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9260800" cx="36576000"/>
  <p:notesSz cx="6858000" cy="9144000"/>
  <p:embeddedFontLst>
    <p:embeddedFont>
      <p:font typeface="Corsiva"/>
      <p:regular r:id="rId6"/>
      <p:bold r:id="rId7"/>
      <p:italic r:id="rId8"/>
      <p:boldItalic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siva-boldItalic.fntdata"/><Relationship Id="rId5" Type="http://schemas.openxmlformats.org/officeDocument/2006/relationships/slide" Target="slides/slide1.xml"/><Relationship Id="rId6" Type="http://schemas.openxmlformats.org/officeDocument/2006/relationships/font" Target="fonts/Corsiva-regular.fntdata"/><Relationship Id="rId7" Type="http://schemas.openxmlformats.org/officeDocument/2006/relationships/font" Target="fonts/Corsiva-bold.fntdata"/><Relationship Id="rId8" Type="http://schemas.openxmlformats.org/officeDocument/2006/relationships/font" Target="fonts/Corsi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86184" y="685800"/>
            <a:ext cx="4286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286184" y="685800"/>
            <a:ext cx="42861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32985900" y="24154595"/>
            <a:ext cx="3590100" cy="5106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2985900" y="24154311"/>
            <a:ext cx="3590100" cy="51060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1562100" y="10349653"/>
            <a:ext cx="32888400" cy="5310599"/>
          </a:xfrm>
          <a:prstGeom prst="rect">
            <a:avLst/>
          </a:prstGeom>
        </p:spPr>
        <p:txBody>
          <a:bodyPr anchorCtr="0" anchor="b" bIns="357575" lIns="357575" rIns="357575" tIns="357575"/>
          <a:lstStyle>
            <a:lvl1pPr lvl="0">
              <a:spcBef>
                <a:spcPts val="0"/>
              </a:spcBef>
              <a:buSzPct val="100000"/>
              <a:defRPr sz="18800"/>
            </a:lvl1pPr>
            <a:lvl2pPr lvl="1">
              <a:spcBef>
                <a:spcPts val="0"/>
              </a:spcBef>
              <a:buSzPct val="100000"/>
              <a:defRPr sz="18800"/>
            </a:lvl2pPr>
            <a:lvl3pPr lvl="2">
              <a:spcBef>
                <a:spcPts val="0"/>
              </a:spcBef>
              <a:buSzPct val="100000"/>
              <a:defRPr sz="18800"/>
            </a:lvl3pPr>
            <a:lvl4pPr lvl="3">
              <a:spcBef>
                <a:spcPts val="0"/>
              </a:spcBef>
              <a:buSzPct val="100000"/>
              <a:defRPr sz="18800"/>
            </a:lvl4pPr>
            <a:lvl5pPr lvl="4">
              <a:spcBef>
                <a:spcPts val="0"/>
              </a:spcBef>
              <a:buSzPct val="100000"/>
              <a:defRPr sz="18800"/>
            </a:lvl5pPr>
            <a:lvl6pPr lvl="5">
              <a:spcBef>
                <a:spcPts val="0"/>
              </a:spcBef>
              <a:buSzPct val="100000"/>
              <a:defRPr sz="18800"/>
            </a:lvl6pPr>
            <a:lvl7pPr lvl="6">
              <a:spcBef>
                <a:spcPts val="0"/>
              </a:spcBef>
              <a:buSzPct val="100000"/>
              <a:defRPr sz="18800"/>
            </a:lvl7pPr>
            <a:lvl8pPr lvl="7">
              <a:spcBef>
                <a:spcPts val="0"/>
              </a:spcBef>
              <a:buSzPct val="100000"/>
              <a:defRPr sz="18800"/>
            </a:lvl8pPr>
            <a:lvl9pPr lvl="8">
              <a:spcBef>
                <a:spcPts val="0"/>
              </a:spcBef>
              <a:buSzPct val="100000"/>
              <a:defRPr sz="18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62100" y="15867052"/>
            <a:ext cx="32888400" cy="2462700"/>
          </a:xfrm>
          <a:prstGeom prst="rect">
            <a:avLst/>
          </a:prstGeom>
        </p:spPr>
        <p:txBody>
          <a:bodyPr anchorCtr="0" anchor="t" bIns="357575" lIns="357575" rIns="357575" tIns="3575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7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7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7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7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7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7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7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1902000" y="7159608"/>
            <a:ext cx="32888400" cy="11170500"/>
          </a:xfrm>
          <a:prstGeom prst="rect">
            <a:avLst/>
          </a:prstGeom>
        </p:spPr>
        <p:txBody>
          <a:bodyPr anchorCtr="0" anchor="b" bIns="357575" lIns="357575" rIns="357575" tIns="35757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6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69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69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69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69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69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69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69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6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1902000" y="18799644"/>
            <a:ext cx="32888400" cy="7399800"/>
          </a:xfrm>
          <a:prstGeom prst="rect">
            <a:avLst/>
          </a:prstGeom>
        </p:spPr>
        <p:txBody>
          <a:bodyPr anchorCtr="0" anchor="t" bIns="357575" lIns="357575" rIns="357575" tIns="35757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843800" y="11749546"/>
            <a:ext cx="32888400" cy="5761200"/>
          </a:xfrm>
          <a:prstGeom prst="rect">
            <a:avLst/>
          </a:prstGeom>
        </p:spPr>
        <p:txBody>
          <a:bodyPr anchorCtr="0" anchor="ctr" bIns="357575" lIns="357575" rIns="357575" tIns="357575"/>
          <a:lstStyle>
            <a:lvl1pPr lvl="0">
              <a:spcBef>
                <a:spcPts val="0"/>
              </a:spcBef>
              <a:buSzPct val="100000"/>
              <a:defRPr sz="16400"/>
            </a:lvl1pPr>
            <a:lvl2pPr lvl="1">
              <a:spcBef>
                <a:spcPts val="0"/>
              </a:spcBef>
              <a:buSzPct val="100000"/>
              <a:defRPr sz="16400"/>
            </a:lvl2pPr>
            <a:lvl3pPr lvl="2">
              <a:spcBef>
                <a:spcPts val="0"/>
              </a:spcBef>
              <a:buSzPct val="100000"/>
              <a:defRPr sz="16400"/>
            </a:lvl3pPr>
            <a:lvl4pPr lvl="3">
              <a:spcBef>
                <a:spcPts val="0"/>
              </a:spcBef>
              <a:buSzPct val="100000"/>
              <a:defRPr sz="16400"/>
            </a:lvl4pPr>
            <a:lvl5pPr lvl="4">
              <a:spcBef>
                <a:spcPts val="0"/>
              </a:spcBef>
              <a:buSzPct val="100000"/>
              <a:defRPr sz="16400"/>
            </a:lvl5pPr>
            <a:lvl6pPr lvl="5">
              <a:spcBef>
                <a:spcPts val="0"/>
              </a:spcBef>
              <a:buSzPct val="100000"/>
              <a:defRPr sz="16400"/>
            </a:lvl6pPr>
            <a:lvl7pPr lvl="6">
              <a:spcBef>
                <a:spcPts val="0"/>
              </a:spcBef>
              <a:buSzPct val="100000"/>
              <a:defRPr sz="16400"/>
            </a:lvl7pPr>
            <a:lvl8pPr lvl="7">
              <a:spcBef>
                <a:spcPts val="0"/>
              </a:spcBef>
              <a:buSzPct val="100000"/>
              <a:defRPr sz="16400"/>
            </a:lvl8pPr>
            <a:lvl9pPr lvl="8">
              <a:spcBef>
                <a:spcPts val="0"/>
              </a:spcBef>
              <a:buSzPct val="100000"/>
              <a:defRPr sz="164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9591000"/>
            <a:ext cx="36576000" cy="1966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9591466"/>
            <a:ext cx="36576000" cy="6183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1887600" y="4202524"/>
            <a:ext cx="32888400" cy="4367400"/>
          </a:xfrm>
          <a:prstGeom prst="rect">
            <a:avLst/>
          </a:prstGeom>
        </p:spPr>
        <p:txBody>
          <a:bodyPr anchorCtr="0" anchor="b" bIns="357575" lIns="357575" rIns="357575" tIns="3575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887600" y="10917404"/>
            <a:ext cx="32888400" cy="15417600"/>
          </a:xfrm>
          <a:prstGeom prst="rect">
            <a:avLst/>
          </a:prstGeom>
        </p:spPr>
        <p:txBody>
          <a:bodyPr anchorCtr="0" anchor="t" bIns="357575" lIns="357575" rIns="357575" tIns="3575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9591000"/>
            <a:ext cx="36576000" cy="1966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9591466"/>
            <a:ext cx="36576000" cy="6183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1887600" y="4202524"/>
            <a:ext cx="32888400" cy="4367400"/>
          </a:xfrm>
          <a:prstGeom prst="rect">
            <a:avLst/>
          </a:prstGeom>
        </p:spPr>
        <p:txBody>
          <a:bodyPr anchorCtr="0" anchor="b" bIns="357575" lIns="357575" rIns="357575" tIns="35757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887600" y="10917406"/>
            <a:ext cx="15999900" cy="15417600"/>
          </a:xfrm>
          <a:prstGeom prst="rect">
            <a:avLst/>
          </a:prstGeom>
        </p:spPr>
        <p:txBody>
          <a:bodyPr anchorCtr="0" anchor="t" bIns="357575" lIns="357575" rIns="357575" tIns="357575"/>
          <a:lstStyle>
            <a:lvl1pPr lvl="0">
              <a:spcBef>
                <a:spcPts val="0"/>
              </a:spcBef>
              <a:buSzPct val="100000"/>
              <a:defRPr sz="5500"/>
            </a:lvl1pPr>
            <a:lvl2pPr lvl="1">
              <a:spcBef>
                <a:spcPts val="0"/>
              </a:spcBef>
              <a:buSzPct val="100000"/>
              <a:defRPr sz="4700"/>
            </a:lvl2pPr>
            <a:lvl3pPr lvl="2">
              <a:spcBef>
                <a:spcPts val="0"/>
              </a:spcBef>
              <a:buSzPct val="100000"/>
              <a:defRPr sz="4700"/>
            </a:lvl3pPr>
            <a:lvl4pPr lvl="3">
              <a:spcBef>
                <a:spcPts val="0"/>
              </a:spcBef>
              <a:buSzPct val="100000"/>
              <a:defRPr sz="4700"/>
            </a:lvl4pPr>
            <a:lvl5pPr lvl="4">
              <a:spcBef>
                <a:spcPts val="0"/>
              </a:spcBef>
              <a:buSzPct val="100000"/>
              <a:defRPr sz="4700"/>
            </a:lvl5pPr>
            <a:lvl6pPr lvl="5">
              <a:spcBef>
                <a:spcPts val="0"/>
              </a:spcBef>
              <a:buSzPct val="100000"/>
              <a:defRPr sz="4700"/>
            </a:lvl6pPr>
            <a:lvl7pPr lvl="6">
              <a:spcBef>
                <a:spcPts val="0"/>
              </a:spcBef>
              <a:buSzPct val="100000"/>
              <a:defRPr sz="4700"/>
            </a:lvl7pPr>
            <a:lvl8pPr lvl="7">
              <a:spcBef>
                <a:spcPts val="0"/>
              </a:spcBef>
              <a:buSzPct val="100000"/>
              <a:defRPr sz="4700"/>
            </a:lvl8pPr>
            <a:lvl9pPr lvl="8">
              <a:spcBef>
                <a:spcPts val="0"/>
              </a:spcBef>
              <a:buSzPct val="100000"/>
              <a:defRPr sz="47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18777000" y="10917406"/>
            <a:ext cx="15999900" cy="15417600"/>
          </a:xfrm>
          <a:prstGeom prst="rect">
            <a:avLst/>
          </a:prstGeom>
        </p:spPr>
        <p:txBody>
          <a:bodyPr anchorCtr="0" anchor="t" bIns="357575" lIns="357575" rIns="357575" tIns="357575"/>
          <a:lstStyle>
            <a:lvl1pPr lvl="0">
              <a:spcBef>
                <a:spcPts val="0"/>
              </a:spcBef>
              <a:buSzPct val="100000"/>
              <a:defRPr sz="5500"/>
            </a:lvl1pPr>
            <a:lvl2pPr lvl="1">
              <a:spcBef>
                <a:spcPts val="0"/>
              </a:spcBef>
              <a:buSzPct val="100000"/>
              <a:defRPr sz="4700"/>
            </a:lvl2pPr>
            <a:lvl3pPr lvl="2">
              <a:spcBef>
                <a:spcPts val="0"/>
              </a:spcBef>
              <a:buSzPct val="100000"/>
              <a:defRPr sz="4700"/>
            </a:lvl3pPr>
            <a:lvl4pPr lvl="3">
              <a:spcBef>
                <a:spcPts val="0"/>
              </a:spcBef>
              <a:buSzPct val="100000"/>
              <a:defRPr sz="4700"/>
            </a:lvl4pPr>
            <a:lvl5pPr lvl="4">
              <a:spcBef>
                <a:spcPts val="0"/>
              </a:spcBef>
              <a:buSzPct val="100000"/>
              <a:defRPr sz="4700"/>
            </a:lvl5pPr>
            <a:lvl6pPr lvl="5">
              <a:spcBef>
                <a:spcPts val="0"/>
              </a:spcBef>
              <a:buSzPct val="100000"/>
              <a:defRPr sz="4700"/>
            </a:lvl6pPr>
            <a:lvl7pPr lvl="6">
              <a:spcBef>
                <a:spcPts val="0"/>
              </a:spcBef>
              <a:buSzPct val="100000"/>
              <a:defRPr sz="4700"/>
            </a:lvl7pPr>
            <a:lvl8pPr lvl="7">
              <a:spcBef>
                <a:spcPts val="0"/>
              </a:spcBef>
              <a:buSzPct val="100000"/>
              <a:defRPr sz="4700"/>
            </a:lvl8pPr>
            <a:lvl9pPr lvl="8">
              <a:spcBef>
                <a:spcPts val="0"/>
              </a:spcBef>
              <a:buSzPct val="100000"/>
              <a:defRPr sz="47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3733800"/>
            <a:ext cx="36576000" cy="255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3733902"/>
            <a:ext cx="36576000" cy="6183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93000" y="93013"/>
            <a:ext cx="35306100" cy="3429000"/>
          </a:xfrm>
          <a:prstGeom prst="rect">
            <a:avLst/>
          </a:prstGeom>
        </p:spPr>
        <p:txBody>
          <a:bodyPr anchorCtr="0" anchor="ctr" bIns="357575" lIns="357575" rIns="357575" tIns="357575"/>
          <a:lstStyle>
            <a:lvl1pPr lvl="0">
              <a:spcBef>
                <a:spcPts val="0"/>
              </a:spcBef>
              <a:buSzPct val="100000"/>
              <a:defRPr sz="7000"/>
            </a:lvl1pPr>
            <a:lvl2pPr lvl="1">
              <a:spcBef>
                <a:spcPts val="0"/>
              </a:spcBef>
              <a:buSzPct val="100000"/>
              <a:defRPr sz="7000"/>
            </a:lvl2pPr>
            <a:lvl3pPr lvl="2">
              <a:spcBef>
                <a:spcPts val="0"/>
              </a:spcBef>
              <a:buSzPct val="100000"/>
              <a:defRPr sz="7000"/>
            </a:lvl3pPr>
            <a:lvl4pPr lvl="3">
              <a:spcBef>
                <a:spcPts val="0"/>
              </a:spcBef>
              <a:buSzPct val="100000"/>
              <a:defRPr sz="7000"/>
            </a:lvl4pPr>
            <a:lvl5pPr lvl="4">
              <a:spcBef>
                <a:spcPts val="0"/>
              </a:spcBef>
              <a:buSzPct val="100000"/>
              <a:defRPr sz="7000"/>
            </a:lvl5pPr>
            <a:lvl6pPr lvl="5">
              <a:spcBef>
                <a:spcPts val="0"/>
              </a:spcBef>
              <a:buSzPct val="100000"/>
              <a:defRPr sz="7000"/>
            </a:lvl6pPr>
            <a:lvl7pPr lvl="6">
              <a:spcBef>
                <a:spcPts val="0"/>
              </a:spcBef>
              <a:buSzPct val="100000"/>
              <a:defRPr sz="7000"/>
            </a:lvl7pPr>
            <a:lvl8pPr lvl="7">
              <a:spcBef>
                <a:spcPts val="0"/>
              </a:spcBef>
              <a:buSzPct val="100000"/>
              <a:defRPr sz="7000"/>
            </a:lvl8pPr>
            <a:lvl9pPr lvl="8">
              <a:spcBef>
                <a:spcPts val="0"/>
              </a:spcBef>
              <a:buSzPct val="100000"/>
              <a:defRPr sz="70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13106400" y="142"/>
            <a:ext cx="23469900" cy="2926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-1306950" y="14413350"/>
            <a:ext cx="29260800" cy="43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904310" y="2035484"/>
            <a:ext cx="11232000" cy="5423400"/>
          </a:xfrm>
          <a:prstGeom prst="rect">
            <a:avLst/>
          </a:prstGeom>
        </p:spPr>
        <p:txBody>
          <a:bodyPr anchorCtr="0" anchor="b" bIns="357575" lIns="357575" rIns="357575" tIns="357575"/>
          <a:lstStyle>
            <a:lvl1pPr lvl="0">
              <a:spcBef>
                <a:spcPts val="0"/>
              </a:spcBef>
              <a:buSzPct val="100000"/>
              <a:defRPr sz="9400"/>
            </a:lvl1pPr>
            <a:lvl2pPr lvl="1">
              <a:spcBef>
                <a:spcPts val="0"/>
              </a:spcBef>
              <a:buSzPct val="100000"/>
              <a:defRPr sz="9400"/>
            </a:lvl2pPr>
            <a:lvl3pPr lvl="2">
              <a:spcBef>
                <a:spcPts val="0"/>
              </a:spcBef>
              <a:buSzPct val="100000"/>
              <a:defRPr sz="9400"/>
            </a:lvl3pPr>
            <a:lvl4pPr lvl="3">
              <a:spcBef>
                <a:spcPts val="0"/>
              </a:spcBef>
              <a:buSzPct val="100000"/>
              <a:defRPr sz="9400"/>
            </a:lvl4pPr>
            <a:lvl5pPr lvl="4">
              <a:spcBef>
                <a:spcPts val="0"/>
              </a:spcBef>
              <a:buSzPct val="100000"/>
              <a:defRPr sz="9400"/>
            </a:lvl5pPr>
            <a:lvl6pPr lvl="5">
              <a:spcBef>
                <a:spcPts val="0"/>
              </a:spcBef>
              <a:buSzPct val="100000"/>
              <a:defRPr sz="9400"/>
            </a:lvl6pPr>
            <a:lvl7pPr lvl="6">
              <a:spcBef>
                <a:spcPts val="0"/>
              </a:spcBef>
              <a:buSzPct val="100000"/>
              <a:defRPr sz="9400"/>
            </a:lvl7pPr>
            <a:lvl8pPr lvl="7">
              <a:spcBef>
                <a:spcPts val="0"/>
              </a:spcBef>
              <a:buSzPct val="100000"/>
              <a:defRPr sz="9400"/>
            </a:lvl8pPr>
            <a:lvl9pPr lvl="8">
              <a:spcBef>
                <a:spcPts val="0"/>
              </a:spcBef>
              <a:buSzPct val="100000"/>
              <a:defRPr sz="9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04300" y="8338773"/>
            <a:ext cx="11232000" cy="17997000"/>
          </a:xfrm>
          <a:prstGeom prst="rect">
            <a:avLst/>
          </a:prstGeom>
        </p:spPr>
        <p:txBody>
          <a:bodyPr anchorCtr="0" anchor="t" bIns="357575" lIns="357575" rIns="357575" tIns="35757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1961000" y="2777600"/>
            <a:ext cx="24908100" cy="23271600"/>
          </a:xfrm>
          <a:prstGeom prst="rect">
            <a:avLst/>
          </a:prstGeom>
        </p:spPr>
        <p:txBody>
          <a:bodyPr anchorCtr="0" anchor="ctr" bIns="357575" lIns="357575" rIns="357575" tIns="357575"/>
          <a:lstStyle>
            <a:lvl1pPr lvl="0">
              <a:spcBef>
                <a:spcPts val="0"/>
              </a:spcBef>
              <a:buSzPct val="100000"/>
              <a:defRPr sz="23500"/>
            </a:lvl1pPr>
            <a:lvl2pPr lvl="1">
              <a:spcBef>
                <a:spcPts val="0"/>
              </a:spcBef>
              <a:buSzPct val="100000"/>
              <a:defRPr sz="23500"/>
            </a:lvl2pPr>
            <a:lvl3pPr lvl="2">
              <a:spcBef>
                <a:spcPts val="0"/>
              </a:spcBef>
              <a:buSzPct val="100000"/>
              <a:defRPr sz="23500"/>
            </a:lvl3pPr>
            <a:lvl4pPr lvl="3">
              <a:spcBef>
                <a:spcPts val="0"/>
              </a:spcBef>
              <a:buSzPct val="100000"/>
              <a:defRPr sz="23500"/>
            </a:lvl4pPr>
            <a:lvl5pPr lvl="4">
              <a:spcBef>
                <a:spcPts val="0"/>
              </a:spcBef>
              <a:buSzPct val="100000"/>
              <a:defRPr sz="23500"/>
            </a:lvl5pPr>
            <a:lvl6pPr lvl="5">
              <a:spcBef>
                <a:spcPts val="0"/>
              </a:spcBef>
              <a:buSzPct val="100000"/>
              <a:defRPr sz="23500"/>
            </a:lvl6pPr>
            <a:lvl7pPr lvl="6">
              <a:spcBef>
                <a:spcPts val="0"/>
              </a:spcBef>
              <a:buSzPct val="100000"/>
              <a:defRPr sz="23500"/>
            </a:lvl7pPr>
            <a:lvl8pPr lvl="7">
              <a:spcBef>
                <a:spcPts val="0"/>
              </a:spcBef>
              <a:buSzPct val="100000"/>
              <a:defRPr sz="23500"/>
            </a:lvl8pPr>
            <a:lvl9pPr lvl="8">
              <a:spcBef>
                <a:spcPts val="0"/>
              </a:spcBef>
              <a:buSzPct val="100000"/>
              <a:defRPr sz="235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18288000" cy="2926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3443200" y="14414813"/>
            <a:ext cx="29256900" cy="43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1062000" y="7015395"/>
            <a:ext cx="16180800" cy="8432700"/>
          </a:xfrm>
          <a:prstGeom prst="rect">
            <a:avLst/>
          </a:prstGeom>
        </p:spPr>
        <p:txBody>
          <a:bodyPr anchorCtr="0" anchor="b" bIns="357575" lIns="357575" rIns="357575" tIns="35757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6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64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64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64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64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64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64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64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6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1062000" y="15812078"/>
            <a:ext cx="16180800" cy="7026000"/>
          </a:xfrm>
          <a:prstGeom prst="rect">
            <a:avLst/>
          </a:prstGeom>
        </p:spPr>
        <p:txBody>
          <a:bodyPr anchorCtr="0" anchor="t" bIns="357575" lIns="357575" rIns="357575" tIns="35757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82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19758000" y="4119893"/>
            <a:ext cx="15348000" cy="21021300"/>
          </a:xfrm>
          <a:prstGeom prst="rect">
            <a:avLst/>
          </a:prstGeom>
        </p:spPr>
        <p:txBody>
          <a:bodyPr anchorCtr="0" anchor="ctr" bIns="357575" lIns="357575" rIns="357575" tIns="35757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-546"/>
            <a:ext cx="36576000" cy="2671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26298515"/>
            <a:ext cx="36576000" cy="4212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228600" y="26719715"/>
            <a:ext cx="33528000" cy="2541000"/>
          </a:xfrm>
          <a:prstGeom prst="rect">
            <a:avLst/>
          </a:prstGeom>
        </p:spPr>
        <p:txBody>
          <a:bodyPr anchorCtr="0" anchor="ctr" bIns="357575" lIns="357575" rIns="357575" tIns="35757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7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</p:spPr>
        <p:txBody>
          <a:bodyPr anchorCtr="0" anchor="ctr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87600" y="4202524"/>
            <a:ext cx="32888400" cy="436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57575" lIns="357575" rIns="357575" tIns="35757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1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887600" y="10917404"/>
            <a:ext cx="32888400" cy="15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575" lIns="357575" rIns="357575" tIns="35757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6300"/>
              </a:spcAft>
              <a:buClr>
                <a:schemeClr val="lt2"/>
              </a:buClr>
              <a:buSzPct val="100000"/>
              <a:buFont typeface="Roboto"/>
              <a:defRPr sz="7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6300"/>
              </a:spcAft>
              <a:buClr>
                <a:schemeClr val="lt2"/>
              </a:buClr>
              <a:buSzPct val="100000"/>
              <a:buFont typeface="Roboto"/>
              <a:defRPr sz="5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6300"/>
              </a:spcAft>
              <a:buClr>
                <a:schemeClr val="lt2"/>
              </a:buClr>
              <a:buSzPct val="100000"/>
              <a:buFont typeface="Roboto"/>
              <a:defRPr sz="5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6300"/>
              </a:spcAft>
              <a:buClr>
                <a:schemeClr val="lt2"/>
              </a:buClr>
              <a:buSzPct val="100000"/>
              <a:buFont typeface="Roboto"/>
              <a:defRPr sz="5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6300"/>
              </a:spcAft>
              <a:buClr>
                <a:schemeClr val="lt2"/>
              </a:buClr>
              <a:buSzPct val="100000"/>
              <a:buFont typeface="Roboto"/>
              <a:defRPr sz="5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6300"/>
              </a:spcAft>
              <a:buClr>
                <a:schemeClr val="lt2"/>
              </a:buClr>
              <a:buSzPct val="100000"/>
              <a:buFont typeface="Roboto"/>
              <a:defRPr sz="5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6300"/>
              </a:spcAft>
              <a:buClr>
                <a:schemeClr val="lt2"/>
              </a:buClr>
              <a:buSzPct val="100000"/>
              <a:buFont typeface="Roboto"/>
              <a:defRPr sz="5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6300"/>
              </a:spcAft>
              <a:buClr>
                <a:schemeClr val="lt2"/>
              </a:buClr>
              <a:buSzPct val="100000"/>
              <a:buFont typeface="Roboto"/>
              <a:defRPr sz="5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6300"/>
              </a:spcAft>
              <a:buClr>
                <a:schemeClr val="lt2"/>
              </a:buClr>
              <a:buSzPct val="100000"/>
              <a:buFont typeface="Roboto"/>
              <a:defRPr sz="55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4094165" y="26712877"/>
            <a:ext cx="2194800" cy="22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3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Relationship Id="rId4" Type="http://schemas.openxmlformats.org/officeDocument/2006/relationships/image" Target="../media/image00.png"/><Relationship Id="rId10" Type="http://schemas.openxmlformats.org/officeDocument/2006/relationships/image" Target="../media/image01.png"/><Relationship Id="rId9" Type="http://schemas.openxmlformats.org/officeDocument/2006/relationships/image" Target="../media/image07.png"/><Relationship Id="rId5" Type="http://schemas.openxmlformats.org/officeDocument/2006/relationships/image" Target="../media/image06.png"/><Relationship Id="rId6" Type="http://schemas.openxmlformats.org/officeDocument/2006/relationships/image" Target="../media/image05.png"/><Relationship Id="rId7" Type="http://schemas.openxmlformats.org/officeDocument/2006/relationships/image" Target="../media/image02.png"/><Relationship Id="rId8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650" y="1547520"/>
            <a:ext cx="3426173" cy="131731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6005800" y="0"/>
            <a:ext cx="30570000" cy="52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575" lIns="357575" rIns="357575" tIns="35757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1700">
                <a:latin typeface="Times New Roman"/>
                <a:ea typeface="Times New Roman"/>
                <a:cs typeface="Times New Roman"/>
                <a:sym typeface="Times New Roman"/>
              </a:rPr>
              <a:t>Agile Competency Development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7000">
                <a:latin typeface="Times New Roman"/>
                <a:ea typeface="Times New Roman"/>
                <a:cs typeface="Times New Roman"/>
                <a:sym typeface="Times New Roman"/>
              </a:rPr>
              <a:t>By: Janice Huang, David Reidler, Sergey Ivanov, Dylan Fetch, Archan Shah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410849" y="14971840"/>
            <a:ext cx="58908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900">
                <a:latin typeface="Times New Roman"/>
                <a:ea typeface="Times New Roman"/>
                <a:cs typeface="Times New Roman"/>
                <a:sym typeface="Times New Roman"/>
              </a:rPr>
              <a:t>Home:</a:t>
            </a:r>
            <a:br>
              <a:rPr b="1" lang="en" sz="5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The home page of the site is where a user can navigate to the other pages of the site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846200" y="3718508"/>
            <a:ext cx="328836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700">
                <a:latin typeface="Times New Roman"/>
                <a:ea typeface="Times New Roman"/>
                <a:cs typeface="Times New Roman"/>
                <a:sym typeface="Times New Roman"/>
              </a:rPr>
              <a:t>The goal:</a:t>
            </a:r>
            <a:r>
              <a:rPr lang="en" sz="5500">
                <a:latin typeface="Corsiva"/>
                <a:ea typeface="Corsiva"/>
                <a:cs typeface="Corsiva"/>
                <a:sym typeface="Corsiva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3900">
                <a:latin typeface="Times New Roman"/>
                <a:ea typeface="Times New Roman"/>
                <a:cs typeface="Times New Roman"/>
                <a:sym typeface="Times New Roman"/>
              </a:rPr>
              <a:t>This project aims to create a system to help HR departments at software companies using Agile development lifecycles. The system will keep track of training that employees receive and determine when the employees should receive promotions.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5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0201" y="19196455"/>
            <a:ext cx="4120953" cy="260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 rotWithShape="1">
          <a:blip r:embed="rId5">
            <a:alphaModFix/>
          </a:blip>
          <a:srcRect b="0" l="0" r="36872" t="0"/>
          <a:stretch/>
        </p:blipFill>
        <p:spPr>
          <a:xfrm>
            <a:off x="1391800" y="19196444"/>
            <a:ext cx="5124305" cy="5570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 b="0" l="0" r="51800" t="0"/>
          <a:stretch/>
        </p:blipFill>
        <p:spPr>
          <a:xfrm>
            <a:off x="30295150" y="21274808"/>
            <a:ext cx="5734659" cy="726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 rotWithShape="1">
          <a:blip r:embed="rId7">
            <a:alphaModFix/>
          </a:blip>
          <a:srcRect b="0" l="0" r="54225" t="0"/>
          <a:stretch/>
        </p:blipFill>
        <p:spPr>
          <a:xfrm>
            <a:off x="23011450" y="21274880"/>
            <a:ext cx="5464275" cy="7263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8">
            <a:alphaModFix/>
          </a:blip>
          <a:srcRect b="0" l="0" r="56266" t="0"/>
          <a:stretch/>
        </p:blipFill>
        <p:spPr>
          <a:xfrm>
            <a:off x="16194450" y="19704746"/>
            <a:ext cx="5464293" cy="883357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9060200" y="13902400"/>
            <a:ext cx="5124000" cy="52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900">
                <a:latin typeface="Times New Roman"/>
                <a:ea typeface="Times New Roman"/>
                <a:cs typeface="Times New Roman"/>
                <a:sym typeface="Times New Roman"/>
              </a:rPr>
              <a:t>Login:</a:t>
            </a:r>
          </a:p>
          <a:p>
            <a:pPr lvl="0">
              <a:spcBef>
                <a:spcPts val="0"/>
              </a:spcBef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On the login page a user can submit their user id and password in order to gain access to special privileges like viewing or creating accounts.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22608000" y="15980800"/>
            <a:ext cx="6271200" cy="4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900">
                <a:latin typeface="Times New Roman"/>
                <a:ea typeface="Times New Roman"/>
                <a:cs typeface="Times New Roman"/>
                <a:sym typeface="Times New Roman"/>
              </a:rPr>
              <a:t>Roles &amp; Job Descriptions:</a:t>
            </a:r>
          </a:p>
          <a:p>
            <a:pPr lvl="0">
              <a:spcBef>
                <a:spcPts val="0"/>
              </a:spcBef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On this page an employee can learn what other positions in the company entail and what skills they need to earn that position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30085700" y="16358400"/>
            <a:ext cx="61539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900">
                <a:latin typeface="Times New Roman"/>
                <a:ea typeface="Times New Roman"/>
                <a:cs typeface="Times New Roman"/>
                <a:sym typeface="Times New Roman"/>
              </a:rPr>
              <a:t>Assessments:</a:t>
            </a:r>
          </a:p>
          <a:p>
            <a:pPr lvl="0">
              <a:spcBef>
                <a:spcPts val="0"/>
              </a:spcBef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On this page an employee can view scores of online assessments that they have taken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6364599" y="13975608"/>
            <a:ext cx="5124000" cy="4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900">
                <a:latin typeface="Times New Roman"/>
                <a:ea typeface="Times New Roman"/>
                <a:cs typeface="Times New Roman"/>
                <a:sym typeface="Times New Roman"/>
              </a:rPr>
              <a:t>Admin:</a:t>
            </a:r>
          </a:p>
          <a:p>
            <a:pPr lvl="0">
              <a:spcBef>
                <a:spcPts val="0"/>
              </a:spcBef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On this page an administrator can create, update, or delete employee accounts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752650" y="9272319"/>
            <a:ext cx="7207200" cy="60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900">
                <a:latin typeface="Times New Roman"/>
                <a:ea typeface="Times New Roman"/>
                <a:cs typeface="Times New Roman"/>
                <a:sym typeface="Times New Roman"/>
              </a:rPr>
              <a:t>Software Stack:</a:t>
            </a:r>
          </a:p>
          <a:p>
            <a:pPr lvl="0">
              <a:spcBef>
                <a:spcPts val="0"/>
              </a:spcBef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To accomplish our goal, we used HTML5 on the front end and Linux, Apache, MySQL, and PHP on the back end.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7959900" y="6723128"/>
            <a:ext cx="9075600" cy="4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575" lIns="357575" rIns="357575" tIns="357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900">
                <a:latin typeface="Times New Roman"/>
                <a:ea typeface="Times New Roman"/>
                <a:cs typeface="Times New Roman"/>
                <a:sym typeface="Times New Roman"/>
              </a:rPr>
              <a:t>Software Development Lifecycle:</a:t>
            </a:r>
          </a:p>
          <a:p>
            <a:pPr lvl="0">
              <a:spcBef>
                <a:spcPts val="0"/>
              </a:spcBef>
              <a:buNone/>
            </a:pPr>
            <a:r>
              <a:rPr lang="en" sz="3100">
                <a:latin typeface="Times New Roman"/>
                <a:ea typeface="Times New Roman"/>
                <a:cs typeface="Times New Roman"/>
                <a:sym typeface="Times New Roman"/>
              </a:rPr>
              <a:t>Since DCG Software Value consults for software companies that use Agile, they wanted us to use the Scrum methodology. We used Trello to manage our weekly tasks.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938797" y="10103826"/>
            <a:ext cx="5351667" cy="26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459648" y="7332489"/>
            <a:ext cx="5055009" cy="3075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