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SafxG2UGJtpGGub2aJOUhXJa4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97100" y="696913"/>
            <a:ext cx="24638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779838" y="6999288"/>
            <a:ext cx="22679025" cy="14889162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779838" y="22463125"/>
            <a:ext cx="22679025" cy="10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11238" y="10479088"/>
            <a:ext cx="28216225" cy="27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084219" y="16552069"/>
            <a:ext cx="36482337" cy="680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6600031" y="9824244"/>
            <a:ext cx="36482337" cy="202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063750" y="10661650"/>
            <a:ext cx="26081038" cy="17791113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063750" y="28621038"/>
            <a:ext cx="26081038" cy="935513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51130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519555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082800" y="2276475"/>
            <a:ext cx="26081038" cy="826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082800" y="10483850"/>
            <a:ext cx="12792075" cy="5138738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082800" y="15622588"/>
            <a:ext cx="12792075" cy="229774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5308263" y="10483850"/>
            <a:ext cx="12855575" cy="5138738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5308263" y="15622588"/>
            <a:ext cx="12855575" cy="229774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1143000" lvl="0" marL="457200" marR="0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6800" lvl="1" marL="914400" marR="0" rtl="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14400" lvl="2" marL="13716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2800" lvl="3" marL="18288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12800" lvl="4" marL="22860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159"/>
            <a:ext cx="30391098" cy="42986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