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2767250" cx="30238700"/>
  <p:notesSz cx="68580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6r3HD0/Uo/cF3LiqhUuuvO9Lf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70" orient="horz"/>
        <p:guide pos="95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197100" y="696913"/>
            <a:ext cx="24638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779838" y="6999288"/>
            <a:ext cx="22679025" cy="14889162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779838" y="22463125"/>
            <a:ext cx="22679025" cy="10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011238" y="10479088"/>
            <a:ext cx="28216225" cy="27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084219" y="16552069"/>
            <a:ext cx="36482337" cy="680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6600031" y="9824244"/>
            <a:ext cx="36482337" cy="202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063750" y="10661650"/>
            <a:ext cx="26081038" cy="17791113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063750" y="28621038"/>
            <a:ext cx="26081038" cy="935513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51130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519555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082800" y="2276475"/>
            <a:ext cx="26081038" cy="8266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082800" y="10483850"/>
            <a:ext cx="12792075" cy="5138738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082800" y="15622588"/>
            <a:ext cx="12792075" cy="2297747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5308263" y="10483850"/>
            <a:ext cx="12855575" cy="5138738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5308263" y="15622588"/>
            <a:ext cx="12855575" cy="2297747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1143000" lvl="0" marL="457200" marR="0" rtl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b="0" i="0" sz="1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66800" lvl="1" marL="914400" marR="0" rtl="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b="0" i="0" sz="1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14400" lvl="2" marL="13716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2800" lvl="3" marL="1828800" marR="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12800" lvl="4" marL="2286000" marR="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b="0" i="0" sz="9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" y="6"/>
            <a:ext cx="30238700" cy="4320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2004-09-24T09:27:01Z</dcterms:created>
  <dc:creator>Newman M T Lau</dc:creator>
</cp:coreProperties>
</file>