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aZXbTdCj+rv+Ai0VGT7A1p0L/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97100" y="696913"/>
            <a:ext cx="24638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1143000" lvl="0" marL="45720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6800" lvl="1" marL="91440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14400" lvl="2" marL="1371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2800" lvl="3" marL="18288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12800" lvl="4" marL="22860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238701" cy="4277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