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7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8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66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Planet Savers: Innovation in Waste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By Jane </a:t>
            </a:r>
            <a:r>
              <a:rPr sz="3200" dirty="0" err="1"/>
              <a:t>Muthoni</a:t>
            </a:r>
            <a:r>
              <a:rPr sz="3200" dirty="0"/>
              <a:t> </a:t>
            </a:r>
            <a:r>
              <a:rPr sz="3200" dirty="0" err="1" smtClean="0"/>
              <a:t>Ndung'u</a:t>
            </a:r>
            <a:endParaRPr lang="en-GB" sz="3200" dirty="0" smtClean="0"/>
          </a:p>
          <a:p>
            <a:r>
              <a:rPr lang="en-GB" sz="3200" b="1" dirty="0" smtClean="0"/>
              <a:t>REG NO: </a:t>
            </a:r>
            <a:r>
              <a:rPr lang="en-GB" sz="3200" dirty="0" smtClean="0"/>
              <a:t>C026-01-1012/2021</a:t>
            </a:r>
          </a:p>
          <a:p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Pilot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Details of the pilot project:</a:t>
            </a:r>
          </a:p>
          <a:p>
            <a:r>
              <a:rPr sz="2400" dirty="0"/>
              <a:t>- Location: </a:t>
            </a:r>
            <a:r>
              <a:rPr sz="2400" dirty="0" err="1"/>
              <a:t>Thika</a:t>
            </a:r>
            <a:endParaRPr sz="2400" dirty="0"/>
          </a:p>
          <a:p>
            <a:r>
              <a:rPr sz="2400" dirty="0"/>
              <a:t>- Duration: 6 months</a:t>
            </a:r>
          </a:p>
          <a:p>
            <a:r>
              <a:rPr sz="2400" dirty="0"/>
              <a:t>- Key activities and expected outcomes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Methods for data collection:</a:t>
            </a:r>
          </a:p>
          <a:p>
            <a:r>
              <a:rPr sz="2400" dirty="0"/>
              <a:t>- Sensor data from smart bins</a:t>
            </a:r>
          </a:p>
          <a:p>
            <a:r>
              <a:rPr sz="2400" dirty="0"/>
              <a:t>- Surveys and community feedback</a:t>
            </a:r>
          </a:p>
          <a:p>
            <a:r>
              <a:rPr sz="2400" dirty="0"/>
              <a:t>- Analysis techniques for improving waste management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Positive environmental outcomes:</a:t>
            </a:r>
          </a:p>
          <a:p>
            <a:r>
              <a:rPr sz="2400" dirty="0"/>
              <a:t>- Reduction in landfill waste</a:t>
            </a:r>
          </a:p>
          <a:p>
            <a:r>
              <a:rPr sz="2400" dirty="0"/>
              <a:t>- Decrease in pollution levels</a:t>
            </a:r>
          </a:p>
          <a:p>
            <a:r>
              <a:rPr sz="2400" dirty="0"/>
              <a:t>- Conservation of natural resources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Economic advantages of the project:</a:t>
            </a:r>
          </a:p>
          <a:p>
            <a:r>
              <a:rPr sz="2400" dirty="0"/>
              <a:t>- Cost savings in waste management</a:t>
            </a:r>
          </a:p>
          <a:p>
            <a:r>
              <a:rPr sz="2400" dirty="0"/>
              <a:t>- Creation of green jobs</a:t>
            </a:r>
          </a:p>
          <a:p>
            <a:r>
              <a:rPr sz="2400" dirty="0"/>
              <a:t>- Revenue generation from recycled materials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Addressing potential challenges:</a:t>
            </a:r>
          </a:p>
          <a:p>
            <a:r>
              <a:rPr sz="2400" dirty="0"/>
              <a:t>- Public resistance to change</a:t>
            </a:r>
          </a:p>
          <a:p>
            <a:r>
              <a:rPr sz="2400" dirty="0"/>
              <a:t>- Technical issues with smart bins</a:t>
            </a:r>
          </a:p>
          <a:p>
            <a:r>
              <a:rPr sz="2400" dirty="0"/>
              <a:t>- Solutions and contingency plans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Partnerships and Collaborations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Collaborative efforts:</a:t>
            </a:r>
          </a:p>
          <a:p>
            <a:r>
              <a:rPr sz="2400" dirty="0"/>
              <a:t>- Partnerships with local governments</a:t>
            </a:r>
          </a:p>
          <a:p>
            <a:r>
              <a:rPr sz="2400" dirty="0"/>
              <a:t>- Collaborations with private companies</a:t>
            </a:r>
          </a:p>
          <a:p>
            <a:r>
              <a:rPr sz="2400" dirty="0"/>
              <a:t>- Engagement with NGOs and community groups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Ensuring long-term sustainability:</a:t>
            </a:r>
          </a:p>
          <a:p>
            <a:r>
              <a:rPr sz="2400" dirty="0"/>
              <a:t>- Continuous improvement strategies</a:t>
            </a:r>
          </a:p>
          <a:p>
            <a:r>
              <a:rPr sz="2400" dirty="0"/>
              <a:t>- Regular monitoring and evaluation</a:t>
            </a:r>
          </a:p>
          <a:p>
            <a:r>
              <a:rPr sz="2400" dirty="0"/>
              <a:t>- Scaling the project to other regions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Exploring future possibilities:</a:t>
            </a:r>
          </a:p>
          <a:p>
            <a:r>
              <a:rPr sz="2400" dirty="0"/>
              <a:t>- Integration of AI and machine learning</a:t>
            </a:r>
          </a:p>
          <a:p>
            <a:r>
              <a:rPr sz="2400" dirty="0"/>
              <a:t>- Development of circular economy models</a:t>
            </a:r>
          </a:p>
          <a:p>
            <a:r>
              <a:rPr sz="2400" dirty="0"/>
              <a:t>- Innovations in waste-to-energy technologies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Detailed project timeline:</a:t>
            </a:r>
          </a:p>
          <a:p>
            <a:r>
              <a:rPr sz="2400" dirty="0"/>
              <a:t>- Planning phase</a:t>
            </a:r>
          </a:p>
          <a:p>
            <a:r>
              <a:rPr sz="2400" dirty="0"/>
              <a:t>- Implementation phase</a:t>
            </a:r>
          </a:p>
          <a:p>
            <a:r>
              <a:rPr sz="2400" dirty="0"/>
              <a:t>- Monitoring and evaluation phase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and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Financial aspects:</a:t>
            </a:r>
          </a:p>
          <a:p>
            <a:r>
              <a:rPr sz="2400" dirty="0"/>
              <a:t>- Budget breakdown</a:t>
            </a:r>
          </a:p>
          <a:p>
            <a:r>
              <a:rPr sz="2400" dirty="0"/>
              <a:t>- Funding sources</a:t>
            </a:r>
          </a:p>
          <a:p>
            <a:r>
              <a:rPr sz="2400" dirty="0"/>
              <a:t>- Financial sustainability of the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UI 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" y="2397760"/>
            <a:ext cx="1765300" cy="3530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96" y="2397760"/>
            <a:ext cx="2221992" cy="33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7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Measuring project impact:</a:t>
            </a:r>
          </a:p>
          <a:p>
            <a:r>
              <a:rPr sz="2400" dirty="0"/>
              <a:t>- Key performance indicators</a:t>
            </a:r>
          </a:p>
          <a:p>
            <a:r>
              <a:rPr sz="2400" dirty="0"/>
              <a:t>- Short-term and long-term impact</a:t>
            </a:r>
          </a:p>
          <a:p>
            <a:r>
              <a:rPr sz="2400" dirty="0"/>
              <a:t>- Reporting and transparency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Summary of the Planet Savers project:</a:t>
            </a:r>
          </a:p>
          <a:p>
            <a:r>
              <a:rPr sz="2400" dirty="0"/>
              <a:t>- Innovation in waste management</a:t>
            </a:r>
          </a:p>
          <a:p>
            <a:r>
              <a:rPr sz="2400" dirty="0"/>
              <a:t>- Positive environmental and economic impact</a:t>
            </a:r>
          </a:p>
          <a:p>
            <a:r>
              <a:rPr sz="2400" dirty="0"/>
              <a:t>- Future vision for sustainable waste management</a:t>
            </a:r>
          </a:p>
          <a:p>
            <a:r>
              <a:rPr sz="2400" dirty="0"/>
              <a:t>- Thank you for your attention.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Overview of the Planet Savers project and its significance in waste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Current waste management challenges:</a:t>
            </a:r>
          </a:p>
          <a:p>
            <a:r>
              <a:rPr sz="2400" dirty="0"/>
              <a:t>- Increasing waste generation</a:t>
            </a:r>
          </a:p>
          <a:p>
            <a:r>
              <a:rPr sz="2400" dirty="0"/>
              <a:t>- Limited recycling and disposal options</a:t>
            </a:r>
          </a:p>
          <a:p>
            <a:r>
              <a:rPr sz="2400" dirty="0"/>
              <a:t>- Environmental impact and health concerns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Primary objectives of the Planet Savers project:</a:t>
            </a:r>
          </a:p>
          <a:p>
            <a:r>
              <a:rPr sz="2400" dirty="0"/>
              <a:t>- Reduce waste generation</a:t>
            </a:r>
          </a:p>
          <a:p>
            <a:r>
              <a:rPr sz="2400" dirty="0"/>
              <a:t>- Improve recycling rates</a:t>
            </a:r>
          </a:p>
          <a:p>
            <a:r>
              <a:rPr sz="2400" dirty="0"/>
              <a:t>- Minimize environmental impact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in Waste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Implementation of smart bins:</a:t>
            </a:r>
          </a:p>
          <a:p>
            <a:r>
              <a:rPr sz="2400" dirty="0"/>
              <a:t>- Sensor technology for waste level detection</a:t>
            </a:r>
          </a:p>
          <a:p>
            <a:r>
              <a:rPr sz="2400" dirty="0"/>
              <a:t>- Data collection and analysis for efficient waste collection routes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Recycling and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Advanced recycling techniques:</a:t>
            </a:r>
          </a:p>
          <a:p>
            <a:r>
              <a:rPr sz="2400" dirty="0"/>
              <a:t>- Segregation at source</a:t>
            </a:r>
          </a:p>
          <a:p>
            <a:r>
              <a:rPr sz="2400" dirty="0"/>
              <a:t>- Use of automated sorting systems</a:t>
            </a:r>
          </a:p>
          <a:p>
            <a:r>
              <a:rPr sz="2400" dirty="0"/>
              <a:t>- Promoting reuse and upcycling of materials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Engaging the community:</a:t>
            </a:r>
          </a:p>
          <a:p>
            <a:r>
              <a:rPr sz="2400" dirty="0"/>
              <a:t>- Educational campaigns</a:t>
            </a:r>
          </a:p>
          <a:p>
            <a:r>
              <a:rPr sz="2400" dirty="0"/>
              <a:t>- Incentive programs for recycling participation</a:t>
            </a:r>
          </a:p>
          <a:p>
            <a:r>
              <a:rPr sz="2400" dirty="0"/>
              <a:t>- Collaborations with local organizations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Leveraging technology for waste management:</a:t>
            </a:r>
          </a:p>
          <a:p>
            <a:r>
              <a:rPr sz="2400" dirty="0"/>
              <a:t>- Mobile apps for waste tracking</a:t>
            </a:r>
          </a:p>
          <a:p>
            <a:r>
              <a:rPr sz="2400" dirty="0"/>
              <a:t>- Online platforms for waste exchange</a:t>
            </a:r>
          </a:p>
          <a:p>
            <a:r>
              <a:rPr sz="2400" dirty="0"/>
              <a:t>- </a:t>
            </a:r>
            <a:r>
              <a:rPr sz="2400" dirty="0" err="1"/>
              <a:t>Blockchain</a:t>
            </a:r>
            <a:r>
              <a:rPr sz="2400" dirty="0"/>
              <a:t> for transparent waste management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448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Planet Savers: Innovation in Waste Management</vt:lpstr>
      <vt:lpstr>SAMPLE UI </vt:lpstr>
      <vt:lpstr>Introduction</vt:lpstr>
      <vt:lpstr>Problem Statement</vt:lpstr>
      <vt:lpstr>Project Objectives</vt:lpstr>
      <vt:lpstr>Innovation in Waste Collection</vt:lpstr>
      <vt:lpstr>Recycling and Reuse</vt:lpstr>
      <vt:lpstr>Community Involvement</vt:lpstr>
      <vt:lpstr>Technology Integration</vt:lpstr>
      <vt:lpstr>Pilot Project</vt:lpstr>
      <vt:lpstr>Data Collection and Analysis</vt:lpstr>
      <vt:lpstr>Environmental Impact</vt:lpstr>
      <vt:lpstr>Economic Benefits</vt:lpstr>
      <vt:lpstr>Challenges and Solutions</vt:lpstr>
      <vt:lpstr>Partnerships and Collaborations</vt:lpstr>
      <vt:lpstr>Sustainability Plan</vt:lpstr>
      <vt:lpstr>Future Innovations</vt:lpstr>
      <vt:lpstr>Project Timeline</vt:lpstr>
      <vt:lpstr>Budget and Funding</vt:lpstr>
      <vt:lpstr>Impact Assessment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Savers: Innovation in Waste Management</dc:title>
  <dc:subject/>
  <dc:creator/>
  <cp:keywords/>
  <dc:description>generated using python-pptx</dc:description>
  <cp:lastModifiedBy>JANNIE 😜😉😊</cp:lastModifiedBy>
  <cp:revision>7</cp:revision>
  <dcterms:created xsi:type="dcterms:W3CDTF">2013-01-27T09:14:16Z</dcterms:created>
  <dcterms:modified xsi:type="dcterms:W3CDTF">2024-07-13T19:19:05Z</dcterms:modified>
  <cp:category/>
</cp:coreProperties>
</file>