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Autobiographical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 Jane </a:t>
            </a:r>
            <a:r>
              <a:rPr dirty="0" err="1"/>
              <a:t>Muthoni</a:t>
            </a:r>
            <a:r>
              <a:rPr dirty="0"/>
              <a:t> </a:t>
            </a:r>
            <a:r>
              <a:rPr dirty="0" err="1" smtClean="0"/>
              <a:t>Ndung'u</a:t>
            </a:r>
            <a:endParaRPr lang="en-GB" dirty="0" smtClean="0"/>
          </a:p>
          <a:p>
            <a:r>
              <a:rPr lang="en-GB" b="1" dirty="0" smtClean="0"/>
              <a:t>REG NO: </a:t>
            </a:r>
            <a:r>
              <a:rPr lang="en-GB" dirty="0" smtClean="0"/>
              <a:t>C026-01-1012/2021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School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lasting friendships.</a:t>
            </a:r>
          </a:p>
          <a:p>
            <a:r>
              <a:t>Academic achievements.</a:t>
            </a:r>
          </a:p>
          <a:p>
            <a:r>
              <a:t>Extracurricular activities: storytelling with grandmother, sports, and clubs.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School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Joining St. Anne's Lioki at age 14.</a:t>
            </a:r>
          </a:p>
          <a:p>
            <a:r>
              <a:t>Boarding school experiences: initial anxiety and eventual excitement.</a:t>
            </a:r>
          </a:p>
          <a:p>
            <a:r>
              <a:t>Building close bonds and support systems with classmates.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programming and coding.</a:t>
            </a:r>
          </a:p>
          <a:p>
            <a:r>
              <a:t>Joining the computer science club: projects and competitions.</a:t>
            </a:r>
          </a:p>
          <a:p>
            <a:r>
              <a:t>This passion for technology set the stage for my future aspirations.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STEM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Joining maths and science clubs.</a:t>
            </a:r>
          </a:p>
          <a:p>
            <a:r>
              <a:t>Participation in competitions: earning certificates and showcasing innovations.</a:t>
            </a:r>
          </a:p>
          <a:p>
            <a:r>
              <a:t>Key projects and their impact on your interest in STEM.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Extracurricular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Science club experiments and science fairs.</a:t>
            </a:r>
          </a:p>
          <a:p>
            <a:r>
              <a:t>Participation in the school choir: inter-school music festivals and national competitions.</a:t>
            </a:r>
          </a:p>
          <a:p>
            <a:r>
              <a:t>Rotary Club involvement: charity work and team-building activities.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Admission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of applying to universities.</a:t>
            </a:r>
          </a:p>
          <a:p>
            <a:r>
              <a:t>Choosing the right university and course.</a:t>
            </a:r>
          </a:p>
          <a:p>
            <a:r>
              <a:t>Initial excitement and apprehensions.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Year Experiences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Adapting to university life.</a:t>
            </a:r>
          </a:p>
          <a:p>
            <a:r>
              <a:t>First-year courses and academic challenges.</a:t>
            </a:r>
          </a:p>
          <a:p>
            <a:r>
              <a:t>Making new friends and joining clubs.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projects and presentations.</a:t>
            </a:r>
          </a:p>
          <a:p>
            <a:r>
              <a:t>Internships and practical experiences.</a:t>
            </a:r>
          </a:p>
          <a:p>
            <a:r>
              <a:t>Academic awards and recognitions.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Overcoming challenges and gaining independence.</a:t>
            </a:r>
          </a:p>
          <a:p>
            <a:r>
              <a:t>Developing time management and study skills.</a:t>
            </a:r>
          </a:p>
          <a:p>
            <a:r>
              <a:t>Building a strong support system among peers.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Extracurricular Activities in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Involvement in university clubs and organizations.</a:t>
            </a:r>
          </a:p>
          <a:p>
            <a:r>
              <a:t>Volunteering and community service.</a:t>
            </a:r>
          </a:p>
          <a:p>
            <a:r>
              <a:t>Participating in university events and competitions.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Jane Muthoni Ndung'u.</a:t>
            </a:r>
          </a:p>
          <a:p>
            <a:r>
              <a:t>I was born on January 11, 2003, in Thika, Kenya.</a:t>
            </a:r>
          </a:p>
          <a:p>
            <a:r>
              <a:t>This presentation will cover my childhood, education, challenges, achievements, university life, and future aspirations.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key points: resilience, challenges, achievements, and growth.</a:t>
            </a:r>
          </a:p>
          <a:p>
            <a:r>
              <a:rPr dirty="0"/>
              <a:t>The experiences of my childhood, adolescence, and university life have shaped who I am today.</a:t>
            </a:r>
          </a:p>
          <a:p>
            <a:r>
              <a:rPr dirty="0"/>
              <a:t>Future goals in computer science and personal aspirations.</a:t>
            </a:r>
          </a:p>
          <a:p>
            <a:r>
              <a:rPr dirty="0"/>
              <a:t>Thank you for listening to my 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Childhood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Family background: close-knit, parents as civil servants.</a:t>
            </a:r>
          </a:p>
          <a:p>
            <a:r>
              <a:t>Early life in Thika before moving to Gatundu South.</a:t>
            </a:r>
          </a:p>
          <a:p>
            <a:r>
              <a:t>Although we were not rich, my family provided a comfortable and loving environment.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Relocation to Gatundu South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Age: Less than one year old.</a:t>
            </a:r>
          </a:p>
          <a:p>
            <a:r>
              <a:t>Descriptions of Gatundu South: suburban with rural elements, developing town.</a:t>
            </a:r>
          </a:p>
          <a:p>
            <a:r>
              <a:t>Early education and love for learning.</a:t>
            </a:r>
          </a:p>
          <a:p>
            <a:r>
              <a:t>Delayed speech development and how it was overcome.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to Thika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Moved back at age 10.</a:t>
            </a:r>
          </a:p>
          <a:p>
            <a:r>
              <a:t>Initial hardships: no electricity for six months, adjusting to new school.</a:t>
            </a:r>
          </a:p>
          <a:p>
            <a:r>
              <a:t>Daily struggles and eventual improvements in living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Loss of grandmother at age 13.</a:t>
            </a:r>
          </a:p>
          <a:p>
            <a:r>
              <a:t>Struggles with puberty: acne, height, and self-esteem.</a:t>
            </a:r>
          </a:p>
          <a:p>
            <a:r>
              <a:t>Despite these challenges, I found ways to cope with the help of my family and friends.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National park: first encounter with wildlife.</a:t>
            </a:r>
          </a:p>
          <a:p>
            <a:r>
              <a:t>National museum: learning about Kenyan history and culture.</a:t>
            </a:r>
          </a:p>
          <a:p>
            <a:r>
              <a:t>Airport: excitement of seeing planes and understanding air travel.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Nakuru: flamingos and wildlife at Lake Nakuru.</a:t>
            </a:r>
          </a:p>
          <a:p>
            <a:r>
              <a:t>Lake Bogoria: hot springs and boiling eggs.</a:t>
            </a:r>
          </a:p>
          <a:p>
            <a:r>
              <a:t>Kisumu: Lake Victoria and local cultural experiences.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Memorable School Trips (Class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Mombasa coast: beautiful beaches and fresh coconuts.</a:t>
            </a:r>
          </a:p>
          <a:p>
            <a:r>
              <a:t>Haller Park and Fort Jesus: learning about history and conservation.</a:t>
            </a:r>
          </a:p>
          <a:p>
            <a:r>
              <a:t>Exploring Old Town Mombasa: cultural immersion and dhow cruise.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610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My Autobiographical Journey</vt:lpstr>
      <vt:lpstr>Introduction</vt:lpstr>
      <vt:lpstr>Early Childhood</vt:lpstr>
      <vt:lpstr>Relocation to Gatundu South</vt:lpstr>
      <vt:lpstr>Return to Thika</vt:lpstr>
      <vt:lpstr>Personal Challenges</vt:lpstr>
      <vt:lpstr>Memorable School Trips (Class 5)</vt:lpstr>
      <vt:lpstr>Memorable School Trips (Class 7)</vt:lpstr>
      <vt:lpstr>Memorable School Trips (Class 8)</vt:lpstr>
      <vt:lpstr>Primary School Reflections</vt:lpstr>
      <vt:lpstr>High School Years</vt:lpstr>
      <vt:lpstr>Discovering Computer Science</vt:lpstr>
      <vt:lpstr>STEM Interests</vt:lpstr>
      <vt:lpstr>Extracurricular Activities</vt:lpstr>
      <vt:lpstr>University Admission</vt:lpstr>
      <vt:lpstr>First Year Experiences</vt:lpstr>
      <vt:lpstr>Academic Achievements</vt:lpstr>
      <vt:lpstr>Personal Growth</vt:lpstr>
      <vt:lpstr>Extracurricular Activities in University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Autobiographical Journey</dc:title>
  <dc:subject/>
  <dc:creator/>
  <cp:keywords/>
  <dc:description>generated using python-pptx</dc:description>
  <cp:lastModifiedBy>JANNIE 😜😉😊</cp:lastModifiedBy>
  <cp:revision>3</cp:revision>
  <dcterms:created xsi:type="dcterms:W3CDTF">2013-01-27T09:14:16Z</dcterms:created>
  <dcterms:modified xsi:type="dcterms:W3CDTF">2024-07-13T19:16:53Z</dcterms:modified>
  <cp:category/>
</cp:coreProperties>
</file>