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5" autoAdjust="0"/>
    <p:restoredTop sz="94660"/>
  </p:normalViewPr>
  <p:slideViewPr>
    <p:cSldViewPr snapToGrid="0">
      <p:cViewPr varScale="1">
        <p:scale>
          <a:sx n="63" d="100"/>
          <a:sy n="63" d="100"/>
        </p:scale>
        <p:origin x="56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CB6F9-C56B-4153-BB40-709B4CBF8164}" type="datetimeFigureOut">
              <a:rPr lang="en-GB" smtClean="0"/>
              <a:t>13/07/2024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DE5FC-FF05-4EBF-A05B-6AE1051921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5978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CB6F9-C56B-4153-BB40-709B4CBF8164}" type="datetimeFigureOut">
              <a:rPr lang="en-GB" smtClean="0"/>
              <a:t>13/07/2024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DE5FC-FF05-4EBF-A05B-6AE1051921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2283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CB6F9-C56B-4153-BB40-709B4CBF8164}" type="datetimeFigureOut">
              <a:rPr lang="en-GB" smtClean="0"/>
              <a:t>13/07/2024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DE5FC-FF05-4EBF-A05B-6AE1051921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290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CB6F9-C56B-4153-BB40-709B4CBF8164}" type="datetimeFigureOut">
              <a:rPr lang="en-GB" smtClean="0"/>
              <a:t>13/07/2024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DE5FC-FF05-4EBF-A05B-6AE1051921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59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CB6F9-C56B-4153-BB40-709B4CBF8164}" type="datetimeFigureOut">
              <a:rPr lang="en-GB" smtClean="0"/>
              <a:t>13/07/2024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DE5FC-FF05-4EBF-A05B-6AE1051921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3344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CB6F9-C56B-4153-BB40-709B4CBF8164}" type="datetimeFigureOut">
              <a:rPr lang="en-GB" smtClean="0"/>
              <a:t>13/07/2024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DE5FC-FF05-4EBF-A05B-6AE1051921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7679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CB6F9-C56B-4153-BB40-709B4CBF8164}" type="datetimeFigureOut">
              <a:rPr lang="en-GB" smtClean="0"/>
              <a:t>13/07/2024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DE5FC-FF05-4EBF-A05B-6AE1051921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314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CB6F9-C56B-4153-BB40-709B4CBF8164}" type="datetimeFigureOut">
              <a:rPr lang="en-GB" smtClean="0"/>
              <a:t>13/07/2024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DE5FC-FF05-4EBF-A05B-6AE1051921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1780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CB6F9-C56B-4153-BB40-709B4CBF8164}" type="datetimeFigureOut">
              <a:rPr lang="en-GB" smtClean="0"/>
              <a:t>13/07/2024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DE5FC-FF05-4EBF-A05B-6AE1051921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4469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CB6F9-C56B-4153-BB40-709B4CBF8164}" type="datetimeFigureOut">
              <a:rPr lang="en-GB" smtClean="0"/>
              <a:t>13/07/2024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DE5FC-FF05-4EBF-A05B-6AE1051921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29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CB6F9-C56B-4153-BB40-709B4CBF8164}" type="datetimeFigureOut">
              <a:rPr lang="en-GB" smtClean="0"/>
              <a:t>13/07/2024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DE5FC-FF05-4EBF-A05B-6AE1051921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016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CB6F9-C56B-4153-BB40-709B4CBF8164}" type="datetimeFigureOut">
              <a:rPr lang="en-GB" smtClean="0"/>
              <a:t>13/07/2024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DE5FC-FF05-4EBF-A05B-6AE1051921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1897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African Culture and Its Importance to Environmental Sustainability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By Jane </a:t>
            </a:r>
            <a:r>
              <a:rPr lang="en-GB" dirty="0" err="1" smtClean="0"/>
              <a:t>muthoni</a:t>
            </a:r>
            <a:r>
              <a:rPr lang="en-GB" dirty="0" smtClean="0"/>
              <a:t> 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4384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African Culture and Its Importance to Environmental Sustainability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African Culture and Its Importance to Environmental Sustainability</dc:title>
  <dc:creator>JANNIE 😜😉😊</dc:creator>
  <cp:lastModifiedBy>JANNIE 😜😉😊</cp:lastModifiedBy>
  <cp:revision>2</cp:revision>
  <dcterms:created xsi:type="dcterms:W3CDTF">2024-07-13T10:07:16Z</dcterms:created>
  <dcterms:modified xsi:type="dcterms:W3CDTF">2024-07-13T10:33:26Z</dcterms:modified>
</cp:coreProperties>
</file>