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STUDENT </a:t>
            </a:r>
            <a:r>
              <a:rPr lang="en-US" sz="2400" dirty="0"/>
              <a:t>NAME: </a:t>
            </a:r>
            <a:r>
              <a:rPr lang="en-IN" sz="2400" dirty="0"/>
              <a:t> JANANI E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 30324U18035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 BSc COMPUTER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ASMWC,THIRUVALLUVAR UNIVERSITY.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Digital portfolio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BFC42-4620-A8AF-E7FC-484194C2C3FF}"/>
              </a:ext>
            </a:extLst>
          </p:cNvPr>
          <p:cNvSpPr txBox="1"/>
          <p:nvPr/>
        </p:nvSpPr>
        <p:spPr>
          <a:xfrm>
            <a:off x="5178298" y="20906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7DA9BF-2CEA-F959-C6C2-EFEF20C14BAC}"/>
              </a:ext>
            </a:extLst>
          </p:cNvPr>
          <p:cNvSpPr txBox="1"/>
          <p:nvPr/>
        </p:nvSpPr>
        <p:spPr>
          <a:xfrm>
            <a:off x="1955076" y="2010370"/>
            <a:ext cx="6102000" cy="92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develop a responsive web application that allows users to create, track, and manage tasks in one place with real-time collaboration and deadline reminders.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 E</cp:lastModifiedBy>
  <cp:revision>24</cp:revision>
  <dcterms:created xsi:type="dcterms:W3CDTF">2024-03-29T15:07:22Z</dcterms:created>
  <dcterms:modified xsi:type="dcterms:W3CDTF">2025-09-04T00:46:41Z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