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6" r:id="rId9"/>
    <p:sldId id="262" r:id="rId10"/>
    <p:sldId id="264" r:id="rId11"/>
    <p:sldId id="265" r:id="rId12"/>
    <p:sldId id="263" r:id="rId13"/>
    <p:sldId id="268" r:id="rId14"/>
    <p:sldId id="269" r:id="rId15"/>
    <p:sldId id="267" r:id="rId16"/>
    <p:sldId id="271" r:id="rId17"/>
    <p:sldId id="272" r:id="rId18"/>
    <p:sldId id="273" r:id="rId19"/>
    <p:sldId id="277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06" autoAdjust="0"/>
  </p:normalViewPr>
  <p:slideViewPr>
    <p:cSldViewPr snapToGrid="0">
      <p:cViewPr varScale="1">
        <p:scale>
          <a:sx n="83" d="100"/>
          <a:sy n="83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1AD54-B757-4DDD-8F57-4B4DADEF059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B22D-1E62-404B-90EA-F2BE8361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[0, 1,1, 3, 4, 9, 15]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statistics.mean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statistics.media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statistics.stdev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code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code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r>
              <a:rPr lang="en-US" dirty="0"/>
              <a:t>=========</a:t>
            </a:r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 err="1"/>
              <a:t>math.factorial</a:t>
            </a:r>
            <a:r>
              <a:rPr lang="en-US" dirty="0"/>
              <a:t>(100)</a:t>
            </a:r>
          </a:p>
          <a:p>
            <a:endParaRPr lang="en-US" dirty="0"/>
          </a:p>
          <a:p>
            <a:r>
              <a:rPr lang="en-US" dirty="0"/>
              <a:t>Talk about </a:t>
            </a:r>
            <a:r>
              <a:rPr lang="en-US" dirty="0" err="1"/>
              <a:t>int.Maxvalue</a:t>
            </a:r>
            <a:r>
              <a:rPr lang="en-US" dirty="0"/>
              <a:t> 2 ** 31 – 1</a:t>
            </a:r>
          </a:p>
          <a:p>
            <a:endParaRPr lang="en-US" dirty="0"/>
          </a:p>
          <a:p>
            <a:r>
              <a:rPr lang="en-US" dirty="0"/>
              <a:t>Int = Unlimited precision signed integer</a:t>
            </a:r>
          </a:p>
          <a:p>
            <a:endParaRPr lang="en-US" dirty="0"/>
          </a:p>
          <a:p>
            <a:r>
              <a:rPr lang="en-US" dirty="0"/>
              <a:t>Binary = 0b10, octo = 0o10, hex = 0x10</a:t>
            </a:r>
          </a:p>
          <a:p>
            <a:endParaRPr lang="en-US" dirty="0"/>
          </a:p>
          <a:p>
            <a:r>
              <a:rPr lang="en-US" dirty="0"/>
              <a:t>Int(-3.5) use constructor to convert</a:t>
            </a:r>
          </a:p>
          <a:p>
            <a:endParaRPr lang="en-US" dirty="0"/>
          </a:p>
          <a:p>
            <a:r>
              <a:rPr lang="en-US" dirty="0"/>
              <a:t>Float (53 bits of binary precision. 15 to 16 bits of decimal precision)</a:t>
            </a:r>
          </a:p>
          <a:p>
            <a:r>
              <a:rPr lang="en-US" dirty="0"/>
              <a:t>=====</a:t>
            </a:r>
          </a:p>
          <a:p>
            <a:endParaRPr lang="en-US" dirty="0"/>
          </a:p>
          <a:p>
            <a:r>
              <a:rPr lang="en-US" dirty="0"/>
              <a:t>3e8 = speed of the light</a:t>
            </a:r>
          </a:p>
          <a:p>
            <a:r>
              <a:rPr lang="en-US" dirty="0"/>
              <a:t>You can use float() constructor to convert.</a:t>
            </a:r>
          </a:p>
          <a:p>
            <a:endParaRPr lang="en-US" dirty="0"/>
          </a:p>
          <a:p>
            <a:r>
              <a:rPr lang="en-US" dirty="0"/>
              <a:t>Bool (True or False)</a:t>
            </a:r>
          </a:p>
          <a:p>
            <a:r>
              <a:rPr lang="en-US" dirty="0"/>
              <a:t>============</a:t>
            </a:r>
          </a:p>
          <a:p>
            <a:endParaRPr lang="en-US" dirty="0"/>
          </a:p>
          <a:p>
            <a:r>
              <a:rPr lang="en-US" dirty="0"/>
              <a:t>Talks about </a:t>
            </a:r>
            <a:r>
              <a:rPr lang="en-US" dirty="0" err="1"/>
              <a:t>falsy</a:t>
            </a:r>
            <a:r>
              <a:rPr lang="en-US" dirty="0"/>
              <a:t> and truthy using bool constructor</a:t>
            </a:r>
          </a:p>
          <a:p>
            <a:endParaRPr lang="en-US" dirty="0"/>
          </a:p>
          <a:p>
            <a:r>
              <a:rPr lang="en-US" dirty="0"/>
              <a:t>Use sample with comparison operators</a:t>
            </a:r>
          </a:p>
          <a:p>
            <a:endParaRPr lang="en-US" dirty="0"/>
          </a:p>
          <a:p>
            <a:r>
              <a:rPr lang="en-US" dirty="0"/>
              <a:t>Str (immutable sequence of Unicode codepoints)</a:t>
            </a:r>
          </a:p>
          <a:p>
            <a:r>
              <a:rPr lang="en-US" dirty="0"/>
              <a:t>=========================</a:t>
            </a:r>
          </a:p>
          <a:p>
            <a:endParaRPr lang="en-US" dirty="0"/>
          </a:p>
          <a:p>
            <a:r>
              <a:rPr lang="en-US" dirty="0"/>
              <a:t>Use single or double quote</a:t>
            </a:r>
          </a:p>
          <a:p>
            <a:endParaRPr lang="en-US" dirty="0"/>
          </a:p>
          <a:p>
            <a:r>
              <a:rPr lang="en-US" dirty="0"/>
              <a:t>Multiline strings “””</a:t>
            </a:r>
          </a:p>
          <a:p>
            <a:endParaRPr lang="en-US" dirty="0"/>
          </a:p>
          <a:p>
            <a:r>
              <a:rPr lang="en-US" dirty="0"/>
              <a:t>Raw strings</a:t>
            </a:r>
          </a:p>
          <a:p>
            <a:endParaRPr lang="en-US" dirty="0"/>
          </a:p>
          <a:p>
            <a:r>
              <a:rPr lang="en-US" dirty="0"/>
              <a:t>Escape characters</a:t>
            </a:r>
          </a:p>
          <a:p>
            <a:endParaRPr lang="en-US" dirty="0"/>
          </a:p>
          <a:p>
            <a:r>
              <a:rPr lang="en-US" dirty="0"/>
              <a:t>Sequence type</a:t>
            </a:r>
          </a:p>
          <a:p>
            <a:endParaRPr lang="en-US" dirty="0"/>
          </a:p>
          <a:p>
            <a:r>
              <a:rPr lang="en-US" dirty="0"/>
              <a:t>Use capitalize method</a:t>
            </a:r>
          </a:p>
          <a:p>
            <a:endParaRPr lang="en-US" dirty="0"/>
          </a:p>
          <a:p>
            <a:r>
              <a:rPr lang="en-US" dirty="0"/>
              <a:t>Bytes (Immutable sequence of bytes)</a:t>
            </a:r>
          </a:p>
          <a:p>
            <a:r>
              <a:rPr lang="en-US" dirty="0"/>
              <a:t>========================</a:t>
            </a:r>
          </a:p>
          <a:p>
            <a:endParaRPr lang="en-US" dirty="0"/>
          </a:p>
          <a:p>
            <a:r>
              <a:rPr lang="en-US" dirty="0"/>
              <a:t>Support most of the same operations as str</a:t>
            </a:r>
          </a:p>
          <a:p>
            <a:endParaRPr lang="en-US" dirty="0"/>
          </a:p>
          <a:p>
            <a:r>
              <a:rPr lang="en-US" dirty="0"/>
              <a:t>To convert to string, you need to decode</a:t>
            </a:r>
          </a:p>
          <a:p>
            <a:endParaRPr lang="en-US" dirty="0"/>
          </a:p>
          <a:p>
            <a:r>
              <a:rPr lang="en-US" dirty="0"/>
              <a:t>List (mutable sequence of objects)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A = [1 ,2 ,3 ,4]</a:t>
            </a:r>
          </a:p>
          <a:p>
            <a:endParaRPr lang="en-US" dirty="0"/>
          </a:p>
          <a:p>
            <a:r>
              <a:rPr lang="en-US" dirty="0"/>
              <a:t>List constructor</a:t>
            </a:r>
          </a:p>
          <a:p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(mutable mappings of keys to values)</a:t>
            </a:r>
          </a:p>
          <a:p>
            <a:r>
              <a:rPr lang="en-US" dirty="0"/>
              <a:t>=======================</a:t>
            </a:r>
          </a:p>
          <a:p>
            <a:endParaRPr lang="en-US" dirty="0"/>
          </a:p>
          <a:p>
            <a:r>
              <a:rPr lang="en-US" dirty="0"/>
              <a:t>A = {k1: v1, k2:v2}</a:t>
            </a:r>
          </a:p>
          <a:p>
            <a:endParaRPr lang="en-US" dirty="0"/>
          </a:p>
          <a:p>
            <a:r>
              <a:rPr lang="en-US" dirty="0"/>
              <a:t>Tuples (immutable sequence of arbitrary objects)</a:t>
            </a:r>
          </a:p>
          <a:p>
            <a:r>
              <a:rPr lang="en-US" dirty="0"/>
              <a:t>=========================</a:t>
            </a:r>
          </a:p>
          <a:p>
            <a:endParaRPr lang="en-US" dirty="0"/>
          </a:p>
          <a:p>
            <a:r>
              <a:rPr lang="en-US" dirty="0"/>
              <a:t>T = (“Janier”, 36)</a:t>
            </a:r>
          </a:p>
          <a:p>
            <a:endParaRPr lang="en-US" dirty="0"/>
          </a:p>
          <a:p>
            <a:r>
              <a:rPr lang="en-US" dirty="0"/>
              <a:t>Len(T)</a:t>
            </a:r>
          </a:p>
          <a:p>
            <a:endParaRPr lang="en-US" dirty="0"/>
          </a:p>
          <a:p>
            <a:r>
              <a:rPr lang="en-US" dirty="0"/>
              <a:t>Concatenate with + and repeated with *</a:t>
            </a:r>
          </a:p>
          <a:p>
            <a:endParaRPr lang="en-US" dirty="0"/>
          </a:p>
          <a:p>
            <a:r>
              <a:rPr lang="en-US" dirty="0"/>
              <a:t>unpacking</a:t>
            </a:r>
          </a:p>
          <a:p>
            <a:endParaRPr lang="en-US" dirty="0"/>
          </a:p>
          <a:p>
            <a:r>
              <a:rPr lang="en-US" dirty="0"/>
              <a:t>K = (3,)</a:t>
            </a:r>
          </a:p>
          <a:p>
            <a:endParaRPr lang="en-US" dirty="0"/>
          </a:p>
          <a:p>
            <a:r>
              <a:rPr lang="en-US" dirty="0"/>
              <a:t>Empty = ()</a:t>
            </a:r>
          </a:p>
          <a:p>
            <a:endParaRPr lang="en-US" dirty="0"/>
          </a:p>
          <a:p>
            <a:r>
              <a:rPr lang="en-US" dirty="0"/>
              <a:t>Parenthesis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talk about break,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 [x * 2 for x in range(10) if x % 2 == 0]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 = (x * 2 for x in range(10) if x % 2 == 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enum</a:t>
            </a:r>
            <a:r>
              <a:rPr lang="en-US" dirty="0"/>
              <a:t> import </a:t>
            </a:r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Color(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  <a:p>
            <a:r>
              <a:rPr lang="en-US" dirty="0"/>
              <a:t>     RED = 1</a:t>
            </a:r>
          </a:p>
          <a:p>
            <a:r>
              <a:rPr lang="en-US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B22D-1E62-404B-90EA-F2BE836108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E984-C1DE-42BD-8816-6026737F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.NET </a:t>
            </a:r>
            <a:r>
              <a:rPr lang="en-US" dirty="0" err="1"/>
              <a:t>Devs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96BC4-69D6-40C3-A598-302AC1BB3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Janier Davila</a:t>
            </a:r>
          </a:p>
          <a:p>
            <a:r>
              <a:rPr lang="en-US" dirty="0"/>
              <a:t>@</a:t>
            </a:r>
            <a:r>
              <a:rPr lang="en-US" dirty="0" err="1"/>
              <a:t>janierdavila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 </a:t>
            </a:r>
            <a:r>
              <a:rPr lang="en-US" sz="2800" b="1" dirty="0"/>
              <a:t>def</a:t>
            </a:r>
            <a:r>
              <a:rPr lang="en-US" sz="2800" dirty="0"/>
              <a:t> to define a function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2FC2-58F6-4D1A-AF62-3D5CE834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54" y="2609001"/>
            <a:ext cx="5571429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 </a:t>
            </a:r>
            <a:r>
              <a:rPr lang="en-US" sz="2800" b="1" dirty="0"/>
              <a:t>lambda arguments: exp</a:t>
            </a:r>
            <a:r>
              <a:rPr lang="en-US" sz="2800" dirty="0"/>
              <a:t> to define a lambda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8BCFF-4E82-4A8C-B30F-C41397FA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50" y="2424836"/>
            <a:ext cx="4889128" cy="366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D8372-738B-466B-A3AB-41C610EE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48" y="2424836"/>
            <a:ext cx="5388931" cy="10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 and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iterable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iterator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F1EA2-AD58-44B1-9051-140B53CF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43" y="1845734"/>
            <a:ext cx="5675507" cy="185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7DF89-06AE-40A4-8FAB-5B7B1E82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43" y="3916431"/>
            <a:ext cx="4904762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yield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14E5FD-51DE-4172-858E-71B5C94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29" y="2165577"/>
            <a:ext cx="4696683" cy="2115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8A501-D64B-495E-9FA8-5F3A8C04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15" y="2009670"/>
            <a:ext cx="5028147" cy="3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comprehensions and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List comprehension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dict</a:t>
            </a:r>
            <a:r>
              <a:rPr lang="en-US" sz="2800" dirty="0"/>
              <a:t> comprehension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set comprehension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generators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76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0724F-081D-43BA-8650-560284902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2369" y="1846263"/>
            <a:ext cx="39475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decorators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C657B-7B6E-4F00-81BB-BE7F7D2D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45734"/>
            <a:ext cx="4735995" cy="409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658B7-6C1A-4592-AF21-7979E7F5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90" y="1845734"/>
            <a:ext cx="4813554" cy="38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finally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0BD8F-AD6E-4C8D-B68D-D038CBE7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42" y="2157438"/>
            <a:ext cx="8295238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context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with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10E44-D76A-4620-8D04-0C9BF955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93" y="1987357"/>
            <a:ext cx="7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async/await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AE024-C65E-4629-9977-49BD30670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9738" y="1846263"/>
            <a:ext cx="5252440" cy="43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talk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Assumes no prior python knowledge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.Net</a:t>
            </a:r>
            <a:r>
              <a:rPr lang="en-US" sz="2800" dirty="0"/>
              <a:t> developers who want to learn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Introductory session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Top 10 language since 2003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Scientific computing (NumPy, SciPy, Matplotlib)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Web (Flask, Django)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Admin and DevOps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Machine learning (TensorFlow)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Included in Linux and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Wikipedia, Google, Yahoo!, CERN, NASA, Facebook, Amazon, Instagram, Spotify</a:t>
            </a:r>
          </a:p>
        </p:txBody>
      </p:sp>
    </p:spTree>
    <p:extLst>
      <p:ext uri="{BB962C8B-B14F-4D97-AF65-F5344CB8AC3E}">
        <p14:creationId xmlns:p14="http://schemas.microsoft.com/office/powerpoint/2010/main" val="47980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FC5E-82EC-465E-951D-EB5B3C0A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866" y="1852644"/>
            <a:ext cx="3653396" cy="1450757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43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Created in 1990 (30 years ago!) by Guido van Rossum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OSS Programming Language (</a:t>
            </a:r>
            <a:r>
              <a:rPr lang="en-US" sz="2800" dirty="0" err="1"/>
              <a:t>CPython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Interpreted, high-level, general-purpose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Uses dynamic type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Strongly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Huge standard library (batteries included)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Sponsored by Python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26983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Multi-paradigm (Functional, Imperative, Object-Oriented)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Automatic memory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Latest version is 3.8 </a:t>
            </a:r>
            <a:r>
              <a:rPr lang="en-US" sz="2800"/>
              <a:t>(Oct 14</a:t>
            </a:r>
            <a:r>
              <a:rPr lang="en-US" sz="2800" baseline="30000"/>
              <a:t>th</a:t>
            </a:r>
            <a:r>
              <a:rPr lang="en-US" sz="2800"/>
              <a:t>, 2019)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Uses whitespace indentation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Easy to learn and to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Uses English keywords</a:t>
            </a:r>
          </a:p>
        </p:txBody>
      </p:sp>
    </p:spTree>
    <p:extLst>
      <p:ext uri="{BB962C8B-B14F-4D97-AF65-F5344CB8AC3E}">
        <p14:creationId xmlns:p14="http://schemas.microsoft.com/office/powerpoint/2010/main" val="19113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IDE/Editor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VS Code with Python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PyCharm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Sublime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Visual Studio with Python Tools</a:t>
            </a:r>
          </a:p>
        </p:txBody>
      </p:sp>
    </p:spTree>
    <p:extLst>
      <p:ext uri="{BB962C8B-B14F-4D97-AF65-F5344CB8AC3E}">
        <p14:creationId xmlns:p14="http://schemas.microsoft.com/office/powerpoint/2010/main" val="38122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Beautiful is better than ugly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Explicit is better than implicit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Simple is better than complex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Complex is better than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Flat is better than nested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Readability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If the implementation is hard to explain, it’s a bad idea</a:t>
            </a:r>
          </a:p>
        </p:txBody>
      </p:sp>
    </p:spTree>
    <p:extLst>
      <p:ext uri="{BB962C8B-B14F-4D97-AF65-F5344CB8AC3E}">
        <p14:creationId xmlns:p14="http://schemas.microsoft.com/office/powerpoint/2010/main" val="23055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import [module]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from [module] import [function/callable]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from [module] import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from </a:t>
            </a:r>
            <a:r>
              <a:rPr lang="en-US" sz="2800" dirty="0" err="1"/>
              <a:t>pprint</a:t>
            </a:r>
            <a:r>
              <a:rPr lang="en-US" sz="2800" dirty="0"/>
              <a:t> import </a:t>
            </a:r>
            <a:r>
              <a:rPr lang="en-US" sz="2800" dirty="0" err="1"/>
              <a:t>pprint</a:t>
            </a:r>
            <a:r>
              <a:rPr lang="en-US" sz="2800" dirty="0"/>
              <a:t> as pp</a:t>
            </a:r>
          </a:p>
        </p:txBody>
      </p:sp>
    </p:spTree>
    <p:extLst>
      <p:ext uri="{BB962C8B-B14F-4D97-AF65-F5344CB8AC3E}">
        <p14:creationId xmlns:p14="http://schemas.microsoft.com/office/powerpoint/2010/main" val="39322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list, </a:t>
            </a:r>
            <a:r>
              <a:rPr lang="en-US" sz="2800" dirty="0" err="1"/>
              <a:t>dict</a:t>
            </a:r>
            <a:r>
              <a:rPr lang="en-US" sz="2800" dirty="0"/>
              <a:t>, set, tuple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None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2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927-B6AA-42D6-B7C5-96D52A3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7B85-F641-46C4-AE70-3409E0D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elif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conditional expression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560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5484</TotalTime>
  <Words>743</Words>
  <Application>Microsoft Office PowerPoint</Application>
  <PresentationFormat>Widescreen</PresentationFormat>
  <Paragraphs>196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Python for .NET Devs</vt:lpstr>
      <vt:lpstr>Who is this talk for?</vt:lpstr>
      <vt:lpstr>What is Python?</vt:lpstr>
      <vt:lpstr>What is Python?</vt:lpstr>
      <vt:lpstr>Python IDE/Editor</vt:lpstr>
      <vt:lpstr>Zen of Python</vt:lpstr>
      <vt:lpstr>Python import statement</vt:lpstr>
      <vt:lpstr>Python data types</vt:lpstr>
      <vt:lpstr>Python conditional statements</vt:lpstr>
      <vt:lpstr>Python functions</vt:lpstr>
      <vt:lpstr>Python lambda</vt:lpstr>
      <vt:lpstr>Python loops and iterators</vt:lpstr>
      <vt:lpstr>Python yield</vt:lpstr>
      <vt:lpstr>Python comprehensions and generators</vt:lpstr>
      <vt:lpstr>Python classes</vt:lpstr>
      <vt:lpstr>Python decorators</vt:lpstr>
      <vt:lpstr>Python exceptions</vt:lpstr>
      <vt:lpstr>Python context managers</vt:lpstr>
      <vt:lpstr>Python async/await</vt:lpstr>
      <vt:lpstr>Python usage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Janier Davila</dc:creator>
  <cp:lastModifiedBy>Janier Davila</cp:lastModifiedBy>
  <cp:revision>20</cp:revision>
  <dcterms:created xsi:type="dcterms:W3CDTF">2019-03-01T16:01:15Z</dcterms:created>
  <dcterms:modified xsi:type="dcterms:W3CDTF">2020-02-29T11:47:10Z</dcterms:modified>
</cp:coreProperties>
</file>