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4"/>
  </p:sldMasterIdLst>
  <p:notesMasterIdLst>
    <p:notesMasterId r:id="rId9"/>
  </p:notesMasterIdLst>
  <p:handoutMasterIdLst>
    <p:handoutMasterId r:id="rId10"/>
  </p:handoutMasterIdLst>
  <p:sldIdLst>
    <p:sldId id="3424" r:id="rId5"/>
    <p:sldId id="3439" r:id="rId6"/>
    <p:sldId id="3441" r:id="rId7"/>
    <p:sldId id="256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63E4D41B-ACF3-484D-83DE-20CCBEFDBD1A}">
          <p14:sldIdLst>
            <p14:sldId id="3424"/>
            <p14:sldId id="3439"/>
            <p14:sldId id="3441"/>
            <p14:sldId id="256"/>
          </p14:sldIdLst>
        </p14:section>
        <p14:section name="Folienbibliothek" id="{04CCCBE8-CF52-42AB-B123-739F00246619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39" autoAdjust="0"/>
    <p:restoredTop sz="89275" autoAdjust="0"/>
  </p:normalViewPr>
  <p:slideViewPr>
    <p:cSldViewPr showGuides="1">
      <p:cViewPr varScale="1">
        <p:scale>
          <a:sx n="102" d="100"/>
          <a:sy n="102" d="100"/>
        </p:scale>
        <p:origin x="1248" y="176"/>
      </p:cViewPr>
      <p:guideLst/>
    </p:cSldViewPr>
  </p:slideViewPr>
  <p:outlineViewPr>
    <p:cViewPr>
      <p:scale>
        <a:sx n="33" d="100"/>
        <a:sy n="33" d="100"/>
      </p:scale>
      <p:origin x="0" y="-3868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4" d="100"/>
          <a:sy n="84" d="100"/>
        </p:scale>
        <p:origin x="3828" y="78"/>
      </p:cViewPr>
      <p:guideLst>
        <p:guide orient="horz" pos="2880"/>
        <p:guide pos="2160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opfzeilenplatzhalter 1">
            <a:extLst>
              <a:ext uri="{FF2B5EF4-FFF2-40B4-BE49-F238E27FC236}">
                <a16:creationId xmlns:a16="http://schemas.microsoft.com/office/drawing/2014/main" id="{2877F29E-9461-4542-B66F-9F0F44D15659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6858000" cy="756000"/>
          </a:xfrm>
          <a:prstGeom prst="rect">
            <a:avLst/>
          </a:prstGeom>
        </p:spPr>
        <p:txBody>
          <a:bodyPr vert="horz" lIns="288000" tIns="288000" rIns="288000" bIns="0" rtlCol="0"/>
          <a:lstStyle>
            <a:lvl1pPr algn="l">
              <a:defRPr sz="1000" b="1" cap="all" baseline="0">
                <a:solidFill>
                  <a:schemeClr val="tx2"/>
                </a:solidFill>
              </a:defRPr>
            </a:lvl1pPr>
          </a:lstStyle>
          <a:p>
            <a:endParaRPr lang="de-DE" b="1" dirty="0">
              <a:solidFill>
                <a:schemeClr val="accent1"/>
              </a:solidFill>
            </a:endParaRPr>
          </a:p>
        </p:txBody>
      </p:sp>
      <p:sp>
        <p:nvSpPr>
          <p:cNvPr id="7" name="Datumsplatzhalter 2">
            <a:extLst>
              <a:ext uri="{FF2B5EF4-FFF2-40B4-BE49-F238E27FC236}">
                <a16:creationId xmlns:a16="http://schemas.microsoft.com/office/drawing/2014/main" id="{C105D813-8EB8-4148-A9DA-F78F82AFE49A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4876200" y="8316001"/>
            <a:ext cx="1296000" cy="828000"/>
          </a:xfrm>
          <a:prstGeom prst="rect">
            <a:avLst/>
          </a:prstGeom>
        </p:spPr>
        <p:txBody>
          <a:bodyPr vert="horz" lIns="0" tIns="0" rIns="0" bIns="288000" rtlCol="0" anchor="b"/>
          <a:lstStyle>
            <a:lvl1pPr algn="r">
              <a:defRPr sz="1000"/>
            </a:lvl1pPr>
          </a:lstStyle>
          <a:p>
            <a:fld id="{C71A0B7E-3B2E-4763-999B-73B64B53BF2F}" type="datetimeFigureOut">
              <a:rPr lang="de-DE" smtClean="0"/>
              <a:pPr/>
              <a:t>08.04.24</a:t>
            </a:fld>
            <a:endParaRPr lang="de-DE" sz="1000" dirty="0"/>
          </a:p>
        </p:txBody>
      </p:sp>
      <p:sp>
        <p:nvSpPr>
          <p:cNvPr id="8" name="Fußzeilenplatzhalter 5">
            <a:extLst>
              <a:ext uri="{FF2B5EF4-FFF2-40B4-BE49-F238E27FC236}">
                <a16:creationId xmlns:a16="http://schemas.microsoft.com/office/drawing/2014/main" id="{0B3E8A53-49A0-4F23-9F8B-A7531EC4D1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0" y="8316001"/>
            <a:ext cx="4653000" cy="828000"/>
          </a:xfrm>
          <a:prstGeom prst="rect">
            <a:avLst/>
          </a:prstGeom>
        </p:spPr>
        <p:txBody>
          <a:bodyPr vert="horz" lIns="288000" tIns="0" rIns="0" bIns="288000" rtlCol="0" anchor="b"/>
          <a:lstStyle>
            <a:lvl1pPr algn="l">
              <a:defRPr sz="1000"/>
            </a:lvl1pPr>
          </a:lstStyle>
          <a:p>
            <a:endParaRPr lang="de-DE" sz="1000" dirty="0"/>
          </a:p>
        </p:txBody>
      </p:sp>
      <p:sp>
        <p:nvSpPr>
          <p:cNvPr id="9" name="Foliennummernplatzhalter 6">
            <a:extLst>
              <a:ext uri="{FF2B5EF4-FFF2-40B4-BE49-F238E27FC236}">
                <a16:creationId xmlns:a16="http://schemas.microsoft.com/office/drawing/2014/main" id="{6CD34C60-E16E-4EA9-8625-17293AA9E6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192000" y="8316001"/>
            <a:ext cx="666000" cy="828000"/>
          </a:xfrm>
          <a:prstGeom prst="rect">
            <a:avLst/>
          </a:prstGeom>
        </p:spPr>
        <p:txBody>
          <a:bodyPr vert="horz" lIns="0" tIns="0" rIns="288000" bIns="288000" rtlCol="0" anchor="b"/>
          <a:lstStyle>
            <a:lvl1pPr algn="r">
              <a:defRPr sz="1000"/>
            </a:lvl1pPr>
          </a:lstStyle>
          <a:p>
            <a:fld id="{692AF0E4-6C31-4385-B6FA-2583C0DD0FDF}" type="slidenum">
              <a:rPr lang="de-DE" smtClean="0"/>
              <a:pPr/>
              <a:t>‹Nr.›</a:t>
            </a:fld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35391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gray">
          <a:xfrm>
            <a:off x="0" y="0"/>
            <a:ext cx="6858000" cy="756000"/>
          </a:xfrm>
          <a:prstGeom prst="rect">
            <a:avLst/>
          </a:prstGeom>
        </p:spPr>
        <p:txBody>
          <a:bodyPr vert="horz" lIns="288000" tIns="288000" rIns="288000" bIns="0" rtlCol="0"/>
          <a:lstStyle>
            <a:lvl1pPr algn="l">
              <a:defRPr sz="1000" b="1" cap="all" baseline="0">
                <a:solidFill>
                  <a:schemeClr val="accent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gray">
          <a:xfrm>
            <a:off x="4876200" y="8316001"/>
            <a:ext cx="1296000" cy="828000"/>
          </a:xfrm>
          <a:prstGeom prst="rect">
            <a:avLst/>
          </a:prstGeom>
        </p:spPr>
        <p:txBody>
          <a:bodyPr vert="horz" lIns="0" tIns="0" rIns="0" bIns="28800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1A0B7E-3B2E-4763-999B-73B64B53BF2F}" type="datetimeFigureOut">
              <a:rPr lang="de-DE" smtClean="0"/>
              <a:pPr/>
              <a:t>08.04.24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gray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</a:t>
            </a:r>
          </a:p>
          <a:p>
            <a:pPr lvl="6"/>
            <a:r>
              <a:rPr lang="de-DE" dirty="0"/>
              <a:t>Sieben </a:t>
            </a:r>
          </a:p>
          <a:p>
            <a:pPr lvl="7"/>
            <a:r>
              <a:rPr lang="de-DE" dirty="0"/>
              <a:t>Acht</a:t>
            </a:r>
          </a:p>
          <a:p>
            <a:pPr lvl="8"/>
            <a:r>
              <a:rPr lang="de-DE" dirty="0"/>
              <a:t>Neun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gray">
          <a:xfrm>
            <a:off x="0" y="8316001"/>
            <a:ext cx="4653000" cy="828000"/>
          </a:xfrm>
          <a:prstGeom prst="rect">
            <a:avLst/>
          </a:prstGeom>
        </p:spPr>
        <p:txBody>
          <a:bodyPr vert="horz" lIns="288000" tIns="0" rIns="0" bIns="28800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gray">
          <a:xfrm>
            <a:off x="6192000" y="8316001"/>
            <a:ext cx="666000" cy="828000"/>
          </a:xfrm>
          <a:prstGeom prst="rect">
            <a:avLst/>
          </a:prstGeom>
        </p:spPr>
        <p:txBody>
          <a:bodyPr vert="horz" lIns="0" tIns="0" rIns="288000" bIns="288000" rtlCol="0" anchor="b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92AF0E4-6C31-4385-B6FA-2583C0DD0FDF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11251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44000" indent="-144000" algn="l" defTabSz="914400" rtl="0" eaLnBrk="1" latinLnBrk="0" hangingPunct="1">
      <a:lnSpc>
        <a:spcPct val="112000"/>
      </a:lnSpc>
      <a:spcBef>
        <a:spcPts val="200"/>
      </a:spcBef>
      <a:spcAft>
        <a:spcPts val="200"/>
      </a:spcAft>
      <a:buFont typeface="Wingdings" panose="05000000000000000000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0" indent="0" algn="l" defTabSz="914400" rtl="0" eaLnBrk="1" latinLnBrk="0" hangingPunct="1">
      <a:lnSpc>
        <a:spcPct val="112000"/>
      </a:lnSpc>
      <a:spcBef>
        <a:spcPts val="200"/>
      </a:spcBef>
      <a:spcAft>
        <a:spcPts val="200"/>
      </a:spcAft>
      <a:buFont typeface="Wingdings" panose="05000000000000000000" pitchFamily="2" charset="2"/>
      <a:buNone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0" indent="0" algn="l" defTabSz="914400" rtl="0" eaLnBrk="1" latinLnBrk="0" hangingPunct="1">
      <a:lnSpc>
        <a:spcPct val="112000"/>
      </a:lnSpc>
      <a:spcBef>
        <a:spcPts val="800"/>
      </a:spcBef>
      <a:spcAft>
        <a:spcPts val="200"/>
      </a:spcAft>
      <a:buSzPct val="115000"/>
      <a:buFont typeface="Wingdings" panose="05000000000000000000" pitchFamily="2" charset="2"/>
      <a:buNone/>
      <a:defRPr sz="1200" b="1" kern="1200">
        <a:solidFill>
          <a:schemeClr val="tx1"/>
        </a:solidFill>
        <a:latin typeface="+mn-lt"/>
        <a:ea typeface="+mn-ea"/>
        <a:cs typeface="+mn-cs"/>
      </a:defRPr>
    </a:lvl3pPr>
    <a:lvl4pPr marL="288000" indent="-144000" algn="l" defTabSz="914400" rtl="0" eaLnBrk="1" latinLnBrk="0" hangingPunct="1">
      <a:lnSpc>
        <a:spcPct val="112000"/>
      </a:lnSpc>
      <a:spcBef>
        <a:spcPts val="200"/>
      </a:spcBef>
      <a:spcAft>
        <a:spcPts val="200"/>
      </a:spcAft>
      <a:buSzPct val="115000"/>
      <a:buFont typeface="Wingdings" panose="05000000000000000000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432000" indent="-144000" algn="l" defTabSz="914400" rtl="0" eaLnBrk="1" latinLnBrk="0" hangingPunct="1">
      <a:lnSpc>
        <a:spcPct val="112000"/>
      </a:lnSpc>
      <a:spcBef>
        <a:spcPts val="200"/>
      </a:spcBef>
      <a:spcAft>
        <a:spcPts val="200"/>
      </a:spcAft>
      <a:buSzPct val="115000"/>
      <a:buFont typeface="Wingdings" panose="05000000000000000000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432000" indent="-144000" algn="l" defTabSz="914400" rtl="0" eaLnBrk="1" latinLnBrk="0" hangingPunct="1">
      <a:lnSpc>
        <a:spcPct val="112000"/>
      </a:lnSpc>
      <a:spcBef>
        <a:spcPts val="200"/>
      </a:spcBef>
      <a:spcAft>
        <a:spcPts val="200"/>
      </a:spcAft>
      <a:buSzPct val="115000"/>
      <a:buFont typeface="Wingdings" panose="05000000000000000000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432000" indent="-144000" algn="l" defTabSz="914400" rtl="0" eaLnBrk="1" latinLnBrk="0" hangingPunct="1">
      <a:lnSpc>
        <a:spcPct val="112000"/>
      </a:lnSpc>
      <a:spcBef>
        <a:spcPts val="200"/>
      </a:spcBef>
      <a:spcAft>
        <a:spcPts val="200"/>
      </a:spcAft>
      <a:buSzPct val="115000"/>
      <a:buFont typeface="Wingdings" panose="05000000000000000000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432000" indent="-144000" algn="l" defTabSz="914400" rtl="0" eaLnBrk="1" latinLnBrk="0" hangingPunct="1">
      <a:lnSpc>
        <a:spcPct val="112000"/>
      </a:lnSpc>
      <a:spcBef>
        <a:spcPts val="200"/>
      </a:spcBef>
      <a:spcAft>
        <a:spcPts val="200"/>
      </a:spcAft>
      <a:buSzPct val="115000"/>
      <a:buFont typeface="Wingdings" panose="05000000000000000000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432000" indent="-144000" algn="l" defTabSz="914400" rtl="0" eaLnBrk="1" latinLnBrk="0" hangingPunct="1">
      <a:lnSpc>
        <a:spcPct val="112000"/>
      </a:lnSpc>
      <a:spcBef>
        <a:spcPts val="200"/>
      </a:spcBef>
      <a:spcAft>
        <a:spcPts val="200"/>
      </a:spcAft>
      <a:buSzPct val="115000"/>
      <a:buFont typeface="Wingdings" panose="05000000000000000000" pitchFamily="2" charset="2"/>
      <a:buChar char="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2337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9939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2AF0E4-6C31-4385-B6FA-2583C0DD0FDF}" type="slidenum">
              <a:rPr lang="de-DE" smtClean="0"/>
              <a:pPr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3670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hteck 57">
            <a:extLst>
              <a:ext uri="{FF2B5EF4-FFF2-40B4-BE49-F238E27FC236}">
                <a16:creationId xmlns:a16="http://schemas.microsoft.com/office/drawing/2014/main" id="{B7242F65-D2A6-4E75-B8D2-061BBCBB328A}"/>
              </a:ext>
            </a:extLst>
          </p:cNvPr>
          <p:cNvSpPr/>
          <p:nvPr userDrawn="1"/>
        </p:nvSpPr>
        <p:spPr bwMode="gray">
          <a:xfrm>
            <a:off x="3936000" y="765000"/>
            <a:ext cx="4320000" cy="4320000"/>
          </a:xfrm>
          <a:prstGeom prst="rect">
            <a:avLst/>
          </a:prstGeom>
          <a:noFill/>
          <a:ln w="76200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/>
          </a:p>
        </p:txBody>
      </p:sp>
      <p:pic>
        <p:nvPicPr>
          <p:cNvPr id="59" name="Grafik 58">
            <a:extLst>
              <a:ext uri="{FF2B5EF4-FFF2-40B4-BE49-F238E27FC236}">
                <a16:creationId xmlns:a16="http://schemas.microsoft.com/office/drawing/2014/main" id="{C405D071-4A73-49F4-8024-FB133A925E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353203" y="2387100"/>
            <a:ext cx="3573970" cy="12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21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82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 | in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981EE209-173F-4D24-ACA5-EBA988434C35}"/>
              </a:ext>
            </a:extLst>
          </p:cNvPr>
          <p:cNvSpPr/>
          <p:nvPr userDrawn="1"/>
        </p:nvSpPr>
        <p:spPr bwMode="gray">
          <a:xfrm>
            <a:off x="0" y="1701000"/>
            <a:ext cx="12192000" cy="5157000"/>
          </a:xfrm>
          <a:prstGeom prst="rect">
            <a:avLst/>
          </a:prstGeom>
          <a:solidFill>
            <a:srgbClr val="E6D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859C99-A53F-4BE1-B3ED-DBB696C8E2A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13037243-3B65-4416-BD9F-9F851FE24B49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6C71AE-9DFC-479C-B3FE-AC9604C22EB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de-DE" dirty="0"/>
              <a:t>TITEL DER PRÄSENTATION | TITEL VORNAME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5A3388-A342-48C1-B4F6-ABF941C4BDD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F3575B1-0E1F-4C4D-B439-1E8E2B1B1CA4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 bwMode="gray">
          <a:xfrm>
            <a:off x="336550" y="3860602"/>
            <a:ext cx="3528000" cy="1871862"/>
          </a:xfrm>
        </p:spPr>
        <p:txBody>
          <a:bodyPr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8384EFE2-D76B-4428-829A-0EB878EF47B4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 bwMode="gray">
          <a:xfrm>
            <a:off x="4152000" y="3860601"/>
            <a:ext cx="3600450" cy="1871862"/>
          </a:xfrm>
        </p:spPr>
        <p:txBody>
          <a:bodyPr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D33E5A15-71FD-422C-BCEE-CBEA294AFAE7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8040000" y="3860601"/>
            <a:ext cx="3528000" cy="1871862"/>
          </a:xfrm>
        </p:spPr>
        <p:txBody>
          <a:bodyPr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B2A75CC-535B-4C1F-BD0D-20D80631C0F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336549" y="1989138"/>
            <a:ext cx="3527425" cy="1871862"/>
          </a:xfrm>
          <a:solidFill>
            <a:schemeClr val="bg1"/>
          </a:solidFill>
        </p:spPr>
        <p:txBody>
          <a:bodyPr tIns="43200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dirty="0"/>
              <a:t>Bild durch Klick auf Symbol hinzufügen </a:t>
            </a:r>
          </a:p>
        </p:txBody>
      </p:sp>
      <p:sp>
        <p:nvSpPr>
          <p:cNvPr id="12" name="Bildplatzhalter 2">
            <a:extLst>
              <a:ext uri="{FF2B5EF4-FFF2-40B4-BE49-F238E27FC236}">
                <a16:creationId xmlns:a16="http://schemas.microsoft.com/office/drawing/2014/main" id="{8019E261-F684-454A-A7E5-F95E397695B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4151425" y="1989138"/>
            <a:ext cx="3600576" cy="1871862"/>
          </a:xfrm>
          <a:solidFill>
            <a:schemeClr val="bg1"/>
          </a:solidFill>
        </p:spPr>
        <p:txBody>
          <a:bodyPr tIns="43200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dirty="0"/>
              <a:t>Bild durch Klick auf Symbol hinzufügen 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8D6E76A1-3042-411E-BC65-9F3D8E45F9F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gray">
          <a:xfrm>
            <a:off x="8040575" y="1989138"/>
            <a:ext cx="3527425" cy="1871862"/>
          </a:xfrm>
          <a:solidFill>
            <a:schemeClr val="bg1"/>
          </a:solidFill>
        </p:spPr>
        <p:txBody>
          <a:bodyPr tIns="432000"/>
          <a:lstStyle>
            <a:lvl1pPr marL="0" indent="0" algn="ctr">
              <a:buNone/>
              <a:defRPr sz="800"/>
            </a:lvl1pPr>
          </a:lstStyle>
          <a:p>
            <a:pPr lvl="0"/>
            <a:r>
              <a:rPr lang="de-DE" dirty="0"/>
              <a:t>Bild durch Klick auf Symbol hinzufügen </a:t>
            </a:r>
          </a:p>
        </p:txBody>
      </p:sp>
    </p:spTree>
    <p:extLst>
      <p:ext uri="{BB962C8B-B14F-4D97-AF65-F5344CB8AC3E}">
        <p14:creationId xmlns:p14="http://schemas.microsoft.com/office/powerpoint/2010/main" val="1345649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34" userDrawn="1">
          <p15:clr>
            <a:srgbClr val="F26B43"/>
          </p15:clr>
        </p15:guide>
        <p15:guide id="2" pos="2615" userDrawn="1">
          <p15:clr>
            <a:srgbClr val="F26B43"/>
          </p15:clr>
        </p15:guide>
        <p15:guide id="3" pos="5065" userDrawn="1">
          <p15:clr>
            <a:srgbClr val="F26B43"/>
          </p15:clr>
        </p15:guide>
        <p15:guide id="4" pos="4883" userDrawn="1">
          <p15:clr>
            <a:srgbClr val="F26B43"/>
          </p15:clr>
        </p15:guide>
        <p15:guide id="5" orient="horz" pos="1253" userDrawn="1">
          <p15:clr>
            <a:srgbClr val="F26B43"/>
          </p15:clr>
        </p15:guide>
        <p15:guide id="6" orient="horz" pos="482" userDrawn="1">
          <p15:clr>
            <a:srgbClr val="F26B43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ßes Bild |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0">
            <a:extLst>
              <a:ext uri="{FF2B5EF4-FFF2-40B4-BE49-F238E27FC236}">
                <a16:creationId xmlns:a16="http://schemas.microsoft.com/office/drawing/2014/main" id="{CFE5B8FC-DD51-455F-A2B4-F5F03E3698F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0"/>
            <a:ext cx="12192001" cy="6858000"/>
          </a:xfrm>
          <a:custGeom>
            <a:avLst/>
            <a:gdLst>
              <a:gd name="connsiteX0" fmla="*/ 0 w 12189159"/>
              <a:gd name="connsiteY0" fmla="*/ 0 h 6858000"/>
              <a:gd name="connsiteX1" fmla="*/ 8661159 w 12189159"/>
              <a:gd name="connsiteY1" fmla="*/ 0 h 6858000"/>
              <a:gd name="connsiteX2" fmla="*/ 9310349 w 12189159"/>
              <a:gd name="connsiteY2" fmla="*/ 0 h 6858000"/>
              <a:gd name="connsiteX3" fmla="*/ 9480002 w 12189159"/>
              <a:gd name="connsiteY3" fmla="*/ 0 h 6858000"/>
              <a:gd name="connsiteX4" fmla="*/ 9480002 w 12189159"/>
              <a:gd name="connsiteY4" fmla="*/ 1125539 h 6858000"/>
              <a:gd name="connsiteX5" fmla="*/ 11856002 w 12189159"/>
              <a:gd name="connsiteY5" fmla="*/ 1125539 h 6858000"/>
              <a:gd name="connsiteX6" fmla="*/ 11856002 w 12189159"/>
              <a:gd name="connsiteY6" fmla="*/ 0 h 6858000"/>
              <a:gd name="connsiteX7" fmla="*/ 12189159 w 12189159"/>
              <a:gd name="connsiteY7" fmla="*/ 0 h 6858000"/>
              <a:gd name="connsiteX8" fmla="*/ 12189159 w 12189159"/>
              <a:gd name="connsiteY8" fmla="*/ 2448000 h 6858000"/>
              <a:gd name="connsiteX9" fmla="*/ 12189159 w 12189159"/>
              <a:gd name="connsiteY9" fmla="*/ 6858000 h 6858000"/>
              <a:gd name="connsiteX10" fmla="*/ 10737044 w 12189159"/>
              <a:gd name="connsiteY10" fmla="*/ 6858000 h 6858000"/>
              <a:gd name="connsiteX11" fmla="*/ 7132559 w 12189159"/>
              <a:gd name="connsiteY11" fmla="*/ 6858000 h 6858000"/>
              <a:gd name="connsiteX12" fmla="*/ 0 w 12189159"/>
              <a:gd name="connsiteY12" fmla="*/ 6858000 h 6858000"/>
              <a:gd name="connsiteX13" fmla="*/ 0 w 12189159"/>
              <a:gd name="connsiteY13" fmla="*/ 3392686 h 6858000"/>
              <a:gd name="connsiteX14" fmla="*/ 0 w 12189159"/>
              <a:gd name="connsiteY14" fmla="*/ 1482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89159" h="6858000">
                <a:moveTo>
                  <a:pt x="0" y="0"/>
                </a:moveTo>
                <a:lnTo>
                  <a:pt x="8661159" y="0"/>
                </a:lnTo>
                <a:lnTo>
                  <a:pt x="9310349" y="0"/>
                </a:lnTo>
                <a:lnTo>
                  <a:pt x="9480002" y="0"/>
                </a:lnTo>
                <a:lnTo>
                  <a:pt x="9480002" y="1125539"/>
                </a:lnTo>
                <a:lnTo>
                  <a:pt x="11856002" y="1125539"/>
                </a:lnTo>
                <a:lnTo>
                  <a:pt x="11856002" y="0"/>
                </a:lnTo>
                <a:lnTo>
                  <a:pt x="12189159" y="0"/>
                </a:lnTo>
                <a:lnTo>
                  <a:pt x="12189159" y="2448000"/>
                </a:lnTo>
                <a:lnTo>
                  <a:pt x="12189159" y="6858000"/>
                </a:lnTo>
                <a:lnTo>
                  <a:pt x="10737044" y="6858000"/>
                </a:lnTo>
                <a:lnTo>
                  <a:pt x="7132559" y="6858000"/>
                </a:lnTo>
                <a:lnTo>
                  <a:pt x="0" y="6858000"/>
                </a:lnTo>
                <a:lnTo>
                  <a:pt x="0" y="3392686"/>
                </a:lnTo>
                <a:lnTo>
                  <a:pt x="0" y="1482766"/>
                </a:lnTo>
                <a:close/>
              </a:path>
            </a:pathLst>
          </a:custGeom>
          <a:noFill/>
        </p:spPr>
        <p:txBody>
          <a:bodyPr wrap="square" lIns="633600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800" b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9pPr>
          </a:lstStyle>
          <a:p>
            <a:pPr lvl="0"/>
            <a:r>
              <a:rPr lang="de-DE" dirty="0"/>
              <a:t>Bild durch Klick </a:t>
            </a:r>
            <a:br>
              <a:rPr lang="de-DE" dirty="0"/>
            </a:br>
            <a:r>
              <a:rPr lang="de-DE" dirty="0"/>
              <a:t>auf Symbol hinzufügen 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B3D198-DAFD-43DD-A578-BE28F2C5F31B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3282B859-C594-4BB5-A6B0-62615951646E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951AB8-89A8-4B06-84E7-7CF10200B53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de-DE" dirty="0"/>
              <a:t>TITEL DER PRÄSENTATION | TITEL VORNAME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1F9CBDE-ADBF-4557-A10B-5E54A5D15F6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extplatzhalter 29">
            <a:extLst>
              <a:ext uri="{FF2B5EF4-FFF2-40B4-BE49-F238E27FC236}">
                <a16:creationId xmlns:a16="http://schemas.microsoft.com/office/drawing/2014/main" id="{0601258A-1AE0-41A5-BACF-0A8EBE33477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" y="4066262"/>
            <a:ext cx="7573407" cy="514738"/>
          </a:xfrm>
          <a:prstGeom prst="rect">
            <a:avLst/>
          </a:prstGeom>
          <a:solidFill>
            <a:schemeClr val="accent1"/>
          </a:solidFill>
        </p:spPr>
        <p:txBody>
          <a:bodyPr wrap="none" lIns="468000" tIns="72000" rIns="144000" bIns="72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cap="all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cap="all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Zwei | Blöcke bei Nichtgebrauch …</a:t>
            </a:r>
          </a:p>
        </p:txBody>
      </p:sp>
      <p:sp>
        <p:nvSpPr>
          <p:cNvPr id="14" name="Titel 1">
            <a:extLst>
              <a:ext uri="{FF2B5EF4-FFF2-40B4-BE49-F238E27FC236}">
                <a16:creationId xmlns:a16="http://schemas.microsoft.com/office/drawing/2014/main" id="{5822BA2C-7264-4A6B-A396-CD315BD51BD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0" y="3501000"/>
            <a:ext cx="3597960" cy="514738"/>
          </a:xfrm>
          <a:solidFill>
            <a:schemeClr val="accent1"/>
          </a:solidFill>
        </p:spPr>
        <p:txBody>
          <a:bodyPr wrap="none" lIns="468000" tIns="72000" rIns="144000" bIns="72000" anchor="t" anchorCtr="0">
            <a:sp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Textblock eins</a:t>
            </a:r>
          </a:p>
        </p:txBody>
      </p:sp>
      <p:sp>
        <p:nvSpPr>
          <p:cNvPr id="15" name="Textplatzhalter 6">
            <a:extLst>
              <a:ext uri="{FF2B5EF4-FFF2-40B4-BE49-F238E27FC236}">
                <a16:creationId xmlns:a16="http://schemas.microsoft.com/office/drawing/2014/main" id="{1DC5E078-E6C8-4856-8BFF-A24F15A0E1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4642262"/>
            <a:ext cx="5063104" cy="514738"/>
          </a:xfrm>
          <a:prstGeom prst="rect">
            <a:avLst/>
          </a:prstGeom>
          <a:solidFill>
            <a:schemeClr val="accent1"/>
          </a:solidFill>
        </p:spPr>
        <p:txBody>
          <a:bodyPr wrap="none" lIns="468000" tIns="72000" rIns="144000" bIns="7200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cap="all" baseline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Drei | … bitte löschen</a:t>
            </a:r>
          </a:p>
        </p:txBody>
      </p:sp>
    </p:spTree>
    <p:extLst>
      <p:ext uri="{BB962C8B-B14F-4D97-AF65-F5344CB8AC3E}">
        <p14:creationId xmlns:p14="http://schemas.microsoft.com/office/powerpoint/2010/main" val="39663226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26B43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|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CFF5461-8522-4BD1-81D7-3535B115ED6A}"/>
              </a:ext>
            </a:extLst>
          </p:cNvPr>
          <p:cNvSpPr/>
          <p:nvPr userDrawn="1"/>
        </p:nvSpPr>
        <p:spPr bwMode="ltGray">
          <a:xfrm>
            <a:off x="5808663" y="0"/>
            <a:ext cx="638049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6000" y="765000"/>
            <a:ext cx="5328000" cy="936000"/>
          </a:xfrm>
        </p:spPr>
        <p:txBody>
          <a:bodyPr lIns="14400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C699F27-BF2B-43BB-BEAA-FE9731733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095999" y="5445000"/>
            <a:ext cx="5472000" cy="288000"/>
          </a:xfrm>
        </p:spPr>
        <p:txBody>
          <a:bodyPr lIns="144000" t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A242B68-DC9E-4243-BA66-D7B2B811AE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96000" y="1989000"/>
            <a:ext cx="5472000" cy="3311525"/>
          </a:xfrm>
          <a:solidFill>
            <a:schemeClr val="bg1"/>
          </a:solidFill>
        </p:spPr>
        <p:txBody>
          <a:bodyPr lIns="2952000" tIns="0" rIns="0" bIns="0" anchor="ctr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800" b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9pPr>
          </a:lstStyle>
          <a:p>
            <a:pPr lvl="0"/>
            <a:r>
              <a:rPr lang="de-DE" dirty="0"/>
              <a:t>Bild durch Klick </a:t>
            </a:r>
            <a:br>
              <a:rPr lang="de-DE" dirty="0"/>
            </a:br>
            <a:r>
              <a:rPr lang="de-DE" dirty="0"/>
              <a:t>auf Symbol hinzufügen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1E464-7E7C-472D-995C-1928555D1CE1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61C1F-EC99-42DB-BAA4-044C6A876D2E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058768-E301-4F17-A469-1BB5D062563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>
          <a:xfrm>
            <a:off x="336000" y="6453000"/>
            <a:ext cx="5328000" cy="144000"/>
          </a:xfrm>
        </p:spPr>
        <p:txBody>
          <a:bodyPr/>
          <a:lstStyle/>
          <a:p>
            <a:r>
              <a:rPr lang="de-DE" dirty="0"/>
              <a:t>TITEL DER PRÄSENTATION | TITEL VORNAME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B1CB44-143E-42F4-8D5F-F334587E2BA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FE65B5-86A2-4BFA-97FE-59A39DB382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 bwMode="gray">
          <a:xfrm>
            <a:off x="336000" y="1989000"/>
            <a:ext cx="5328000" cy="3743325"/>
          </a:xfrm>
        </p:spPr>
        <p:txBody>
          <a:bodyPr lIns="144000"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0433D3B-97A9-4F70-B8C3-7031CEE73773}"/>
              </a:ext>
            </a:extLst>
          </p:cNvPr>
          <p:cNvSpPr/>
          <p:nvPr userDrawn="1"/>
        </p:nvSpPr>
        <p:spPr bwMode="gray">
          <a:xfrm>
            <a:off x="5950041" y="1842669"/>
            <a:ext cx="5770471" cy="4032000"/>
          </a:xfrm>
          <a:prstGeom prst="rect">
            <a:avLst/>
          </a:prstGeom>
          <a:noFill/>
          <a:ln w="76200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2400" b="1" dirty="0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6E6E894-6A87-4A25-B3D4-BED66F01F5D1}"/>
              </a:ext>
            </a:extLst>
          </p:cNvPr>
          <p:cNvGrpSpPr/>
          <p:nvPr userDrawn="1"/>
        </p:nvGrpSpPr>
        <p:grpSpPr bwMode="gray">
          <a:xfrm>
            <a:off x="9479450" y="0"/>
            <a:ext cx="2376000" cy="1129503"/>
            <a:chOff x="9479450" y="0"/>
            <a:chExt cx="2376000" cy="1129503"/>
          </a:xfrm>
        </p:grpSpPr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912D16BE-C848-4761-9B61-D5947C224B45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9479450" y="0"/>
              <a:ext cx="2376000" cy="1129503"/>
              <a:chOff x="0" y="531083"/>
              <a:chExt cx="12192000" cy="5795833"/>
            </a:xfrm>
          </p:grpSpPr>
          <p:sp>
            <p:nvSpPr>
              <p:cNvPr id="20" name="Freeform: Shape 82">
                <a:extLst>
                  <a:ext uri="{FF2B5EF4-FFF2-40B4-BE49-F238E27FC236}">
                    <a16:creationId xmlns:a16="http://schemas.microsoft.com/office/drawing/2014/main" id="{F43B2E11-9299-4E04-A435-A09ACAA2BC13}"/>
                  </a:ext>
                </a:extLst>
              </p:cNvPr>
              <p:cNvSpPr/>
              <p:nvPr/>
            </p:nvSpPr>
            <p:spPr bwMode="gray">
              <a:xfrm>
                <a:off x="0" y="531083"/>
                <a:ext cx="12191569" cy="5795676"/>
              </a:xfrm>
              <a:custGeom>
                <a:avLst/>
                <a:gdLst>
                  <a:gd name="connsiteX0" fmla="*/ 0 w 12191569"/>
                  <a:gd name="connsiteY0" fmla="*/ 0 h 5795676"/>
                  <a:gd name="connsiteX1" fmla="*/ 12191569 w 12191569"/>
                  <a:gd name="connsiteY1" fmla="*/ 0 h 5795676"/>
                  <a:gd name="connsiteX2" fmla="*/ 12191569 w 12191569"/>
                  <a:gd name="connsiteY2" fmla="*/ 5795676 h 5795676"/>
                  <a:gd name="connsiteX3" fmla="*/ 0 w 12191569"/>
                  <a:gd name="connsiteY3" fmla="*/ 5795676 h 579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1569" h="5795676">
                    <a:moveTo>
                      <a:pt x="0" y="0"/>
                    </a:moveTo>
                    <a:lnTo>
                      <a:pt x="12191569" y="0"/>
                    </a:lnTo>
                    <a:lnTo>
                      <a:pt x="12191569" y="5795676"/>
                    </a:lnTo>
                    <a:lnTo>
                      <a:pt x="0" y="5795676"/>
                    </a:lnTo>
                    <a:close/>
                  </a:path>
                </a:pathLst>
              </a:custGeom>
              <a:solidFill>
                <a:srgbClr val="FFFFFF"/>
              </a:solidFill>
              <a:ln w="1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grpSp>
            <p:nvGrpSpPr>
              <p:cNvPr id="21" name="Graphic 3">
                <a:extLst>
                  <a:ext uri="{FF2B5EF4-FFF2-40B4-BE49-F238E27FC236}">
                    <a16:creationId xmlns:a16="http://schemas.microsoft.com/office/drawing/2014/main" id="{387873A0-C5A2-408C-A73B-E9C2F7A18D97}"/>
                  </a:ext>
                </a:extLst>
              </p:cNvPr>
              <p:cNvGrpSpPr/>
              <p:nvPr/>
            </p:nvGrpSpPr>
            <p:grpSpPr bwMode="gray">
              <a:xfrm>
                <a:off x="3221757" y="3362649"/>
                <a:ext cx="7389002" cy="737823"/>
                <a:chOff x="3221757" y="3362649"/>
                <a:chExt cx="7389002" cy="737823"/>
              </a:xfrm>
              <a:solidFill>
                <a:srgbClr val="3D434B"/>
              </a:solidFill>
            </p:grpSpPr>
            <p:sp>
              <p:nvSpPr>
                <p:cNvPr id="65" name="Freeform: Shape 127">
                  <a:extLst>
                    <a:ext uri="{FF2B5EF4-FFF2-40B4-BE49-F238E27FC236}">
                      <a16:creationId xmlns:a16="http://schemas.microsoft.com/office/drawing/2014/main" id="{5DFC3C65-0B24-452C-8891-84A5C8E5C65D}"/>
                    </a:ext>
                  </a:extLst>
                </p:cNvPr>
                <p:cNvSpPr/>
                <p:nvPr/>
              </p:nvSpPr>
              <p:spPr bwMode="gray">
                <a:xfrm>
                  <a:off x="8575523" y="3374643"/>
                  <a:ext cx="283266" cy="713313"/>
                </a:xfrm>
                <a:custGeom>
                  <a:avLst/>
                  <a:gdLst>
                    <a:gd name="connsiteX0" fmla="*/ 283266 w 283266"/>
                    <a:gd name="connsiteY0" fmla="*/ 75851 h 713313"/>
                    <a:gd name="connsiteX1" fmla="*/ 283266 w 283266"/>
                    <a:gd name="connsiteY1" fmla="*/ 0 h 713313"/>
                    <a:gd name="connsiteX2" fmla="*/ 0 w 283266"/>
                    <a:gd name="connsiteY2" fmla="*/ 0 h 713313"/>
                    <a:gd name="connsiteX3" fmla="*/ 0 w 283266"/>
                    <a:gd name="connsiteY3" fmla="*/ 75851 h 713313"/>
                    <a:gd name="connsiteX4" fmla="*/ 92895 w 283266"/>
                    <a:gd name="connsiteY4" fmla="*/ 75851 h 713313"/>
                    <a:gd name="connsiteX5" fmla="*/ 92895 w 283266"/>
                    <a:gd name="connsiteY5" fmla="*/ 637450 h 713313"/>
                    <a:gd name="connsiteX6" fmla="*/ 0 w 283266"/>
                    <a:gd name="connsiteY6" fmla="*/ 637450 h 713313"/>
                    <a:gd name="connsiteX7" fmla="*/ 0 w 283266"/>
                    <a:gd name="connsiteY7" fmla="*/ 713314 h 713313"/>
                    <a:gd name="connsiteX8" fmla="*/ 283266 w 283266"/>
                    <a:gd name="connsiteY8" fmla="*/ 713314 h 713313"/>
                    <a:gd name="connsiteX9" fmla="*/ 283266 w 283266"/>
                    <a:gd name="connsiteY9" fmla="*/ 637450 h 713313"/>
                    <a:gd name="connsiteX10" fmla="*/ 190371 w 283266"/>
                    <a:gd name="connsiteY10" fmla="*/ 637450 h 713313"/>
                    <a:gd name="connsiteX11" fmla="*/ 190371 w 283266"/>
                    <a:gd name="connsiteY11" fmla="*/ 75851 h 713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3266" h="713313">
                      <a:moveTo>
                        <a:pt x="283266" y="75851"/>
                      </a:moveTo>
                      <a:lnTo>
                        <a:pt x="283266" y="0"/>
                      </a:lnTo>
                      <a:lnTo>
                        <a:pt x="0" y="0"/>
                      </a:lnTo>
                      <a:lnTo>
                        <a:pt x="0" y="75851"/>
                      </a:lnTo>
                      <a:lnTo>
                        <a:pt x="92895" y="75851"/>
                      </a:lnTo>
                      <a:lnTo>
                        <a:pt x="92895" y="637450"/>
                      </a:lnTo>
                      <a:lnTo>
                        <a:pt x="0" y="637450"/>
                      </a:lnTo>
                      <a:lnTo>
                        <a:pt x="0" y="713314"/>
                      </a:lnTo>
                      <a:lnTo>
                        <a:pt x="283266" y="713314"/>
                      </a:lnTo>
                      <a:lnTo>
                        <a:pt x="283266" y="637450"/>
                      </a:lnTo>
                      <a:lnTo>
                        <a:pt x="190371" y="637450"/>
                      </a:lnTo>
                      <a:lnTo>
                        <a:pt x="190371" y="75851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6" name="Graphic 3">
                  <a:extLst>
                    <a:ext uri="{FF2B5EF4-FFF2-40B4-BE49-F238E27FC236}">
                      <a16:creationId xmlns:a16="http://schemas.microsoft.com/office/drawing/2014/main" id="{CA90FCD9-4346-4190-8A21-EAAACF6D0637}"/>
                    </a:ext>
                  </a:extLst>
                </p:cNvPr>
                <p:cNvGrpSpPr/>
                <p:nvPr/>
              </p:nvGrpSpPr>
              <p:grpSpPr bwMode="gray">
                <a:xfrm>
                  <a:off x="3221757" y="3362649"/>
                  <a:ext cx="7389002" cy="737823"/>
                  <a:chOff x="3221757" y="3362649"/>
                  <a:chExt cx="7389002" cy="737823"/>
                </a:xfrm>
                <a:solidFill>
                  <a:srgbClr val="3D434B"/>
                </a:solidFill>
              </p:grpSpPr>
              <p:sp>
                <p:nvSpPr>
                  <p:cNvPr id="67" name="Freeform: Shape 129">
                    <a:extLst>
                      <a:ext uri="{FF2B5EF4-FFF2-40B4-BE49-F238E27FC236}">
                        <a16:creationId xmlns:a16="http://schemas.microsoft.com/office/drawing/2014/main" id="{08FCE2C3-5BA6-4687-9A8E-A6FC5F3083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221757" y="3375165"/>
                    <a:ext cx="474746" cy="712792"/>
                  </a:xfrm>
                  <a:custGeom>
                    <a:avLst/>
                    <a:gdLst>
                      <a:gd name="connsiteX0" fmla="*/ 0 w 474746"/>
                      <a:gd name="connsiteY0" fmla="*/ 712792 h 712792"/>
                      <a:gd name="connsiteX1" fmla="*/ 97450 w 474746"/>
                      <a:gd name="connsiteY1" fmla="*/ 712792 h 712792"/>
                      <a:gd name="connsiteX2" fmla="*/ 97450 w 474746"/>
                      <a:gd name="connsiteY2" fmla="*/ 396808 h 712792"/>
                      <a:gd name="connsiteX3" fmla="*/ 435138 w 474746"/>
                      <a:gd name="connsiteY3" fmla="*/ 396808 h 712792"/>
                      <a:gd name="connsiteX4" fmla="*/ 435138 w 474746"/>
                      <a:gd name="connsiteY4" fmla="*/ 309733 h 712792"/>
                      <a:gd name="connsiteX5" fmla="*/ 97450 w 474746"/>
                      <a:gd name="connsiteY5" fmla="*/ 309733 h 712792"/>
                      <a:gd name="connsiteX6" fmla="*/ 97450 w 474746"/>
                      <a:gd name="connsiteY6" fmla="*/ 87074 h 712792"/>
                      <a:gd name="connsiteX7" fmla="*/ 474747 w 474746"/>
                      <a:gd name="connsiteY7" fmla="*/ 87074 h 712792"/>
                      <a:gd name="connsiteX8" fmla="*/ 474747 w 474746"/>
                      <a:gd name="connsiteY8" fmla="*/ 0 h 712792"/>
                      <a:gd name="connsiteX9" fmla="*/ 0 w 474746"/>
                      <a:gd name="connsiteY9" fmla="*/ 0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74746" h="712792">
                        <a:moveTo>
                          <a:pt x="0" y="712792"/>
                        </a:moveTo>
                        <a:lnTo>
                          <a:pt x="97450" y="712792"/>
                        </a:lnTo>
                        <a:lnTo>
                          <a:pt x="97450" y="396808"/>
                        </a:lnTo>
                        <a:lnTo>
                          <a:pt x="435138" y="396808"/>
                        </a:lnTo>
                        <a:lnTo>
                          <a:pt x="435138" y="309733"/>
                        </a:lnTo>
                        <a:lnTo>
                          <a:pt x="97450" y="309733"/>
                        </a:lnTo>
                        <a:lnTo>
                          <a:pt x="97450" y="87074"/>
                        </a:lnTo>
                        <a:lnTo>
                          <a:pt x="474747" y="87074"/>
                        </a:lnTo>
                        <a:lnTo>
                          <a:pt x="47474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Freeform: Shape 130">
                    <a:extLst>
                      <a:ext uri="{FF2B5EF4-FFF2-40B4-BE49-F238E27FC236}">
                        <a16:creationId xmlns:a16="http://schemas.microsoft.com/office/drawing/2014/main" id="{90B6AE34-3E1A-43B0-B3FE-24405E6F31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068150" y="3375178"/>
                    <a:ext cx="564836" cy="712792"/>
                  </a:xfrm>
                  <a:custGeom>
                    <a:avLst/>
                    <a:gdLst>
                      <a:gd name="connsiteX0" fmla="*/ 483243 w 564836"/>
                      <a:gd name="connsiteY0" fmla="*/ 345505 h 712792"/>
                      <a:gd name="connsiteX1" fmla="*/ 519563 w 564836"/>
                      <a:gd name="connsiteY1" fmla="*/ 209347 h 712792"/>
                      <a:gd name="connsiteX2" fmla="*/ 462140 w 564836"/>
                      <a:gd name="connsiteY2" fmla="*/ 49984 h 712792"/>
                      <a:gd name="connsiteX3" fmla="*/ 280108 w 564836"/>
                      <a:gd name="connsiteY3" fmla="*/ 0 h 712792"/>
                      <a:gd name="connsiteX4" fmla="*/ 0 w 564836"/>
                      <a:gd name="connsiteY4" fmla="*/ 0 h 712792"/>
                      <a:gd name="connsiteX5" fmla="*/ 0 w 564836"/>
                      <a:gd name="connsiteY5" fmla="*/ 712792 h 712792"/>
                      <a:gd name="connsiteX6" fmla="*/ 97450 w 564836"/>
                      <a:gd name="connsiteY6" fmla="*/ 712792 h 712792"/>
                      <a:gd name="connsiteX7" fmla="*/ 97450 w 564836"/>
                      <a:gd name="connsiteY7" fmla="*/ 418707 h 712792"/>
                      <a:gd name="connsiteX8" fmla="*/ 261263 w 564836"/>
                      <a:gd name="connsiteY8" fmla="*/ 418707 h 712792"/>
                      <a:gd name="connsiteX9" fmla="*/ 448463 w 564836"/>
                      <a:gd name="connsiteY9" fmla="*/ 711957 h 712792"/>
                      <a:gd name="connsiteX10" fmla="*/ 448998 w 564836"/>
                      <a:gd name="connsiteY10" fmla="*/ 712792 h 712792"/>
                      <a:gd name="connsiteX11" fmla="*/ 564836 w 564836"/>
                      <a:gd name="connsiteY11" fmla="*/ 712792 h 712792"/>
                      <a:gd name="connsiteX12" fmla="*/ 372677 w 564836"/>
                      <a:gd name="connsiteY12" fmla="*/ 409793 h 712792"/>
                      <a:gd name="connsiteX13" fmla="*/ 483243 w 564836"/>
                      <a:gd name="connsiteY13" fmla="*/ 345505 h 712792"/>
                      <a:gd name="connsiteX14" fmla="*/ 97450 w 564836"/>
                      <a:gd name="connsiteY14" fmla="*/ 87061 h 712792"/>
                      <a:gd name="connsiteX15" fmla="*/ 275932 w 564836"/>
                      <a:gd name="connsiteY15" fmla="*/ 87061 h 712792"/>
                      <a:gd name="connsiteX16" fmla="*/ 387855 w 564836"/>
                      <a:gd name="connsiteY16" fmla="*/ 114807 h 712792"/>
                      <a:gd name="connsiteX17" fmla="*/ 421082 w 564836"/>
                      <a:gd name="connsiteY17" fmla="*/ 209347 h 712792"/>
                      <a:gd name="connsiteX18" fmla="*/ 387868 w 564836"/>
                      <a:gd name="connsiteY18" fmla="*/ 303887 h 712792"/>
                      <a:gd name="connsiteX19" fmla="*/ 275945 w 564836"/>
                      <a:gd name="connsiteY19" fmla="*/ 331619 h 712792"/>
                      <a:gd name="connsiteX20" fmla="*/ 97463 w 564836"/>
                      <a:gd name="connsiteY20" fmla="*/ 331619 h 712792"/>
                      <a:gd name="connsiteX21" fmla="*/ 97463 w 564836"/>
                      <a:gd name="connsiteY21" fmla="*/ 87061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64836" h="712792">
                        <a:moveTo>
                          <a:pt x="483243" y="345505"/>
                        </a:moveTo>
                        <a:cubicBezTo>
                          <a:pt x="507347" y="313009"/>
                          <a:pt x="519563" y="267201"/>
                          <a:pt x="519563" y="209347"/>
                        </a:cubicBezTo>
                        <a:cubicBezTo>
                          <a:pt x="519563" y="136837"/>
                          <a:pt x="500248" y="83225"/>
                          <a:pt x="462140" y="49984"/>
                        </a:cubicBezTo>
                        <a:cubicBezTo>
                          <a:pt x="424084" y="16809"/>
                          <a:pt x="362837" y="0"/>
                          <a:pt x="280108" y="0"/>
                        </a:cubicBez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97450" y="712792"/>
                        </a:lnTo>
                        <a:lnTo>
                          <a:pt x="97450" y="418707"/>
                        </a:lnTo>
                        <a:lnTo>
                          <a:pt x="261263" y="418707"/>
                        </a:lnTo>
                        <a:lnTo>
                          <a:pt x="448463" y="711957"/>
                        </a:lnTo>
                        <a:lnTo>
                          <a:pt x="448998" y="712792"/>
                        </a:lnTo>
                        <a:lnTo>
                          <a:pt x="564836" y="712792"/>
                        </a:lnTo>
                        <a:lnTo>
                          <a:pt x="372677" y="409793"/>
                        </a:lnTo>
                        <a:cubicBezTo>
                          <a:pt x="422322" y="399118"/>
                          <a:pt x="459517" y="377493"/>
                          <a:pt x="483243" y="345505"/>
                        </a:cubicBezTo>
                        <a:close/>
                        <a:moveTo>
                          <a:pt x="97450" y="87061"/>
                        </a:moveTo>
                        <a:lnTo>
                          <a:pt x="275932" y="87061"/>
                        </a:lnTo>
                        <a:cubicBezTo>
                          <a:pt x="328057" y="87061"/>
                          <a:pt x="365708" y="96393"/>
                          <a:pt x="387855" y="114807"/>
                        </a:cubicBezTo>
                        <a:cubicBezTo>
                          <a:pt x="409898" y="133144"/>
                          <a:pt x="421082" y="164948"/>
                          <a:pt x="421082" y="209347"/>
                        </a:cubicBezTo>
                        <a:cubicBezTo>
                          <a:pt x="421082" y="253745"/>
                          <a:pt x="409911" y="285550"/>
                          <a:pt x="387868" y="303887"/>
                        </a:cubicBezTo>
                        <a:cubicBezTo>
                          <a:pt x="365721" y="322288"/>
                          <a:pt x="328057" y="331619"/>
                          <a:pt x="275945" y="331619"/>
                        </a:cubicBezTo>
                        <a:lnTo>
                          <a:pt x="97463" y="331619"/>
                        </a:lnTo>
                        <a:lnTo>
                          <a:pt x="97463" y="87061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" name="Freeform: Shape 131">
                    <a:extLst>
                      <a:ext uri="{FF2B5EF4-FFF2-40B4-BE49-F238E27FC236}">
                        <a16:creationId xmlns:a16="http://schemas.microsoft.com/office/drawing/2014/main" id="{4A8DB8F4-31C9-457A-A37C-4270127D5E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004188" y="3375165"/>
                    <a:ext cx="516417" cy="712792"/>
                  </a:xfrm>
                  <a:custGeom>
                    <a:avLst/>
                    <a:gdLst>
                      <a:gd name="connsiteX0" fmla="*/ 97437 w 516417"/>
                      <a:gd name="connsiteY0" fmla="*/ 393675 h 712792"/>
                      <a:gd name="connsiteX1" fmla="*/ 451804 w 516417"/>
                      <a:gd name="connsiteY1" fmla="*/ 393675 h 712792"/>
                      <a:gd name="connsiteX2" fmla="*/ 451804 w 516417"/>
                      <a:gd name="connsiteY2" fmla="*/ 306601 h 712792"/>
                      <a:gd name="connsiteX3" fmla="*/ 97437 w 516417"/>
                      <a:gd name="connsiteY3" fmla="*/ 306601 h 712792"/>
                      <a:gd name="connsiteX4" fmla="*/ 97437 w 516417"/>
                      <a:gd name="connsiteY4" fmla="*/ 87074 h 712792"/>
                      <a:gd name="connsiteX5" fmla="*/ 510180 w 516417"/>
                      <a:gd name="connsiteY5" fmla="*/ 87074 h 712792"/>
                      <a:gd name="connsiteX6" fmla="*/ 510180 w 516417"/>
                      <a:gd name="connsiteY6" fmla="*/ 0 h 712792"/>
                      <a:gd name="connsiteX7" fmla="*/ 0 w 516417"/>
                      <a:gd name="connsiteY7" fmla="*/ 0 h 712792"/>
                      <a:gd name="connsiteX8" fmla="*/ 0 w 516417"/>
                      <a:gd name="connsiteY8" fmla="*/ 712792 h 712792"/>
                      <a:gd name="connsiteX9" fmla="*/ 516418 w 516417"/>
                      <a:gd name="connsiteY9" fmla="*/ 712792 h 712792"/>
                      <a:gd name="connsiteX10" fmla="*/ 516418 w 516417"/>
                      <a:gd name="connsiteY10" fmla="*/ 625718 h 712792"/>
                      <a:gd name="connsiteX11" fmla="*/ 97437 w 516417"/>
                      <a:gd name="connsiteY11" fmla="*/ 625718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16417" h="712792">
                        <a:moveTo>
                          <a:pt x="97437" y="393675"/>
                        </a:moveTo>
                        <a:lnTo>
                          <a:pt x="451804" y="393675"/>
                        </a:lnTo>
                        <a:lnTo>
                          <a:pt x="451804" y="306601"/>
                        </a:lnTo>
                        <a:lnTo>
                          <a:pt x="97437" y="306601"/>
                        </a:lnTo>
                        <a:lnTo>
                          <a:pt x="97437" y="87074"/>
                        </a:lnTo>
                        <a:lnTo>
                          <a:pt x="510180" y="87074"/>
                        </a:lnTo>
                        <a:lnTo>
                          <a:pt x="510180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516418" y="712792"/>
                        </a:lnTo>
                        <a:lnTo>
                          <a:pt x="516418" y="625718"/>
                        </a:lnTo>
                        <a:lnTo>
                          <a:pt x="97437" y="625718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Freeform: Shape 132">
                    <a:extLst>
                      <a:ext uri="{FF2B5EF4-FFF2-40B4-BE49-F238E27FC236}">
                        <a16:creationId xmlns:a16="http://schemas.microsoft.com/office/drawing/2014/main" id="{00E2F277-877A-4964-A81F-8DFE0A0E89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880715" y="3362649"/>
                    <a:ext cx="501827" cy="737823"/>
                  </a:xfrm>
                  <a:custGeom>
                    <a:avLst/>
                    <a:gdLst>
                      <a:gd name="connsiteX0" fmla="*/ 314927 w 501827"/>
                      <a:gd name="connsiteY0" fmla="*/ 327273 h 737823"/>
                      <a:gd name="connsiteX1" fmla="*/ 234665 w 501827"/>
                      <a:gd name="connsiteY1" fmla="*/ 309538 h 737823"/>
                      <a:gd name="connsiteX2" fmla="*/ 134880 w 501827"/>
                      <a:gd name="connsiteY2" fmla="*/ 269381 h 737823"/>
                      <a:gd name="connsiteX3" fmla="*/ 107864 w 501827"/>
                      <a:gd name="connsiteY3" fmla="*/ 203096 h 737823"/>
                      <a:gd name="connsiteX4" fmla="*/ 265504 w 501827"/>
                      <a:gd name="connsiteY4" fmla="*/ 87074 h 737823"/>
                      <a:gd name="connsiteX5" fmla="*/ 460391 w 501827"/>
                      <a:gd name="connsiteY5" fmla="*/ 142018 h 737823"/>
                      <a:gd name="connsiteX6" fmla="*/ 463262 w 501827"/>
                      <a:gd name="connsiteY6" fmla="*/ 144054 h 737823"/>
                      <a:gd name="connsiteX7" fmla="*/ 463262 w 501827"/>
                      <a:gd name="connsiteY7" fmla="*/ 44686 h 737823"/>
                      <a:gd name="connsiteX8" fmla="*/ 462505 w 501827"/>
                      <a:gd name="connsiteY8" fmla="*/ 44138 h 737823"/>
                      <a:gd name="connsiteX9" fmla="*/ 262385 w 501827"/>
                      <a:gd name="connsiteY9" fmla="*/ 0 h 737823"/>
                      <a:gd name="connsiteX10" fmla="*/ 10427 w 501827"/>
                      <a:gd name="connsiteY10" fmla="*/ 209360 h 737823"/>
                      <a:gd name="connsiteX11" fmla="*/ 50480 w 501827"/>
                      <a:gd name="connsiteY11" fmla="*/ 331006 h 737823"/>
                      <a:gd name="connsiteX12" fmla="*/ 186926 w 501827"/>
                      <a:gd name="connsiteY12" fmla="*/ 398844 h 737823"/>
                      <a:gd name="connsiteX13" fmla="*/ 264969 w 501827"/>
                      <a:gd name="connsiteY13" fmla="*/ 417154 h 737823"/>
                      <a:gd name="connsiteX14" fmla="*/ 375313 w 501827"/>
                      <a:gd name="connsiteY14" fmla="*/ 459856 h 737823"/>
                      <a:gd name="connsiteX15" fmla="*/ 404390 w 501827"/>
                      <a:gd name="connsiteY15" fmla="*/ 529508 h 737823"/>
                      <a:gd name="connsiteX16" fmla="*/ 240486 w 501827"/>
                      <a:gd name="connsiteY16" fmla="*/ 650749 h 737823"/>
                      <a:gd name="connsiteX17" fmla="*/ 2910 w 501827"/>
                      <a:gd name="connsiteY17" fmla="*/ 578109 h 737823"/>
                      <a:gd name="connsiteX18" fmla="*/ 0 w 501827"/>
                      <a:gd name="connsiteY18" fmla="*/ 575929 h 737823"/>
                      <a:gd name="connsiteX19" fmla="*/ 0 w 501827"/>
                      <a:gd name="connsiteY19" fmla="*/ 676394 h 737823"/>
                      <a:gd name="connsiteX20" fmla="*/ 691 w 501827"/>
                      <a:gd name="connsiteY20" fmla="*/ 676942 h 737823"/>
                      <a:gd name="connsiteX21" fmla="*/ 238398 w 501827"/>
                      <a:gd name="connsiteY21" fmla="*/ 737824 h 737823"/>
                      <a:gd name="connsiteX22" fmla="*/ 501827 w 501827"/>
                      <a:gd name="connsiteY22" fmla="*/ 526389 h 737823"/>
                      <a:gd name="connsiteX23" fmla="*/ 458629 w 501827"/>
                      <a:gd name="connsiteY23" fmla="*/ 397800 h 737823"/>
                      <a:gd name="connsiteX24" fmla="*/ 314927 w 501827"/>
                      <a:gd name="connsiteY24" fmla="*/ 327273 h 737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01827" h="737823">
                        <a:moveTo>
                          <a:pt x="314927" y="327273"/>
                        </a:moveTo>
                        <a:lnTo>
                          <a:pt x="234665" y="309538"/>
                        </a:lnTo>
                        <a:cubicBezTo>
                          <a:pt x="186573" y="299267"/>
                          <a:pt x="152994" y="285759"/>
                          <a:pt x="134880" y="269381"/>
                        </a:cubicBezTo>
                        <a:cubicBezTo>
                          <a:pt x="116961" y="253171"/>
                          <a:pt x="107864" y="230868"/>
                          <a:pt x="107864" y="203096"/>
                        </a:cubicBezTo>
                        <a:cubicBezTo>
                          <a:pt x="107864" y="126109"/>
                          <a:pt x="160903" y="87074"/>
                          <a:pt x="265504" y="87074"/>
                        </a:cubicBezTo>
                        <a:cubicBezTo>
                          <a:pt x="343261" y="87074"/>
                          <a:pt x="408827" y="105555"/>
                          <a:pt x="460391" y="142018"/>
                        </a:cubicBezTo>
                        <a:lnTo>
                          <a:pt x="463262" y="144054"/>
                        </a:lnTo>
                        <a:lnTo>
                          <a:pt x="463262" y="44686"/>
                        </a:lnTo>
                        <a:lnTo>
                          <a:pt x="462505" y="44138"/>
                        </a:lnTo>
                        <a:cubicBezTo>
                          <a:pt x="421369" y="14852"/>
                          <a:pt x="354040" y="0"/>
                          <a:pt x="262385" y="0"/>
                        </a:cubicBezTo>
                        <a:cubicBezTo>
                          <a:pt x="95205" y="0"/>
                          <a:pt x="10427" y="70435"/>
                          <a:pt x="10427" y="209360"/>
                        </a:cubicBezTo>
                        <a:cubicBezTo>
                          <a:pt x="10427" y="259645"/>
                          <a:pt x="23909" y="300585"/>
                          <a:pt x="50480" y="331006"/>
                        </a:cubicBezTo>
                        <a:cubicBezTo>
                          <a:pt x="76999" y="361401"/>
                          <a:pt x="122912" y="384227"/>
                          <a:pt x="186926" y="398844"/>
                        </a:cubicBezTo>
                        <a:lnTo>
                          <a:pt x="264969" y="417154"/>
                        </a:lnTo>
                        <a:cubicBezTo>
                          <a:pt x="318686" y="429487"/>
                          <a:pt x="355802" y="443856"/>
                          <a:pt x="375313" y="459856"/>
                        </a:cubicBezTo>
                        <a:cubicBezTo>
                          <a:pt x="394615" y="475686"/>
                          <a:pt x="404390" y="499126"/>
                          <a:pt x="404390" y="529508"/>
                        </a:cubicBezTo>
                        <a:cubicBezTo>
                          <a:pt x="404390" y="609953"/>
                          <a:pt x="349251" y="650749"/>
                          <a:pt x="240486" y="650749"/>
                        </a:cubicBezTo>
                        <a:cubicBezTo>
                          <a:pt x="147512" y="650749"/>
                          <a:pt x="67576" y="626305"/>
                          <a:pt x="2910" y="578109"/>
                        </a:cubicBezTo>
                        <a:lnTo>
                          <a:pt x="0" y="575929"/>
                        </a:lnTo>
                        <a:lnTo>
                          <a:pt x="0" y="676394"/>
                        </a:lnTo>
                        <a:lnTo>
                          <a:pt x="691" y="676942"/>
                        </a:lnTo>
                        <a:cubicBezTo>
                          <a:pt x="52190" y="717334"/>
                          <a:pt x="132165" y="737824"/>
                          <a:pt x="238398" y="737824"/>
                        </a:cubicBezTo>
                        <a:cubicBezTo>
                          <a:pt x="413199" y="737824"/>
                          <a:pt x="501827" y="666684"/>
                          <a:pt x="501827" y="526389"/>
                        </a:cubicBezTo>
                        <a:cubicBezTo>
                          <a:pt x="501827" y="473272"/>
                          <a:pt x="487288" y="430022"/>
                          <a:pt x="458629" y="397800"/>
                        </a:cubicBezTo>
                        <a:cubicBezTo>
                          <a:pt x="430022" y="365643"/>
                          <a:pt x="381669" y="341916"/>
                          <a:pt x="314927" y="327273"/>
                        </a:cubicBez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Freeform: Shape 133">
                    <a:extLst>
                      <a:ext uri="{FF2B5EF4-FFF2-40B4-BE49-F238E27FC236}">
                        <a16:creationId xmlns:a16="http://schemas.microsoft.com/office/drawing/2014/main" id="{191FD9F7-1D08-42E5-9583-F33D705F28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66912" y="3375165"/>
                    <a:ext cx="516430" cy="712792"/>
                  </a:xfrm>
                  <a:custGeom>
                    <a:avLst/>
                    <a:gdLst>
                      <a:gd name="connsiteX0" fmla="*/ 97450 w 516430"/>
                      <a:gd name="connsiteY0" fmla="*/ 393675 h 712792"/>
                      <a:gd name="connsiteX1" fmla="*/ 451803 w 516430"/>
                      <a:gd name="connsiteY1" fmla="*/ 393675 h 712792"/>
                      <a:gd name="connsiteX2" fmla="*/ 451803 w 516430"/>
                      <a:gd name="connsiteY2" fmla="*/ 306601 h 712792"/>
                      <a:gd name="connsiteX3" fmla="*/ 97450 w 516430"/>
                      <a:gd name="connsiteY3" fmla="*/ 306601 h 712792"/>
                      <a:gd name="connsiteX4" fmla="*/ 97450 w 516430"/>
                      <a:gd name="connsiteY4" fmla="*/ 87074 h 712792"/>
                      <a:gd name="connsiteX5" fmla="*/ 510179 w 516430"/>
                      <a:gd name="connsiteY5" fmla="*/ 87074 h 712792"/>
                      <a:gd name="connsiteX6" fmla="*/ 510179 w 516430"/>
                      <a:gd name="connsiteY6" fmla="*/ 0 h 712792"/>
                      <a:gd name="connsiteX7" fmla="*/ 0 w 516430"/>
                      <a:gd name="connsiteY7" fmla="*/ 0 h 712792"/>
                      <a:gd name="connsiteX8" fmla="*/ 0 w 516430"/>
                      <a:gd name="connsiteY8" fmla="*/ 712792 h 712792"/>
                      <a:gd name="connsiteX9" fmla="*/ 516431 w 516430"/>
                      <a:gd name="connsiteY9" fmla="*/ 712792 h 712792"/>
                      <a:gd name="connsiteX10" fmla="*/ 516431 w 516430"/>
                      <a:gd name="connsiteY10" fmla="*/ 625718 h 712792"/>
                      <a:gd name="connsiteX11" fmla="*/ 97450 w 516430"/>
                      <a:gd name="connsiteY11" fmla="*/ 625718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16430" h="712792">
                        <a:moveTo>
                          <a:pt x="97450" y="393675"/>
                        </a:moveTo>
                        <a:lnTo>
                          <a:pt x="451803" y="393675"/>
                        </a:lnTo>
                        <a:lnTo>
                          <a:pt x="451803" y="306601"/>
                        </a:lnTo>
                        <a:lnTo>
                          <a:pt x="97450" y="306601"/>
                        </a:lnTo>
                        <a:lnTo>
                          <a:pt x="97450" y="87074"/>
                        </a:lnTo>
                        <a:lnTo>
                          <a:pt x="510179" y="87074"/>
                        </a:lnTo>
                        <a:lnTo>
                          <a:pt x="510179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516431" y="712792"/>
                        </a:lnTo>
                        <a:lnTo>
                          <a:pt x="516431" y="625718"/>
                        </a:lnTo>
                        <a:lnTo>
                          <a:pt x="97450" y="625718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2" name="Freeform: Shape 134">
                    <a:extLst>
                      <a:ext uri="{FF2B5EF4-FFF2-40B4-BE49-F238E27FC236}">
                        <a16:creationId xmlns:a16="http://schemas.microsoft.com/office/drawing/2014/main" id="{E8C74E86-A698-4174-9EE5-ACE17B439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7666368" y="3375165"/>
                    <a:ext cx="565410" cy="712792"/>
                  </a:xfrm>
                  <a:custGeom>
                    <a:avLst/>
                    <a:gdLst>
                      <a:gd name="connsiteX0" fmla="*/ 472124 w 565410"/>
                      <a:gd name="connsiteY0" fmla="*/ 535955 h 712792"/>
                      <a:gd name="connsiteX1" fmla="*/ 121294 w 565410"/>
                      <a:gd name="connsiteY1" fmla="*/ 822 h 712792"/>
                      <a:gd name="connsiteX2" fmla="*/ 120759 w 565410"/>
                      <a:gd name="connsiteY2" fmla="*/ 0 h 712792"/>
                      <a:gd name="connsiteX3" fmla="*/ 0 w 565410"/>
                      <a:gd name="connsiteY3" fmla="*/ 0 h 712792"/>
                      <a:gd name="connsiteX4" fmla="*/ 0 w 565410"/>
                      <a:gd name="connsiteY4" fmla="*/ 712792 h 712792"/>
                      <a:gd name="connsiteX5" fmla="*/ 93274 w 565410"/>
                      <a:gd name="connsiteY5" fmla="*/ 712792 h 712792"/>
                      <a:gd name="connsiteX6" fmla="*/ 93274 w 565410"/>
                      <a:gd name="connsiteY6" fmla="*/ 132034 h 712792"/>
                      <a:gd name="connsiteX7" fmla="*/ 473468 w 565410"/>
                      <a:gd name="connsiteY7" fmla="*/ 711983 h 712792"/>
                      <a:gd name="connsiteX8" fmla="*/ 474016 w 565410"/>
                      <a:gd name="connsiteY8" fmla="*/ 712792 h 712792"/>
                      <a:gd name="connsiteX9" fmla="*/ 565411 w 565410"/>
                      <a:gd name="connsiteY9" fmla="*/ 712792 h 712792"/>
                      <a:gd name="connsiteX10" fmla="*/ 565411 w 565410"/>
                      <a:gd name="connsiteY10" fmla="*/ 0 h 712792"/>
                      <a:gd name="connsiteX11" fmla="*/ 472124 w 565410"/>
                      <a:gd name="connsiteY11" fmla="*/ 0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65410" h="712792">
                        <a:moveTo>
                          <a:pt x="472124" y="535955"/>
                        </a:moveTo>
                        <a:lnTo>
                          <a:pt x="121294" y="822"/>
                        </a:lnTo>
                        <a:lnTo>
                          <a:pt x="120759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93274" y="712792"/>
                        </a:lnTo>
                        <a:lnTo>
                          <a:pt x="93274" y="132034"/>
                        </a:lnTo>
                        <a:lnTo>
                          <a:pt x="473468" y="711983"/>
                        </a:lnTo>
                        <a:lnTo>
                          <a:pt x="474016" y="712792"/>
                        </a:lnTo>
                        <a:lnTo>
                          <a:pt x="565411" y="712792"/>
                        </a:lnTo>
                        <a:lnTo>
                          <a:pt x="565411" y="0"/>
                        </a:lnTo>
                        <a:lnTo>
                          <a:pt x="472124" y="0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" name="Freeform: Shape 135">
                    <a:extLst>
                      <a:ext uri="{FF2B5EF4-FFF2-40B4-BE49-F238E27FC236}">
                        <a16:creationId xmlns:a16="http://schemas.microsoft.com/office/drawing/2014/main" id="{FC087722-C520-4489-8E4B-47F9395052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9190317" y="3375165"/>
                    <a:ext cx="538316" cy="725307"/>
                  </a:xfrm>
                  <a:custGeom>
                    <a:avLst/>
                    <a:gdLst>
                      <a:gd name="connsiteX0" fmla="*/ 445030 w 538316"/>
                      <a:gd name="connsiteY0" fmla="*/ 457559 h 725307"/>
                      <a:gd name="connsiteX1" fmla="*/ 403855 w 538316"/>
                      <a:gd name="connsiteY1" fmla="*/ 594474 h 725307"/>
                      <a:gd name="connsiteX2" fmla="*/ 270711 w 538316"/>
                      <a:gd name="connsiteY2" fmla="*/ 637202 h 725307"/>
                      <a:gd name="connsiteX3" fmla="*/ 138625 w 538316"/>
                      <a:gd name="connsiteY3" fmla="*/ 594474 h 725307"/>
                      <a:gd name="connsiteX4" fmla="*/ 97450 w 538316"/>
                      <a:gd name="connsiteY4" fmla="*/ 457559 h 725307"/>
                      <a:gd name="connsiteX5" fmla="*/ 97450 w 538316"/>
                      <a:gd name="connsiteY5" fmla="*/ 0 h 725307"/>
                      <a:gd name="connsiteX6" fmla="*/ 0 w 538316"/>
                      <a:gd name="connsiteY6" fmla="*/ 0 h 725307"/>
                      <a:gd name="connsiteX7" fmla="*/ 0 w 538316"/>
                      <a:gd name="connsiteY7" fmla="*/ 449206 h 725307"/>
                      <a:gd name="connsiteX8" fmla="*/ 64627 w 538316"/>
                      <a:gd name="connsiteY8" fmla="*/ 659584 h 725307"/>
                      <a:gd name="connsiteX9" fmla="*/ 269680 w 538316"/>
                      <a:gd name="connsiteY9" fmla="*/ 725308 h 725307"/>
                      <a:gd name="connsiteX10" fmla="*/ 474224 w 538316"/>
                      <a:gd name="connsiteY10" fmla="*/ 659584 h 725307"/>
                      <a:gd name="connsiteX11" fmla="*/ 538317 w 538316"/>
                      <a:gd name="connsiteY11" fmla="*/ 449219 h 725307"/>
                      <a:gd name="connsiteX12" fmla="*/ 538317 w 538316"/>
                      <a:gd name="connsiteY12" fmla="*/ 13 h 725307"/>
                      <a:gd name="connsiteX13" fmla="*/ 445043 w 538316"/>
                      <a:gd name="connsiteY13" fmla="*/ 13 h 725307"/>
                      <a:gd name="connsiteX14" fmla="*/ 445043 w 538316"/>
                      <a:gd name="connsiteY14" fmla="*/ 457559 h 72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8316" h="725307">
                        <a:moveTo>
                          <a:pt x="445030" y="457559"/>
                        </a:moveTo>
                        <a:cubicBezTo>
                          <a:pt x="445030" y="520046"/>
                          <a:pt x="431183" y="566102"/>
                          <a:pt x="403855" y="594474"/>
                        </a:cubicBezTo>
                        <a:cubicBezTo>
                          <a:pt x="376553" y="622820"/>
                          <a:pt x="331749" y="637202"/>
                          <a:pt x="270711" y="637202"/>
                        </a:cubicBezTo>
                        <a:cubicBezTo>
                          <a:pt x="210351" y="637202"/>
                          <a:pt x="165914" y="622833"/>
                          <a:pt x="138625" y="594474"/>
                        </a:cubicBezTo>
                        <a:cubicBezTo>
                          <a:pt x="111296" y="566115"/>
                          <a:pt x="97450" y="520059"/>
                          <a:pt x="97450" y="457559"/>
                        </a:cubicBezTo>
                        <a:lnTo>
                          <a:pt x="97450" y="0"/>
                        </a:lnTo>
                        <a:lnTo>
                          <a:pt x="0" y="0"/>
                        </a:lnTo>
                        <a:lnTo>
                          <a:pt x="0" y="449206"/>
                        </a:lnTo>
                        <a:cubicBezTo>
                          <a:pt x="0" y="545208"/>
                          <a:pt x="21742" y="615995"/>
                          <a:pt x="64627" y="659584"/>
                        </a:cubicBezTo>
                        <a:cubicBezTo>
                          <a:pt x="107512" y="703200"/>
                          <a:pt x="176511" y="725308"/>
                          <a:pt x="269680" y="725308"/>
                        </a:cubicBezTo>
                        <a:cubicBezTo>
                          <a:pt x="362862" y="725308"/>
                          <a:pt x="431679" y="703187"/>
                          <a:pt x="474224" y="659584"/>
                        </a:cubicBezTo>
                        <a:cubicBezTo>
                          <a:pt x="516757" y="615982"/>
                          <a:pt x="538317" y="545195"/>
                          <a:pt x="538317" y="449219"/>
                        </a:cubicBezTo>
                        <a:lnTo>
                          <a:pt x="538317" y="13"/>
                        </a:lnTo>
                        <a:lnTo>
                          <a:pt x="445043" y="13"/>
                        </a:lnTo>
                        <a:lnTo>
                          <a:pt x="445043" y="457559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" name="Freeform: Shape 136">
                    <a:extLst>
                      <a:ext uri="{FF2B5EF4-FFF2-40B4-BE49-F238E27FC236}">
                        <a16:creationId xmlns:a16="http://schemas.microsoft.com/office/drawing/2014/main" id="{238E3F4A-2983-47C4-8D3D-8109DF9EA5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0108932" y="3362649"/>
                    <a:ext cx="501827" cy="737823"/>
                  </a:xfrm>
                  <a:custGeom>
                    <a:avLst/>
                    <a:gdLst>
                      <a:gd name="connsiteX0" fmla="*/ 458629 w 501827"/>
                      <a:gd name="connsiteY0" fmla="*/ 397800 h 737823"/>
                      <a:gd name="connsiteX1" fmla="*/ 314927 w 501827"/>
                      <a:gd name="connsiteY1" fmla="*/ 327273 h 737823"/>
                      <a:gd name="connsiteX2" fmla="*/ 234665 w 501827"/>
                      <a:gd name="connsiteY2" fmla="*/ 309538 h 737823"/>
                      <a:gd name="connsiteX3" fmla="*/ 134880 w 501827"/>
                      <a:gd name="connsiteY3" fmla="*/ 269381 h 737823"/>
                      <a:gd name="connsiteX4" fmla="*/ 107864 w 501827"/>
                      <a:gd name="connsiteY4" fmla="*/ 203096 h 737823"/>
                      <a:gd name="connsiteX5" fmla="*/ 265504 w 501827"/>
                      <a:gd name="connsiteY5" fmla="*/ 87074 h 737823"/>
                      <a:gd name="connsiteX6" fmla="*/ 460391 w 501827"/>
                      <a:gd name="connsiteY6" fmla="*/ 142018 h 737823"/>
                      <a:gd name="connsiteX7" fmla="*/ 463262 w 501827"/>
                      <a:gd name="connsiteY7" fmla="*/ 144054 h 737823"/>
                      <a:gd name="connsiteX8" fmla="*/ 463262 w 501827"/>
                      <a:gd name="connsiteY8" fmla="*/ 44686 h 737823"/>
                      <a:gd name="connsiteX9" fmla="*/ 462505 w 501827"/>
                      <a:gd name="connsiteY9" fmla="*/ 44138 h 737823"/>
                      <a:gd name="connsiteX10" fmla="*/ 262385 w 501827"/>
                      <a:gd name="connsiteY10" fmla="*/ 0 h 737823"/>
                      <a:gd name="connsiteX11" fmla="*/ 10427 w 501827"/>
                      <a:gd name="connsiteY11" fmla="*/ 209360 h 737823"/>
                      <a:gd name="connsiteX12" fmla="*/ 50480 w 501827"/>
                      <a:gd name="connsiteY12" fmla="*/ 331006 h 737823"/>
                      <a:gd name="connsiteX13" fmla="*/ 186926 w 501827"/>
                      <a:gd name="connsiteY13" fmla="*/ 398844 h 737823"/>
                      <a:gd name="connsiteX14" fmla="*/ 264969 w 501827"/>
                      <a:gd name="connsiteY14" fmla="*/ 417154 h 737823"/>
                      <a:gd name="connsiteX15" fmla="*/ 375313 w 501827"/>
                      <a:gd name="connsiteY15" fmla="*/ 459856 h 737823"/>
                      <a:gd name="connsiteX16" fmla="*/ 404390 w 501827"/>
                      <a:gd name="connsiteY16" fmla="*/ 529508 h 737823"/>
                      <a:gd name="connsiteX17" fmla="*/ 240486 w 501827"/>
                      <a:gd name="connsiteY17" fmla="*/ 650749 h 737823"/>
                      <a:gd name="connsiteX18" fmla="*/ 2910 w 501827"/>
                      <a:gd name="connsiteY18" fmla="*/ 578109 h 737823"/>
                      <a:gd name="connsiteX19" fmla="*/ 0 w 501827"/>
                      <a:gd name="connsiteY19" fmla="*/ 575929 h 737823"/>
                      <a:gd name="connsiteX20" fmla="*/ 0 w 501827"/>
                      <a:gd name="connsiteY20" fmla="*/ 676394 h 737823"/>
                      <a:gd name="connsiteX21" fmla="*/ 691 w 501827"/>
                      <a:gd name="connsiteY21" fmla="*/ 676942 h 737823"/>
                      <a:gd name="connsiteX22" fmla="*/ 238398 w 501827"/>
                      <a:gd name="connsiteY22" fmla="*/ 737824 h 737823"/>
                      <a:gd name="connsiteX23" fmla="*/ 501827 w 501827"/>
                      <a:gd name="connsiteY23" fmla="*/ 526389 h 737823"/>
                      <a:gd name="connsiteX24" fmla="*/ 458629 w 501827"/>
                      <a:gd name="connsiteY24" fmla="*/ 397800 h 737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01827" h="737823">
                        <a:moveTo>
                          <a:pt x="458629" y="397800"/>
                        </a:moveTo>
                        <a:cubicBezTo>
                          <a:pt x="430022" y="365643"/>
                          <a:pt x="381656" y="341929"/>
                          <a:pt x="314927" y="327273"/>
                        </a:cubicBezTo>
                        <a:lnTo>
                          <a:pt x="234665" y="309538"/>
                        </a:lnTo>
                        <a:cubicBezTo>
                          <a:pt x="186573" y="299267"/>
                          <a:pt x="152994" y="285759"/>
                          <a:pt x="134880" y="269381"/>
                        </a:cubicBezTo>
                        <a:cubicBezTo>
                          <a:pt x="116961" y="253171"/>
                          <a:pt x="107864" y="230868"/>
                          <a:pt x="107864" y="203096"/>
                        </a:cubicBezTo>
                        <a:cubicBezTo>
                          <a:pt x="107864" y="126109"/>
                          <a:pt x="160903" y="87074"/>
                          <a:pt x="265504" y="87074"/>
                        </a:cubicBezTo>
                        <a:cubicBezTo>
                          <a:pt x="343261" y="87074"/>
                          <a:pt x="408827" y="105555"/>
                          <a:pt x="460391" y="142018"/>
                        </a:cubicBezTo>
                        <a:lnTo>
                          <a:pt x="463262" y="144054"/>
                        </a:lnTo>
                        <a:lnTo>
                          <a:pt x="463262" y="44686"/>
                        </a:lnTo>
                        <a:lnTo>
                          <a:pt x="462505" y="44138"/>
                        </a:lnTo>
                        <a:cubicBezTo>
                          <a:pt x="421369" y="14852"/>
                          <a:pt x="354040" y="0"/>
                          <a:pt x="262385" y="0"/>
                        </a:cubicBezTo>
                        <a:cubicBezTo>
                          <a:pt x="95205" y="0"/>
                          <a:pt x="10427" y="70435"/>
                          <a:pt x="10427" y="209360"/>
                        </a:cubicBezTo>
                        <a:cubicBezTo>
                          <a:pt x="10427" y="259645"/>
                          <a:pt x="23909" y="300585"/>
                          <a:pt x="50480" y="331006"/>
                        </a:cubicBezTo>
                        <a:cubicBezTo>
                          <a:pt x="76999" y="361401"/>
                          <a:pt x="122911" y="384227"/>
                          <a:pt x="186926" y="398844"/>
                        </a:cubicBezTo>
                        <a:lnTo>
                          <a:pt x="264969" y="417154"/>
                        </a:lnTo>
                        <a:cubicBezTo>
                          <a:pt x="318686" y="429487"/>
                          <a:pt x="355802" y="443856"/>
                          <a:pt x="375313" y="459856"/>
                        </a:cubicBezTo>
                        <a:cubicBezTo>
                          <a:pt x="394615" y="475686"/>
                          <a:pt x="404390" y="499126"/>
                          <a:pt x="404390" y="529508"/>
                        </a:cubicBezTo>
                        <a:cubicBezTo>
                          <a:pt x="404390" y="609953"/>
                          <a:pt x="349251" y="650749"/>
                          <a:pt x="240486" y="650749"/>
                        </a:cubicBezTo>
                        <a:cubicBezTo>
                          <a:pt x="147512" y="650749"/>
                          <a:pt x="67576" y="626305"/>
                          <a:pt x="2910" y="578109"/>
                        </a:cubicBezTo>
                        <a:lnTo>
                          <a:pt x="0" y="575929"/>
                        </a:lnTo>
                        <a:lnTo>
                          <a:pt x="0" y="676394"/>
                        </a:lnTo>
                        <a:lnTo>
                          <a:pt x="691" y="676942"/>
                        </a:lnTo>
                        <a:cubicBezTo>
                          <a:pt x="52190" y="717334"/>
                          <a:pt x="132165" y="737824"/>
                          <a:pt x="238398" y="737824"/>
                        </a:cubicBezTo>
                        <a:cubicBezTo>
                          <a:pt x="413199" y="737824"/>
                          <a:pt x="501827" y="666684"/>
                          <a:pt x="501827" y="526389"/>
                        </a:cubicBezTo>
                        <a:cubicBezTo>
                          <a:pt x="501827" y="473272"/>
                          <a:pt x="487301" y="430022"/>
                          <a:pt x="458629" y="397800"/>
                        </a:cubicBez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2" name="Graphic 3">
                <a:extLst>
                  <a:ext uri="{FF2B5EF4-FFF2-40B4-BE49-F238E27FC236}">
                    <a16:creationId xmlns:a16="http://schemas.microsoft.com/office/drawing/2014/main" id="{6B1B7E78-6480-4D8A-8222-86992B1B25E4}"/>
                  </a:ext>
                </a:extLst>
              </p:cNvPr>
              <p:cNvGrpSpPr/>
              <p:nvPr/>
            </p:nvGrpSpPr>
            <p:grpSpPr bwMode="gray">
              <a:xfrm>
                <a:off x="3221874" y="2498768"/>
                <a:ext cx="7385412" cy="488828"/>
                <a:chOff x="3221874" y="2498768"/>
                <a:chExt cx="7385412" cy="488828"/>
              </a:xfrm>
              <a:solidFill>
                <a:srgbClr val="3D434B"/>
              </a:solidFill>
            </p:grpSpPr>
            <p:sp>
              <p:nvSpPr>
                <p:cNvPr id="55" name="Freeform: Shape 117">
                  <a:extLst>
                    <a:ext uri="{FF2B5EF4-FFF2-40B4-BE49-F238E27FC236}">
                      <a16:creationId xmlns:a16="http://schemas.microsoft.com/office/drawing/2014/main" id="{EA0E7722-F40E-4F84-8DCD-2D4EC21E850F}"/>
                    </a:ext>
                  </a:extLst>
                </p:cNvPr>
                <p:cNvSpPr/>
                <p:nvPr/>
              </p:nvSpPr>
              <p:spPr bwMode="gray">
                <a:xfrm>
                  <a:off x="3221874" y="2507095"/>
                  <a:ext cx="384448" cy="472162"/>
                </a:xfrm>
                <a:custGeom>
                  <a:avLst/>
                  <a:gdLst>
                    <a:gd name="connsiteX0" fmla="*/ 0 w 384448"/>
                    <a:gd name="connsiteY0" fmla="*/ 472163 h 472162"/>
                    <a:gd name="connsiteX1" fmla="*/ 0 w 384448"/>
                    <a:gd name="connsiteY1" fmla="*/ 0 h 472162"/>
                    <a:gd name="connsiteX2" fmla="*/ 72875 w 384448"/>
                    <a:gd name="connsiteY2" fmla="*/ 0 h 472162"/>
                    <a:gd name="connsiteX3" fmla="*/ 72875 w 384448"/>
                    <a:gd name="connsiteY3" fmla="*/ 202756 h 472162"/>
                    <a:gd name="connsiteX4" fmla="*/ 322001 w 384448"/>
                    <a:gd name="connsiteY4" fmla="*/ 202756 h 472162"/>
                    <a:gd name="connsiteX5" fmla="*/ 322001 w 384448"/>
                    <a:gd name="connsiteY5" fmla="*/ 0 h 472162"/>
                    <a:gd name="connsiteX6" fmla="*/ 384449 w 384448"/>
                    <a:gd name="connsiteY6" fmla="*/ 0 h 472162"/>
                    <a:gd name="connsiteX7" fmla="*/ 384449 w 384448"/>
                    <a:gd name="connsiteY7" fmla="*/ 472163 h 472162"/>
                    <a:gd name="connsiteX8" fmla="*/ 322001 w 384448"/>
                    <a:gd name="connsiteY8" fmla="*/ 472163 h 472162"/>
                    <a:gd name="connsiteX9" fmla="*/ 322001 w 384448"/>
                    <a:gd name="connsiteY9" fmla="*/ 260375 h 472162"/>
                    <a:gd name="connsiteX10" fmla="*/ 72875 w 384448"/>
                    <a:gd name="connsiteY10" fmla="*/ 260375 h 472162"/>
                    <a:gd name="connsiteX11" fmla="*/ 72875 w 384448"/>
                    <a:gd name="connsiteY11" fmla="*/ 472163 h 472162"/>
                    <a:gd name="connsiteX12" fmla="*/ 0 w 384448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84448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72875" y="0"/>
                      </a:lnTo>
                      <a:lnTo>
                        <a:pt x="72875" y="202756"/>
                      </a:lnTo>
                      <a:lnTo>
                        <a:pt x="322001" y="202756"/>
                      </a:lnTo>
                      <a:lnTo>
                        <a:pt x="322001" y="0"/>
                      </a:lnTo>
                      <a:lnTo>
                        <a:pt x="384449" y="0"/>
                      </a:lnTo>
                      <a:lnTo>
                        <a:pt x="384449" y="472163"/>
                      </a:lnTo>
                      <a:lnTo>
                        <a:pt x="322001" y="472163"/>
                      </a:lnTo>
                      <a:lnTo>
                        <a:pt x="322001" y="260375"/>
                      </a:lnTo>
                      <a:lnTo>
                        <a:pt x="72875" y="260375"/>
                      </a:lnTo>
                      <a:lnTo>
                        <a:pt x="72875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6" name="Freeform: Shape 118">
                  <a:extLst>
                    <a:ext uri="{FF2B5EF4-FFF2-40B4-BE49-F238E27FC236}">
                      <a16:creationId xmlns:a16="http://schemas.microsoft.com/office/drawing/2014/main" id="{FF9F24E1-E917-4CE7-AE20-6B8E16184F2E}"/>
                    </a:ext>
                  </a:extLst>
                </p:cNvPr>
                <p:cNvSpPr/>
                <p:nvPr/>
              </p:nvSpPr>
              <p:spPr bwMode="gray">
                <a:xfrm>
                  <a:off x="4051614" y="2498768"/>
                  <a:ext cx="413577" cy="488828"/>
                </a:xfrm>
                <a:custGeom>
                  <a:avLst/>
                  <a:gdLst>
                    <a:gd name="connsiteX0" fmla="*/ 362915 w 413577"/>
                    <a:gd name="connsiteY0" fmla="*/ 428769 h 488828"/>
                    <a:gd name="connsiteX1" fmla="*/ 206789 w 413577"/>
                    <a:gd name="connsiteY1" fmla="*/ 488829 h 488828"/>
                    <a:gd name="connsiteX2" fmla="*/ 50650 w 413577"/>
                    <a:gd name="connsiteY2" fmla="*/ 428769 h 488828"/>
                    <a:gd name="connsiteX3" fmla="*/ 0 w 413577"/>
                    <a:gd name="connsiteY3" fmla="*/ 244414 h 488828"/>
                    <a:gd name="connsiteX4" fmla="*/ 50650 w 413577"/>
                    <a:gd name="connsiteY4" fmla="*/ 60060 h 488828"/>
                    <a:gd name="connsiteX5" fmla="*/ 206789 w 413577"/>
                    <a:gd name="connsiteY5" fmla="*/ 0 h 488828"/>
                    <a:gd name="connsiteX6" fmla="*/ 362915 w 413577"/>
                    <a:gd name="connsiteY6" fmla="*/ 60060 h 488828"/>
                    <a:gd name="connsiteX7" fmla="*/ 413578 w 413577"/>
                    <a:gd name="connsiteY7" fmla="*/ 244414 h 488828"/>
                    <a:gd name="connsiteX8" fmla="*/ 362915 w 413577"/>
                    <a:gd name="connsiteY8" fmla="*/ 428769 h 488828"/>
                    <a:gd name="connsiteX9" fmla="*/ 98181 w 413577"/>
                    <a:gd name="connsiteY9" fmla="*/ 387803 h 488828"/>
                    <a:gd name="connsiteX10" fmla="*/ 206789 w 413577"/>
                    <a:gd name="connsiteY10" fmla="*/ 433285 h 488828"/>
                    <a:gd name="connsiteX11" fmla="*/ 315384 w 413577"/>
                    <a:gd name="connsiteY11" fmla="*/ 387803 h 488828"/>
                    <a:gd name="connsiteX12" fmla="*/ 349734 w 413577"/>
                    <a:gd name="connsiteY12" fmla="*/ 244414 h 488828"/>
                    <a:gd name="connsiteX13" fmla="*/ 315384 w 413577"/>
                    <a:gd name="connsiteY13" fmla="*/ 101026 h 488828"/>
                    <a:gd name="connsiteX14" fmla="*/ 206789 w 413577"/>
                    <a:gd name="connsiteY14" fmla="*/ 55544 h 488828"/>
                    <a:gd name="connsiteX15" fmla="*/ 98181 w 413577"/>
                    <a:gd name="connsiteY15" fmla="*/ 101026 h 488828"/>
                    <a:gd name="connsiteX16" fmla="*/ 63831 w 413577"/>
                    <a:gd name="connsiteY16" fmla="*/ 244414 h 488828"/>
                    <a:gd name="connsiteX17" fmla="*/ 98181 w 413577"/>
                    <a:gd name="connsiteY17" fmla="*/ 387803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13577" h="488828">
                      <a:moveTo>
                        <a:pt x="362915" y="428769"/>
                      </a:moveTo>
                      <a:cubicBezTo>
                        <a:pt x="329140" y="468809"/>
                        <a:pt x="277093" y="488829"/>
                        <a:pt x="206789" y="488829"/>
                      </a:cubicBezTo>
                      <a:cubicBezTo>
                        <a:pt x="136459" y="488829"/>
                        <a:pt x="84412" y="468809"/>
                        <a:pt x="50650" y="428769"/>
                      </a:cubicBezTo>
                      <a:cubicBezTo>
                        <a:pt x="16875" y="388729"/>
                        <a:pt x="0" y="327286"/>
                        <a:pt x="0" y="244414"/>
                      </a:cubicBezTo>
                      <a:cubicBezTo>
                        <a:pt x="0" y="161555"/>
                        <a:pt x="16888" y="100112"/>
                        <a:pt x="50650" y="60060"/>
                      </a:cubicBezTo>
                      <a:cubicBezTo>
                        <a:pt x="84412" y="20020"/>
                        <a:pt x="136459" y="0"/>
                        <a:pt x="206789" y="0"/>
                      </a:cubicBezTo>
                      <a:cubicBezTo>
                        <a:pt x="277093" y="0"/>
                        <a:pt x="329153" y="20033"/>
                        <a:pt x="362915" y="60060"/>
                      </a:cubicBezTo>
                      <a:cubicBezTo>
                        <a:pt x="396690" y="100099"/>
                        <a:pt x="413578" y="161555"/>
                        <a:pt x="413578" y="244414"/>
                      </a:cubicBezTo>
                      <a:cubicBezTo>
                        <a:pt x="413578" y="327273"/>
                        <a:pt x="396690" y="388729"/>
                        <a:pt x="362915" y="428769"/>
                      </a:cubicBezTo>
                      <a:close/>
                      <a:moveTo>
                        <a:pt x="98181" y="387803"/>
                      </a:moveTo>
                      <a:cubicBezTo>
                        <a:pt x="121085" y="418133"/>
                        <a:pt x="157274" y="433285"/>
                        <a:pt x="206789" y="433285"/>
                      </a:cubicBezTo>
                      <a:cubicBezTo>
                        <a:pt x="256290" y="433285"/>
                        <a:pt x="292493" y="418133"/>
                        <a:pt x="315384" y="387803"/>
                      </a:cubicBezTo>
                      <a:cubicBezTo>
                        <a:pt x="338288" y="357486"/>
                        <a:pt x="349734" y="309681"/>
                        <a:pt x="349734" y="244414"/>
                      </a:cubicBezTo>
                      <a:cubicBezTo>
                        <a:pt x="349734" y="179148"/>
                        <a:pt x="338288" y="131356"/>
                        <a:pt x="315384" y="101026"/>
                      </a:cubicBezTo>
                      <a:cubicBezTo>
                        <a:pt x="292480" y="70709"/>
                        <a:pt x="256277" y="55544"/>
                        <a:pt x="206789" y="55544"/>
                      </a:cubicBezTo>
                      <a:cubicBezTo>
                        <a:pt x="157274" y="55544"/>
                        <a:pt x="121085" y="70709"/>
                        <a:pt x="98181" y="101026"/>
                      </a:cubicBezTo>
                      <a:cubicBezTo>
                        <a:pt x="75277" y="131356"/>
                        <a:pt x="63831" y="179148"/>
                        <a:pt x="63831" y="244414"/>
                      </a:cubicBezTo>
                      <a:cubicBezTo>
                        <a:pt x="63831" y="309681"/>
                        <a:pt x="75277" y="357486"/>
                        <a:pt x="98181" y="387803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7" name="Freeform: Shape 119">
                  <a:extLst>
                    <a:ext uri="{FF2B5EF4-FFF2-40B4-BE49-F238E27FC236}">
                      <a16:creationId xmlns:a16="http://schemas.microsoft.com/office/drawing/2014/main" id="{117ACA38-DBE6-4E2A-B139-566F8F0DCA2C}"/>
                    </a:ext>
                  </a:extLst>
                </p:cNvPr>
                <p:cNvSpPr/>
                <p:nvPr/>
              </p:nvSpPr>
              <p:spPr bwMode="gray">
                <a:xfrm>
                  <a:off x="4879488" y="2498768"/>
                  <a:ext cx="333093" cy="488828"/>
                </a:xfrm>
                <a:custGeom>
                  <a:avLst/>
                  <a:gdLst>
                    <a:gd name="connsiteX0" fmla="*/ 217882 w 333093"/>
                    <a:gd name="connsiteY0" fmla="*/ 488829 h 488828"/>
                    <a:gd name="connsiteX1" fmla="*/ 53430 w 333093"/>
                    <a:gd name="connsiteY1" fmla="*/ 428769 h 488828"/>
                    <a:gd name="connsiteX2" fmla="*/ 0 w 333093"/>
                    <a:gd name="connsiteY2" fmla="*/ 244414 h 488828"/>
                    <a:gd name="connsiteX3" fmla="*/ 53090 w 333093"/>
                    <a:gd name="connsiteY3" fmla="*/ 60060 h 488828"/>
                    <a:gd name="connsiteX4" fmla="*/ 216512 w 333093"/>
                    <a:gd name="connsiteY4" fmla="*/ 0 h 488828"/>
                    <a:gd name="connsiteX5" fmla="*/ 333094 w 333093"/>
                    <a:gd name="connsiteY5" fmla="*/ 24300 h 488828"/>
                    <a:gd name="connsiteX6" fmla="*/ 333094 w 333093"/>
                    <a:gd name="connsiteY6" fmla="*/ 85404 h 488828"/>
                    <a:gd name="connsiteX7" fmla="*/ 218600 w 333093"/>
                    <a:gd name="connsiteY7" fmla="*/ 55544 h 488828"/>
                    <a:gd name="connsiteX8" fmla="*/ 100621 w 333093"/>
                    <a:gd name="connsiteY8" fmla="*/ 100334 h 488828"/>
                    <a:gd name="connsiteX9" fmla="*/ 63831 w 333093"/>
                    <a:gd name="connsiteY9" fmla="*/ 243723 h 488828"/>
                    <a:gd name="connsiteX10" fmla="*/ 100960 w 333093"/>
                    <a:gd name="connsiteY10" fmla="*/ 388155 h 488828"/>
                    <a:gd name="connsiteX11" fmla="*/ 220662 w 333093"/>
                    <a:gd name="connsiteY11" fmla="*/ 433285 h 488828"/>
                    <a:gd name="connsiteX12" fmla="*/ 333081 w 333093"/>
                    <a:gd name="connsiteY12" fmla="*/ 403424 h 488828"/>
                    <a:gd name="connsiteX13" fmla="*/ 333081 w 333093"/>
                    <a:gd name="connsiteY13" fmla="*/ 464528 h 488828"/>
                    <a:gd name="connsiteX14" fmla="*/ 217882 w 333093"/>
                    <a:gd name="connsiteY14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33093" h="488828">
                      <a:moveTo>
                        <a:pt x="217882" y="488829"/>
                      </a:moveTo>
                      <a:cubicBezTo>
                        <a:pt x="143871" y="488829"/>
                        <a:pt x="89032" y="468809"/>
                        <a:pt x="53430" y="428769"/>
                      </a:cubicBezTo>
                      <a:cubicBezTo>
                        <a:pt x="17801" y="388729"/>
                        <a:pt x="0" y="327286"/>
                        <a:pt x="0" y="244414"/>
                      </a:cubicBezTo>
                      <a:cubicBezTo>
                        <a:pt x="0" y="161555"/>
                        <a:pt x="17697" y="100112"/>
                        <a:pt x="53090" y="60060"/>
                      </a:cubicBezTo>
                      <a:cubicBezTo>
                        <a:pt x="88484" y="20020"/>
                        <a:pt x="142958" y="0"/>
                        <a:pt x="216512" y="0"/>
                      </a:cubicBezTo>
                      <a:cubicBezTo>
                        <a:pt x="265543" y="0"/>
                        <a:pt x="304408" y="8105"/>
                        <a:pt x="333094" y="24300"/>
                      </a:cubicBezTo>
                      <a:lnTo>
                        <a:pt x="333094" y="85404"/>
                      </a:lnTo>
                      <a:cubicBezTo>
                        <a:pt x="300245" y="65502"/>
                        <a:pt x="262085" y="55544"/>
                        <a:pt x="218600" y="55544"/>
                      </a:cubicBezTo>
                      <a:cubicBezTo>
                        <a:pt x="164478" y="55544"/>
                        <a:pt x="125143" y="70474"/>
                        <a:pt x="100621" y="100334"/>
                      </a:cubicBezTo>
                      <a:cubicBezTo>
                        <a:pt x="76086" y="130194"/>
                        <a:pt x="63831" y="177999"/>
                        <a:pt x="63831" y="243723"/>
                      </a:cubicBezTo>
                      <a:cubicBezTo>
                        <a:pt x="63831" y="309929"/>
                        <a:pt x="76203" y="358060"/>
                        <a:pt x="100960" y="388155"/>
                      </a:cubicBezTo>
                      <a:cubicBezTo>
                        <a:pt x="125704" y="418250"/>
                        <a:pt x="165614" y="433285"/>
                        <a:pt x="220662" y="433285"/>
                      </a:cubicBezTo>
                      <a:cubicBezTo>
                        <a:pt x="263690" y="433285"/>
                        <a:pt x="301159" y="423340"/>
                        <a:pt x="333081" y="403424"/>
                      </a:cubicBezTo>
                      <a:lnTo>
                        <a:pt x="333081" y="464528"/>
                      </a:lnTo>
                      <a:cubicBezTo>
                        <a:pt x="304852" y="480724"/>
                        <a:pt x="266457" y="488829"/>
                        <a:pt x="217882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8" name="Freeform: Shape 120">
                  <a:extLst>
                    <a:ext uri="{FF2B5EF4-FFF2-40B4-BE49-F238E27FC236}">
                      <a16:creationId xmlns:a16="http://schemas.microsoft.com/office/drawing/2014/main" id="{C8674928-13DC-43F4-9866-5D3A724C15B4}"/>
                    </a:ext>
                  </a:extLst>
                </p:cNvPr>
                <p:cNvSpPr/>
                <p:nvPr/>
              </p:nvSpPr>
              <p:spPr bwMode="gray">
                <a:xfrm>
                  <a:off x="5636352" y="2507095"/>
                  <a:ext cx="374021" cy="472162"/>
                </a:xfrm>
                <a:custGeom>
                  <a:avLst/>
                  <a:gdLst>
                    <a:gd name="connsiteX0" fmla="*/ 0 w 374021"/>
                    <a:gd name="connsiteY0" fmla="*/ 472163 h 472162"/>
                    <a:gd name="connsiteX1" fmla="*/ 0 w 374021"/>
                    <a:gd name="connsiteY1" fmla="*/ 0 h 472162"/>
                    <a:gd name="connsiteX2" fmla="*/ 62448 w 374021"/>
                    <a:gd name="connsiteY2" fmla="*/ 0 h 472162"/>
                    <a:gd name="connsiteX3" fmla="*/ 62448 w 374021"/>
                    <a:gd name="connsiteY3" fmla="*/ 202756 h 472162"/>
                    <a:gd name="connsiteX4" fmla="*/ 311574 w 374021"/>
                    <a:gd name="connsiteY4" fmla="*/ 202756 h 472162"/>
                    <a:gd name="connsiteX5" fmla="*/ 311574 w 374021"/>
                    <a:gd name="connsiteY5" fmla="*/ 0 h 472162"/>
                    <a:gd name="connsiteX6" fmla="*/ 374022 w 374021"/>
                    <a:gd name="connsiteY6" fmla="*/ 0 h 472162"/>
                    <a:gd name="connsiteX7" fmla="*/ 374022 w 374021"/>
                    <a:gd name="connsiteY7" fmla="*/ 472163 h 472162"/>
                    <a:gd name="connsiteX8" fmla="*/ 311574 w 374021"/>
                    <a:gd name="connsiteY8" fmla="*/ 472163 h 472162"/>
                    <a:gd name="connsiteX9" fmla="*/ 311574 w 374021"/>
                    <a:gd name="connsiteY9" fmla="*/ 260375 h 472162"/>
                    <a:gd name="connsiteX10" fmla="*/ 62448 w 374021"/>
                    <a:gd name="connsiteY10" fmla="*/ 260375 h 472162"/>
                    <a:gd name="connsiteX11" fmla="*/ 62448 w 374021"/>
                    <a:gd name="connsiteY11" fmla="*/ 472163 h 472162"/>
                    <a:gd name="connsiteX12" fmla="*/ 0 w 374021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4021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8" y="0"/>
                      </a:lnTo>
                      <a:lnTo>
                        <a:pt x="62448" y="202756"/>
                      </a:lnTo>
                      <a:lnTo>
                        <a:pt x="311574" y="202756"/>
                      </a:lnTo>
                      <a:lnTo>
                        <a:pt x="311574" y="0"/>
                      </a:lnTo>
                      <a:lnTo>
                        <a:pt x="374022" y="0"/>
                      </a:lnTo>
                      <a:lnTo>
                        <a:pt x="374022" y="472163"/>
                      </a:lnTo>
                      <a:lnTo>
                        <a:pt x="311574" y="472163"/>
                      </a:lnTo>
                      <a:lnTo>
                        <a:pt x="311574" y="260375"/>
                      </a:lnTo>
                      <a:lnTo>
                        <a:pt x="62448" y="260375"/>
                      </a:lnTo>
                      <a:lnTo>
                        <a:pt x="62448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9" name="Freeform: Shape 121">
                  <a:extLst>
                    <a:ext uri="{FF2B5EF4-FFF2-40B4-BE49-F238E27FC236}">
                      <a16:creationId xmlns:a16="http://schemas.microsoft.com/office/drawing/2014/main" id="{8B10DB6C-ED16-4F99-8ADD-38F2A5E7643E}"/>
                    </a:ext>
                  </a:extLst>
                </p:cNvPr>
                <p:cNvSpPr/>
                <p:nvPr/>
              </p:nvSpPr>
              <p:spPr bwMode="gray">
                <a:xfrm>
                  <a:off x="6440565" y="2498768"/>
                  <a:ext cx="331697" cy="488828"/>
                </a:xfrm>
                <a:custGeom>
                  <a:avLst/>
                  <a:gdLst>
                    <a:gd name="connsiteX0" fmla="*/ 157523 w 331697"/>
                    <a:gd name="connsiteY0" fmla="*/ 488829 h 488828"/>
                    <a:gd name="connsiteX1" fmla="*/ 0 w 331697"/>
                    <a:gd name="connsiteY1" fmla="*/ 448554 h 488828"/>
                    <a:gd name="connsiteX2" fmla="*/ 0 w 331697"/>
                    <a:gd name="connsiteY2" fmla="*/ 384671 h 488828"/>
                    <a:gd name="connsiteX3" fmla="*/ 158905 w 331697"/>
                    <a:gd name="connsiteY3" fmla="*/ 433271 h 488828"/>
                    <a:gd name="connsiteX4" fmla="*/ 269250 w 331697"/>
                    <a:gd name="connsiteY4" fmla="*/ 351339 h 488828"/>
                    <a:gd name="connsiteX5" fmla="*/ 249452 w 331697"/>
                    <a:gd name="connsiteY5" fmla="*/ 304017 h 488828"/>
                    <a:gd name="connsiteX6" fmla="*/ 175480 w 331697"/>
                    <a:gd name="connsiteY6" fmla="*/ 275344 h 488828"/>
                    <a:gd name="connsiteX7" fmla="*/ 123525 w 331697"/>
                    <a:gd name="connsiteY7" fmla="*/ 263155 h 488828"/>
                    <a:gd name="connsiteX8" fmla="*/ 33318 w 331697"/>
                    <a:gd name="connsiteY8" fmla="*/ 218365 h 488828"/>
                    <a:gd name="connsiteX9" fmla="*/ 6943 w 331697"/>
                    <a:gd name="connsiteY9" fmla="*/ 138168 h 488828"/>
                    <a:gd name="connsiteX10" fmla="*/ 173484 w 331697"/>
                    <a:gd name="connsiteY10" fmla="*/ 0 h 488828"/>
                    <a:gd name="connsiteX11" fmla="*/ 306026 w 331697"/>
                    <a:gd name="connsiteY11" fmla="*/ 29168 h 488828"/>
                    <a:gd name="connsiteX12" fmla="*/ 306026 w 331697"/>
                    <a:gd name="connsiteY12" fmla="*/ 92360 h 488828"/>
                    <a:gd name="connsiteX13" fmla="*/ 175571 w 331697"/>
                    <a:gd name="connsiteY13" fmla="*/ 55557 h 488828"/>
                    <a:gd name="connsiteX14" fmla="*/ 69391 w 331697"/>
                    <a:gd name="connsiteY14" fmla="*/ 134018 h 488828"/>
                    <a:gd name="connsiteX15" fmla="*/ 87779 w 331697"/>
                    <a:gd name="connsiteY15" fmla="*/ 179056 h 488828"/>
                    <a:gd name="connsiteX16" fmla="*/ 154769 w 331697"/>
                    <a:gd name="connsiteY16" fmla="*/ 206084 h 488828"/>
                    <a:gd name="connsiteX17" fmla="*/ 208198 w 331697"/>
                    <a:gd name="connsiteY17" fmla="*/ 217882 h 488828"/>
                    <a:gd name="connsiteX18" fmla="*/ 303247 w 331697"/>
                    <a:gd name="connsiteY18" fmla="*/ 264460 h 488828"/>
                    <a:gd name="connsiteX19" fmla="*/ 331698 w 331697"/>
                    <a:gd name="connsiteY19" fmla="*/ 349264 h 488828"/>
                    <a:gd name="connsiteX20" fmla="*/ 157523 w 331697"/>
                    <a:gd name="connsiteY20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31697" h="488828">
                      <a:moveTo>
                        <a:pt x="157523" y="488829"/>
                      </a:moveTo>
                      <a:cubicBezTo>
                        <a:pt x="86735" y="488829"/>
                        <a:pt x="34219" y="475412"/>
                        <a:pt x="0" y="448554"/>
                      </a:cubicBezTo>
                      <a:lnTo>
                        <a:pt x="0" y="384671"/>
                      </a:lnTo>
                      <a:cubicBezTo>
                        <a:pt x="43485" y="417076"/>
                        <a:pt x="96458" y="433271"/>
                        <a:pt x="158905" y="433271"/>
                      </a:cubicBezTo>
                      <a:cubicBezTo>
                        <a:pt x="232460" y="433271"/>
                        <a:pt x="269250" y="405969"/>
                        <a:pt x="269250" y="351339"/>
                      </a:cubicBezTo>
                      <a:cubicBezTo>
                        <a:pt x="269250" y="330614"/>
                        <a:pt x="262646" y="314849"/>
                        <a:pt x="249452" y="304017"/>
                      </a:cubicBezTo>
                      <a:cubicBezTo>
                        <a:pt x="236245" y="293185"/>
                        <a:pt x="211605" y="283632"/>
                        <a:pt x="175480" y="275344"/>
                      </a:cubicBezTo>
                      <a:lnTo>
                        <a:pt x="123525" y="263155"/>
                      </a:lnTo>
                      <a:cubicBezTo>
                        <a:pt x="80953" y="253432"/>
                        <a:pt x="50885" y="238502"/>
                        <a:pt x="33318" y="218365"/>
                      </a:cubicBezTo>
                      <a:cubicBezTo>
                        <a:pt x="15726" y="198228"/>
                        <a:pt x="6943" y="171500"/>
                        <a:pt x="6943" y="138168"/>
                      </a:cubicBezTo>
                      <a:cubicBezTo>
                        <a:pt x="6943" y="46056"/>
                        <a:pt x="62461" y="0"/>
                        <a:pt x="173484" y="0"/>
                      </a:cubicBezTo>
                      <a:cubicBezTo>
                        <a:pt x="234548" y="0"/>
                        <a:pt x="278724" y="9723"/>
                        <a:pt x="306026" y="29168"/>
                      </a:cubicBezTo>
                      <a:lnTo>
                        <a:pt x="306026" y="92360"/>
                      </a:lnTo>
                      <a:cubicBezTo>
                        <a:pt x="271325" y="67825"/>
                        <a:pt x="227840" y="55557"/>
                        <a:pt x="175571" y="55557"/>
                      </a:cubicBezTo>
                      <a:cubicBezTo>
                        <a:pt x="104784" y="55557"/>
                        <a:pt x="69391" y="81711"/>
                        <a:pt x="69391" y="134018"/>
                      </a:cubicBezTo>
                      <a:cubicBezTo>
                        <a:pt x="69391" y="152955"/>
                        <a:pt x="75511" y="167963"/>
                        <a:pt x="87779" y="179056"/>
                      </a:cubicBezTo>
                      <a:cubicBezTo>
                        <a:pt x="100047" y="190149"/>
                        <a:pt x="122377" y="199154"/>
                        <a:pt x="154769" y="206084"/>
                      </a:cubicBezTo>
                      <a:lnTo>
                        <a:pt x="208198" y="217882"/>
                      </a:lnTo>
                      <a:cubicBezTo>
                        <a:pt x="252597" y="227618"/>
                        <a:pt x="284271" y="243148"/>
                        <a:pt x="303247" y="264460"/>
                      </a:cubicBezTo>
                      <a:cubicBezTo>
                        <a:pt x="322210" y="285772"/>
                        <a:pt x="331698" y="314053"/>
                        <a:pt x="331698" y="349264"/>
                      </a:cubicBezTo>
                      <a:cubicBezTo>
                        <a:pt x="331698" y="442303"/>
                        <a:pt x="273635" y="488829"/>
                        <a:pt x="157523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0" name="Freeform: Shape 122">
                  <a:extLst>
                    <a:ext uri="{FF2B5EF4-FFF2-40B4-BE49-F238E27FC236}">
                      <a16:creationId xmlns:a16="http://schemas.microsoft.com/office/drawing/2014/main" id="{5E2768F9-D12B-425F-9A34-A7409DC090A6}"/>
                    </a:ext>
                  </a:extLst>
                </p:cNvPr>
                <p:cNvSpPr/>
                <p:nvPr/>
              </p:nvSpPr>
              <p:spPr bwMode="gray">
                <a:xfrm>
                  <a:off x="7176575" y="2498768"/>
                  <a:ext cx="333093" cy="488828"/>
                </a:xfrm>
                <a:custGeom>
                  <a:avLst/>
                  <a:gdLst>
                    <a:gd name="connsiteX0" fmla="*/ 217882 w 333093"/>
                    <a:gd name="connsiteY0" fmla="*/ 488829 h 488828"/>
                    <a:gd name="connsiteX1" fmla="*/ 53430 w 333093"/>
                    <a:gd name="connsiteY1" fmla="*/ 428769 h 488828"/>
                    <a:gd name="connsiteX2" fmla="*/ 0 w 333093"/>
                    <a:gd name="connsiteY2" fmla="*/ 244414 h 488828"/>
                    <a:gd name="connsiteX3" fmla="*/ 53091 w 333093"/>
                    <a:gd name="connsiteY3" fmla="*/ 60060 h 488828"/>
                    <a:gd name="connsiteX4" fmla="*/ 216512 w 333093"/>
                    <a:gd name="connsiteY4" fmla="*/ 0 h 488828"/>
                    <a:gd name="connsiteX5" fmla="*/ 333094 w 333093"/>
                    <a:gd name="connsiteY5" fmla="*/ 24300 h 488828"/>
                    <a:gd name="connsiteX6" fmla="*/ 333094 w 333093"/>
                    <a:gd name="connsiteY6" fmla="*/ 85404 h 488828"/>
                    <a:gd name="connsiteX7" fmla="*/ 218600 w 333093"/>
                    <a:gd name="connsiteY7" fmla="*/ 55544 h 488828"/>
                    <a:gd name="connsiteX8" fmla="*/ 100621 w 333093"/>
                    <a:gd name="connsiteY8" fmla="*/ 100334 h 488828"/>
                    <a:gd name="connsiteX9" fmla="*/ 63831 w 333093"/>
                    <a:gd name="connsiteY9" fmla="*/ 243723 h 488828"/>
                    <a:gd name="connsiteX10" fmla="*/ 100960 w 333093"/>
                    <a:gd name="connsiteY10" fmla="*/ 388155 h 488828"/>
                    <a:gd name="connsiteX11" fmla="*/ 220662 w 333093"/>
                    <a:gd name="connsiteY11" fmla="*/ 433285 h 488828"/>
                    <a:gd name="connsiteX12" fmla="*/ 333081 w 333093"/>
                    <a:gd name="connsiteY12" fmla="*/ 403424 h 488828"/>
                    <a:gd name="connsiteX13" fmla="*/ 333081 w 333093"/>
                    <a:gd name="connsiteY13" fmla="*/ 464528 h 488828"/>
                    <a:gd name="connsiteX14" fmla="*/ 217882 w 333093"/>
                    <a:gd name="connsiteY14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33093" h="488828">
                      <a:moveTo>
                        <a:pt x="217882" y="488829"/>
                      </a:moveTo>
                      <a:cubicBezTo>
                        <a:pt x="143872" y="488829"/>
                        <a:pt x="89032" y="468809"/>
                        <a:pt x="53430" y="428769"/>
                      </a:cubicBezTo>
                      <a:cubicBezTo>
                        <a:pt x="17801" y="388729"/>
                        <a:pt x="0" y="327286"/>
                        <a:pt x="0" y="244414"/>
                      </a:cubicBezTo>
                      <a:cubicBezTo>
                        <a:pt x="0" y="161555"/>
                        <a:pt x="17697" y="100112"/>
                        <a:pt x="53091" y="60060"/>
                      </a:cubicBezTo>
                      <a:cubicBezTo>
                        <a:pt x="88484" y="20020"/>
                        <a:pt x="142958" y="0"/>
                        <a:pt x="216512" y="0"/>
                      </a:cubicBezTo>
                      <a:cubicBezTo>
                        <a:pt x="265544" y="0"/>
                        <a:pt x="304408" y="8105"/>
                        <a:pt x="333094" y="24300"/>
                      </a:cubicBezTo>
                      <a:lnTo>
                        <a:pt x="333094" y="85404"/>
                      </a:lnTo>
                      <a:cubicBezTo>
                        <a:pt x="300245" y="65502"/>
                        <a:pt x="262085" y="55544"/>
                        <a:pt x="218600" y="55544"/>
                      </a:cubicBezTo>
                      <a:cubicBezTo>
                        <a:pt x="164478" y="55544"/>
                        <a:pt x="125144" y="70474"/>
                        <a:pt x="100621" y="100334"/>
                      </a:cubicBezTo>
                      <a:cubicBezTo>
                        <a:pt x="76099" y="130194"/>
                        <a:pt x="63831" y="177999"/>
                        <a:pt x="63831" y="243723"/>
                      </a:cubicBezTo>
                      <a:cubicBezTo>
                        <a:pt x="63831" y="309929"/>
                        <a:pt x="76203" y="358060"/>
                        <a:pt x="100960" y="388155"/>
                      </a:cubicBezTo>
                      <a:cubicBezTo>
                        <a:pt x="125704" y="418250"/>
                        <a:pt x="165614" y="433285"/>
                        <a:pt x="220662" y="433285"/>
                      </a:cubicBezTo>
                      <a:cubicBezTo>
                        <a:pt x="263690" y="433285"/>
                        <a:pt x="301159" y="423340"/>
                        <a:pt x="333081" y="403424"/>
                      </a:cubicBezTo>
                      <a:lnTo>
                        <a:pt x="333081" y="464528"/>
                      </a:lnTo>
                      <a:cubicBezTo>
                        <a:pt x="304852" y="480724"/>
                        <a:pt x="266457" y="488829"/>
                        <a:pt x="217882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1" name="Freeform: Shape 123">
                  <a:extLst>
                    <a:ext uri="{FF2B5EF4-FFF2-40B4-BE49-F238E27FC236}">
                      <a16:creationId xmlns:a16="http://schemas.microsoft.com/office/drawing/2014/main" id="{F96F67DC-1BEB-4759-A797-F3326CD1553A}"/>
                    </a:ext>
                  </a:extLst>
                </p:cNvPr>
                <p:cNvSpPr/>
                <p:nvPr/>
              </p:nvSpPr>
              <p:spPr bwMode="gray">
                <a:xfrm>
                  <a:off x="7933439" y="2507095"/>
                  <a:ext cx="374020" cy="472162"/>
                </a:xfrm>
                <a:custGeom>
                  <a:avLst/>
                  <a:gdLst>
                    <a:gd name="connsiteX0" fmla="*/ 0 w 374020"/>
                    <a:gd name="connsiteY0" fmla="*/ 472163 h 472162"/>
                    <a:gd name="connsiteX1" fmla="*/ 0 w 374020"/>
                    <a:gd name="connsiteY1" fmla="*/ 0 h 472162"/>
                    <a:gd name="connsiteX2" fmla="*/ 62448 w 374020"/>
                    <a:gd name="connsiteY2" fmla="*/ 0 h 472162"/>
                    <a:gd name="connsiteX3" fmla="*/ 62448 w 374020"/>
                    <a:gd name="connsiteY3" fmla="*/ 202756 h 472162"/>
                    <a:gd name="connsiteX4" fmla="*/ 311574 w 374020"/>
                    <a:gd name="connsiteY4" fmla="*/ 202756 h 472162"/>
                    <a:gd name="connsiteX5" fmla="*/ 311574 w 374020"/>
                    <a:gd name="connsiteY5" fmla="*/ 0 h 472162"/>
                    <a:gd name="connsiteX6" fmla="*/ 374021 w 374020"/>
                    <a:gd name="connsiteY6" fmla="*/ 0 h 472162"/>
                    <a:gd name="connsiteX7" fmla="*/ 374021 w 374020"/>
                    <a:gd name="connsiteY7" fmla="*/ 472163 h 472162"/>
                    <a:gd name="connsiteX8" fmla="*/ 311574 w 374020"/>
                    <a:gd name="connsiteY8" fmla="*/ 472163 h 472162"/>
                    <a:gd name="connsiteX9" fmla="*/ 311574 w 374020"/>
                    <a:gd name="connsiteY9" fmla="*/ 260375 h 472162"/>
                    <a:gd name="connsiteX10" fmla="*/ 62448 w 374020"/>
                    <a:gd name="connsiteY10" fmla="*/ 260375 h 472162"/>
                    <a:gd name="connsiteX11" fmla="*/ 62448 w 374020"/>
                    <a:gd name="connsiteY11" fmla="*/ 472163 h 472162"/>
                    <a:gd name="connsiteX12" fmla="*/ 0 w 374020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4020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8" y="0"/>
                      </a:lnTo>
                      <a:lnTo>
                        <a:pt x="62448" y="202756"/>
                      </a:lnTo>
                      <a:lnTo>
                        <a:pt x="311574" y="202756"/>
                      </a:lnTo>
                      <a:lnTo>
                        <a:pt x="311574" y="0"/>
                      </a:lnTo>
                      <a:lnTo>
                        <a:pt x="374021" y="0"/>
                      </a:lnTo>
                      <a:lnTo>
                        <a:pt x="374021" y="472163"/>
                      </a:lnTo>
                      <a:lnTo>
                        <a:pt x="311574" y="472163"/>
                      </a:lnTo>
                      <a:lnTo>
                        <a:pt x="311574" y="260375"/>
                      </a:lnTo>
                      <a:lnTo>
                        <a:pt x="62448" y="260375"/>
                      </a:lnTo>
                      <a:lnTo>
                        <a:pt x="62448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2" name="Freeform: Shape 124">
                  <a:extLst>
                    <a:ext uri="{FF2B5EF4-FFF2-40B4-BE49-F238E27FC236}">
                      <a16:creationId xmlns:a16="http://schemas.microsoft.com/office/drawing/2014/main" id="{4E09D3CC-E546-41A7-B99D-AFA8C912E914}"/>
                    </a:ext>
                  </a:extLst>
                </p:cNvPr>
                <p:cNvSpPr/>
                <p:nvPr/>
              </p:nvSpPr>
              <p:spPr bwMode="gray">
                <a:xfrm>
                  <a:off x="8759917" y="2507095"/>
                  <a:ext cx="355997" cy="480502"/>
                </a:xfrm>
                <a:custGeom>
                  <a:avLst/>
                  <a:gdLst>
                    <a:gd name="connsiteX0" fmla="*/ 313661 w 355997"/>
                    <a:gd name="connsiteY0" fmla="*/ 437108 h 480502"/>
                    <a:gd name="connsiteX1" fmla="*/ 178338 w 355997"/>
                    <a:gd name="connsiteY1" fmla="*/ 480502 h 480502"/>
                    <a:gd name="connsiteX2" fmla="*/ 42676 w 355997"/>
                    <a:gd name="connsiteY2" fmla="*/ 437108 h 480502"/>
                    <a:gd name="connsiteX3" fmla="*/ 0 w 355997"/>
                    <a:gd name="connsiteY3" fmla="*/ 297896 h 480502"/>
                    <a:gd name="connsiteX4" fmla="*/ 0 w 355997"/>
                    <a:gd name="connsiteY4" fmla="*/ 0 h 480502"/>
                    <a:gd name="connsiteX5" fmla="*/ 62447 w 355997"/>
                    <a:gd name="connsiteY5" fmla="*/ 0 h 480502"/>
                    <a:gd name="connsiteX6" fmla="*/ 62447 w 355997"/>
                    <a:gd name="connsiteY6" fmla="*/ 303430 h 480502"/>
                    <a:gd name="connsiteX7" fmla="*/ 90206 w 355997"/>
                    <a:gd name="connsiteY7" fmla="*/ 395437 h 480502"/>
                    <a:gd name="connsiteX8" fmla="*/ 179030 w 355997"/>
                    <a:gd name="connsiteY8" fmla="*/ 424254 h 480502"/>
                    <a:gd name="connsiteX9" fmla="*/ 268558 w 355997"/>
                    <a:gd name="connsiteY9" fmla="*/ 395437 h 480502"/>
                    <a:gd name="connsiteX10" fmla="*/ 296317 w 355997"/>
                    <a:gd name="connsiteY10" fmla="*/ 303430 h 480502"/>
                    <a:gd name="connsiteX11" fmla="*/ 296317 w 355997"/>
                    <a:gd name="connsiteY11" fmla="*/ 0 h 480502"/>
                    <a:gd name="connsiteX12" fmla="*/ 355998 w 355997"/>
                    <a:gd name="connsiteY12" fmla="*/ 0 h 480502"/>
                    <a:gd name="connsiteX13" fmla="*/ 355998 w 355997"/>
                    <a:gd name="connsiteY13" fmla="*/ 297883 h 480502"/>
                    <a:gd name="connsiteX14" fmla="*/ 313661 w 355997"/>
                    <a:gd name="connsiteY14" fmla="*/ 437108 h 48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997" h="480502">
                      <a:moveTo>
                        <a:pt x="313661" y="437108"/>
                      </a:moveTo>
                      <a:cubicBezTo>
                        <a:pt x="285433" y="466042"/>
                        <a:pt x="240342" y="480502"/>
                        <a:pt x="178338" y="480502"/>
                      </a:cubicBezTo>
                      <a:cubicBezTo>
                        <a:pt x="116334" y="480502"/>
                        <a:pt x="71127" y="466042"/>
                        <a:pt x="42676" y="437108"/>
                      </a:cubicBezTo>
                      <a:cubicBezTo>
                        <a:pt x="14225" y="408188"/>
                        <a:pt x="0" y="361767"/>
                        <a:pt x="0" y="297896"/>
                      </a:cubicBezTo>
                      <a:lnTo>
                        <a:pt x="0" y="0"/>
                      </a:lnTo>
                      <a:lnTo>
                        <a:pt x="62447" y="0"/>
                      </a:lnTo>
                      <a:lnTo>
                        <a:pt x="62447" y="303430"/>
                      </a:lnTo>
                      <a:cubicBezTo>
                        <a:pt x="62447" y="345558"/>
                        <a:pt x="71701" y="376227"/>
                        <a:pt x="90206" y="395437"/>
                      </a:cubicBezTo>
                      <a:cubicBezTo>
                        <a:pt x="108712" y="414661"/>
                        <a:pt x="138324" y="424254"/>
                        <a:pt x="179030" y="424254"/>
                      </a:cubicBezTo>
                      <a:cubicBezTo>
                        <a:pt x="220205" y="424254"/>
                        <a:pt x="250039" y="414661"/>
                        <a:pt x="268558" y="395437"/>
                      </a:cubicBezTo>
                      <a:cubicBezTo>
                        <a:pt x="287051" y="376240"/>
                        <a:pt x="296317" y="345571"/>
                        <a:pt x="296317" y="303430"/>
                      </a:cubicBezTo>
                      <a:lnTo>
                        <a:pt x="296317" y="0"/>
                      </a:lnTo>
                      <a:lnTo>
                        <a:pt x="355998" y="0"/>
                      </a:lnTo>
                      <a:lnTo>
                        <a:pt x="355998" y="297883"/>
                      </a:lnTo>
                      <a:cubicBezTo>
                        <a:pt x="355998" y="361767"/>
                        <a:pt x="341877" y="408175"/>
                        <a:pt x="313661" y="43710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" name="Freeform: Shape 125">
                  <a:extLst>
                    <a:ext uri="{FF2B5EF4-FFF2-40B4-BE49-F238E27FC236}">
                      <a16:creationId xmlns:a16="http://schemas.microsoft.com/office/drawing/2014/main" id="{A6CC51ED-C9FE-4072-BE4A-B6501277BAF6}"/>
                    </a:ext>
                  </a:extLst>
                </p:cNvPr>
                <p:cNvSpPr/>
                <p:nvPr/>
              </p:nvSpPr>
              <p:spPr bwMode="gray">
                <a:xfrm>
                  <a:off x="9568358" y="2507095"/>
                  <a:ext cx="299083" cy="472175"/>
                </a:xfrm>
                <a:custGeom>
                  <a:avLst/>
                  <a:gdLst>
                    <a:gd name="connsiteX0" fmla="*/ 0 w 299083"/>
                    <a:gd name="connsiteY0" fmla="*/ 472163 h 472175"/>
                    <a:gd name="connsiteX1" fmla="*/ 0 w 299083"/>
                    <a:gd name="connsiteY1" fmla="*/ 0 h 472175"/>
                    <a:gd name="connsiteX2" fmla="*/ 62447 w 299083"/>
                    <a:gd name="connsiteY2" fmla="*/ 0 h 472175"/>
                    <a:gd name="connsiteX3" fmla="*/ 62447 w 299083"/>
                    <a:gd name="connsiteY3" fmla="*/ 415927 h 472175"/>
                    <a:gd name="connsiteX4" fmla="*/ 299084 w 299083"/>
                    <a:gd name="connsiteY4" fmla="*/ 415927 h 472175"/>
                    <a:gd name="connsiteX5" fmla="*/ 299084 w 299083"/>
                    <a:gd name="connsiteY5" fmla="*/ 472176 h 472175"/>
                    <a:gd name="connsiteX6" fmla="*/ 0 w 299083"/>
                    <a:gd name="connsiteY6" fmla="*/ 472176 h 47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9083" h="472175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7" y="0"/>
                      </a:lnTo>
                      <a:lnTo>
                        <a:pt x="62447" y="415927"/>
                      </a:lnTo>
                      <a:lnTo>
                        <a:pt x="299084" y="415927"/>
                      </a:lnTo>
                      <a:lnTo>
                        <a:pt x="299084" y="472176"/>
                      </a:lnTo>
                      <a:lnTo>
                        <a:pt x="0" y="472176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4" name="Freeform: Shape 126">
                  <a:extLst>
                    <a:ext uri="{FF2B5EF4-FFF2-40B4-BE49-F238E27FC236}">
                      <a16:creationId xmlns:a16="http://schemas.microsoft.com/office/drawing/2014/main" id="{477EBDF5-1BC0-416B-B80C-250F297BD21F}"/>
                    </a:ext>
                  </a:extLst>
                </p:cNvPr>
                <p:cNvSpPr/>
                <p:nvPr/>
              </p:nvSpPr>
              <p:spPr bwMode="gray">
                <a:xfrm>
                  <a:off x="10265867" y="2507095"/>
                  <a:ext cx="341420" cy="472162"/>
                </a:xfrm>
                <a:custGeom>
                  <a:avLst/>
                  <a:gdLst>
                    <a:gd name="connsiteX0" fmla="*/ 0 w 341420"/>
                    <a:gd name="connsiteY0" fmla="*/ 472163 h 472162"/>
                    <a:gd name="connsiteX1" fmla="*/ 0 w 341420"/>
                    <a:gd name="connsiteY1" fmla="*/ 0 h 472162"/>
                    <a:gd name="connsiteX2" fmla="*/ 337257 w 341420"/>
                    <a:gd name="connsiteY2" fmla="*/ 0 h 472162"/>
                    <a:gd name="connsiteX3" fmla="*/ 337257 w 341420"/>
                    <a:gd name="connsiteY3" fmla="*/ 55544 h 472162"/>
                    <a:gd name="connsiteX4" fmla="*/ 62461 w 341420"/>
                    <a:gd name="connsiteY4" fmla="*/ 55544 h 472162"/>
                    <a:gd name="connsiteX5" fmla="*/ 62461 w 341420"/>
                    <a:gd name="connsiteY5" fmla="*/ 204140 h 472162"/>
                    <a:gd name="connsiteX6" fmla="*/ 298405 w 341420"/>
                    <a:gd name="connsiteY6" fmla="*/ 204140 h 472162"/>
                    <a:gd name="connsiteX7" fmla="*/ 298405 w 341420"/>
                    <a:gd name="connsiteY7" fmla="*/ 259684 h 472162"/>
                    <a:gd name="connsiteX8" fmla="*/ 62461 w 341420"/>
                    <a:gd name="connsiteY8" fmla="*/ 259684 h 472162"/>
                    <a:gd name="connsiteX9" fmla="*/ 62461 w 341420"/>
                    <a:gd name="connsiteY9" fmla="*/ 416606 h 472162"/>
                    <a:gd name="connsiteX10" fmla="*/ 341420 w 341420"/>
                    <a:gd name="connsiteY10" fmla="*/ 416606 h 472162"/>
                    <a:gd name="connsiteX11" fmla="*/ 341420 w 341420"/>
                    <a:gd name="connsiteY11" fmla="*/ 472150 h 472162"/>
                    <a:gd name="connsiteX12" fmla="*/ 0 w 341420"/>
                    <a:gd name="connsiteY12" fmla="*/ 472150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1420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337257" y="0"/>
                      </a:lnTo>
                      <a:lnTo>
                        <a:pt x="337257" y="55544"/>
                      </a:lnTo>
                      <a:lnTo>
                        <a:pt x="62461" y="55544"/>
                      </a:lnTo>
                      <a:lnTo>
                        <a:pt x="62461" y="204140"/>
                      </a:lnTo>
                      <a:lnTo>
                        <a:pt x="298405" y="204140"/>
                      </a:lnTo>
                      <a:lnTo>
                        <a:pt x="298405" y="259684"/>
                      </a:lnTo>
                      <a:lnTo>
                        <a:pt x="62461" y="259684"/>
                      </a:lnTo>
                      <a:lnTo>
                        <a:pt x="62461" y="416606"/>
                      </a:lnTo>
                      <a:lnTo>
                        <a:pt x="341420" y="416606"/>
                      </a:lnTo>
                      <a:lnTo>
                        <a:pt x="341420" y="472150"/>
                      </a:lnTo>
                      <a:lnTo>
                        <a:pt x="0" y="472150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" name="Graphic 3">
                <a:extLst>
                  <a:ext uri="{FF2B5EF4-FFF2-40B4-BE49-F238E27FC236}">
                    <a16:creationId xmlns:a16="http://schemas.microsoft.com/office/drawing/2014/main" id="{84156236-2A3D-471F-9B68-07102DD7583A}"/>
                  </a:ext>
                </a:extLst>
              </p:cNvPr>
              <p:cNvGrpSpPr/>
              <p:nvPr/>
            </p:nvGrpSpPr>
            <p:grpSpPr bwMode="gray">
              <a:xfrm>
                <a:off x="3221861" y="4478474"/>
                <a:ext cx="7388088" cy="271651"/>
                <a:chOff x="3221861" y="4478474"/>
                <a:chExt cx="7388088" cy="271651"/>
              </a:xfrm>
              <a:solidFill>
                <a:srgbClr val="3D434B"/>
              </a:solidFill>
            </p:grpSpPr>
            <p:sp>
              <p:nvSpPr>
                <p:cNvPr id="28" name="Freeform: Shape 90">
                  <a:extLst>
                    <a:ext uri="{FF2B5EF4-FFF2-40B4-BE49-F238E27FC236}">
                      <a16:creationId xmlns:a16="http://schemas.microsoft.com/office/drawing/2014/main" id="{4529D942-643F-4889-B090-3239A511BAB5}"/>
                    </a:ext>
                  </a:extLst>
                </p:cNvPr>
                <p:cNvSpPr/>
                <p:nvPr/>
              </p:nvSpPr>
              <p:spPr bwMode="gray">
                <a:xfrm>
                  <a:off x="3221861" y="4483107"/>
                  <a:ext cx="197810" cy="267018"/>
                </a:xfrm>
                <a:custGeom>
                  <a:avLst/>
                  <a:gdLst>
                    <a:gd name="connsiteX0" fmla="*/ 174319 w 197810"/>
                    <a:gd name="connsiteY0" fmla="*/ 242901 h 267018"/>
                    <a:gd name="connsiteX1" fmla="*/ 99120 w 197810"/>
                    <a:gd name="connsiteY1" fmla="*/ 267018 h 267018"/>
                    <a:gd name="connsiteX2" fmla="*/ 23726 w 197810"/>
                    <a:gd name="connsiteY2" fmla="*/ 242901 h 267018"/>
                    <a:gd name="connsiteX3" fmla="*/ 0 w 197810"/>
                    <a:gd name="connsiteY3" fmla="*/ 165536 h 267018"/>
                    <a:gd name="connsiteX4" fmla="*/ 0 w 197810"/>
                    <a:gd name="connsiteY4" fmla="*/ 0 h 267018"/>
                    <a:gd name="connsiteX5" fmla="*/ 34702 w 197810"/>
                    <a:gd name="connsiteY5" fmla="*/ 0 h 267018"/>
                    <a:gd name="connsiteX6" fmla="*/ 34702 w 197810"/>
                    <a:gd name="connsiteY6" fmla="*/ 168615 h 267018"/>
                    <a:gd name="connsiteX7" fmla="*/ 50128 w 197810"/>
                    <a:gd name="connsiteY7" fmla="*/ 219735 h 267018"/>
                    <a:gd name="connsiteX8" fmla="*/ 99486 w 197810"/>
                    <a:gd name="connsiteY8" fmla="*/ 235749 h 267018"/>
                    <a:gd name="connsiteX9" fmla="*/ 149222 w 197810"/>
                    <a:gd name="connsiteY9" fmla="*/ 219735 h 267018"/>
                    <a:gd name="connsiteX10" fmla="*/ 164648 w 197810"/>
                    <a:gd name="connsiteY10" fmla="*/ 168615 h 267018"/>
                    <a:gd name="connsiteX11" fmla="*/ 164648 w 197810"/>
                    <a:gd name="connsiteY11" fmla="*/ 0 h 267018"/>
                    <a:gd name="connsiteX12" fmla="*/ 197810 w 197810"/>
                    <a:gd name="connsiteY12" fmla="*/ 0 h 267018"/>
                    <a:gd name="connsiteX13" fmla="*/ 197810 w 197810"/>
                    <a:gd name="connsiteY13" fmla="*/ 165536 h 267018"/>
                    <a:gd name="connsiteX14" fmla="*/ 174319 w 197810"/>
                    <a:gd name="connsiteY14" fmla="*/ 242901 h 267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810" h="267018">
                      <a:moveTo>
                        <a:pt x="174319" y="242901"/>
                      </a:moveTo>
                      <a:cubicBezTo>
                        <a:pt x="158632" y="258979"/>
                        <a:pt x="133561" y="267018"/>
                        <a:pt x="99120" y="267018"/>
                      </a:cubicBezTo>
                      <a:cubicBezTo>
                        <a:pt x="64666" y="267018"/>
                        <a:pt x="39544" y="258979"/>
                        <a:pt x="23726" y="242901"/>
                      </a:cubicBezTo>
                      <a:cubicBezTo>
                        <a:pt x="7909" y="226822"/>
                        <a:pt x="0" y="201034"/>
                        <a:pt x="0" y="165536"/>
                      </a:cubicBez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168615"/>
                      </a:lnTo>
                      <a:cubicBezTo>
                        <a:pt x="34702" y="192029"/>
                        <a:pt x="39844" y="209073"/>
                        <a:pt x="50128" y="219735"/>
                      </a:cubicBezTo>
                      <a:cubicBezTo>
                        <a:pt x="60412" y="230424"/>
                        <a:pt x="76869" y="235749"/>
                        <a:pt x="99486" y="235749"/>
                      </a:cubicBezTo>
                      <a:cubicBezTo>
                        <a:pt x="122351" y="235749"/>
                        <a:pt x="138951" y="230411"/>
                        <a:pt x="149222" y="219735"/>
                      </a:cubicBezTo>
                      <a:cubicBezTo>
                        <a:pt x="159506" y="209073"/>
                        <a:pt x="164648" y="192029"/>
                        <a:pt x="164648" y="168615"/>
                      </a:cubicBezTo>
                      <a:lnTo>
                        <a:pt x="164648" y="0"/>
                      </a:lnTo>
                      <a:lnTo>
                        <a:pt x="197810" y="0"/>
                      </a:lnTo>
                      <a:lnTo>
                        <a:pt x="197810" y="165536"/>
                      </a:lnTo>
                      <a:cubicBezTo>
                        <a:pt x="197836" y="201034"/>
                        <a:pt x="189993" y="226822"/>
                        <a:pt x="174319" y="24290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9" name="Freeform: Shape 91">
                  <a:extLst>
                    <a:ext uri="{FF2B5EF4-FFF2-40B4-BE49-F238E27FC236}">
                      <a16:creationId xmlns:a16="http://schemas.microsoft.com/office/drawing/2014/main" id="{CFFAFCA8-87A3-4ADC-9281-11E8F5A01BD7}"/>
                    </a:ext>
                  </a:extLst>
                </p:cNvPr>
                <p:cNvSpPr/>
                <p:nvPr/>
              </p:nvSpPr>
              <p:spPr bwMode="gray">
                <a:xfrm>
                  <a:off x="3525970" y="4483107"/>
                  <a:ext cx="207859" cy="262385"/>
                </a:xfrm>
                <a:custGeom>
                  <a:avLst/>
                  <a:gdLst>
                    <a:gd name="connsiteX0" fmla="*/ 0 w 207859"/>
                    <a:gd name="connsiteY0" fmla="*/ 262385 h 262385"/>
                    <a:gd name="connsiteX1" fmla="*/ 0 w 207859"/>
                    <a:gd name="connsiteY1" fmla="*/ 0 h 262385"/>
                    <a:gd name="connsiteX2" fmla="*/ 43642 w 207859"/>
                    <a:gd name="connsiteY2" fmla="*/ 0 h 262385"/>
                    <a:gd name="connsiteX3" fmla="*/ 174697 w 207859"/>
                    <a:gd name="connsiteY3" fmla="*/ 199885 h 262385"/>
                    <a:gd name="connsiteX4" fmla="*/ 174697 w 207859"/>
                    <a:gd name="connsiteY4" fmla="*/ 0 h 262385"/>
                    <a:gd name="connsiteX5" fmla="*/ 207859 w 207859"/>
                    <a:gd name="connsiteY5" fmla="*/ 0 h 262385"/>
                    <a:gd name="connsiteX6" fmla="*/ 207859 w 207859"/>
                    <a:gd name="connsiteY6" fmla="*/ 262385 h 262385"/>
                    <a:gd name="connsiteX7" fmla="*/ 175076 w 207859"/>
                    <a:gd name="connsiteY7" fmla="*/ 262385 h 262385"/>
                    <a:gd name="connsiteX8" fmla="*/ 33175 w 207859"/>
                    <a:gd name="connsiteY8" fmla="*/ 45925 h 262385"/>
                    <a:gd name="connsiteX9" fmla="*/ 33175 w 207859"/>
                    <a:gd name="connsiteY9" fmla="*/ 262385 h 262385"/>
                    <a:gd name="connsiteX10" fmla="*/ 0 w 207859"/>
                    <a:gd name="connsiteY10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859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43642" y="0"/>
                      </a:lnTo>
                      <a:lnTo>
                        <a:pt x="174697" y="199885"/>
                      </a:lnTo>
                      <a:lnTo>
                        <a:pt x="174697" y="0"/>
                      </a:lnTo>
                      <a:lnTo>
                        <a:pt x="207859" y="0"/>
                      </a:lnTo>
                      <a:lnTo>
                        <a:pt x="207859" y="262385"/>
                      </a:lnTo>
                      <a:lnTo>
                        <a:pt x="175076" y="262385"/>
                      </a:lnTo>
                      <a:lnTo>
                        <a:pt x="33175" y="45925"/>
                      </a:lnTo>
                      <a:lnTo>
                        <a:pt x="33175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0" name="Freeform: Shape 92">
                  <a:extLst>
                    <a:ext uri="{FF2B5EF4-FFF2-40B4-BE49-F238E27FC236}">
                      <a16:creationId xmlns:a16="http://schemas.microsoft.com/office/drawing/2014/main" id="{86A768B7-DAC8-4844-9DE6-076752D4D0F7}"/>
                    </a:ext>
                  </a:extLst>
                </p:cNvPr>
                <p:cNvSpPr/>
                <p:nvPr/>
              </p:nvSpPr>
              <p:spPr bwMode="gray">
                <a:xfrm>
                  <a:off x="3842463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1" name="Freeform: Shape 93">
                  <a:extLst>
                    <a:ext uri="{FF2B5EF4-FFF2-40B4-BE49-F238E27FC236}">
                      <a16:creationId xmlns:a16="http://schemas.microsoft.com/office/drawing/2014/main" id="{20829DDA-09D6-4AED-8C2D-A86324C4A187}"/>
                    </a:ext>
                  </a:extLst>
                </p:cNvPr>
                <p:cNvSpPr/>
                <p:nvPr/>
              </p:nvSpPr>
              <p:spPr bwMode="gray">
                <a:xfrm>
                  <a:off x="3960377" y="4483107"/>
                  <a:ext cx="224825" cy="262385"/>
                </a:xfrm>
                <a:custGeom>
                  <a:avLst/>
                  <a:gdLst>
                    <a:gd name="connsiteX0" fmla="*/ 94070 w 224825"/>
                    <a:gd name="connsiteY0" fmla="*/ 262385 h 262385"/>
                    <a:gd name="connsiteX1" fmla="*/ 0 w 224825"/>
                    <a:gd name="connsiteY1" fmla="*/ 0 h 262385"/>
                    <a:gd name="connsiteX2" fmla="*/ 37025 w 224825"/>
                    <a:gd name="connsiteY2" fmla="*/ 0 h 262385"/>
                    <a:gd name="connsiteX3" fmla="*/ 113385 w 224825"/>
                    <a:gd name="connsiteY3" fmla="*/ 214306 h 262385"/>
                    <a:gd name="connsiteX4" fmla="*/ 189731 w 224825"/>
                    <a:gd name="connsiteY4" fmla="*/ 0 h 262385"/>
                    <a:gd name="connsiteX5" fmla="*/ 224825 w 224825"/>
                    <a:gd name="connsiteY5" fmla="*/ 0 h 262385"/>
                    <a:gd name="connsiteX6" fmla="*/ 130742 w 224825"/>
                    <a:gd name="connsiteY6" fmla="*/ 262385 h 262385"/>
                    <a:gd name="connsiteX7" fmla="*/ 94070 w 224825"/>
                    <a:gd name="connsiteY7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25" h="262385">
                      <a:moveTo>
                        <a:pt x="94070" y="262385"/>
                      </a:moveTo>
                      <a:lnTo>
                        <a:pt x="0" y="0"/>
                      </a:lnTo>
                      <a:lnTo>
                        <a:pt x="37025" y="0"/>
                      </a:lnTo>
                      <a:lnTo>
                        <a:pt x="113385" y="214306"/>
                      </a:lnTo>
                      <a:lnTo>
                        <a:pt x="189731" y="0"/>
                      </a:lnTo>
                      <a:lnTo>
                        <a:pt x="224825" y="0"/>
                      </a:lnTo>
                      <a:lnTo>
                        <a:pt x="130742" y="262385"/>
                      </a:lnTo>
                      <a:lnTo>
                        <a:pt x="9407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2" name="Freeform: Shape 94">
                  <a:extLst>
                    <a:ext uri="{FF2B5EF4-FFF2-40B4-BE49-F238E27FC236}">
                      <a16:creationId xmlns:a16="http://schemas.microsoft.com/office/drawing/2014/main" id="{44DACF1C-7343-441A-8931-C750E43E4790}"/>
                    </a:ext>
                  </a:extLst>
                </p:cNvPr>
                <p:cNvSpPr/>
                <p:nvPr/>
              </p:nvSpPr>
              <p:spPr bwMode="gray">
                <a:xfrm>
                  <a:off x="4268413" y="4483107"/>
                  <a:ext cx="189731" cy="262385"/>
                </a:xfrm>
                <a:custGeom>
                  <a:avLst/>
                  <a:gdLst>
                    <a:gd name="connsiteX0" fmla="*/ 0 w 189731"/>
                    <a:gd name="connsiteY0" fmla="*/ 262385 h 262385"/>
                    <a:gd name="connsiteX1" fmla="*/ 0 w 189731"/>
                    <a:gd name="connsiteY1" fmla="*/ 0 h 262385"/>
                    <a:gd name="connsiteX2" fmla="*/ 187422 w 189731"/>
                    <a:gd name="connsiteY2" fmla="*/ 0 h 262385"/>
                    <a:gd name="connsiteX3" fmla="*/ 187422 w 189731"/>
                    <a:gd name="connsiteY3" fmla="*/ 30865 h 262385"/>
                    <a:gd name="connsiteX4" fmla="*/ 34715 w 189731"/>
                    <a:gd name="connsiteY4" fmla="*/ 30865 h 262385"/>
                    <a:gd name="connsiteX5" fmla="*/ 34715 w 189731"/>
                    <a:gd name="connsiteY5" fmla="*/ 113437 h 262385"/>
                    <a:gd name="connsiteX6" fmla="*/ 165836 w 189731"/>
                    <a:gd name="connsiteY6" fmla="*/ 113437 h 262385"/>
                    <a:gd name="connsiteX7" fmla="*/ 165836 w 189731"/>
                    <a:gd name="connsiteY7" fmla="*/ 144302 h 262385"/>
                    <a:gd name="connsiteX8" fmla="*/ 34715 w 189731"/>
                    <a:gd name="connsiteY8" fmla="*/ 144302 h 262385"/>
                    <a:gd name="connsiteX9" fmla="*/ 34715 w 189731"/>
                    <a:gd name="connsiteY9" fmla="*/ 231507 h 262385"/>
                    <a:gd name="connsiteX10" fmla="*/ 189732 w 189731"/>
                    <a:gd name="connsiteY10" fmla="*/ 231507 h 262385"/>
                    <a:gd name="connsiteX11" fmla="*/ 189732 w 189731"/>
                    <a:gd name="connsiteY11" fmla="*/ 262372 h 262385"/>
                    <a:gd name="connsiteX12" fmla="*/ 0 w 189731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31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22" y="0"/>
                      </a:lnTo>
                      <a:lnTo>
                        <a:pt x="187422" y="30865"/>
                      </a:lnTo>
                      <a:lnTo>
                        <a:pt x="34715" y="30865"/>
                      </a:lnTo>
                      <a:lnTo>
                        <a:pt x="34715" y="113437"/>
                      </a:lnTo>
                      <a:lnTo>
                        <a:pt x="165836" y="113437"/>
                      </a:lnTo>
                      <a:lnTo>
                        <a:pt x="165836" y="144302"/>
                      </a:lnTo>
                      <a:lnTo>
                        <a:pt x="34715" y="144302"/>
                      </a:lnTo>
                      <a:lnTo>
                        <a:pt x="34715" y="231507"/>
                      </a:lnTo>
                      <a:lnTo>
                        <a:pt x="189732" y="231507"/>
                      </a:lnTo>
                      <a:lnTo>
                        <a:pt x="189732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Freeform: Shape 95">
                  <a:extLst>
                    <a:ext uri="{FF2B5EF4-FFF2-40B4-BE49-F238E27FC236}">
                      <a16:creationId xmlns:a16="http://schemas.microsoft.com/office/drawing/2014/main" id="{A9E766EF-4F68-49F7-A9BA-EFAC03CE23BF}"/>
                    </a:ext>
                  </a:extLst>
                </p:cNvPr>
                <p:cNvSpPr/>
                <p:nvPr/>
              </p:nvSpPr>
              <p:spPr bwMode="gray">
                <a:xfrm>
                  <a:off x="4548195" y="4483107"/>
                  <a:ext cx="207062" cy="262385"/>
                </a:xfrm>
                <a:custGeom>
                  <a:avLst/>
                  <a:gdLst>
                    <a:gd name="connsiteX0" fmla="*/ 0 w 207062"/>
                    <a:gd name="connsiteY0" fmla="*/ 262385 h 262385"/>
                    <a:gd name="connsiteX1" fmla="*/ 0 w 207062"/>
                    <a:gd name="connsiteY1" fmla="*/ 0 h 262385"/>
                    <a:gd name="connsiteX2" fmla="*/ 102957 w 207062"/>
                    <a:gd name="connsiteY2" fmla="*/ 0 h 262385"/>
                    <a:gd name="connsiteX3" fmla="*/ 169855 w 207062"/>
                    <a:gd name="connsiteY3" fmla="*/ 18336 h 262385"/>
                    <a:gd name="connsiteX4" fmla="*/ 190867 w 207062"/>
                    <a:gd name="connsiteY4" fmla="*/ 76791 h 262385"/>
                    <a:gd name="connsiteX5" fmla="*/ 177568 w 207062"/>
                    <a:gd name="connsiteY5" fmla="*/ 126762 h 262385"/>
                    <a:gd name="connsiteX6" fmla="*/ 136106 w 207062"/>
                    <a:gd name="connsiteY6" fmla="*/ 150488 h 262385"/>
                    <a:gd name="connsiteX7" fmla="*/ 207063 w 207062"/>
                    <a:gd name="connsiteY7" fmla="*/ 262385 h 262385"/>
                    <a:gd name="connsiteX8" fmla="*/ 165797 w 207062"/>
                    <a:gd name="connsiteY8" fmla="*/ 262385 h 262385"/>
                    <a:gd name="connsiteX9" fmla="*/ 96341 w 207062"/>
                    <a:gd name="connsiteY9" fmla="*/ 153581 h 262385"/>
                    <a:gd name="connsiteX10" fmla="*/ 34689 w 207062"/>
                    <a:gd name="connsiteY10" fmla="*/ 153581 h 262385"/>
                    <a:gd name="connsiteX11" fmla="*/ 34689 w 207062"/>
                    <a:gd name="connsiteY11" fmla="*/ 262385 h 262385"/>
                    <a:gd name="connsiteX12" fmla="*/ 0 w 207062"/>
                    <a:gd name="connsiteY12" fmla="*/ 262385 h 262385"/>
                    <a:gd name="connsiteX13" fmla="*/ 34702 w 207062"/>
                    <a:gd name="connsiteY13" fmla="*/ 122703 h 262385"/>
                    <a:gd name="connsiteX14" fmla="*/ 101404 w 207062"/>
                    <a:gd name="connsiteY14" fmla="*/ 122703 h 262385"/>
                    <a:gd name="connsiteX15" fmla="*/ 143245 w 207062"/>
                    <a:gd name="connsiteY15" fmla="*/ 112289 h 262385"/>
                    <a:gd name="connsiteX16" fmla="*/ 155774 w 207062"/>
                    <a:gd name="connsiteY16" fmla="*/ 76791 h 262385"/>
                    <a:gd name="connsiteX17" fmla="*/ 143245 w 207062"/>
                    <a:gd name="connsiteY17" fmla="*/ 41293 h 262385"/>
                    <a:gd name="connsiteX18" fmla="*/ 101404 w 207062"/>
                    <a:gd name="connsiteY18" fmla="*/ 30878 h 262385"/>
                    <a:gd name="connsiteX19" fmla="*/ 34702 w 207062"/>
                    <a:gd name="connsiteY19" fmla="*/ 30878 h 262385"/>
                    <a:gd name="connsiteX20" fmla="*/ 34702 w 207062"/>
                    <a:gd name="connsiteY20" fmla="*/ 122703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0706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2957" y="0"/>
                      </a:lnTo>
                      <a:cubicBezTo>
                        <a:pt x="133548" y="0"/>
                        <a:pt x="155839" y="6108"/>
                        <a:pt x="169855" y="18336"/>
                      </a:cubicBezTo>
                      <a:cubicBezTo>
                        <a:pt x="183872" y="30565"/>
                        <a:pt x="190867" y="50037"/>
                        <a:pt x="190867" y="76791"/>
                      </a:cubicBezTo>
                      <a:cubicBezTo>
                        <a:pt x="190867" y="98141"/>
                        <a:pt x="186430" y="114794"/>
                        <a:pt x="177568" y="126762"/>
                      </a:cubicBezTo>
                      <a:cubicBezTo>
                        <a:pt x="168707" y="138716"/>
                        <a:pt x="154886" y="146625"/>
                        <a:pt x="136106" y="150488"/>
                      </a:cubicBezTo>
                      <a:lnTo>
                        <a:pt x="207063" y="262385"/>
                      </a:lnTo>
                      <a:lnTo>
                        <a:pt x="165797" y="262385"/>
                      </a:lnTo>
                      <a:lnTo>
                        <a:pt x="96341" y="153581"/>
                      </a:lnTo>
                      <a:lnTo>
                        <a:pt x="34689" y="153581"/>
                      </a:lnTo>
                      <a:lnTo>
                        <a:pt x="34689" y="262385"/>
                      </a:lnTo>
                      <a:lnTo>
                        <a:pt x="0" y="262385"/>
                      </a:lnTo>
                      <a:close/>
                      <a:moveTo>
                        <a:pt x="34702" y="122703"/>
                      </a:moveTo>
                      <a:lnTo>
                        <a:pt x="101404" y="122703"/>
                      </a:lnTo>
                      <a:cubicBezTo>
                        <a:pt x="120941" y="122703"/>
                        <a:pt x="134893" y="119232"/>
                        <a:pt x="143245" y="112289"/>
                      </a:cubicBezTo>
                      <a:cubicBezTo>
                        <a:pt x="151597" y="105346"/>
                        <a:pt x="155774" y="93509"/>
                        <a:pt x="155774" y="76791"/>
                      </a:cubicBezTo>
                      <a:cubicBezTo>
                        <a:pt x="155774" y="60073"/>
                        <a:pt x="151584" y="48235"/>
                        <a:pt x="143245" y="41293"/>
                      </a:cubicBezTo>
                      <a:cubicBezTo>
                        <a:pt x="134893" y="34350"/>
                        <a:pt x="120928" y="30878"/>
                        <a:pt x="101404" y="30878"/>
                      </a:cubicBezTo>
                      <a:lnTo>
                        <a:pt x="34702" y="30878"/>
                      </a:lnTo>
                      <a:lnTo>
                        <a:pt x="34702" y="12270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Freeform: Shape 96">
                  <a:extLst>
                    <a:ext uri="{FF2B5EF4-FFF2-40B4-BE49-F238E27FC236}">
                      <a16:creationId xmlns:a16="http://schemas.microsoft.com/office/drawing/2014/main" id="{AC4BBEB7-F181-4406-8134-E51C2ABEBB4A}"/>
                    </a:ext>
                  </a:extLst>
                </p:cNvPr>
                <p:cNvSpPr/>
                <p:nvPr/>
              </p:nvSpPr>
              <p:spPr bwMode="gray">
                <a:xfrm>
                  <a:off x="4828186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1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7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7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2" y="240773"/>
                        <a:pt x="88301" y="240773"/>
                      </a:cubicBezTo>
                      <a:cubicBezTo>
                        <a:pt x="129189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6" y="174958"/>
                        <a:pt x="138625" y="168942"/>
                      </a:cubicBezTo>
                      <a:cubicBezTo>
                        <a:pt x="131290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86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5" y="37691"/>
                        <a:pt x="126618" y="30878"/>
                        <a:pt x="97567" y="30878"/>
                      </a:cubicBezTo>
                      <a:cubicBezTo>
                        <a:pt x="58232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7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5" name="Freeform: Shape 97">
                  <a:extLst>
                    <a:ext uri="{FF2B5EF4-FFF2-40B4-BE49-F238E27FC236}">
                      <a16:creationId xmlns:a16="http://schemas.microsoft.com/office/drawing/2014/main" id="{0611E586-FD6E-48BD-A1EA-2893225F1EA5}"/>
                    </a:ext>
                  </a:extLst>
                </p:cNvPr>
                <p:cNvSpPr/>
                <p:nvPr/>
              </p:nvSpPr>
              <p:spPr bwMode="gray">
                <a:xfrm>
                  <a:off x="5103334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Freeform: Shape 98">
                  <a:extLst>
                    <a:ext uri="{FF2B5EF4-FFF2-40B4-BE49-F238E27FC236}">
                      <a16:creationId xmlns:a16="http://schemas.microsoft.com/office/drawing/2014/main" id="{6B4B7F4E-CF13-47B4-B145-886C8066C80C}"/>
                    </a:ext>
                  </a:extLst>
                </p:cNvPr>
                <p:cNvSpPr/>
                <p:nvPr/>
              </p:nvSpPr>
              <p:spPr bwMode="gray">
                <a:xfrm>
                  <a:off x="5222174" y="4483107"/>
                  <a:ext cx="202834" cy="262385"/>
                </a:xfrm>
                <a:custGeom>
                  <a:avLst/>
                  <a:gdLst>
                    <a:gd name="connsiteX0" fmla="*/ 84060 w 202834"/>
                    <a:gd name="connsiteY0" fmla="*/ 262385 h 262385"/>
                    <a:gd name="connsiteX1" fmla="*/ 84060 w 202834"/>
                    <a:gd name="connsiteY1" fmla="*/ 31256 h 262385"/>
                    <a:gd name="connsiteX2" fmla="*/ 0 w 202834"/>
                    <a:gd name="connsiteY2" fmla="*/ 31256 h 262385"/>
                    <a:gd name="connsiteX3" fmla="*/ 0 w 202834"/>
                    <a:gd name="connsiteY3" fmla="*/ 0 h 262385"/>
                    <a:gd name="connsiteX4" fmla="*/ 202834 w 202834"/>
                    <a:gd name="connsiteY4" fmla="*/ 0 h 262385"/>
                    <a:gd name="connsiteX5" fmla="*/ 202834 w 202834"/>
                    <a:gd name="connsiteY5" fmla="*/ 31256 h 262385"/>
                    <a:gd name="connsiteX6" fmla="*/ 118762 w 202834"/>
                    <a:gd name="connsiteY6" fmla="*/ 31256 h 262385"/>
                    <a:gd name="connsiteX7" fmla="*/ 118762 w 202834"/>
                    <a:gd name="connsiteY7" fmla="*/ 262385 h 262385"/>
                    <a:gd name="connsiteX8" fmla="*/ 84060 w 202834"/>
                    <a:gd name="connsiteY8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834" h="262385">
                      <a:moveTo>
                        <a:pt x="84060" y="262385"/>
                      </a:moveTo>
                      <a:lnTo>
                        <a:pt x="84060" y="31256"/>
                      </a:lnTo>
                      <a:lnTo>
                        <a:pt x="0" y="31256"/>
                      </a:lnTo>
                      <a:lnTo>
                        <a:pt x="0" y="0"/>
                      </a:lnTo>
                      <a:lnTo>
                        <a:pt x="202834" y="0"/>
                      </a:lnTo>
                      <a:lnTo>
                        <a:pt x="202834" y="31256"/>
                      </a:lnTo>
                      <a:lnTo>
                        <a:pt x="118762" y="31256"/>
                      </a:lnTo>
                      <a:lnTo>
                        <a:pt x="118762" y="262385"/>
                      </a:lnTo>
                      <a:lnTo>
                        <a:pt x="8406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Freeform: Shape 99">
                  <a:extLst>
                    <a:ext uri="{FF2B5EF4-FFF2-40B4-BE49-F238E27FC236}">
                      <a16:creationId xmlns:a16="http://schemas.microsoft.com/office/drawing/2014/main" id="{AC0823F8-220B-4AE5-8D5B-2CE0D1F0A6B3}"/>
                    </a:ext>
                  </a:extLst>
                </p:cNvPr>
                <p:cNvSpPr/>
                <p:nvPr/>
              </p:nvSpPr>
              <p:spPr bwMode="gray">
                <a:xfrm>
                  <a:off x="5488644" y="4483107"/>
                  <a:ext cx="225582" cy="262385"/>
                </a:xfrm>
                <a:custGeom>
                  <a:avLst/>
                  <a:gdLst>
                    <a:gd name="connsiteX0" fmla="*/ 95636 w 225582"/>
                    <a:gd name="connsiteY0" fmla="*/ 262385 h 262385"/>
                    <a:gd name="connsiteX1" fmla="*/ 95636 w 225582"/>
                    <a:gd name="connsiteY1" fmla="*/ 152420 h 262385"/>
                    <a:gd name="connsiteX2" fmla="*/ 0 w 225582"/>
                    <a:gd name="connsiteY2" fmla="*/ 0 h 262385"/>
                    <a:gd name="connsiteX3" fmla="*/ 40875 w 225582"/>
                    <a:gd name="connsiteY3" fmla="*/ 0 h 262385"/>
                    <a:gd name="connsiteX4" fmla="*/ 114142 w 225582"/>
                    <a:gd name="connsiteY4" fmla="*/ 117496 h 262385"/>
                    <a:gd name="connsiteX5" fmla="*/ 187030 w 225582"/>
                    <a:gd name="connsiteY5" fmla="*/ 0 h 262385"/>
                    <a:gd name="connsiteX6" fmla="*/ 225582 w 225582"/>
                    <a:gd name="connsiteY6" fmla="*/ 0 h 262385"/>
                    <a:gd name="connsiteX7" fmla="*/ 130338 w 225582"/>
                    <a:gd name="connsiteY7" fmla="*/ 151650 h 262385"/>
                    <a:gd name="connsiteX8" fmla="*/ 130338 w 225582"/>
                    <a:gd name="connsiteY8" fmla="*/ 262385 h 262385"/>
                    <a:gd name="connsiteX9" fmla="*/ 95636 w 225582"/>
                    <a:gd name="connsiteY9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5582" h="262385">
                      <a:moveTo>
                        <a:pt x="95636" y="262385"/>
                      </a:moveTo>
                      <a:lnTo>
                        <a:pt x="95636" y="152420"/>
                      </a:lnTo>
                      <a:lnTo>
                        <a:pt x="0" y="0"/>
                      </a:lnTo>
                      <a:lnTo>
                        <a:pt x="40875" y="0"/>
                      </a:lnTo>
                      <a:lnTo>
                        <a:pt x="114142" y="117496"/>
                      </a:lnTo>
                      <a:lnTo>
                        <a:pt x="187030" y="0"/>
                      </a:lnTo>
                      <a:lnTo>
                        <a:pt x="225582" y="0"/>
                      </a:lnTo>
                      <a:lnTo>
                        <a:pt x="130338" y="151650"/>
                      </a:lnTo>
                      <a:lnTo>
                        <a:pt x="130338" y="262385"/>
                      </a:lnTo>
                      <a:lnTo>
                        <a:pt x="95636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8" name="Freeform: Shape 100">
                  <a:extLst>
                    <a:ext uri="{FF2B5EF4-FFF2-40B4-BE49-F238E27FC236}">
                      <a16:creationId xmlns:a16="http://schemas.microsoft.com/office/drawing/2014/main" id="{7AC756F5-696D-40F4-85E5-BD1DEF7608C7}"/>
                    </a:ext>
                  </a:extLst>
                </p:cNvPr>
                <p:cNvSpPr/>
                <p:nvPr/>
              </p:nvSpPr>
              <p:spPr bwMode="gray">
                <a:xfrm>
                  <a:off x="5917452" y="4478474"/>
                  <a:ext cx="229836" cy="271651"/>
                </a:xfrm>
                <a:custGeom>
                  <a:avLst/>
                  <a:gdLst>
                    <a:gd name="connsiteX0" fmla="*/ 201686 w 229836"/>
                    <a:gd name="connsiteY0" fmla="*/ 238267 h 271651"/>
                    <a:gd name="connsiteX1" fmla="*/ 114912 w 229836"/>
                    <a:gd name="connsiteY1" fmla="*/ 271651 h 271651"/>
                    <a:gd name="connsiteX2" fmla="*/ 28150 w 229836"/>
                    <a:gd name="connsiteY2" fmla="*/ 238267 h 271651"/>
                    <a:gd name="connsiteX3" fmla="*/ 0 w 229836"/>
                    <a:gd name="connsiteY3" fmla="*/ 135819 h 271651"/>
                    <a:gd name="connsiteX4" fmla="*/ 28150 w 229836"/>
                    <a:gd name="connsiteY4" fmla="*/ 33371 h 271651"/>
                    <a:gd name="connsiteX5" fmla="*/ 114912 w 229836"/>
                    <a:gd name="connsiteY5" fmla="*/ 0 h 271651"/>
                    <a:gd name="connsiteX6" fmla="*/ 201686 w 229836"/>
                    <a:gd name="connsiteY6" fmla="*/ 33371 h 271651"/>
                    <a:gd name="connsiteX7" fmla="*/ 229836 w 229836"/>
                    <a:gd name="connsiteY7" fmla="*/ 135819 h 271651"/>
                    <a:gd name="connsiteX8" fmla="*/ 201686 w 229836"/>
                    <a:gd name="connsiteY8" fmla="*/ 238267 h 271651"/>
                    <a:gd name="connsiteX9" fmla="*/ 54578 w 229836"/>
                    <a:gd name="connsiteY9" fmla="*/ 215507 h 271651"/>
                    <a:gd name="connsiteX10" fmla="*/ 114925 w 229836"/>
                    <a:gd name="connsiteY10" fmla="*/ 240786 h 271651"/>
                    <a:gd name="connsiteX11" fmla="*/ 175285 w 229836"/>
                    <a:gd name="connsiteY11" fmla="*/ 215507 h 271651"/>
                    <a:gd name="connsiteX12" fmla="*/ 194365 w 229836"/>
                    <a:gd name="connsiteY12" fmla="*/ 135819 h 271651"/>
                    <a:gd name="connsiteX13" fmla="*/ 175285 w 229836"/>
                    <a:gd name="connsiteY13" fmla="*/ 56131 h 271651"/>
                    <a:gd name="connsiteX14" fmla="*/ 114925 w 229836"/>
                    <a:gd name="connsiteY14" fmla="*/ 30865 h 271651"/>
                    <a:gd name="connsiteX15" fmla="*/ 54578 w 229836"/>
                    <a:gd name="connsiteY15" fmla="*/ 56131 h 271651"/>
                    <a:gd name="connsiteX16" fmla="*/ 35498 w 229836"/>
                    <a:gd name="connsiteY16" fmla="*/ 135819 h 271651"/>
                    <a:gd name="connsiteX17" fmla="*/ 54578 w 229836"/>
                    <a:gd name="connsiteY17" fmla="*/ 215507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9836" h="271651">
                      <a:moveTo>
                        <a:pt x="201686" y="238267"/>
                      </a:moveTo>
                      <a:cubicBezTo>
                        <a:pt x="182919" y="260519"/>
                        <a:pt x="153999" y="271651"/>
                        <a:pt x="114912" y="271651"/>
                      </a:cubicBezTo>
                      <a:cubicBezTo>
                        <a:pt x="75838" y="271651"/>
                        <a:pt x="46918" y="260519"/>
                        <a:pt x="28150" y="238267"/>
                      </a:cubicBezTo>
                      <a:cubicBezTo>
                        <a:pt x="9383" y="216029"/>
                        <a:pt x="0" y="181875"/>
                        <a:pt x="0" y="135819"/>
                      </a:cubicBezTo>
                      <a:cubicBezTo>
                        <a:pt x="0" y="89776"/>
                        <a:pt x="9383" y="55622"/>
                        <a:pt x="28150" y="33371"/>
                      </a:cubicBezTo>
                      <a:cubicBezTo>
                        <a:pt x="46904" y="11119"/>
                        <a:pt x="75838" y="0"/>
                        <a:pt x="114912" y="0"/>
                      </a:cubicBezTo>
                      <a:cubicBezTo>
                        <a:pt x="153999" y="0"/>
                        <a:pt x="182906" y="11119"/>
                        <a:pt x="201686" y="33371"/>
                      </a:cubicBezTo>
                      <a:cubicBezTo>
                        <a:pt x="220453" y="55622"/>
                        <a:pt x="229836" y="89776"/>
                        <a:pt x="229836" y="135819"/>
                      </a:cubicBezTo>
                      <a:cubicBezTo>
                        <a:pt x="229850" y="181875"/>
                        <a:pt x="220466" y="216029"/>
                        <a:pt x="201686" y="238267"/>
                      </a:cubicBezTo>
                      <a:close/>
                      <a:moveTo>
                        <a:pt x="54578" y="215507"/>
                      </a:moveTo>
                      <a:cubicBezTo>
                        <a:pt x="67302" y="232355"/>
                        <a:pt x="87414" y="240786"/>
                        <a:pt x="114925" y="240786"/>
                      </a:cubicBezTo>
                      <a:cubicBezTo>
                        <a:pt x="142436" y="240786"/>
                        <a:pt x="162560" y="232368"/>
                        <a:pt x="175285" y="215507"/>
                      </a:cubicBezTo>
                      <a:cubicBezTo>
                        <a:pt x="188009" y="198659"/>
                        <a:pt x="194365" y="172100"/>
                        <a:pt x="194365" y="135819"/>
                      </a:cubicBezTo>
                      <a:cubicBezTo>
                        <a:pt x="194365" y="99551"/>
                        <a:pt x="188009" y="72993"/>
                        <a:pt x="175285" y="56131"/>
                      </a:cubicBezTo>
                      <a:cubicBezTo>
                        <a:pt x="162560" y="39283"/>
                        <a:pt x="142436" y="30865"/>
                        <a:pt x="114925" y="30865"/>
                      </a:cubicBezTo>
                      <a:cubicBezTo>
                        <a:pt x="87414" y="30865"/>
                        <a:pt x="67302" y="39283"/>
                        <a:pt x="54578" y="56131"/>
                      </a:cubicBezTo>
                      <a:cubicBezTo>
                        <a:pt x="41853" y="72980"/>
                        <a:pt x="35498" y="99551"/>
                        <a:pt x="35498" y="135819"/>
                      </a:cubicBezTo>
                      <a:cubicBezTo>
                        <a:pt x="35498" y="172100"/>
                        <a:pt x="41853" y="198659"/>
                        <a:pt x="54578" y="215507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Freeform: Shape 101">
                  <a:extLst>
                    <a:ext uri="{FF2B5EF4-FFF2-40B4-BE49-F238E27FC236}">
                      <a16:creationId xmlns:a16="http://schemas.microsoft.com/office/drawing/2014/main" id="{17570429-9F92-407A-9D13-5B0CA3DA07EE}"/>
                    </a:ext>
                  </a:extLst>
                </p:cNvPr>
                <p:cNvSpPr/>
                <p:nvPr/>
              </p:nvSpPr>
              <p:spPr bwMode="gray">
                <a:xfrm>
                  <a:off x="6244399" y="4483107"/>
                  <a:ext cx="174305" cy="262385"/>
                </a:xfrm>
                <a:custGeom>
                  <a:avLst/>
                  <a:gdLst>
                    <a:gd name="connsiteX0" fmla="*/ 0 w 174305"/>
                    <a:gd name="connsiteY0" fmla="*/ 262385 h 262385"/>
                    <a:gd name="connsiteX1" fmla="*/ 0 w 174305"/>
                    <a:gd name="connsiteY1" fmla="*/ 0 h 262385"/>
                    <a:gd name="connsiteX2" fmla="*/ 174306 w 174305"/>
                    <a:gd name="connsiteY2" fmla="*/ 0 h 262385"/>
                    <a:gd name="connsiteX3" fmla="*/ 174306 w 174305"/>
                    <a:gd name="connsiteY3" fmla="*/ 30865 h 262385"/>
                    <a:gd name="connsiteX4" fmla="*/ 34702 w 174305"/>
                    <a:gd name="connsiteY4" fmla="*/ 30865 h 262385"/>
                    <a:gd name="connsiteX5" fmla="*/ 34702 w 174305"/>
                    <a:gd name="connsiteY5" fmla="*/ 114599 h 262385"/>
                    <a:gd name="connsiteX6" fmla="*/ 159636 w 174305"/>
                    <a:gd name="connsiteY6" fmla="*/ 114599 h 262385"/>
                    <a:gd name="connsiteX7" fmla="*/ 159636 w 174305"/>
                    <a:gd name="connsiteY7" fmla="*/ 145463 h 262385"/>
                    <a:gd name="connsiteX8" fmla="*/ 34702 w 174305"/>
                    <a:gd name="connsiteY8" fmla="*/ 145463 h 262385"/>
                    <a:gd name="connsiteX9" fmla="*/ 34702 w 174305"/>
                    <a:gd name="connsiteY9" fmla="*/ 262372 h 262385"/>
                    <a:gd name="connsiteX10" fmla="*/ 0 w 174305"/>
                    <a:gd name="connsiteY10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305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74306" y="0"/>
                      </a:lnTo>
                      <a:lnTo>
                        <a:pt x="174306" y="30865"/>
                      </a:lnTo>
                      <a:lnTo>
                        <a:pt x="34702" y="30865"/>
                      </a:lnTo>
                      <a:lnTo>
                        <a:pt x="34702" y="114599"/>
                      </a:lnTo>
                      <a:lnTo>
                        <a:pt x="159636" y="114599"/>
                      </a:lnTo>
                      <a:lnTo>
                        <a:pt x="159636" y="145463"/>
                      </a:lnTo>
                      <a:lnTo>
                        <a:pt x="34702" y="145463"/>
                      </a:lnTo>
                      <a:lnTo>
                        <a:pt x="34702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Freeform: Shape 102">
                  <a:extLst>
                    <a:ext uri="{FF2B5EF4-FFF2-40B4-BE49-F238E27FC236}">
                      <a16:creationId xmlns:a16="http://schemas.microsoft.com/office/drawing/2014/main" id="{A0182077-1859-4D5C-B2A3-8EF3895268A9}"/>
                    </a:ext>
                  </a:extLst>
                </p:cNvPr>
                <p:cNvSpPr/>
                <p:nvPr/>
              </p:nvSpPr>
              <p:spPr bwMode="gray">
                <a:xfrm>
                  <a:off x="6618446" y="4483107"/>
                  <a:ext cx="243344" cy="262385"/>
                </a:xfrm>
                <a:custGeom>
                  <a:avLst/>
                  <a:gdLst>
                    <a:gd name="connsiteX0" fmla="*/ 0 w 243344"/>
                    <a:gd name="connsiteY0" fmla="*/ 262385 h 262385"/>
                    <a:gd name="connsiteX1" fmla="*/ 103741 w 243344"/>
                    <a:gd name="connsiteY1" fmla="*/ 0 h 262385"/>
                    <a:gd name="connsiteX2" fmla="*/ 139604 w 243344"/>
                    <a:gd name="connsiteY2" fmla="*/ 0 h 262385"/>
                    <a:gd name="connsiteX3" fmla="*/ 243344 w 243344"/>
                    <a:gd name="connsiteY3" fmla="*/ 262385 h 262385"/>
                    <a:gd name="connsiteX4" fmla="*/ 206320 w 243344"/>
                    <a:gd name="connsiteY4" fmla="*/ 262385 h 262385"/>
                    <a:gd name="connsiteX5" fmla="*/ 181562 w 243344"/>
                    <a:gd name="connsiteY5" fmla="*/ 197954 h 262385"/>
                    <a:gd name="connsiteX6" fmla="*/ 59864 w 243344"/>
                    <a:gd name="connsiteY6" fmla="*/ 197954 h 262385"/>
                    <a:gd name="connsiteX7" fmla="*/ 35107 w 243344"/>
                    <a:gd name="connsiteY7" fmla="*/ 262385 h 262385"/>
                    <a:gd name="connsiteX8" fmla="*/ 0 w 243344"/>
                    <a:gd name="connsiteY8" fmla="*/ 262385 h 262385"/>
                    <a:gd name="connsiteX9" fmla="*/ 72014 w 243344"/>
                    <a:gd name="connsiteY9" fmla="*/ 166305 h 262385"/>
                    <a:gd name="connsiteX10" fmla="*/ 169412 w 243344"/>
                    <a:gd name="connsiteY10" fmla="*/ 166305 h 262385"/>
                    <a:gd name="connsiteX11" fmla="*/ 120707 w 243344"/>
                    <a:gd name="connsiteY11" fmla="*/ 39557 h 262385"/>
                    <a:gd name="connsiteX12" fmla="*/ 72014 w 243344"/>
                    <a:gd name="connsiteY12" fmla="*/ 16630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3344" h="262385">
                      <a:moveTo>
                        <a:pt x="0" y="262385"/>
                      </a:moveTo>
                      <a:lnTo>
                        <a:pt x="103741" y="0"/>
                      </a:lnTo>
                      <a:lnTo>
                        <a:pt x="139604" y="0"/>
                      </a:lnTo>
                      <a:lnTo>
                        <a:pt x="243344" y="262385"/>
                      </a:lnTo>
                      <a:lnTo>
                        <a:pt x="206320" y="262385"/>
                      </a:lnTo>
                      <a:lnTo>
                        <a:pt x="181562" y="197954"/>
                      </a:lnTo>
                      <a:lnTo>
                        <a:pt x="59864" y="197954"/>
                      </a:lnTo>
                      <a:lnTo>
                        <a:pt x="35107" y="262385"/>
                      </a:lnTo>
                      <a:lnTo>
                        <a:pt x="0" y="262385"/>
                      </a:lnTo>
                      <a:close/>
                      <a:moveTo>
                        <a:pt x="72014" y="166305"/>
                      </a:moveTo>
                      <a:lnTo>
                        <a:pt x="169412" y="166305"/>
                      </a:lnTo>
                      <a:lnTo>
                        <a:pt x="120707" y="39557"/>
                      </a:lnTo>
                      <a:lnTo>
                        <a:pt x="72014" y="16630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1" name="Freeform: Shape 103">
                  <a:extLst>
                    <a:ext uri="{FF2B5EF4-FFF2-40B4-BE49-F238E27FC236}">
                      <a16:creationId xmlns:a16="http://schemas.microsoft.com/office/drawing/2014/main" id="{85598731-4D12-40FA-BAB7-36C977646642}"/>
                    </a:ext>
                  </a:extLst>
                </p:cNvPr>
                <p:cNvSpPr/>
                <p:nvPr/>
              </p:nvSpPr>
              <p:spPr bwMode="gray">
                <a:xfrm>
                  <a:off x="6944819" y="4483107"/>
                  <a:ext cx="195526" cy="262385"/>
                </a:xfrm>
                <a:custGeom>
                  <a:avLst/>
                  <a:gdLst>
                    <a:gd name="connsiteX0" fmla="*/ 0 w 195526"/>
                    <a:gd name="connsiteY0" fmla="*/ 262385 h 262385"/>
                    <a:gd name="connsiteX1" fmla="*/ 0 w 195526"/>
                    <a:gd name="connsiteY1" fmla="*/ 0 h 262385"/>
                    <a:gd name="connsiteX2" fmla="*/ 106051 w 195526"/>
                    <a:gd name="connsiteY2" fmla="*/ 0 h 262385"/>
                    <a:gd name="connsiteX3" fmla="*/ 174697 w 195526"/>
                    <a:gd name="connsiteY3" fmla="*/ 18715 h 262385"/>
                    <a:gd name="connsiteX4" fmla="*/ 195527 w 195526"/>
                    <a:gd name="connsiteY4" fmla="*/ 79870 h 262385"/>
                    <a:gd name="connsiteX5" fmla="*/ 174697 w 195526"/>
                    <a:gd name="connsiteY5" fmla="*/ 140831 h 262385"/>
                    <a:gd name="connsiteX6" fmla="*/ 106051 w 195526"/>
                    <a:gd name="connsiteY6" fmla="*/ 159350 h 262385"/>
                    <a:gd name="connsiteX7" fmla="*/ 34715 w 195526"/>
                    <a:gd name="connsiteY7" fmla="*/ 159350 h 262385"/>
                    <a:gd name="connsiteX8" fmla="*/ 34715 w 195526"/>
                    <a:gd name="connsiteY8" fmla="*/ 262372 h 262385"/>
                    <a:gd name="connsiteX9" fmla="*/ 0 w 195526"/>
                    <a:gd name="connsiteY9" fmla="*/ 262372 h 262385"/>
                    <a:gd name="connsiteX10" fmla="*/ 34702 w 195526"/>
                    <a:gd name="connsiteY10" fmla="*/ 128498 h 262385"/>
                    <a:gd name="connsiteX11" fmla="*/ 103715 w 195526"/>
                    <a:gd name="connsiteY11" fmla="*/ 128498 h 262385"/>
                    <a:gd name="connsiteX12" fmla="*/ 147487 w 195526"/>
                    <a:gd name="connsiteY12" fmla="*/ 117496 h 262385"/>
                    <a:gd name="connsiteX13" fmla="*/ 160407 w 195526"/>
                    <a:gd name="connsiteY13" fmla="*/ 79870 h 262385"/>
                    <a:gd name="connsiteX14" fmla="*/ 147487 w 195526"/>
                    <a:gd name="connsiteY14" fmla="*/ 42063 h 262385"/>
                    <a:gd name="connsiteX15" fmla="*/ 103715 w 195526"/>
                    <a:gd name="connsiteY15" fmla="*/ 30865 h 262385"/>
                    <a:gd name="connsiteX16" fmla="*/ 34702 w 195526"/>
                    <a:gd name="connsiteY16" fmla="*/ 30865 h 262385"/>
                    <a:gd name="connsiteX17" fmla="*/ 34702 w 195526"/>
                    <a:gd name="connsiteY17" fmla="*/ 128498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5526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6051" y="0"/>
                      </a:lnTo>
                      <a:cubicBezTo>
                        <a:pt x="137920" y="0"/>
                        <a:pt x="160811" y="6238"/>
                        <a:pt x="174697" y="18715"/>
                      </a:cubicBezTo>
                      <a:cubicBezTo>
                        <a:pt x="188583" y="31191"/>
                        <a:pt x="195527" y="51577"/>
                        <a:pt x="195527" y="79870"/>
                      </a:cubicBezTo>
                      <a:cubicBezTo>
                        <a:pt x="195527" y="108178"/>
                        <a:pt x="188583" y="128484"/>
                        <a:pt x="174697" y="140831"/>
                      </a:cubicBezTo>
                      <a:cubicBezTo>
                        <a:pt x="160811" y="153190"/>
                        <a:pt x="137920" y="159350"/>
                        <a:pt x="106051" y="159350"/>
                      </a:cubicBezTo>
                      <a:lnTo>
                        <a:pt x="34715" y="159350"/>
                      </a:lnTo>
                      <a:lnTo>
                        <a:pt x="34715" y="262372"/>
                      </a:lnTo>
                      <a:lnTo>
                        <a:pt x="0" y="262372"/>
                      </a:lnTo>
                      <a:close/>
                      <a:moveTo>
                        <a:pt x="34702" y="128498"/>
                      </a:moveTo>
                      <a:lnTo>
                        <a:pt x="103715" y="128498"/>
                      </a:lnTo>
                      <a:cubicBezTo>
                        <a:pt x="124282" y="128498"/>
                        <a:pt x="138873" y="124831"/>
                        <a:pt x="147487" y="117496"/>
                      </a:cubicBezTo>
                      <a:cubicBezTo>
                        <a:pt x="156100" y="110161"/>
                        <a:pt x="160407" y="97633"/>
                        <a:pt x="160407" y="79870"/>
                      </a:cubicBezTo>
                      <a:cubicBezTo>
                        <a:pt x="160407" y="62109"/>
                        <a:pt x="156100" y="49527"/>
                        <a:pt x="147487" y="42063"/>
                      </a:cubicBezTo>
                      <a:cubicBezTo>
                        <a:pt x="138860" y="34611"/>
                        <a:pt x="124282" y="30865"/>
                        <a:pt x="103715" y="30865"/>
                      </a:cubicBezTo>
                      <a:lnTo>
                        <a:pt x="34702" y="30865"/>
                      </a:lnTo>
                      <a:lnTo>
                        <a:pt x="34702" y="128498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Freeform: Shape 104">
                  <a:extLst>
                    <a:ext uri="{FF2B5EF4-FFF2-40B4-BE49-F238E27FC236}">
                      <a16:creationId xmlns:a16="http://schemas.microsoft.com/office/drawing/2014/main" id="{EF81CD5F-1FD6-4D0F-A3C5-BBCE5AC51BA2}"/>
                    </a:ext>
                  </a:extLst>
                </p:cNvPr>
                <p:cNvSpPr/>
                <p:nvPr/>
              </p:nvSpPr>
              <p:spPr bwMode="gray">
                <a:xfrm>
                  <a:off x="7227394" y="4483107"/>
                  <a:ext cx="195526" cy="262385"/>
                </a:xfrm>
                <a:custGeom>
                  <a:avLst/>
                  <a:gdLst>
                    <a:gd name="connsiteX0" fmla="*/ 0 w 195526"/>
                    <a:gd name="connsiteY0" fmla="*/ 262385 h 262385"/>
                    <a:gd name="connsiteX1" fmla="*/ 0 w 195526"/>
                    <a:gd name="connsiteY1" fmla="*/ 0 h 262385"/>
                    <a:gd name="connsiteX2" fmla="*/ 106051 w 195526"/>
                    <a:gd name="connsiteY2" fmla="*/ 0 h 262385"/>
                    <a:gd name="connsiteX3" fmla="*/ 174697 w 195526"/>
                    <a:gd name="connsiteY3" fmla="*/ 18715 h 262385"/>
                    <a:gd name="connsiteX4" fmla="*/ 195527 w 195526"/>
                    <a:gd name="connsiteY4" fmla="*/ 79870 h 262385"/>
                    <a:gd name="connsiteX5" fmla="*/ 174697 w 195526"/>
                    <a:gd name="connsiteY5" fmla="*/ 140831 h 262385"/>
                    <a:gd name="connsiteX6" fmla="*/ 106051 w 195526"/>
                    <a:gd name="connsiteY6" fmla="*/ 159350 h 262385"/>
                    <a:gd name="connsiteX7" fmla="*/ 34715 w 195526"/>
                    <a:gd name="connsiteY7" fmla="*/ 159350 h 262385"/>
                    <a:gd name="connsiteX8" fmla="*/ 34715 w 195526"/>
                    <a:gd name="connsiteY8" fmla="*/ 262372 h 262385"/>
                    <a:gd name="connsiteX9" fmla="*/ 0 w 195526"/>
                    <a:gd name="connsiteY9" fmla="*/ 262372 h 262385"/>
                    <a:gd name="connsiteX10" fmla="*/ 34715 w 195526"/>
                    <a:gd name="connsiteY10" fmla="*/ 128498 h 262385"/>
                    <a:gd name="connsiteX11" fmla="*/ 103727 w 195526"/>
                    <a:gd name="connsiteY11" fmla="*/ 128498 h 262385"/>
                    <a:gd name="connsiteX12" fmla="*/ 147499 w 195526"/>
                    <a:gd name="connsiteY12" fmla="*/ 117496 h 262385"/>
                    <a:gd name="connsiteX13" fmla="*/ 160420 w 195526"/>
                    <a:gd name="connsiteY13" fmla="*/ 79870 h 262385"/>
                    <a:gd name="connsiteX14" fmla="*/ 147499 w 195526"/>
                    <a:gd name="connsiteY14" fmla="*/ 42063 h 262385"/>
                    <a:gd name="connsiteX15" fmla="*/ 103727 w 195526"/>
                    <a:gd name="connsiteY15" fmla="*/ 30865 h 262385"/>
                    <a:gd name="connsiteX16" fmla="*/ 34715 w 195526"/>
                    <a:gd name="connsiteY16" fmla="*/ 30865 h 262385"/>
                    <a:gd name="connsiteX17" fmla="*/ 34715 w 195526"/>
                    <a:gd name="connsiteY17" fmla="*/ 128498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5526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6051" y="0"/>
                      </a:lnTo>
                      <a:cubicBezTo>
                        <a:pt x="137920" y="0"/>
                        <a:pt x="160811" y="6238"/>
                        <a:pt x="174697" y="18715"/>
                      </a:cubicBezTo>
                      <a:cubicBezTo>
                        <a:pt x="188583" y="31191"/>
                        <a:pt x="195527" y="51577"/>
                        <a:pt x="195527" y="79870"/>
                      </a:cubicBezTo>
                      <a:cubicBezTo>
                        <a:pt x="195527" y="108178"/>
                        <a:pt x="188583" y="128484"/>
                        <a:pt x="174697" y="140831"/>
                      </a:cubicBezTo>
                      <a:cubicBezTo>
                        <a:pt x="160811" y="153190"/>
                        <a:pt x="137920" y="159350"/>
                        <a:pt x="106051" y="159350"/>
                      </a:cubicBezTo>
                      <a:lnTo>
                        <a:pt x="34715" y="159350"/>
                      </a:lnTo>
                      <a:lnTo>
                        <a:pt x="34715" y="262372"/>
                      </a:lnTo>
                      <a:lnTo>
                        <a:pt x="0" y="262372"/>
                      </a:lnTo>
                      <a:close/>
                      <a:moveTo>
                        <a:pt x="34715" y="128498"/>
                      </a:moveTo>
                      <a:lnTo>
                        <a:pt x="103727" y="128498"/>
                      </a:lnTo>
                      <a:cubicBezTo>
                        <a:pt x="124296" y="128498"/>
                        <a:pt x="138886" y="124831"/>
                        <a:pt x="147499" y="117496"/>
                      </a:cubicBezTo>
                      <a:cubicBezTo>
                        <a:pt x="156113" y="110161"/>
                        <a:pt x="160420" y="97633"/>
                        <a:pt x="160420" y="79870"/>
                      </a:cubicBezTo>
                      <a:cubicBezTo>
                        <a:pt x="160420" y="62109"/>
                        <a:pt x="156113" y="49527"/>
                        <a:pt x="147499" y="42063"/>
                      </a:cubicBezTo>
                      <a:cubicBezTo>
                        <a:pt x="138873" y="34611"/>
                        <a:pt x="124296" y="30865"/>
                        <a:pt x="103727" y="30865"/>
                      </a:cubicBezTo>
                      <a:lnTo>
                        <a:pt x="34715" y="30865"/>
                      </a:lnTo>
                      <a:lnTo>
                        <a:pt x="34715" y="128498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Freeform: Shape 105">
                  <a:extLst>
                    <a:ext uri="{FF2B5EF4-FFF2-40B4-BE49-F238E27FC236}">
                      <a16:creationId xmlns:a16="http://schemas.microsoft.com/office/drawing/2014/main" id="{148AC771-8DBC-4C3F-85D5-8C67684BADBC}"/>
                    </a:ext>
                  </a:extLst>
                </p:cNvPr>
                <p:cNvSpPr/>
                <p:nvPr/>
              </p:nvSpPr>
              <p:spPr bwMode="gray">
                <a:xfrm>
                  <a:off x="7509982" y="4483107"/>
                  <a:ext cx="166187" cy="262385"/>
                </a:xfrm>
                <a:custGeom>
                  <a:avLst/>
                  <a:gdLst>
                    <a:gd name="connsiteX0" fmla="*/ 0 w 166187"/>
                    <a:gd name="connsiteY0" fmla="*/ 262385 h 262385"/>
                    <a:gd name="connsiteX1" fmla="*/ 0 w 166187"/>
                    <a:gd name="connsiteY1" fmla="*/ 0 h 262385"/>
                    <a:gd name="connsiteX2" fmla="*/ 34702 w 166187"/>
                    <a:gd name="connsiteY2" fmla="*/ 0 h 262385"/>
                    <a:gd name="connsiteX3" fmla="*/ 34702 w 166187"/>
                    <a:gd name="connsiteY3" fmla="*/ 231129 h 262385"/>
                    <a:gd name="connsiteX4" fmla="*/ 166188 w 166187"/>
                    <a:gd name="connsiteY4" fmla="*/ 231129 h 262385"/>
                    <a:gd name="connsiteX5" fmla="*/ 166188 w 166187"/>
                    <a:gd name="connsiteY5" fmla="*/ 262385 h 262385"/>
                    <a:gd name="connsiteX6" fmla="*/ 0 w 166187"/>
                    <a:gd name="connsiteY6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6187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31129"/>
                      </a:lnTo>
                      <a:lnTo>
                        <a:pt x="166188" y="231129"/>
                      </a:lnTo>
                      <a:lnTo>
                        <a:pt x="166188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4" name="Freeform: Shape 106">
                  <a:extLst>
                    <a:ext uri="{FF2B5EF4-FFF2-40B4-BE49-F238E27FC236}">
                      <a16:creationId xmlns:a16="http://schemas.microsoft.com/office/drawing/2014/main" id="{D4B8B954-0BA9-43EE-A7A9-43EE9072F37E}"/>
                    </a:ext>
                  </a:extLst>
                </p:cNvPr>
                <p:cNvSpPr/>
                <p:nvPr/>
              </p:nvSpPr>
              <p:spPr bwMode="gray">
                <a:xfrm>
                  <a:off x="7760334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5" name="Freeform: Shape 107">
                  <a:extLst>
                    <a:ext uri="{FF2B5EF4-FFF2-40B4-BE49-F238E27FC236}">
                      <a16:creationId xmlns:a16="http://schemas.microsoft.com/office/drawing/2014/main" id="{0CA08254-ACA7-43E2-B52D-0A2C29D0F7CF}"/>
                    </a:ext>
                  </a:extLst>
                </p:cNvPr>
                <p:cNvSpPr/>
                <p:nvPr/>
              </p:nvSpPr>
              <p:spPr bwMode="gray">
                <a:xfrm>
                  <a:off x="7903853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9 w 189718"/>
                    <a:gd name="connsiteY2" fmla="*/ 0 h 262385"/>
                    <a:gd name="connsiteX3" fmla="*/ 187409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9 w 189718"/>
                    <a:gd name="connsiteY10" fmla="*/ 231507 h 262385"/>
                    <a:gd name="connsiteX11" fmla="*/ 189719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9" y="0"/>
                      </a:lnTo>
                      <a:lnTo>
                        <a:pt x="187409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9" y="231507"/>
                      </a:lnTo>
                      <a:lnTo>
                        <a:pt x="189719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6" name="Freeform: Shape 108">
                  <a:extLst>
                    <a:ext uri="{FF2B5EF4-FFF2-40B4-BE49-F238E27FC236}">
                      <a16:creationId xmlns:a16="http://schemas.microsoft.com/office/drawing/2014/main" id="{C6EF59E3-138E-4A5E-B9BD-7A2573AA8AE2}"/>
                    </a:ext>
                  </a:extLst>
                </p:cNvPr>
                <p:cNvSpPr/>
                <p:nvPr/>
              </p:nvSpPr>
              <p:spPr bwMode="gray">
                <a:xfrm>
                  <a:off x="8183635" y="4483107"/>
                  <a:ext cx="201673" cy="262385"/>
                </a:xfrm>
                <a:custGeom>
                  <a:avLst/>
                  <a:gdLst>
                    <a:gd name="connsiteX0" fmla="*/ 0 w 201673"/>
                    <a:gd name="connsiteY0" fmla="*/ 262385 h 262385"/>
                    <a:gd name="connsiteX1" fmla="*/ 0 w 201673"/>
                    <a:gd name="connsiteY1" fmla="*/ 0 h 262385"/>
                    <a:gd name="connsiteX2" fmla="*/ 81750 w 201673"/>
                    <a:gd name="connsiteY2" fmla="*/ 0 h 262385"/>
                    <a:gd name="connsiteX3" fmla="*/ 173719 w 201673"/>
                    <a:gd name="connsiteY3" fmla="*/ 30669 h 262385"/>
                    <a:gd name="connsiteX4" fmla="*/ 201673 w 201673"/>
                    <a:gd name="connsiteY4" fmla="*/ 131186 h 262385"/>
                    <a:gd name="connsiteX5" fmla="*/ 173719 w 201673"/>
                    <a:gd name="connsiteY5" fmla="*/ 231703 h 262385"/>
                    <a:gd name="connsiteX6" fmla="*/ 81750 w 201673"/>
                    <a:gd name="connsiteY6" fmla="*/ 262372 h 262385"/>
                    <a:gd name="connsiteX7" fmla="*/ 0 w 201673"/>
                    <a:gd name="connsiteY7" fmla="*/ 262372 h 262385"/>
                    <a:gd name="connsiteX8" fmla="*/ 34702 w 201673"/>
                    <a:gd name="connsiteY8" fmla="*/ 231520 h 262385"/>
                    <a:gd name="connsiteX9" fmla="*/ 79440 w 201673"/>
                    <a:gd name="connsiteY9" fmla="*/ 231520 h 262385"/>
                    <a:gd name="connsiteX10" fmla="*/ 147108 w 201673"/>
                    <a:gd name="connsiteY10" fmla="*/ 209334 h 262385"/>
                    <a:gd name="connsiteX11" fmla="*/ 166189 w 201673"/>
                    <a:gd name="connsiteY11" fmla="*/ 131199 h 262385"/>
                    <a:gd name="connsiteX12" fmla="*/ 147108 w 201673"/>
                    <a:gd name="connsiteY12" fmla="*/ 53065 h 262385"/>
                    <a:gd name="connsiteX13" fmla="*/ 79440 w 201673"/>
                    <a:gd name="connsiteY13" fmla="*/ 30878 h 262385"/>
                    <a:gd name="connsiteX14" fmla="*/ 34702 w 201673"/>
                    <a:gd name="connsiteY14" fmla="*/ 30878 h 262385"/>
                    <a:gd name="connsiteX15" fmla="*/ 34702 w 201673"/>
                    <a:gd name="connsiteY15" fmla="*/ 231520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673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81750" y="0"/>
                      </a:lnTo>
                      <a:cubicBezTo>
                        <a:pt x="124413" y="0"/>
                        <a:pt x="155069" y="10219"/>
                        <a:pt x="173719" y="30669"/>
                      </a:cubicBezTo>
                      <a:cubicBezTo>
                        <a:pt x="192355" y="51120"/>
                        <a:pt x="201673" y="84634"/>
                        <a:pt x="201673" y="131186"/>
                      </a:cubicBezTo>
                      <a:cubicBezTo>
                        <a:pt x="201673" y="177751"/>
                        <a:pt x="192355" y="211252"/>
                        <a:pt x="173719" y="231703"/>
                      </a:cubicBezTo>
                      <a:cubicBezTo>
                        <a:pt x="155069" y="252153"/>
                        <a:pt x="124413" y="262372"/>
                        <a:pt x="81750" y="262372"/>
                      </a:cubicBezTo>
                      <a:lnTo>
                        <a:pt x="0" y="262372"/>
                      </a:lnTo>
                      <a:close/>
                      <a:moveTo>
                        <a:pt x="34702" y="231520"/>
                      </a:moveTo>
                      <a:lnTo>
                        <a:pt x="79440" y="231520"/>
                      </a:lnTo>
                      <a:cubicBezTo>
                        <a:pt x="111832" y="231520"/>
                        <a:pt x="134396" y="224120"/>
                        <a:pt x="147108" y="209334"/>
                      </a:cubicBezTo>
                      <a:cubicBezTo>
                        <a:pt x="159833" y="194547"/>
                        <a:pt x="166189" y="168511"/>
                        <a:pt x="166189" y="131199"/>
                      </a:cubicBezTo>
                      <a:cubicBezTo>
                        <a:pt x="166189" y="93900"/>
                        <a:pt x="159833" y="67864"/>
                        <a:pt x="147108" y="53065"/>
                      </a:cubicBezTo>
                      <a:cubicBezTo>
                        <a:pt x="134384" y="38278"/>
                        <a:pt x="111819" y="30878"/>
                        <a:pt x="79440" y="30878"/>
                      </a:cubicBezTo>
                      <a:lnTo>
                        <a:pt x="34702" y="30878"/>
                      </a:lnTo>
                      <a:lnTo>
                        <a:pt x="34702" y="231520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7" name="Freeform: Shape 109">
                  <a:extLst>
                    <a:ext uri="{FF2B5EF4-FFF2-40B4-BE49-F238E27FC236}">
                      <a16:creationId xmlns:a16="http://schemas.microsoft.com/office/drawing/2014/main" id="{5E3D7327-6C1E-4464-8EC3-CBD898B7DF36}"/>
                    </a:ext>
                  </a:extLst>
                </p:cNvPr>
                <p:cNvSpPr/>
                <p:nvPr/>
              </p:nvSpPr>
              <p:spPr bwMode="gray">
                <a:xfrm>
                  <a:off x="8612430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2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8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8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3" y="240773"/>
                        <a:pt x="88302" y="240773"/>
                      </a:cubicBezTo>
                      <a:cubicBezTo>
                        <a:pt x="129190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7" y="174958"/>
                        <a:pt x="138625" y="168942"/>
                      </a:cubicBezTo>
                      <a:cubicBezTo>
                        <a:pt x="131291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73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6" y="37691"/>
                        <a:pt x="126618" y="30878"/>
                        <a:pt x="97568" y="30878"/>
                      </a:cubicBezTo>
                      <a:cubicBezTo>
                        <a:pt x="58233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8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8" name="Freeform: Shape 110">
                  <a:extLst>
                    <a:ext uri="{FF2B5EF4-FFF2-40B4-BE49-F238E27FC236}">
                      <a16:creationId xmlns:a16="http://schemas.microsoft.com/office/drawing/2014/main" id="{901AAC27-1D63-47D7-984C-C98117F750CD}"/>
                    </a:ext>
                  </a:extLst>
                </p:cNvPr>
                <p:cNvSpPr/>
                <p:nvPr/>
              </p:nvSpPr>
              <p:spPr bwMode="gray">
                <a:xfrm>
                  <a:off x="8875950" y="4478474"/>
                  <a:ext cx="185112" cy="271651"/>
                </a:xfrm>
                <a:custGeom>
                  <a:avLst/>
                  <a:gdLst>
                    <a:gd name="connsiteX0" fmla="*/ 121085 w 185112"/>
                    <a:gd name="connsiteY0" fmla="*/ 271651 h 271651"/>
                    <a:gd name="connsiteX1" fmla="*/ 29690 w 185112"/>
                    <a:gd name="connsiteY1" fmla="*/ 238267 h 271651"/>
                    <a:gd name="connsiteX2" fmla="*/ 0 w 185112"/>
                    <a:gd name="connsiteY2" fmla="*/ 135819 h 271651"/>
                    <a:gd name="connsiteX3" fmla="*/ 29495 w 185112"/>
                    <a:gd name="connsiteY3" fmla="*/ 33371 h 271651"/>
                    <a:gd name="connsiteX4" fmla="*/ 120315 w 185112"/>
                    <a:gd name="connsiteY4" fmla="*/ 0 h 271651"/>
                    <a:gd name="connsiteX5" fmla="*/ 185099 w 185112"/>
                    <a:gd name="connsiteY5" fmla="*/ 13508 h 271651"/>
                    <a:gd name="connsiteX6" fmla="*/ 185099 w 185112"/>
                    <a:gd name="connsiteY6" fmla="*/ 47466 h 271651"/>
                    <a:gd name="connsiteX7" fmla="*/ 121476 w 185112"/>
                    <a:gd name="connsiteY7" fmla="*/ 30878 h 271651"/>
                    <a:gd name="connsiteX8" fmla="*/ 55923 w 185112"/>
                    <a:gd name="connsiteY8" fmla="*/ 55753 h 271651"/>
                    <a:gd name="connsiteX9" fmla="*/ 35485 w 185112"/>
                    <a:gd name="connsiteY9" fmla="*/ 135441 h 271651"/>
                    <a:gd name="connsiteX10" fmla="*/ 56118 w 185112"/>
                    <a:gd name="connsiteY10" fmla="*/ 215703 h 271651"/>
                    <a:gd name="connsiteX11" fmla="*/ 122638 w 185112"/>
                    <a:gd name="connsiteY11" fmla="*/ 240786 h 271651"/>
                    <a:gd name="connsiteX12" fmla="*/ 185112 w 185112"/>
                    <a:gd name="connsiteY12" fmla="*/ 224186 h 271651"/>
                    <a:gd name="connsiteX13" fmla="*/ 185112 w 185112"/>
                    <a:gd name="connsiteY13" fmla="*/ 258144 h 271651"/>
                    <a:gd name="connsiteX14" fmla="*/ 121085 w 185112"/>
                    <a:gd name="connsiteY14" fmla="*/ 271651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5112" h="271651">
                      <a:moveTo>
                        <a:pt x="121085" y="271651"/>
                      </a:moveTo>
                      <a:cubicBezTo>
                        <a:pt x="79949" y="271651"/>
                        <a:pt x="49476" y="260519"/>
                        <a:pt x="29690" y="238267"/>
                      </a:cubicBezTo>
                      <a:cubicBezTo>
                        <a:pt x="9893" y="216029"/>
                        <a:pt x="0" y="181875"/>
                        <a:pt x="0" y="135819"/>
                      </a:cubicBezTo>
                      <a:cubicBezTo>
                        <a:pt x="0" y="89776"/>
                        <a:pt x="9828" y="55622"/>
                        <a:pt x="29495" y="33371"/>
                      </a:cubicBezTo>
                      <a:cubicBezTo>
                        <a:pt x="49175" y="11119"/>
                        <a:pt x="79440" y="0"/>
                        <a:pt x="120315" y="0"/>
                      </a:cubicBezTo>
                      <a:cubicBezTo>
                        <a:pt x="147565" y="0"/>
                        <a:pt x="169164" y="4503"/>
                        <a:pt x="185099" y="13508"/>
                      </a:cubicBezTo>
                      <a:lnTo>
                        <a:pt x="185099" y="47466"/>
                      </a:lnTo>
                      <a:cubicBezTo>
                        <a:pt x="166841" y="36412"/>
                        <a:pt x="145634" y="30878"/>
                        <a:pt x="121476" y="30878"/>
                      </a:cubicBezTo>
                      <a:cubicBezTo>
                        <a:pt x="91395" y="30878"/>
                        <a:pt x="69535" y="39165"/>
                        <a:pt x="55923" y="55753"/>
                      </a:cubicBezTo>
                      <a:cubicBezTo>
                        <a:pt x="42284" y="72354"/>
                        <a:pt x="35485" y="98912"/>
                        <a:pt x="35485" y="135441"/>
                      </a:cubicBezTo>
                      <a:cubicBezTo>
                        <a:pt x="35485" y="172231"/>
                        <a:pt x="42350" y="198985"/>
                        <a:pt x="56118" y="215703"/>
                      </a:cubicBezTo>
                      <a:cubicBezTo>
                        <a:pt x="69861" y="232421"/>
                        <a:pt x="92034" y="240786"/>
                        <a:pt x="122638" y="240786"/>
                      </a:cubicBezTo>
                      <a:cubicBezTo>
                        <a:pt x="146547" y="240786"/>
                        <a:pt x="167376" y="235253"/>
                        <a:pt x="185112" y="224186"/>
                      </a:cubicBezTo>
                      <a:lnTo>
                        <a:pt x="185112" y="258144"/>
                      </a:lnTo>
                      <a:cubicBezTo>
                        <a:pt x="169399" y="267136"/>
                        <a:pt x="148074" y="271651"/>
                        <a:pt x="121085" y="27165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9" name="Freeform: Shape 111">
                  <a:extLst>
                    <a:ext uri="{FF2B5EF4-FFF2-40B4-BE49-F238E27FC236}">
                      <a16:creationId xmlns:a16="http://schemas.microsoft.com/office/drawing/2014/main" id="{0F30FEE3-69D6-4562-BD04-0DB036B77944}"/>
                    </a:ext>
                  </a:extLst>
                </p:cNvPr>
                <p:cNvSpPr/>
                <p:nvPr/>
              </p:nvSpPr>
              <p:spPr bwMode="gray">
                <a:xfrm>
                  <a:off x="9151856" y="4483107"/>
                  <a:ext cx="34701" cy="262385"/>
                </a:xfrm>
                <a:custGeom>
                  <a:avLst/>
                  <a:gdLst>
                    <a:gd name="connsiteX0" fmla="*/ 0 w 34701"/>
                    <a:gd name="connsiteY0" fmla="*/ 262385 h 262385"/>
                    <a:gd name="connsiteX1" fmla="*/ 0 w 34701"/>
                    <a:gd name="connsiteY1" fmla="*/ 0 h 262385"/>
                    <a:gd name="connsiteX2" fmla="*/ 34702 w 34701"/>
                    <a:gd name="connsiteY2" fmla="*/ 0 h 262385"/>
                    <a:gd name="connsiteX3" fmla="*/ 34702 w 34701"/>
                    <a:gd name="connsiteY3" fmla="*/ 262385 h 262385"/>
                    <a:gd name="connsiteX4" fmla="*/ 0 w 34701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1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0" name="Freeform: Shape 112">
                  <a:extLst>
                    <a:ext uri="{FF2B5EF4-FFF2-40B4-BE49-F238E27FC236}">
                      <a16:creationId xmlns:a16="http://schemas.microsoft.com/office/drawing/2014/main" id="{041FECC2-778B-49F1-B59E-09278A3E30F2}"/>
                    </a:ext>
                  </a:extLst>
                </p:cNvPr>
                <p:cNvSpPr/>
                <p:nvPr/>
              </p:nvSpPr>
              <p:spPr bwMode="gray">
                <a:xfrm>
                  <a:off x="9295375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8 w 189718"/>
                    <a:gd name="connsiteY2" fmla="*/ 0 h 262385"/>
                    <a:gd name="connsiteX3" fmla="*/ 187408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8 w 189718"/>
                    <a:gd name="connsiteY10" fmla="*/ 231507 h 262385"/>
                    <a:gd name="connsiteX11" fmla="*/ 189718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8" y="0"/>
                      </a:lnTo>
                      <a:lnTo>
                        <a:pt x="187408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8" y="231507"/>
                      </a:lnTo>
                      <a:lnTo>
                        <a:pt x="189718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" name="Freeform: Shape 113">
                  <a:extLst>
                    <a:ext uri="{FF2B5EF4-FFF2-40B4-BE49-F238E27FC236}">
                      <a16:creationId xmlns:a16="http://schemas.microsoft.com/office/drawing/2014/main" id="{12D95331-E018-4235-85BA-72CD6061B437}"/>
                    </a:ext>
                  </a:extLst>
                </p:cNvPr>
                <p:cNvSpPr/>
                <p:nvPr/>
              </p:nvSpPr>
              <p:spPr bwMode="gray">
                <a:xfrm>
                  <a:off x="9575157" y="4483107"/>
                  <a:ext cx="207845" cy="262385"/>
                </a:xfrm>
                <a:custGeom>
                  <a:avLst/>
                  <a:gdLst>
                    <a:gd name="connsiteX0" fmla="*/ 0 w 207845"/>
                    <a:gd name="connsiteY0" fmla="*/ 262385 h 262385"/>
                    <a:gd name="connsiteX1" fmla="*/ 0 w 207845"/>
                    <a:gd name="connsiteY1" fmla="*/ 0 h 262385"/>
                    <a:gd name="connsiteX2" fmla="*/ 43628 w 207845"/>
                    <a:gd name="connsiteY2" fmla="*/ 0 h 262385"/>
                    <a:gd name="connsiteX3" fmla="*/ 174684 w 207845"/>
                    <a:gd name="connsiteY3" fmla="*/ 199885 h 262385"/>
                    <a:gd name="connsiteX4" fmla="*/ 174684 w 207845"/>
                    <a:gd name="connsiteY4" fmla="*/ 0 h 262385"/>
                    <a:gd name="connsiteX5" fmla="*/ 207846 w 207845"/>
                    <a:gd name="connsiteY5" fmla="*/ 0 h 262385"/>
                    <a:gd name="connsiteX6" fmla="*/ 207846 w 207845"/>
                    <a:gd name="connsiteY6" fmla="*/ 262385 h 262385"/>
                    <a:gd name="connsiteX7" fmla="*/ 175076 w 207845"/>
                    <a:gd name="connsiteY7" fmla="*/ 262385 h 262385"/>
                    <a:gd name="connsiteX8" fmla="*/ 33161 w 207845"/>
                    <a:gd name="connsiteY8" fmla="*/ 45925 h 262385"/>
                    <a:gd name="connsiteX9" fmla="*/ 33161 w 207845"/>
                    <a:gd name="connsiteY9" fmla="*/ 262385 h 262385"/>
                    <a:gd name="connsiteX10" fmla="*/ 0 w 207845"/>
                    <a:gd name="connsiteY10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845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43628" y="0"/>
                      </a:lnTo>
                      <a:lnTo>
                        <a:pt x="174684" y="199885"/>
                      </a:lnTo>
                      <a:lnTo>
                        <a:pt x="174684" y="0"/>
                      </a:lnTo>
                      <a:lnTo>
                        <a:pt x="207846" y="0"/>
                      </a:lnTo>
                      <a:lnTo>
                        <a:pt x="207846" y="262385"/>
                      </a:lnTo>
                      <a:lnTo>
                        <a:pt x="175076" y="262385"/>
                      </a:lnTo>
                      <a:lnTo>
                        <a:pt x="33161" y="45925"/>
                      </a:lnTo>
                      <a:lnTo>
                        <a:pt x="33161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2" name="Freeform: Shape 114">
                  <a:extLst>
                    <a:ext uri="{FF2B5EF4-FFF2-40B4-BE49-F238E27FC236}">
                      <a16:creationId xmlns:a16="http://schemas.microsoft.com/office/drawing/2014/main" id="{8C61B2E0-6A28-4572-9E9C-4B954F33CC77}"/>
                    </a:ext>
                  </a:extLst>
                </p:cNvPr>
                <p:cNvSpPr/>
                <p:nvPr/>
              </p:nvSpPr>
              <p:spPr bwMode="gray">
                <a:xfrm>
                  <a:off x="9879500" y="4478474"/>
                  <a:ext cx="185112" cy="271651"/>
                </a:xfrm>
                <a:custGeom>
                  <a:avLst/>
                  <a:gdLst>
                    <a:gd name="connsiteX0" fmla="*/ 121085 w 185112"/>
                    <a:gd name="connsiteY0" fmla="*/ 271651 h 271651"/>
                    <a:gd name="connsiteX1" fmla="*/ 29690 w 185112"/>
                    <a:gd name="connsiteY1" fmla="*/ 238267 h 271651"/>
                    <a:gd name="connsiteX2" fmla="*/ 0 w 185112"/>
                    <a:gd name="connsiteY2" fmla="*/ 135819 h 271651"/>
                    <a:gd name="connsiteX3" fmla="*/ 29495 w 185112"/>
                    <a:gd name="connsiteY3" fmla="*/ 33371 h 271651"/>
                    <a:gd name="connsiteX4" fmla="*/ 120315 w 185112"/>
                    <a:gd name="connsiteY4" fmla="*/ 0 h 271651"/>
                    <a:gd name="connsiteX5" fmla="*/ 185099 w 185112"/>
                    <a:gd name="connsiteY5" fmla="*/ 13508 h 271651"/>
                    <a:gd name="connsiteX6" fmla="*/ 185099 w 185112"/>
                    <a:gd name="connsiteY6" fmla="*/ 47466 h 271651"/>
                    <a:gd name="connsiteX7" fmla="*/ 121476 w 185112"/>
                    <a:gd name="connsiteY7" fmla="*/ 30878 h 271651"/>
                    <a:gd name="connsiteX8" fmla="*/ 55923 w 185112"/>
                    <a:gd name="connsiteY8" fmla="*/ 55753 h 271651"/>
                    <a:gd name="connsiteX9" fmla="*/ 35485 w 185112"/>
                    <a:gd name="connsiteY9" fmla="*/ 135441 h 271651"/>
                    <a:gd name="connsiteX10" fmla="*/ 56118 w 185112"/>
                    <a:gd name="connsiteY10" fmla="*/ 215703 h 271651"/>
                    <a:gd name="connsiteX11" fmla="*/ 122638 w 185112"/>
                    <a:gd name="connsiteY11" fmla="*/ 240786 h 271651"/>
                    <a:gd name="connsiteX12" fmla="*/ 185112 w 185112"/>
                    <a:gd name="connsiteY12" fmla="*/ 224186 h 271651"/>
                    <a:gd name="connsiteX13" fmla="*/ 185112 w 185112"/>
                    <a:gd name="connsiteY13" fmla="*/ 258144 h 271651"/>
                    <a:gd name="connsiteX14" fmla="*/ 121085 w 185112"/>
                    <a:gd name="connsiteY14" fmla="*/ 271651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5112" h="271651">
                      <a:moveTo>
                        <a:pt x="121085" y="271651"/>
                      </a:moveTo>
                      <a:cubicBezTo>
                        <a:pt x="79949" y="271651"/>
                        <a:pt x="49476" y="260519"/>
                        <a:pt x="29690" y="238267"/>
                      </a:cubicBezTo>
                      <a:cubicBezTo>
                        <a:pt x="9893" y="216029"/>
                        <a:pt x="0" y="181875"/>
                        <a:pt x="0" y="135819"/>
                      </a:cubicBezTo>
                      <a:cubicBezTo>
                        <a:pt x="0" y="89776"/>
                        <a:pt x="9828" y="55622"/>
                        <a:pt x="29495" y="33371"/>
                      </a:cubicBezTo>
                      <a:cubicBezTo>
                        <a:pt x="49175" y="11119"/>
                        <a:pt x="79440" y="0"/>
                        <a:pt x="120315" y="0"/>
                      </a:cubicBezTo>
                      <a:cubicBezTo>
                        <a:pt x="147565" y="0"/>
                        <a:pt x="169164" y="4503"/>
                        <a:pt x="185099" y="13508"/>
                      </a:cubicBezTo>
                      <a:lnTo>
                        <a:pt x="185099" y="47466"/>
                      </a:lnTo>
                      <a:cubicBezTo>
                        <a:pt x="166841" y="36412"/>
                        <a:pt x="145634" y="30878"/>
                        <a:pt x="121476" y="30878"/>
                      </a:cubicBezTo>
                      <a:cubicBezTo>
                        <a:pt x="91395" y="30878"/>
                        <a:pt x="69535" y="39165"/>
                        <a:pt x="55923" y="55753"/>
                      </a:cubicBezTo>
                      <a:cubicBezTo>
                        <a:pt x="42285" y="72354"/>
                        <a:pt x="35485" y="98912"/>
                        <a:pt x="35485" y="135441"/>
                      </a:cubicBezTo>
                      <a:cubicBezTo>
                        <a:pt x="35485" y="172231"/>
                        <a:pt x="42350" y="198985"/>
                        <a:pt x="56118" y="215703"/>
                      </a:cubicBezTo>
                      <a:cubicBezTo>
                        <a:pt x="69861" y="232421"/>
                        <a:pt x="92034" y="240786"/>
                        <a:pt x="122638" y="240786"/>
                      </a:cubicBezTo>
                      <a:cubicBezTo>
                        <a:pt x="146547" y="240786"/>
                        <a:pt x="167376" y="235253"/>
                        <a:pt x="185112" y="224186"/>
                      </a:cubicBezTo>
                      <a:lnTo>
                        <a:pt x="185112" y="258144"/>
                      </a:lnTo>
                      <a:cubicBezTo>
                        <a:pt x="169412" y="267136"/>
                        <a:pt x="148074" y="271651"/>
                        <a:pt x="121085" y="27165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3" name="Freeform: Shape 115">
                  <a:extLst>
                    <a:ext uri="{FF2B5EF4-FFF2-40B4-BE49-F238E27FC236}">
                      <a16:creationId xmlns:a16="http://schemas.microsoft.com/office/drawing/2014/main" id="{24C4715A-0D33-44B2-BA07-C2F88E27017D}"/>
                    </a:ext>
                  </a:extLst>
                </p:cNvPr>
                <p:cNvSpPr/>
                <p:nvPr/>
              </p:nvSpPr>
              <p:spPr bwMode="gray">
                <a:xfrm>
                  <a:off x="10154858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9 w 189718"/>
                    <a:gd name="connsiteY2" fmla="*/ 0 h 262385"/>
                    <a:gd name="connsiteX3" fmla="*/ 187409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9 w 189718"/>
                    <a:gd name="connsiteY10" fmla="*/ 231507 h 262385"/>
                    <a:gd name="connsiteX11" fmla="*/ 189719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9" y="0"/>
                      </a:lnTo>
                      <a:lnTo>
                        <a:pt x="187409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9" y="231507"/>
                      </a:lnTo>
                      <a:lnTo>
                        <a:pt x="189719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4" name="Freeform: Shape 116">
                  <a:extLst>
                    <a:ext uri="{FF2B5EF4-FFF2-40B4-BE49-F238E27FC236}">
                      <a16:creationId xmlns:a16="http://schemas.microsoft.com/office/drawing/2014/main" id="{AF4C1355-91C9-40CB-BBD1-645A86AC1E98}"/>
                    </a:ext>
                  </a:extLst>
                </p:cNvPr>
                <p:cNvSpPr/>
                <p:nvPr/>
              </p:nvSpPr>
              <p:spPr bwMode="gray">
                <a:xfrm>
                  <a:off x="10425608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2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7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8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3" y="240773"/>
                        <a:pt x="88302" y="240773"/>
                      </a:cubicBezTo>
                      <a:cubicBezTo>
                        <a:pt x="129189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7" y="174958"/>
                        <a:pt x="138625" y="168942"/>
                      </a:cubicBezTo>
                      <a:cubicBezTo>
                        <a:pt x="131291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86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5" y="37691"/>
                        <a:pt x="126618" y="30878"/>
                        <a:pt x="97567" y="30878"/>
                      </a:cubicBezTo>
                      <a:cubicBezTo>
                        <a:pt x="58233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8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4" name="Graphic 3">
                <a:extLst>
                  <a:ext uri="{FF2B5EF4-FFF2-40B4-BE49-F238E27FC236}">
                    <a16:creationId xmlns:a16="http://schemas.microsoft.com/office/drawing/2014/main" id="{A1D0869A-07BD-4B71-B65B-2ED19D3AD736}"/>
                  </a:ext>
                </a:extLst>
              </p:cNvPr>
              <p:cNvGrpSpPr/>
              <p:nvPr/>
            </p:nvGrpSpPr>
            <p:grpSpPr bwMode="gray">
              <a:xfrm>
                <a:off x="1225830" y="2481785"/>
                <a:ext cx="1609205" cy="1626009"/>
                <a:chOff x="1225830" y="2481785"/>
                <a:chExt cx="1609205" cy="1626009"/>
              </a:xfrm>
            </p:grpSpPr>
            <p:sp>
              <p:nvSpPr>
                <p:cNvPr id="25" name="Freeform: Shape 87">
                  <a:extLst>
                    <a:ext uri="{FF2B5EF4-FFF2-40B4-BE49-F238E27FC236}">
                      <a16:creationId xmlns:a16="http://schemas.microsoft.com/office/drawing/2014/main" id="{4666B462-9E5D-4D9E-A4F4-4885CB1BF95E}"/>
                    </a:ext>
                  </a:extLst>
                </p:cNvPr>
                <p:cNvSpPr/>
                <p:nvPr/>
              </p:nvSpPr>
              <p:spPr bwMode="gray">
                <a:xfrm>
                  <a:off x="1225830" y="3224285"/>
                  <a:ext cx="1147028" cy="713117"/>
                </a:xfrm>
                <a:custGeom>
                  <a:avLst/>
                  <a:gdLst>
                    <a:gd name="connsiteX0" fmla="*/ 801276 w 1147028"/>
                    <a:gd name="connsiteY0" fmla="*/ 441233 h 713117"/>
                    <a:gd name="connsiteX1" fmla="*/ 271677 w 1147028"/>
                    <a:gd name="connsiteY1" fmla="*/ 223168 h 713117"/>
                    <a:gd name="connsiteX2" fmla="*/ 246163 w 1147028"/>
                    <a:gd name="connsiteY2" fmla="*/ 0 h 713117"/>
                    <a:gd name="connsiteX3" fmla="*/ 3549 w 1147028"/>
                    <a:gd name="connsiteY3" fmla="*/ 78 h 713117"/>
                    <a:gd name="connsiteX4" fmla="*/ 49827 w 1147028"/>
                    <a:gd name="connsiteY4" fmla="*/ 315737 h 713117"/>
                    <a:gd name="connsiteX5" fmla="*/ 893792 w 1147028"/>
                    <a:gd name="connsiteY5" fmla="*/ 663213 h 713117"/>
                    <a:gd name="connsiteX6" fmla="*/ 1147029 w 1147028"/>
                    <a:gd name="connsiteY6" fmla="*/ 473690 h 713117"/>
                    <a:gd name="connsiteX7" fmla="*/ 975412 w 1147028"/>
                    <a:gd name="connsiteY7" fmla="*/ 302060 h 713117"/>
                    <a:gd name="connsiteX8" fmla="*/ 801276 w 1147028"/>
                    <a:gd name="connsiteY8" fmla="*/ 441233 h 713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028" h="713117">
                      <a:moveTo>
                        <a:pt x="801276" y="441233"/>
                      </a:moveTo>
                      <a:cubicBezTo>
                        <a:pt x="594865" y="527354"/>
                        <a:pt x="357759" y="429722"/>
                        <a:pt x="271677" y="223168"/>
                      </a:cubicBezTo>
                      <a:cubicBezTo>
                        <a:pt x="241164" y="149940"/>
                        <a:pt x="233843" y="72875"/>
                        <a:pt x="246163" y="0"/>
                      </a:cubicBezTo>
                      <a:lnTo>
                        <a:pt x="3549" y="78"/>
                      </a:lnTo>
                      <a:cubicBezTo>
                        <a:pt x="-7413" y="104132"/>
                        <a:pt x="6747" y="212362"/>
                        <a:pt x="49827" y="315737"/>
                      </a:cubicBezTo>
                      <a:cubicBezTo>
                        <a:pt x="186964" y="644876"/>
                        <a:pt x="564835" y="800467"/>
                        <a:pt x="893792" y="663213"/>
                      </a:cubicBezTo>
                      <a:cubicBezTo>
                        <a:pt x="996241" y="620485"/>
                        <a:pt x="1081840" y="554369"/>
                        <a:pt x="1147029" y="473690"/>
                      </a:cubicBezTo>
                      <a:lnTo>
                        <a:pt x="975412" y="302060"/>
                      </a:lnTo>
                      <a:cubicBezTo>
                        <a:pt x="933023" y="361858"/>
                        <a:pt x="873942" y="410929"/>
                        <a:pt x="801276" y="441233"/>
                      </a:cubicBezTo>
                      <a:close/>
                    </a:path>
                  </a:pathLst>
                </a:custGeom>
                <a:solidFill>
                  <a:srgbClr val="62636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" name="Freeform: Shape 88">
                  <a:extLst>
                    <a:ext uri="{FF2B5EF4-FFF2-40B4-BE49-F238E27FC236}">
                      <a16:creationId xmlns:a16="http://schemas.microsoft.com/office/drawing/2014/main" id="{51FA4572-4B03-4C65-9B44-F92A3EC50DE1}"/>
                    </a:ext>
                  </a:extLst>
                </p:cNvPr>
                <p:cNvSpPr/>
                <p:nvPr/>
              </p:nvSpPr>
              <p:spPr bwMode="gray">
                <a:xfrm>
                  <a:off x="1580809" y="2481785"/>
                  <a:ext cx="1026584" cy="874769"/>
                </a:xfrm>
                <a:custGeom>
                  <a:avLst/>
                  <a:gdLst>
                    <a:gd name="connsiteX0" fmla="*/ 243997 w 1026584"/>
                    <a:gd name="connsiteY0" fmla="*/ 592208 h 874769"/>
                    <a:gd name="connsiteX1" fmla="*/ 698945 w 1026584"/>
                    <a:gd name="connsiteY1" fmla="*/ 244158 h 874769"/>
                    <a:gd name="connsiteX2" fmla="*/ 904481 w 1026584"/>
                    <a:gd name="connsiteY2" fmla="*/ 334469 h 874769"/>
                    <a:gd name="connsiteX3" fmla="*/ 1026584 w 1026584"/>
                    <a:gd name="connsiteY3" fmla="*/ 124665 h 874769"/>
                    <a:gd name="connsiteX4" fmla="*/ 730737 w 1026584"/>
                    <a:gd name="connsiteY4" fmla="*/ 5747 h 874769"/>
                    <a:gd name="connsiteX5" fmla="*/ 5742 w 1026584"/>
                    <a:gd name="connsiteY5" fmla="*/ 560416 h 874769"/>
                    <a:gd name="connsiteX6" fmla="*/ 41893 w 1026584"/>
                    <a:gd name="connsiteY6" fmla="*/ 874770 h 874769"/>
                    <a:gd name="connsiteX7" fmla="*/ 276493 w 1026584"/>
                    <a:gd name="connsiteY7" fmla="*/ 812818 h 874769"/>
                    <a:gd name="connsiteX8" fmla="*/ 243997 w 1026584"/>
                    <a:gd name="connsiteY8" fmla="*/ 592208 h 874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6584" h="874769">
                      <a:moveTo>
                        <a:pt x="243997" y="592208"/>
                      </a:moveTo>
                      <a:cubicBezTo>
                        <a:pt x="273570" y="370398"/>
                        <a:pt x="477252" y="214559"/>
                        <a:pt x="698945" y="244158"/>
                      </a:cubicBezTo>
                      <a:cubicBezTo>
                        <a:pt x="777537" y="254651"/>
                        <a:pt x="847776" y="287121"/>
                        <a:pt x="904481" y="334469"/>
                      </a:cubicBezTo>
                      <a:lnTo>
                        <a:pt x="1026584" y="124665"/>
                      </a:lnTo>
                      <a:cubicBezTo>
                        <a:pt x="942263" y="62792"/>
                        <a:pt x="841681" y="20546"/>
                        <a:pt x="730737" y="5747"/>
                      </a:cubicBezTo>
                      <a:cubicBezTo>
                        <a:pt x="377480" y="-41418"/>
                        <a:pt x="52869" y="206911"/>
                        <a:pt x="5742" y="560416"/>
                      </a:cubicBezTo>
                      <a:cubicBezTo>
                        <a:pt x="-8940" y="670486"/>
                        <a:pt x="5038" y="777789"/>
                        <a:pt x="41893" y="874770"/>
                      </a:cubicBezTo>
                      <a:lnTo>
                        <a:pt x="276493" y="812818"/>
                      </a:lnTo>
                      <a:cubicBezTo>
                        <a:pt x="246215" y="746050"/>
                        <a:pt x="233582" y="670278"/>
                        <a:pt x="243997" y="59220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7" name="Freeform: Shape 89">
                  <a:extLst>
                    <a:ext uri="{FF2B5EF4-FFF2-40B4-BE49-F238E27FC236}">
                      <a16:creationId xmlns:a16="http://schemas.microsoft.com/office/drawing/2014/main" id="{CFCE0C23-2AAD-4FFA-B0F0-119C99A13C47}"/>
                    </a:ext>
                  </a:extLst>
                </p:cNvPr>
                <p:cNvSpPr/>
                <p:nvPr/>
              </p:nvSpPr>
              <p:spPr bwMode="gray">
                <a:xfrm>
                  <a:off x="2229927" y="2879315"/>
                  <a:ext cx="605107" cy="1228479"/>
                </a:xfrm>
                <a:custGeom>
                  <a:avLst/>
                  <a:gdLst>
                    <a:gd name="connsiteX0" fmla="*/ 207128 w 605107"/>
                    <a:gd name="connsiteY0" fmla="*/ 316559 h 1228479"/>
                    <a:gd name="connsiteX1" fmla="*/ 280369 w 605107"/>
                    <a:gd name="connsiteY1" fmla="*/ 884879 h 1228479"/>
                    <a:gd name="connsiteX2" fmla="*/ 99316 w 605107"/>
                    <a:gd name="connsiteY2" fmla="*/ 1017671 h 1228479"/>
                    <a:gd name="connsiteX3" fmla="*/ 219644 w 605107"/>
                    <a:gd name="connsiteY3" fmla="*/ 1228479 h 1228479"/>
                    <a:gd name="connsiteX4" fmla="*/ 470675 w 605107"/>
                    <a:gd name="connsiteY4" fmla="*/ 1031804 h 1228479"/>
                    <a:gd name="connsiteX5" fmla="*/ 353949 w 605107"/>
                    <a:gd name="connsiteY5" fmla="*/ 126122 h 1228479"/>
                    <a:gd name="connsiteX6" fmla="*/ 63922 w 605107"/>
                    <a:gd name="connsiteY6" fmla="*/ 0 h 1228479"/>
                    <a:gd name="connsiteX7" fmla="*/ 0 w 605107"/>
                    <a:gd name="connsiteY7" fmla="*/ 234209 h 1228479"/>
                    <a:gd name="connsiteX8" fmla="*/ 207128 w 605107"/>
                    <a:gd name="connsiteY8" fmla="*/ 316559 h 1228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5107" h="1228479">
                      <a:moveTo>
                        <a:pt x="207128" y="316559"/>
                      </a:moveTo>
                      <a:cubicBezTo>
                        <a:pt x="384201" y="453239"/>
                        <a:pt x="417010" y="707702"/>
                        <a:pt x="280369" y="884879"/>
                      </a:cubicBezTo>
                      <a:cubicBezTo>
                        <a:pt x="231938" y="947679"/>
                        <a:pt x="168668" y="992261"/>
                        <a:pt x="99316" y="1017671"/>
                      </a:cubicBezTo>
                      <a:lnTo>
                        <a:pt x="219644" y="1228479"/>
                      </a:lnTo>
                      <a:cubicBezTo>
                        <a:pt x="315384" y="1186429"/>
                        <a:pt x="402302" y="1120471"/>
                        <a:pt x="470675" y="1031804"/>
                      </a:cubicBezTo>
                      <a:cubicBezTo>
                        <a:pt x="688387" y="749478"/>
                        <a:pt x="636145" y="343978"/>
                        <a:pt x="353949" y="126122"/>
                      </a:cubicBezTo>
                      <a:cubicBezTo>
                        <a:pt x="266092" y="58284"/>
                        <a:pt x="166266" y="16653"/>
                        <a:pt x="63922" y="0"/>
                      </a:cubicBezTo>
                      <a:lnTo>
                        <a:pt x="0" y="234209"/>
                      </a:lnTo>
                      <a:cubicBezTo>
                        <a:pt x="72954" y="241426"/>
                        <a:pt x="144824" y="268441"/>
                        <a:pt x="207128" y="316559"/>
                      </a:cubicBezTo>
                      <a:close/>
                    </a:path>
                  </a:pathLst>
                </a:custGeom>
                <a:solidFill>
                  <a:srgbClr val="7B7B81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C09892-E9EF-41B1-AD05-F63BE6DE719A}"/>
                </a:ext>
              </a:extLst>
            </p:cNvPr>
            <p:cNvGrpSpPr/>
            <p:nvPr/>
          </p:nvGrpSpPr>
          <p:grpSpPr bwMode="gray">
            <a:xfrm>
              <a:off x="9552000" y="117000"/>
              <a:ext cx="2232000" cy="936000"/>
              <a:chOff x="9552000" y="117000"/>
              <a:chExt cx="2232000" cy="936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CF1284E-71AF-4012-B144-D61163DB4437}"/>
                  </a:ext>
                </a:extLst>
              </p:cNvPr>
              <p:cNvSpPr/>
              <p:nvPr/>
            </p:nvSpPr>
            <p:spPr bwMode="gray">
              <a:xfrm>
                <a:off x="9552000" y="117000"/>
                <a:ext cx="2232000" cy="9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2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de-DE" sz="1400" dirty="0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7D3709EE-8FBB-4969-BDA3-22895FB6B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9631145" y="235121"/>
                <a:ext cx="2093365" cy="7030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9407168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659" userDrawn="1">
          <p15:clr>
            <a:srgbClr val="F26B43"/>
          </p15:clr>
        </p15:guide>
        <p15:guide id="4" orient="horz" pos="482" userDrawn="1">
          <p15:clr>
            <a:srgbClr val="F26B43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 Inhalt |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CFF5461-8522-4BD1-81D7-3535B115ED6A}"/>
              </a:ext>
            </a:extLst>
          </p:cNvPr>
          <p:cNvSpPr/>
          <p:nvPr userDrawn="1"/>
        </p:nvSpPr>
        <p:spPr bwMode="ltGray">
          <a:xfrm>
            <a:off x="5807999" y="0"/>
            <a:ext cx="63811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6000" y="765000"/>
            <a:ext cx="5328000" cy="936000"/>
          </a:xfrm>
        </p:spPr>
        <p:txBody>
          <a:bodyPr lIns="14400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C699F27-BF2B-43BB-BEAA-FE97317339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6095999" y="5445000"/>
            <a:ext cx="5472000" cy="288000"/>
          </a:xfrm>
        </p:spPr>
        <p:txBody>
          <a:bodyPr lIns="144000" tIns="0" r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 b="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2">
            <a:extLst>
              <a:ext uri="{FF2B5EF4-FFF2-40B4-BE49-F238E27FC236}">
                <a16:creationId xmlns:a16="http://schemas.microsoft.com/office/drawing/2014/main" id="{3A242B68-DC9E-4243-BA66-D7B2B811AEF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gray">
          <a:xfrm>
            <a:off x="6096000" y="1989000"/>
            <a:ext cx="5472000" cy="3311525"/>
          </a:xfrm>
          <a:solidFill>
            <a:schemeClr val="bg1"/>
          </a:solidFill>
        </p:spPr>
        <p:txBody>
          <a:bodyPr lIns="2952000" tIns="0" rIns="0" bIns="0" anchor="ctr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800" b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9pPr>
          </a:lstStyle>
          <a:p>
            <a:pPr lvl="0"/>
            <a:r>
              <a:rPr lang="de-DE" dirty="0"/>
              <a:t>Bild durch Klick </a:t>
            </a:r>
            <a:br>
              <a:rPr lang="de-DE" dirty="0"/>
            </a:br>
            <a:r>
              <a:rPr lang="de-DE" dirty="0"/>
              <a:t>auf Symbol hinzufügen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1E464-7E7C-472D-995C-1928555D1CE1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61C1F-EC99-42DB-BAA4-044C6A876D2E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058768-E301-4F17-A469-1BB5D062563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>
          <a:xfrm>
            <a:off x="336000" y="6453000"/>
            <a:ext cx="5328000" cy="144000"/>
          </a:xfrm>
        </p:spPr>
        <p:txBody>
          <a:bodyPr/>
          <a:lstStyle/>
          <a:p>
            <a:r>
              <a:rPr lang="de-DE" dirty="0"/>
              <a:t>TITEL DER PRÄSENTATION | TITEL VORNAME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B1CB44-143E-42F4-8D5F-F334587E2BA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FE65B5-86A2-4BFA-97FE-59A39DB382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 bwMode="gray">
          <a:xfrm>
            <a:off x="336000" y="1989000"/>
            <a:ext cx="5328000" cy="3743325"/>
          </a:xfrm>
        </p:spPr>
        <p:txBody>
          <a:bodyPr lIns="144000"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0433D3B-97A9-4F70-B8C3-7031CEE73773}"/>
              </a:ext>
            </a:extLst>
          </p:cNvPr>
          <p:cNvSpPr/>
          <p:nvPr userDrawn="1"/>
        </p:nvSpPr>
        <p:spPr bwMode="gray">
          <a:xfrm>
            <a:off x="5950041" y="1842669"/>
            <a:ext cx="5770471" cy="4032000"/>
          </a:xfrm>
          <a:prstGeom prst="rect">
            <a:avLst/>
          </a:prstGeom>
          <a:noFill/>
          <a:ln w="76200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2400" b="1" dirty="0">
              <a:solidFill>
                <a:schemeClr val="tx1"/>
              </a:solidFill>
            </a:endParaRP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6E6E894-6A87-4A25-B3D4-BED66F01F5D1}"/>
              </a:ext>
            </a:extLst>
          </p:cNvPr>
          <p:cNvGrpSpPr/>
          <p:nvPr userDrawn="1"/>
        </p:nvGrpSpPr>
        <p:grpSpPr bwMode="gray">
          <a:xfrm>
            <a:off x="9479450" y="0"/>
            <a:ext cx="2376000" cy="1129503"/>
            <a:chOff x="9479450" y="0"/>
            <a:chExt cx="2376000" cy="1129503"/>
          </a:xfrm>
        </p:grpSpPr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912D16BE-C848-4761-9B61-D5947C224B45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9479450" y="0"/>
              <a:ext cx="2376000" cy="1129503"/>
              <a:chOff x="0" y="531083"/>
              <a:chExt cx="12192000" cy="5795833"/>
            </a:xfrm>
          </p:grpSpPr>
          <p:sp>
            <p:nvSpPr>
              <p:cNvPr id="20" name="Freeform: Shape 82">
                <a:extLst>
                  <a:ext uri="{FF2B5EF4-FFF2-40B4-BE49-F238E27FC236}">
                    <a16:creationId xmlns:a16="http://schemas.microsoft.com/office/drawing/2014/main" id="{F43B2E11-9299-4E04-A435-A09ACAA2BC13}"/>
                  </a:ext>
                </a:extLst>
              </p:cNvPr>
              <p:cNvSpPr/>
              <p:nvPr/>
            </p:nvSpPr>
            <p:spPr bwMode="gray">
              <a:xfrm>
                <a:off x="0" y="531083"/>
                <a:ext cx="12191569" cy="5795676"/>
              </a:xfrm>
              <a:custGeom>
                <a:avLst/>
                <a:gdLst>
                  <a:gd name="connsiteX0" fmla="*/ 0 w 12191569"/>
                  <a:gd name="connsiteY0" fmla="*/ 0 h 5795676"/>
                  <a:gd name="connsiteX1" fmla="*/ 12191569 w 12191569"/>
                  <a:gd name="connsiteY1" fmla="*/ 0 h 5795676"/>
                  <a:gd name="connsiteX2" fmla="*/ 12191569 w 12191569"/>
                  <a:gd name="connsiteY2" fmla="*/ 5795676 h 5795676"/>
                  <a:gd name="connsiteX3" fmla="*/ 0 w 12191569"/>
                  <a:gd name="connsiteY3" fmla="*/ 5795676 h 579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1569" h="5795676">
                    <a:moveTo>
                      <a:pt x="0" y="0"/>
                    </a:moveTo>
                    <a:lnTo>
                      <a:pt x="12191569" y="0"/>
                    </a:lnTo>
                    <a:lnTo>
                      <a:pt x="12191569" y="5795676"/>
                    </a:lnTo>
                    <a:lnTo>
                      <a:pt x="0" y="5795676"/>
                    </a:lnTo>
                    <a:close/>
                  </a:path>
                </a:pathLst>
              </a:custGeom>
              <a:solidFill>
                <a:srgbClr val="FFFFFF"/>
              </a:solidFill>
              <a:ln w="1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grpSp>
            <p:nvGrpSpPr>
              <p:cNvPr id="21" name="Graphic 3">
                <a:extLst>
                  <a:ext uri="{FF2B5EF4-FFF2-40B4-BE49-F238E27FC236}">
                    <a16:creationId xmlns:a16="http://schemas.microsoft.com/office/drawing/2014/main" id="{387873A0-C5A2-408C-A73B-E9C2F7A18D97}"/>
                  </a:ext>
                </a:extLst>
              </p:cNvPr>
              <p:cNvGrpSpPr/>
              <p:nvPr/>
            </p:nvGrpSpPr>
            <p:grpSpPr bwMode="gray">
              <a:xfrm>
                <a:off x="3221757" y="3362649"/>
                <a:ext cx="7389002" cy="737823"/>
                <a:chOff x="3221757" y="3362649"/>
                <a:chExt cx="7389002" cy="737823"/>
              </a:xfrm>
              <a:solidFill>
                <a:srgbClr val="3D434B"/>
              </a:solidFill>
            </p:grpSpPr>
            <p:sp>
              <p:nvSpPr>
                <p:cNvPr id="65" name="Freeform: Shape 127">
                  <a:extLst>
                    <a:ext uri="{FF2B5EF4-FFF2-40B4-BE49-F238E27FC236}">
                      <a16:creationId xmlns:a16="http://schemas.microsoft.com/office/drawing/2014/main" id="{5DFC3C65-0B24-452C-8891-84A5C8E5C65D}"/>
                    </a:ext>
                  </a:extLst>
                </p:cNvPr>
                <p:cNvSpPr/>
                <p:nvPr/>
              </p:nvSpPr>
              <p:spPr bwMode="gray">
                <a:xfrm>
                  <a:off x="8575523" y="3374643"/>
                  <a:ext cx="283266" cy="713313"/>
                </a:xfrm>
                <a:custGeom>
                  <a:avLst/>
                  <a:gdLst>
                    <a:gd name="connsiteX0" fmla="*/ 283266 w 283266"/>
                    <a:gd name="connsiteY0" fmla="*/ 75851 h 713313"/>
                    <a:gd name="connsiteX1" fmla="*/ 283266 w 283266"/>
                    <a:gd name="connsiteY1" fmla="*/ 0 h 713313"/>
                    <a:gd name="connsiteX2" fmla="*/ 0 w 283266"/>
                    <a:gd name="connsiteY2" fmla="*/ 0 h 713313"/>
                    <a:gd name="connsiteX3" fmla="*/ 0 w 283266"/>
                    <a:gd name="connsiteY3" fmla="*/ 75851 h 713313"/>
                    <a:gd name="connsiteX4" fmla="*/ 92895 w 283266"/>
                    <a:gd name="connsiteY4" fmla="*/ 75851 h 713313"/>
                    <a:gd name="connsiteX5" fmla="*/ 92895 w 283266"/>
                    <a:gd name="connsiteY5" fmla="*/ 637450 h 713313"/>
                    <a:gd name="connsiteX6" fmla="*/ 0 w 283266"/>
                    <a:gd name="connsiteY6" fmla="*/ 637450 h 713313"/>
                    <a:gd name="connsiteX7" fmla="*/ 0 w 283266"/>
                    <a:gd name="connsiteY7" fmla="*/ 713314 h 713313"/>
                    <a:gd name="connsiteX8" fmla="*/ 283266 w 283266"/>
                    <a:gd name="connsiteY8" fmla="*/ 713314 h 713313"/>
                    <a:gd name="connsiteX9" fmla="*/ 283266 w 283266"/>
                    <a:gd name="connsiteY9" fmla="*/ 637450 h 713313"/>
                    <a:gd name="connsiteX10" fmla="*/ 190371 w 283266"/>
                    <a:gd name="connsiteY10" fmla="*/ 637450 h 713313"/>
                    <a:gd name="connsiteX11" fmla="*/ 190371 w 283266"/>
                    <a:gd name="connsiteY11" fmla="*/ 75851 h 713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3266" h="713313">
                      <a:moveTo>
                        <a:pt x="283266" y="75851"/>
                      </a:moveTo>
                      <a:lnTo>
                        <a:pt x="283266" y="0"/>
                      </a:lnTo>
                      <a:lnTo>
                        <a:pt x="0" y="0"/>
                      </a:lnTo>
                      <a:lnTo>
                        <a:pt x="0" y="75851"/>
                      </a:lnTo>
                      <a:lnTo>
                        <a:pt x="92895" y="75851"/>
                      </a:lnTo>
                      <a:lnTo>
                        <a:pt x="92895" y="637450"/>
                      </a:lnTo>
                      <a:lnTo>
                        <a:pt x="0" y="637450"/>
                      </a:lnTo>
                      <a:lnTo>
                        <a:pt x="0" y="713314"/>
                      </a:lnTo>
                      <a:lnTo>
                        <a:pt x="283266" y="713314"/>
                      </a:lnTo>
                      <a:lnTo>
                        <a:pt x="283266" y="637450"/>
                      </a:lnTo>
                      <a:lnTo>
                        <a:pt x="190371" y="637450"/>
                      </a:lnTo>
                      <a:lnTo>
                        <a:pt x="190371" y="75851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6" name="Graphic 3">
                  <a:extLst>
                    <a:ext uri="{FF2B5EF4-FFF2-40B4-BE49-F238E27FC236}">
                      <a16:creationId xmlns:a16="http://schemas.microsoft.com/office/drawing/2014/main" id="{CA90FCD9-4346-4190-8A21-EAAACF6D0637}"/>
                    </a:ext>
                  </a:extLst>
                </p:cNvPr>
                <p:cNvGrpSpPr/>
                <p:nvPr/>
              </p:nvGrpSpPr>
              <p:grpSpPr bwMode="gray">
                <a:xfrm>
                  <a:off x="3221757" y="3362649"/>
                  <a:ext cx="7389002" cy="737823"/>
                  <a:chOff x="3221757" y="3362649"/>
                  <a:chExt cx="7389002" cy="737823"/>
                </a:xfrm>
                <a:solidFill>
                  <a:srgbClr val="3D434B"/>
                </a:solidFill>
              </p:grpSpPr>
              <p:sp>
                <p:nvSpPr>
                  <p:cNvPr id="67" name="Freeform: Shape 129">
                    <a:extLst>
                      <a:ext uri="{FF2B5EF4-FFF2-40B4-BE49-F238E27FC236}">
                        <a16:creationId xmlns:a16="http://schemas.microsoft.com/office/drawing/2014/main" id="{08FCE2C3-5BA6-4687-9A8E-A6FC5F3083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221757" y="3375165"/>
                    <a:ext cx="474746" cy="712792"/>
                  </a:xfrm>
                  <a:custGeom>
                    <a:avLst/>
                    <a:gdLst>
                      <a:gd name="connsiteX0" fmla="*/ 0 w 474746"/>
                      <a:gd name="connsiteY0" fmla="*/ 712792 h 712792"/>
                      <a:gd name="connsiteX1" fmla="*/ 97450 w 474746"/>
                      <a:gd name="connsiteY1" fmla="*/ 712792 h 712792"/>
                      <a:gd name="connsiteX2" fmla="*/ 97450 w 474746"/>
                      <a:gd name="connsiteY2" fmla="*/ 396808 h 712792"/>
                      <a:gd name="connsiteX3" fmla="*/ 435138 w 474746"/>
                      <a:gd name="connsiteY3" fmla="*/ 396808 h 712792"/>
                      <a:gd name="connsiteX4" fmla="*/ 435138 w 474746"/>
                      <a:gd name="connsiteY4" fmla="*/ 309733 h 712792"/>
                      <a:gd name="connsiteX5" fmla="*/ 97450 w 474746"/>
                      <a:gd name="connsiteY5" fmla="*/ 309733 h 712792"/>
                      <a:gd name="connsiteX6" fmla="*/ 97450 w 474746"/>
                      <a:gd name="connsiteY6" fmla="*/ 87074 h 712792"/>
                      <a:gd name="connsiteX7" fmla="*/ 474747 w 474746"/>
                      <a:gd name="connsiteY7" fmla="*/ 87074 h 712792"/>
                      <a:gd name="connsiteX8" fmla="*/ 474747 w 474746"/>
                      <a:gd name="connsiteY8" fmla="*/ 0 h 712792"/>
                      <a:gd name="connsiteX9" fmla="*/ 0 w 474746"/>
                      <a:gd name="connsiteY9" fmla="*/ 0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74746" h="712792">
                        <a:moveTo>
                          <a:pt x="0" y="712792"/>
                        </a:moveTo>
                        <a:lnTo>
                          <a:pt x="97450" y="712792"/>
                        </a:lnTo>
                        <a:lnTo>
                          <a:pt x="97450" y="396808"/>
                        </a:lnTo>
                        <a:lnTo>
                          <a:pt x="435138" y="396808"/>
                        </a:lnTo>
                        <a:lnTo>
                          <a:pt x="435138" y="309733"/>
                        </a:lnTo>
                        <a:lnTo>
                          <a:pt x="97450" y="309733"/>
                        </a:lnTo>
                        <a:lnTo>
                          <a:pt x="97450" y="87074"/>
                        </a:lnTo>
                        <a:lnTo>
                          <a:pt x="474747" y="87074"/>
                        </a:lnTo>
                        <a:lnTo>
                          <a:pt x="47474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Freeform: Shape 130">
                    <a:extLst>
                      <a:ext uri="{FF2B5EF4-FFF2-40B4-BE49-F238E27FC236}">
                        <a16:creationId xmlns:a16="http://schemas.microsoft.com/office/drawing/2014/main" id="{90B6AE34-3E1A-43B0-B3FE-24405E6F31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068150" y="3375178"/>
                    <a:ext cx="564836" cy="712792"/>
                  </a:xfrm>
                  <a:custGeom>
                    <a:avLst/>
                    <a:gdLst>
                      <a:gd name="connsiteX0" fmla="*/ 483243 w 564836"/>
                      <a:gd name="connsiteY0" fmla="*/ 345505 h 712792"/>
                      <a:gd name="connsiteX1" fmla="*/ 519563 w 564836"/>
                      <a:gd name="connsiteY1" fmla="*/ 209347 h 712792"/>
                      <a:gd name="connsiteX2" fmla="*/ 462140 w 564836"/>
                      <a:gd name="connsiteY2" fmla="*/ 49984 h 712792"/>
                      <a:gd name="connsiteX3" fmla="*/ 280108 w 564836"/>
                      <a:gd name="connsiteY3" fmla="*/ 0 h 712792"/>
                      <a:gd name="connsiteX4" fmla="*/ 0 w 564836"/>
                      <a:gd name="connsiteY4" fmla="*/ 0 h 712792"/>
                      <a:gd name="connsiteX5" fmla="*/ 0 w 564836"/>
                      <a:gd name="connsiteY5" fmla="*/ 712792 h 712792"/>
                      <a:gd name="connsiteX6" fmla="*/ 97450 w 564836"/>
                      <a:gd name="connsiteY6" fmla="*/ 712792 h 712792"/>
                      <a:gd name="connsiteX7" fmla="*/ 97450 w 564836"/>
                      <a:gd name="connsiteY7" fmla="*/ 418707 h 712792"/>
                      <a:gd name="connsiteX8" fmla="*/ 261263 w 564836"/>
                      <a:gd name="connsiteY8" fmla="*/ 418707 h 712792"/>
                      <a:gd name="connsiteX9" fmla="*/ 448463 w 564836"/>
                      <a:gd name="connsiteY9" fmla="*/ 711957 h 712792"/>
                      <a:gd name="connsiteX10" fmla="*/ 448998 w 564836"/>
                      <a:gd name="connsiteY10" fmla="*/ 712792 h 712792"/>
                      <a:gd name="connsiteX11" fmla="*/ 564836 w 564836"/>
                      <a:gd name="connsiteY11" fmla="*/ 712792 h 712792"/>
                      <a:gd name="connsiteX12" fmla="*/ 372677 w 564836"/>
                      <a:gd name="connsiteY12" fmla="*/ 409793 h 712792"/>
                      <a:gd name="connsiteX13" fmla="*/ 483243 w 564836"/>
                      <a:gd name="connsiteY13" fmla="*/ 345505 h 712792"/>
                      <a:gd name="connsiteX14" fmla="*/ 97450 w 564836"/>
                      <a:gd name="connsiteY14" fmla="*/ 87061 h 712792"/>
                      <a:gd name="connsiteX15" fmla="*/ 275932 w 564836"/>
                      <a:gd name="connsiteY15" fmla="*/ 87061 h 712792"/>
                      <a:gd name="connsiteX16" fmla="*/ 387855 w 564836"/>
                      <a:gd name="connsiteY16" fmla="*/ 114807 h 712792"/>
                      <a:gd name="connsiteX17" fmla="*/ 421082 w 564836"/>
                      <a:gd name="connsiteY17" fmla="*/ 209347 h 712792"/>
                      <a:gd name="connsiteX18" fmla="*/ 387868 w 564836"/>
                      <a:gd name="connsiteY18" fmla="*/ 303887 h 712792"/>
                      <a:gd name="connsiteX19" fmla="*/ 275945 w 564836"/>
                      <a:gd name="connsiteY19" fmla="*/ 331619 h 712792"/>
                      <a:gd name="connsiteX20" fmla="*/ 97463 w 564836"/>
                      <a:gd name="connsiteY20" fmla="*/ 331619 h 712792"/>
                      <a:gd name="connsiteX21" fmla="*/ 97463 w 564836"/>
                      <a:gd name="connsiteY21" fmla="*/ 87061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64836" h="712792">
                        <a:moveTo>
                          <a:pt x="483243" y="345505"/>
                        </a:moveTo>
                        <a:cubicBezTo>
                          <a:pt x="507347" y="313009"/>
                          <a:pt x="519563" y="267201"/>
                          <a:pt x="519563" y="209347"/>
                        </a:cubicBezTo>
                        <a:cubicBezTo>
                          <a:pt x="519563" y="136837"/>
                          <a:pt x="500248" y="83225"/>
                          <a:pt x="462140" y="49984"/>
                        </a:cubicBezTo>
                        <a:cubicBezTo>
                          <a:pt x="424084" y="16809"/>
                          <a:pt x="362837" y="0"/>
                          <a:pt x="280108" y="0"/>
                        </a:cubicBez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97450" y="712792"/>
                        </a:lnTo>
                        <a:lnTo>
                          <a:pt x="97450" y="418707"/>
                        </a:lnTo>
                        <a:lnTo>
                          <a:pt x="261263" y="418707"/>
                        </a:lnTo>
                        <a:lnTo>
                          <a:pt x="448463" y="711957"/>
                        </a:lnTo>
                        <a:lnTo>
                          <a:pt x="448998" y="712792"/>
                        </a:lnTo>
                        <a:lnTo>
                          <a:pt x="564836" y="712792"/>
                        </a:lnTo>
                        <a:lnTo>
                          <a:pt x="372677" y="409793"/>
                        </a:lnTo>
                        <a:cubicBezTo>
                          <a:pt x="422322" y="399118"/>
                          <a:pt x="459517" y="377493"/>
                          <a:pt x="483243" y="345505"/>
                        </a:cubicBezTo>
                        <a:close/>
                        <a:moveTo>
                          <a:pt x="97450" y="87061"/>
                        </a:moveTo>
                        <a:lnTo>
                          <a:pt x="275932" y="87061"/>
                        </a:lnTo>
                        <a:cubicBezTo>
                          <a:pt x="328057" y="87061"/>
                          <a:pt x="365708" y="96393"/>
                          <a:pt x="387855" y="114807"/>
                        </a:cubicBezTo>
                        <a:cubicBezTo>
                          <a:pt x="409898" y="133144"/>
                          <a:pt x="421082" y="164948"/>
                          <a:pt x="421082" y="209347"/>
                        </a:cubicBezTo>
                        <a:cubicBezTo>
                          <a:pt x="421082" y="253745"/>
                          <a:pt x="409911" y="285550"/>
                          <a:pt x="387868" y="303887"/>
                        </a:cubicBezTo>
                        <a:cubicBezTo>
                          <a:pt x="365721" y="322288"/>
                          <a:pt x="328057" y="331619"/>
                          <a:pt x="275945" y="331619"/>
                        </a:cubicBezTo>
                        <a:lnTo>
                          <a:pt x="97463" y="331619"/>
                        </a:lnTo>
                        <a:lnTo>
                          <a:pt x="97463" y="87061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" name="Freeform: Shape 131">
                    <a:extLst>
                      <a:ext uri="{FF2B5EF4-FFF2-40B4-BE49-F238E27FC236}">
                        <a16:creationId xmlns:a16="http://schemas.microsoft.com/office/drawing/2014/main" id="{4A8DB8F4-31C9-457A-A37C-4270127D5E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004188" y="3375165"/>
                    <a:ext cx="516417" cy="712792"/>
                  </a:xfrm>
                  <a:custGeom>
                    <a:avLst/>
                    <a:gdLst>
                      <a:gd name="connsiteX0" fmla="*/ 97437 w 516417"/>
                      <a:gd name="connsiteY0" fmla="*/ 393675 h 712792"/>
                      <a:gd name="connsiteX1" fmla="*/ 451804 w 516417"/>
                      <a:gd name="connsiteY1" fmla="*/ 393675 h 712792"/>
                      <a:gd name="connsiteX2" fmla="*/ 451804 w 516417"/>
                      <a:gd name="connsiteY2" fmla="*/ 306601 h 712792"/>
                      <a:gd name="connsiteX3" fmla="*/ 97437 w 516417"/>
                      <a:gd name="connsiteY3" fmla="*/ 306601 h 712792"/>
                      <a:gd name="connsiteX4" fmla="*/ 97437 w 516417"/>
                      <a:gd name="connsiteY4" fmla="*/ 87074 h 712792"/>
                      <a:gd name="connsiteX5" fmla="*/ 510180 w 516417"/>
                      <a:gd name="connsiteY5" fmla="*/ 87074 h 712792"/>
                      <a:gd name="connsiteX6" fmla="*/ 510180 w 516417"/>
                      <a:gd name="connsiteY6" fmla="*/ 0 h 712792"/>
                      <a:gd name="connsiteX7" fmla="*/ 0 w 516417"/>
                      <a:gd name="connsiteY7" fmla="*/ 0 h 712792"/>
                      <a:gd name="connsiteX8" fmla="*/ 0 w 516417"/>
                      <a:gd name="connsiteY8" fmla="*/ 712792 h 712792"/>
                      <a:gd name="connsiteX9" fmla="*/ 516418 w 516417"/>
                      <a:gd name="connsiteY9" fmla="*/ 712792 h 712792"/>
                      <a:gd name="connsiteX10" fmla="*/ 516418 w 516417"/>
                      <a:gd name="connsiteY10" fmla="*/ 625718 h 712792"/>
                      <a:gd name="connsiteX11" fmla="*/ 97437 w 516417"/>
                      <a:gd name="connsiteY11" fmla="*/ 625718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16417" h="712792">
                        <a:moveTo>
                          <a:pt x="97437" y="393675"/>
                        </a:moveTo>
                        <a:lnTo>
                          <a:pt x="451804" y="393675"/>
                        </a:lnTo>
                        <a:lnTo>
                          <a:pt x="451804" y="306601"/>
                        </a:lnTo>
                        <a:lnTo>
                          <a:pt x="97437" y="306601"/>
                        </a:lnTo>
                        <a:lnTo>
                          <a:pt x="97437" y="87074"/>
                        </a:lnTo>
                        <a:lnTo>
                          <a:pt x="510180" y="87074"/>
                        </a:lnTo>
                        <a:lnTo>
                          <a:pt x="510180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516418" y="712792"/>
                        </a:lnTo>
                        <a:lnTo>
                          <a:pt x="516418" y="625718"/>
                        </a:lnTo>
                        <a:lnTo>
                          <a:pt x="97437" y="625718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Freeform: Shape 132">
                    <a:extLst>
                      <a:ext uri="{FF2B5EF4-FFF2-40B4-BE49-F238E27FC236}">
                        <a16:creationId xmlns:a16="http://schemas.microsoft.com/office/drawing/2014/main" id="{00E2F277-877A-4964-A81F-8DFE0A0E89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880715" y="3362649"/>
                    <a:ext cx="501827" cy="737823"/>
                  </a:xfrm>
                  <a:custGeom>
                    <a:avLst/>
                    <a:gdLst>
                      <a:gd name="connsiteX0" fmla="*/ 314927 w 501827"/>
                      <a:gd name="connsiteY0" fmla="*/ 327273 h 737823"/>
                      <a:gd name="connsiteX1" fmla="*/ 234665 w 501827"/>
                      <a:gd name="connsiteY1" fmla="*/ 309538 h 737823"/>
                      <a:gd name="connsiteX2" fmla="*/ 134880 w 501827"/>
                      <a:gd name="connsiteY2" fmla="*/ 269381 h 737823"/>
                      <a:gd name="connsiteX3" fmla="*/ 107864 w 501827"/>
                      <a:gd name="connsiteY3" fmla="*/ 203096 h 737823"/>
                      <a:gd name="connsiteX4" fmla="*/ 265504 w 501827"/>
                      <a:gd name="connsiteY4" fmla="*/ 87074 h 737823"/>
                      <a:gd name="connsiteX5" fmla="*/ 460391 w 501827"/>
                      <a:gd name="connsiteY5" fmla="*/ 142018 h 737823"/>
                      <a:gd name="connsiteX6" fmla="*/ 463262 w 501827"/>
                      <a:gd name="connsiteY6" fmla="*/ 144054 h 737823"/>
                      <a:gd name="connsiteX7" fmla="*/ 463262 w 501827"/>
                      <a:gd name="connsiteY7" fmla="*/ 44686 h 737823"/>
                      <a:gd name="connsiteX8" fmla="*/ 462505 w 501827"/>
                      <a:gd name="connsiteY8" fmla="*/ 44138 h 737823"/>
                      <a:gd name="connsiteX9" fmla="*/ 262385 w 501827"/>
                      <a:gd name="connsiteY9" fmla="*/ 0 h 737823"/>
                      <a:gd name="connsiteX10" fmla="*/ 10427 w 501827"/>
                      <a:gd name="connsiteY10" fmla="*/ 209360 h 737823"/>
                      <a:gd name="connsiteX11" fmla="*/ 50480 w 501827"/>
                      <a:gd name="connsiteY11" fmla="*/ 331006 h 737823"/>
                      <a:gd name="connsiteX12" fmla="*/ 186926 w 501827"/>
                      <a:gd name="connsiteY12" fmla="*/ 398844 h 737823"/>
                      <a:gd name="connsiteX13" fmla="*/ 264969 w 501827"/>
                      <a:gd name="connsiteY13" fmla="*/ 417154 h 737823"/>
                      <a:gd name="connsiteX14" fmla="*/ 375313 w 501827"/>
                      <a:gd name="connsiteY14" fmla="*/ 459856 h 737823"/>
                      <a:gd name="connsiteX15" fmla="*/ 404390 w 501827"/>
                      <a:gd name="connsiteY15" fmla="*/ 529508 h 737823"/>
                      <a:gd name="connsiteX16" fmla="*/ 240486 w 501827"/>
                      <a:gd name="connsiteY16" fmla="*/ 650749 h 737823"/>
                      <a:gd name="connsiteX17" fmla="*/ 2910 w 501827"/>
                      <a:gd name="connsiteY17" fmla="*/ 578109 h 737823"/>
                      <a:gd name="connsiteX18" fmla="*/ 0 w 501827"/>
                      <a:gd name="connsiteY18" fmla="*/ 575929 h 737823"/>
                      <a:gd name="connsiteX19" fmla="*/ 0 w 501827"/>
                      <a:gd name="connsiteY19" fmla="*/ 676394 h 737823"/>
                      <a:gd name="connsiteX20" fmla="*/ 691 w 501827"/>
                      <a:gd name="connsiteY20" fmla="*/ 676942 h 737823"/>
                      <a:gd name="connsiteX21" fmla="*/ 238398 w 501827"/>
                      <a:gd name="connsiteY21" fmla="*/ 737824 h 737823"/>
                      <a:gd name="connsiteX22" fmla="*/ 501827 w 501827"/>
                      <a:gd name="connsiteY22" fmla="*/ 526389 h 737823"/>
                      <a:gd name="connsiteX23" fmla="*/ 458629 w 501827"/>
                      <a:gd name="connsiteY23" fmla="*/ 397800 h 737823"/>
                      <a:gd name="connsiteX24" fmla="*/ 314927 w 501827"/>
                      <a:gd name="connsiteY24" fmla="*/ 327273 h 737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01827" h="737823">
                        <a:moveTo>
                          <a:pt x="314927" y="327273"/>
                        </a:moveTo>
                        <a:lnTo>
                          <a:pt x="234665" y="309538"/>
                        </a:lnTo>
                        <a:cubicBezTo>
                          <a:pt x="186573" y="299267"/>
                          <a:pt x="152994" y="285759"/>
                          <a:pt x="134880" y="269381"/>
                        </a:cubicBezTo>
                        <a:cubicBezTo>
                          <a:pt x="116961" y="253171"/>
                          <a:pt x="107864" y="230868"/>
                          <a:pt x="107864" y="203096"/>
                        </a:cubicBezTo>
                        <a:cubicBezTo>
                          <a:pt x="107864" y="126109"/>
                          <a:pt x="160903" y="87074"/>
                          <a:pt x="265504" y="87074"/>
                        </a:cubicBezTo>
                        <a:cubicBezTo>
                          <a:pt x="343261" y="87074"/>
                          <a:pt x="408827" y="105555"/>
                          <a:pt x="460391" y="142018"/>
                        </a:cubicBezTo>
                        <a:lnTo>
                          <a:pt x="463262" y="144054"/>
                        </a:lnTo>
                        <a:lnTo>
                          <a:pt x="463262" y="44686"/>
                        </a:lnTo>
                        <a:lnTo>
                          <a:pt x="462505" y="44138"/>
                        </a:lnTo>
                        <a:cubicBezTo>
                          <a:pt x="421369" y="14852"/>
                          <a:pt x="354040" y="0"/>
                          <a:pt x="262385" y="0"/>
                        </a:cubicBezTo>
                        <a:cubicBezTo>
                          <a:pt x="95205" y="0"/>
                          <a:pt x="10427" y="70435"/>
                          <a:pt x="10427" y="209360"/>
                        </a:cubicBezTo>
                        <a:cubicBezTo>
                          <a:pt x="10427" y="259645"/>
                          <a:pt x="23909" y="300585"/>
                          <a:pt x="50480" y="331006"/>
                        </a:cubicBezTo>
                        <a:cubicBezTo>
                          <a:pt x="76999" y="361401"/>
                          <a:pt x="122912" y="384227"/>
                          <a:pt x="186926" y="398844"/>
                        </a:cubicBezTo>
                        <a:lnTo>
                          <a:pt x="264969" y="417154"/>
                        </a:lnTo>
                        <a:cubicBezTo>
                          <a:pt x="318686" y="429487"/>
                          <a:pt x="355802" y="443856"/>
                          <a:pt x="375313" y="459856"/>
                        </a:cubicBezTo>
                        <a:cubicBezTo>
                          <a:pt x="394615" y="475686"/>
                          <a:pt x="404390" y="499126"/>
                          <a:pt x="404390" y="529508"/>
                        </a:cubicBezTo>
                        <a:cubicBezTo>
                          <a:pt x="404390" y="609953"/>
                          <a:pt x="349251" y="650749"/>
                          <a:pt x="240486" y="650749"/>
                        </a:cubicBezTo>
                        <a:cubicBezTo>
                          <a:pt x="147512" y="650749"/>
                          <a:pt x="67576" y="626305"/>
                          <a:pt x="2910" y="578109"/>
                        </a:cubicBezTo>
                        <a:lnTo>
                          <a:pt x="0" y="575929"/>
                        </a:lnTo>
                        <a:lnTo>
                          <a:pt x="0" y="676394"/>
                        </a:lnTo>
                        <a:lnTo>
                          <a:pt x="691" y="676942"/>
                        </a:lnTo>
                        <a:cubicBezTo>
                          <a:pt x="52190" y="717334"/>
                          <a:pt x="132165" y="737824"/>
                          <a:pt x="238398" y="737824"/>
                        </a:cubicBezTo>
                        <a:cubicBezTo>
                          <a:pt x="413199" y="737824"/>
                          <a:pt x="501827" y="666684"/>
                          <a:pt x="501827" y="526389"/>
                        </a:cubicBezTo>
                        <a:cubicBezTo>
                          <a:pt x="501827" y="473272"/>
                          <a:pt x="487288" y="430022"/>
                          <a:pt x="458629" y="397800"/>
                        </a:cubicBezTo>
                        <a:cubicBezTo>
                          <a:pt x="430022" y="365643"/>
                          <a:pt x="381669" y="341916"/>
                          <a:pt x="314927" y="327273"/>
                        </a:cubicBez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Freeform: Shape 133">
                    <a:extLst>
                      <a:ext uri="{FF2B5EF4-FFF2-40B4-BE49-F238E27FC236}">
                        <a16:creationId xmlns:a16="http://schemas.microsoft.com/office/drawing/2014/main" id="{191FD9F7-1D08-42E5-9583-F33D705F28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66912" y="3375165"/>
                    <a:ext cx="516430" cy="712792"/>
                  </a:xfrm>
                  <a:custGeom>
                    <a:avLst/>
                    <a:gdLst>
                      <a:gd name="connsiteX0" fmla="*/ 97450 w 516430"/>
                      <a:gd name="connsiteY0" fmla="*/ 393675 h 712792"/>
                      <a:gd name="connsiteX1" fmla="*/ 451803 w 516430"/>
                      <a:gd name="connsiteY1" fmla="*/ 393675 h 712792"/>
                      <a:gd name="connsiteX2" fmla="*/ 451803 w 516430"/>
                      <a:gd name="connsiteY2" fmla="*/ 306601 h 712792"/>
                      <a:gd name="connsiteX3" fmla="*/ 97450 w 516430"/>
                      <a:gd name="connsiteY3" fmla="*/ 306601 h 712792"/>
                      <a:gd name="connsiteX4" fmla="*/ 97450 w 516430"/>
                      <a:gd name="connsiteY4" fmla="*/ 87074 h 712792"/>
                      <a:gd name="connsiteX5" fmla="*/ 510179 w 516430"/>
                      <a:gd name="connsiteY5" fmla="*/ 87074 h 712792"/>
                      <a:gd name="connsiteX6" fmla="*/ 510179 w 516430"/>
                      <a:gd name="connsiteY6" fmla="*/ 0 h 712792"/>
                      <a:gd name="connsiteX7" fmla="*/ 0 w 516430"/>
                      <a:gd name="connsiteY7" fmla="*/ 0 h 712792"/>
                      <a:gd name="connsiteX8" fmla="*/ 0 w 516430"/>
                      <a:gd name="connsiteY8" fmla="*/ 712792 h 712792"/>
                      <a:gd name="connsiteX9" fmla="*/ 516431 w 516430"/>
                      <a:gd name="connsiteY9" fmla="*/ 712792 h 712792"/>
                      <a:gd name="connsiteX10" fmla="*/ 516431 w 516430"/>
                      <a:gd name="connsiteY10" fmla="*/ 625718 h 712792"/>
                      <a:gd name="connsiteX11" fmla="*/ 97450 w 516430"/>
                      <a:gd name="connsiteY11" fmla="*/ 625718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16430" h="712792">
                        <a:moveTo>
                          <a:pt x="97450" y="393675"/>
                        </a:moveTo>
                        <a:lnTo>
                          <a:pt x="451803" y="393675"/>
                        </a:lnTo>
                        <a:lnTo>
                          <a:pt x="451803" y="306601"/>
                        </a:lnTo>
                        <a:lnTo>
                          <a:pt x="97450" y="306601"/>
                        </a:lnTo>
                        <a:lnTo>
                          <a:pt x="97450" y="87074"/>
                        </a:lnTo>
                        <a:lnTo>
                          <a:pt x="510179" y="87074"/>
                        </a:lnTo>
                        <a:lnTo>
                          <a:pt x="510179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516431" y="712792"/>
                        </a:lnTo>
                        <a:lnTo>
                          <a:pt x="516431" y="625718"/>
                        </a:lnTo>
                        <a:lnTo>
                          <a:pt x="97450" y="625718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2" name="Freeform: Shape 134">
                    <a:extLst>
                      <a:ext uri="{FF2B5EF4-FFF2-40B4-BE49-F238E27FC236}">
                        <a16:creationId xmlns:a16="http://schemas.microsoft.com/office/drawing/2014/main" id="{E8C74E86-A698-4174-9EE5-ACE17B439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7666368" y="3375165"/>
                    <a:ext cx="565410" cy="712792"/>
                  </a:xfrm>
                  <a:custGeom>
                    <a:avLst/>
                    <a:gdLst>
                      <a:gd name="connsiteX0" fmla="*/ 472124 w 565410"/>
                      <a:gd name="connsiteY0" fmla="*/ 535955 h 712792"/>
                      <a:gd name="connsiteX1" fmla="*/ 121294 w 565410"/>
                      <a:gd name="connsiteY1" fmla="*/ 822 h 712792"/>
                      <a:gd name="connsiteX2" fmla="*/ 120759 w 565410"/>
                      <a:gd name="connsiteY2" fmla="*/ 0 h 712792"/>
                      <a:gd name="connsiteX3" fmla="*/ 0 w 565410"/>
                      <a:gd name="connsiteY3" fmla="*/ 0 h 712792"/>
                      <a:gd name="connsiteX4" fmla="*/ 0 w 565410"/>
                      <a:gd name="connsiteY4" fmla="*/ 712792 h 712792"/>
                      <a:gd name="connsiteX5" fmla="*/ 93274 w 565410"/>
                      <a:gd name="connsiteY5" fmla="*/ 712792 h 712792"/>
                      <a:gd name="connsiteX6" fmla="*/ 93274 w 565410"/>
                      <a:gd name="connsiteY6" fmla="*/ 132034 h 712792"/>
                      <a:gd name="connsiteX7" fmla="*/ 473468 w 565410"/>
                      <a:gd name="connsiteY7" fmla="*/ 711983 h 712792"/>
                      <a:gd name="connsiteX8" fmla="*/ 474016 w 565410"/>
                      <a:gd name="connsiteY8" fmla="*/ 712792 h 712792"/>
                      <a:gd name="connsiteX9" fmla="*/ 565411 w 565410"/>
                      <a:gd name="connsiteY9" fmla="*/ 712792 h 712792"/>
                      <a:gd name="connsiteX10" fmla="*/ 565411 w 565410"/>
                      <a:gd name="connsiteY10" fmla="*/ 0 h 712792"/>
                      <a:gd name="connsiteX11" fmla="*/ 472124 w 565410"/>
                      <a:gd name="connsiteY11" fmla="*/ 0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65410" h="712792">
                        <a:moveTo>
                          <a:pt x="472124" y="535955"/>
                        </a:moveTo>
                        <a:lnTo>
                          <a:pt x="121294" y="822"/>
                        </a:lnTo>
                        <a:lnTo>
                          <a:pt x="120759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93274" y="712792"/>
                        </a:lnTo>
                        <a:lnTo>
                          <a:pt x="93274" y="132034"/>
                        </a:lnTo>
                        <a:lnTo>
                          <a:pt x="473468" y="711983"/>
                        </a:lnTo>
                        <a:lnTo>
                          <a:pt x="474016" y="712792"/>
                        </a:lnTo>
                        <a:lnTo>
                          <a:pt x="565411" y="712792"/>
                        </a:lnTo>
                        <a:lnTo>
                          <a:pt x="565411" y="0"/>
                        </a:lnTo>
                        <a:lnTo>
                          <a:pt x="472124" y="0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" name="Freeform: Shape 135">
                    <a:extLst>
                      <a:ext uri="{FF2B5EF4-FFF2-40B4-BE49-F238E27FC236}">
                        <a16:creationId xmlns:a16="http://schemas.microsoft.com/office/drawing/2014/main" id="{FC087722-C520-4489-8E4B-47F9395052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9190317" y="3375165"/>
                    <a:ext cx="538316" cy="725307"/>
                  </a:xfrm>
                  <a:custGeom>
                    <a:avLst/>
                    <a:gdLst>
                      <a:gd name="connsiteX0" fmla="*/ 445030 w 538316"/>
                      <a:gd name="connsiteY0" fmla="*/ 457559 h 725307"/>
                      <a:gd name="connsiteX1" fmla="*/ 403855 w 538316"/>
                      <a:gd name="connsiteY1" fmla="*/ 594474 h 725307"/>
                      <a:gd name="connsiteX2" fmla="*/ 270711 w 538316"/>
                      <a:gd name="connsiteY2" fmla="*/ 637202 h 725307"/>
                      <a:gd name="connsiteX3" fmla="*/ 138625 w 538316"/>
                      <a:gd name="connsiteY3" fmla="*/ 594474 h 725307"/>
                      <a:gd name="connsiteX4" fmla="*/ 97450 w 538316"/>
                      <a:gd name="connsiteY4" fmla="*/ 457559 h 725307"/>
                      <a:gd name="connsiteX5" fmla="*/ 97450 w 538316"/>
                      <a:gd name="connsiteY5" fmla="*/ 0 h 725307"/>
                      <a:gd name="connsiteX6" fmla="*/ 0 w 538316"/>
                      <a:gd name="connsiteY6" fmla="*/ 0 h 725307"/>
                      <a:gd name="connsiteX7" fmla="*/ 0 w 538316"/>
                      <a:gd name="connsiteY7" fmla="*/ 449206 h 725307"/>
                      <a:gd name="connsiteX8" fmla="*/ 64627 w 538316"/>
                      <a:gd name="connsiteY8" fmla="*/ 659584 h 725307"/>
                      <a:gd name="connsiteX9" fmla="*/ 269680 w 538316"/>
                      <a:gd name="connsiteY9" fmla="*/ 725308 h 725307"/>
                      <a:gd name="connsiteX10" fmla="*/ 474224 w 538316"/>
                      <a:gd name="connsiteY10" fmla="*/ 659584 h 725307"/>
                      <a:gd name="connsiteX11" fmla="*/ 538317 w 538316"/>
                      <a:gd name="connsiteY11" fmla="*/ 449219 h 725307"/>
                      <a:gd name="connsiteX12" fmla="*/ 538317 w 538316"/>
                      <a:gd name="connsiteY12" fmla="*/ 13 h 725307"/>
                      <a:gd name="connsiteX13" fmla="*/ 445043 w 538316"/>
                      <a:gd name="connsiteY13" fmla="*/ 13 h 725307"/>
                      <a:gd name="connsiteX14" fmla="*/ 445043 w 538316"/>
                      <a:gd name="connsiteY14" fmla="*/ 457559 h 72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8316" h="725307">
                        <a:moveTo>
                          <a:pt x="445030" y="457559"/>
                        </a:moveTo>
                        <a:cubicBezTo>
                          <a:pt x="445030" y="520046"/>
                          <a:pt x="431183" y="566102"/>
                          <a:pt x="403855" y="594474"/>
                        </a:cubicBezTo>
                        <a:cubicBezTo>
                          <a:pt x="376553" y="622820"/>
                          <a:pt x="331749" y="637202"/>
                          <a:pt x="270711" y="637202"/>
                        </a:cubicBezTo>
                        <a:cubicBezTo>
                          <a:pt x="210351" y="637202"/>
                          <a:pt x="165914" y="622833"/>
                          <a:pt x="138625" y="594474"/>
                        </a:cubicBezTo>
                        <a:cubicBezTo>
                          <a:pt x="111296" y="566115"/>
                          <a:pt x="97450" y="520059"/>
                          <a:pt x="97450" y="457559"/>
                        </a:cubicBezTo>
                        <a:lnTo>
                          <a:pt x="97450" y="0"/>
                        </a:lnTo>
                        <a:lnTo>
                          <a:pt x="0" y="0"/>
                        </a:lnTo>
                        <a:lnTo>
                          <a:pt x="0" y="449206"/>
                        </a:lnTo>
                        <a:cubicBezTo>
                          <a:pt x="0" y="545208"/>
                          <a:pt x="21742" y="615995"/>
                          <a:pt x="64627" y="659584"/>
                        </a:cubicBezTo>
                        <a:cubicBezTo>
                          <a:pt x="107512" y="703200"/>
                          <a:pt x="176511" y="725308"/>
                          <a:pt x="269680" y="725308"/>
                        </a:cubicBezTo>
                        <a:cubicBezTo>
                          <a:pt x="362862" y="725308"/>
                          <a:pt x="431679" y="703187"/>
                          <a:pt x="474224" y="659584"/>
                        </a:cubicBezTo>
                        <a:cubicBezTo>
                          <a:pt x="516757" y="615982"/>
                          <a:pt x="538317" y="545195"/>
                          <a:pt x="538317" y="449219"/>
                        </a:cubicBezTo>
                        <a:lnTo>
                          <a:pt x="538317" y="13"/>
                        </a:lnTo>
                        <a:lnTo>
                          <a:pt x="445043" y="13"/>
                        </a:lnTo>
                        <a:lnTo>
                          <a:pt x="445043" y="457559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" name="Freeform: Shape 136">
                    <a:extLst>
                      <a:ext uri="{FF2B5EF4-FFF2-40B4-BE49-F238E27FC236}">
                        <a16:creationId xmlns:a16="http://schemas.microsoft.com/office/drawing/2014/main" id="{238E3F4A-2983-47C4-8D3D-8109DF9EA5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0108932" y="3362649"/>
                    <a:ext cx="501827" cy="737823"/>
                  </a:xfrm>
                  <a:custGeom>
                    <a:avLst/>
                    <a:gdLst>
                      <a:gd name="connsiteX0" fmla="*/ 458629 w 501827"/>
                      <a:gd name="connsiteY0" fmla="*/ 397800 h 737823"/>
                      <a:gd name="connsiteX1" fmla="*/ 314927 w 501827"/>
                      <a:gd name="connsiteY1" fmla="*/ 327273 h 737823"/>
                      <a:gd name="connsiteX2" fmla="*/ 234665 w 501827"/>
                      <a:gd name="connsiteY2" fmla="*/ 309538 h 737823"/>
                      <a:gd name="connsiteX3" fmla="*/ 134880 w 501827"/>
                      <a:gd name="connsiteY3" fmla="*/ 269381 h 737823"/>
                      <a:gd name="connsiteX4" fmla="*/ 107864 w 501827"/>
                      <a:gd name="connsiteY4" fmla="*/ 203096 h 737823"/>
                      <a:gd name="connsiteX5" fmla="*/ 265504 w 501827"/>
                      <a:gd name="connsiteY5" fmla="*/ 87074 h 737823"/>
                      <a:gd name="connsiteX6" fmla="*/ 460391 w 501827"/>
                      <a:gd name="connsiteY6" fmla="*/ 142018 h 737823"/>
                      <a:gd name="connsiteX7" fmla="*/ 463262 w 501827"/>
                      <a:gd name="connsiteY7" fmla="*/ 144054 h 737823"/>
                      <a:gd name="connsiteX8" fmla="*/ 463262 w 501827"/>
                      <a:gd name="connsiteY8" fmla="*/ 44686 h 737823"/>
                      <a:gd name="connsiteX9" fmla="*/ 462505 w 501827"/>
                      <a:gd name="connsiteY9" fmla="*/ 44138 h 737823"/>
                      <a:gd name="connsiteX10" fmla="*/ 262385 w 501827"/>
                      <a:gd name="connsiteY10" fmla="*/ 0 h 737823"/>
                      <a:gd name="connsiteX11" fmla="*/ 10427 w 501827"/>
                      <a:gd name="connsiteY11" fmla="*/ 209360 h 737823"/>
                      <a:gd name="connsiteX12" fmla="*/ 50480 w 501827"/>
                      <a:gd name="connsiteY12" fmla="*/ 331006 h 737823"/>
                      <a:gd name="connsiteX13" fmla="*/ 186926 w 501827"/>
                      <a:gd name="connsiteY13" fmla="*/ 398844 h 737823"/>
                      <a:gd name="connsiteX14" fmla="*/ 264969 w 501827"/>
                      <a:gd name="connsiteY14" fmla="*/ 417154 h 737823"/>
                      <a:gd name="connsiteX15" fmla="*/ 375313 w 501827"/>
                      <a:gd name="connsiteY15" fmla="*/ 459856 h 737823"/>
                      <a:gd name="connsiteX16" fmla="*/ 404390 w 501827"/>
                      <a:gd name="connsiteY16" fmla="*/ 529508 h 737823"/>
                      <a:gd name="connsiteX17" fmla="*/ 240486 w 501827"/>
                      <a:gd name="connsiteY17" fmla="*/ 650749 h 737823"/>
                      <a:gd name="connsiteX18" fmla="*/ 2910 w 501827"/>
                      <a:gd name="connsiteY18" fmla="*/ 578109 h 737823"/>
                      <a:gd name="connsiteX19" fmla="*/ 0 w 501827"/>
                      <a:gd name="connsiteY19" fmla="*/ 575929 h 737823"/>
                      <a:gd name="connsiteX20" fmla="*/ 0 w 501827"/>
                      <a:gd name="connsiteY20" fmla="*/ 676394 h 737823"/>
                      <a:gd name="connsiteX21" fmla="*/ 691 w 501827"/>
                      <a:gd name="connsiteY21" fmla="*/ 676942 h 737823"/>
                      <a:gd name="connsiteX22" fmla="*/ 238398 w 501827"/>
                      <a:gd name="connsiteY22" fmla="*/ 737824 h 737823"/>
                      <a:gd name="connsiteX23" fmla="*/ 501827 w 501827"/>
                      <a:gd name="connsiteY23" fmla="*/ 526389 h 737823"/>
                      <a:gd name="connsiteX24" fmla="*/ 458629 w 501827"/>
                      <a:gd name="connsiteY24" fmla="*/ 397800 h 737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01827" h="737823">
                        <a:moveTo>
                          <a:pt x="458629" y="397800"/>
                        </a:moveTo>
                        <a:cubicBezTo>
                          <a:pt x="430022" y="365643"/>
                          <a:pt x="381656" y="341929"/>
                          <a:pt x="314927" y="327273"/>
                        </a:cubicBezTo>
                        <a:lnTo>
                          <a:pt x="234665" y="309538"/>
                        </a:lnTo>
                        <a:cubicBezTo>
                          <a:pt x="186573" y="299267"/>
                          <a:pt x="152994" y="285759"/>
                          <a:pt x="134880" y="269381"/>
                        </a:cubicBezTo>
                        <a:cubicBezTo>
                          <a:pt x="116961" y="253171"/>
                          <a:pt x="107864" y="230868"/>
                          <a:pt x="107864" y="203096"/>
                        </a:cubicBezTo>
                        <a:cubicBezTo>
                          <a:pt x="107864" y="126109"/>
                          <a:pt x="160903" y="87074"/>
                          <a:pt x="265504" y="87074"/>
                        </a:cubicBezTo>
                        <a:cubicBezTo>
                          <a:pt x="343261" y="87074"/>
                          <a:pt x="408827" y="105555"/>
                          <a:pt x="460391" y="142018"/>
                        </a:cubicBezTo>
                        <a:lnTo>
                          <a:pt x="463262" y="144054"/>
                        </a:lnTo>
                        <a:lnTo>
                          <a:pt x="463262" y="44686"/>
                        </a:lnTo>
                        <a:lnTo>
                          <a:pt x="462505" y="44138"/>
                        </a:lnTo>
                        <a:cubicBezTo>
                          <a:pt x="421369" y="14852"/>
                          <a:pt x="354040" y="0"/>
                          <a:pt x="262385" y="0"/>
                        </a:cubicBezTo>
                        <a:cubicBezTo>
                          <a:pt x="95205" y="0"/>
                          <a:pt x="10427" y="70435"/>
                          <a:pt x="10427" y="209360"/>
                        </a:cubicBezTo>
                        <a:cubicBezTo>
                          <a:pt x="10427" y="259645"/>
                          <a:pt x="23909" y="300585"/>
                          <a:pt x="50480" y="331006"/>
                        </a:cubicBezTo>
                        <a:cubicBezTo>
                          <a:pt x="76999" y="361401"/>
                          <a:pt x="122911" y="384227"/>
                          <a:pt x="186926" y="398844"/>
                        </a:cubicBezTo>
                        <a:lnTo>
                          <a:pt x="264969" y="417154"/>
                        </a:lnTo>
                        <a:cubicBezTo>
                          <a:pt x="318686" y="429487"/>
                          <a:pt x="355802" y="443856"/>
                          <a:pt x="375313" y="459856"/>
                        </a:cubicBezTo>
                        <a:cubicBezTo>
                          <a:pt x="394615" y="475686"/>
                          <a:pt x="404390" y="499126"/>
                          <a:pt x="404390" y="529508"/>
                        </a:cubicBezTo>
                        <a:cubicBezTo>
                          <a:pt x="404390" y="609953"/>
                          <a:pt x="349251" y="650749"/>
                          <a:pt x="240486" y="650749"/>
                        </a:cubicBezTo>
                        <a:cubicBezTo>
                          <a:pt x="147512" y="650749"/>
                          <a:pt x="67576" y="626305"/>
                          <a:pt x="2910" y="578109"/>
                        </a:cubicBezTo>
                        <a:lnTo>
                          <a:pt x="0" y="575929"/>
                        </a:lnTo>
                        <a:lnTo>
                          <a:pt x="0" y="676394"/>
                        </a:lnTo>
                        <a:lnTo>
                          <a:pt x="691" y="676942"/>
                        </a:lnTo>
                        <a:cubicBezTo>
                          <a:pt x="52190" y="717334"/>
                          <a:pt x="132165" y="737824"/>
                          <a:pt x="238398" y="737824"/>
                        </a:cubicBezTo>
                        <a:cubicBezTo>
                          <a:pt x="413199" y="737824"/>
                          <a:pt x="501827" y="666684"/>
                          <a:pt x="501827" y="526389"/>
                        </a:cubicBezTo>
                        <a:cubicBezTo>
                          <a:pt x="501827" y="473272"/>
                          <a:pt x="487301" y="430022"/>
                          <a:pt x="458629" y="397800"/>
                        </a:cubicBez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2" name="Graphic 3">
                <a:extLst>
                  <a:ext uri="{FF2B5EF4-FFF2-40B4-BE49-F238E27FC236}">
                    <a16:creationId xmlns:a16="http://schemas.microsoft.com/office/drawing/2014/main" id="{6B1B7E78-6480-4D8A-8222-86992B1B25E4}"/>
                  </a:ext>
                </a:extLst>
              </p:cNvPr>
              <p:cNvGrpSpPr/>
              <p:nvPr/>
            </p:nvGrpSpPr>
            <p:grpSpPr bwMode="gray">
              <a:xfrm>
                <a:off x="3221874" y="2498768"/>
                <a:ext cx="7385412" cy="488828"/>
                <a:chOff x="3221874" y="2498768"/>
                <a:chExt cx="7385412" cy="488828"/>
              </a:xfrm>
              <a:solidFill>
                <a:srgbClr val="3D434B"/>
              </a:solidFill>
            </p:grpSpPr>
            <p:sp>
              <p:nvSpPr>
                <p:cNvPr id="55" name="Freeform: Shape 117">
                  <a:extLst>
                    <a:ext uri="{FF2B5EF4-FFF2-40B4-BE49-F238E27FC236}">
                      <a16:creationId xmlns:a16="http://schemas.microsoft.com/office/drawing/2014/main" id="{EA0E7722-F40E-4F84-8DCD-2D4EC21E850F}"/>
                    </a:ext>
                  </a:extLst>
                </p:cNvPr>
                <p:cNvSpPr/>
                <p:nvPr/>
              </p:nvSpPr>
              <p:spPr bwMode="gray">
                <a:xfrm>
                  <a:off x="3221874" y="2507095"/>
                  <a:ext cx="384448" cy="472162"/>
                </a:xfrm>
                <a:custGeom>
                  <a:avLst/>
                  <a:gdLst>
                    <a:gd name="connsiteX0" fmla="*/ 0 w 384448"/>
                    <a:gd name="connsiteY0" fmla="*/ 472163 h 472162"/>
                    <a:gd name="connsiteX1" fmla="*/ 0 w 384448"/>
                    <a:gd name="connsiteY1" fmla="*/ 0 h 472162"/>
                    <a:gd name="connsiteX2" fmla="*/ 72875 w 384448"/>
                    <a:gd name="connsiteY2" fmla="*/ 0 h 472162"/>
                    <a:gd name="connsiteX3" fmla="*/ 72875 w 384448"/>
                    <a:gd name="connsiteY3" fmla="*/ 202756 h 472162"/>
                    <a:gd name="connsiteX4" fmla="*/ 322001 w 384448"/>
                    <a:gd name="connsiteY4" fmla="*/ 202756 h 472162"/>
                    <a:gd name="connsiteX5" fmla="*/ 322001 w 384448"/>
                    <a:gd name="connsiteY5" fmla="*/ 0 h 472162"/>
                    <a:gd name="connsiteX6" fmla="*/ 384449 w 384448"/>
                    <a:gd name="connsiteY6" fmla="*/ 0 h 472162"/>
                    <a:gd name="connsiteX7" fmla="*/ 384449 w 384448"/>
                    <a:gd name="connsiteY7" fmla="*/ 472163 h 472162"/>
                    <a:gd name="connsiteX8" fmla="*/ 322001 w 384448"/>
                    <a:gd name="connsiteY8" fmla="*/ 472163 h 472162"/>
                    <a:gd name="connsiteX9" fmla="*/ 322001 w 384448"/>
                    <a:gd name="connsiteY9" fmla="*/ 260375 h 472162"/>
                    <a:gd name="connsiteX10" fmla="*/ 72875 w 384448"/>
                    <a:gd name="connsiteY10" fmla="*/ 260375 h 472162"/>
                    <a:gd name="connsiteX11" fmla="*/ 72875 w 384448"/>
                    <a:gd name="connsiteY11" fmla="*/ 472163 h 472162"/>
                    <a:gd name="connsiteX12" fmla="*/ 0 w 384448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84448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72875" y="0"/>
                      </a:lnTo>
                      <a:lnTo>
                        <a:pt x="72875" y="202756"/>
                      </a:lnTo>
                      <a:lnTo>
                        <a:pt x="322001" y="202756"/>
                      </a:lnTo>
                      <a:lnTo>
                        <a:pt x="322001" y="0"/>
                      </a:lnTo>
                      <a:lnTo>
                        <a:pt x="384449" y="0"/>
                      </a:lnTo>
                      <a:lnTo>
                        <a:pt x="384449" y="472163"/>
                      </a:lnTo>
                      <a:lnTo>
                        <a:pt x="322001" y="472163"/>
                      </a:lnTo>
                      <a:lnTo>
                        <a:pt x="322001" y="260375"/>
                      </a:lnTo>
                      <a:lnTo>
                        <a:pt x="72875" y="260375"/>
                      </a:lnTo>
                      <a:lnTo>
                        <a:pt x="72875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6" name="Freeform: Shape 118">
                  <a:extLst>
                    <a:ext uri="{FF2B5EF4-FFF2-40B4-BE49-F238E27FC236}">
                      <a16:creationId xmlns:a16="http://schemas.microsoft.com/office/drawing/2014/main" id="{FF9F24E1-E917-4CE7-AE20-6B8E16184F2E}"/>
                    </a:ext>
                  </a:extLst>
                </p:cNvPr>
                <p:cNvSpPr/>
                <p:nvPr/>
              </p:nvSpPr>
              <p:spPr bwMode="gray">
                <a:xfrm>
                  <a:off x="4051614" y="2498768"/>
                  <a:ext cx="413577" cy="488828"/>
                </a:xfrm>
                <a:custGeom>
                  <a:avLst/>
                  <a:gdLst>
                    <a:gd name="connsiteX0" fmla="*/ 362915 w 413577"/>
                    <a:gd name="connsiteY0" fmla="*/ 428769 h 488828"/>
                    <a:gd name="connsiteX1" fmla="*/ 206789 w 413577"/>
                    <a:gd name="connsiteY1" fmla="*/ 488829 h 488828"/>
                    <a:gd name="connsiteX2" fmla="*/ 50650 w 413577"/>
                    <a:gd name="connsiteY2" fmla="*/ 428769 h 488828"/>
                    <a:gd name="connsiteX3" fmla="*/ 0 w 413577"/>
                    <a:gd name="connsiteY3" fmla="*/ 244414 h 488828"/>
                    <a:gd name="connsiteX4" fmla="*/ 50650 w 413577"/>
                    <a:gd name="connsiteY4" fmla="*/ 60060 h 488828"/>
                    <a:gd name="connsiteX5" fmla="*/ 206789 w 413577"/>
                    <a:gd name="connsiteY5" fmla="*/ 0 h 488828"/>
                    <a:gd name="connsiteX6" fmla="*/ 362915 w 413577"/>
                    <a:gd name="connsiteY6" fmla="*/ 60060 h 488828"/>
                    <a:gd name="connsiteX7" fmla="*/ 413578 w 413577"/>
                    <a:gd name="connsiteY7" fmla="*/ 244414 h 488828"/>
                    <a:gd name="connsiteX8" fmla="*/ 362915 w 413577"/>
                    <a:gd name="connsiteY8" fmla="*/ 428769 h 488828"/>
                    <a:gd name="connsiteX9" fmla="*/ 98181 w 413577"/>
                    <a:gd name="connsiteY9" fmla="*/ 387803 h 488828"/>
                    <a:gd name="connsiteX10" fmla="*/ 206789 w 413577"/>
                    <a:gd name="connsiteY10" fmla="*/ 433285 h 488828"/>
                    <a:gd name="connsiteX11" fmla="*/ 315384 w 413577"/>
                    <a:gd name="connsiteY11" fmla="*/ 387803 h 488828"/>
                    <a:gd name="connsiteX12" fmla="*/ 349734 w 413577"/>
                    <a:gd name="connsiteY12" fmla="*/ 244414 h 488828"/>
                    <a:gd name="connsiteX13" fmla="*/ 315384 w 413577"/>
                    <a:gd name="connsiteY13" fmla="*/ 101026 h 488828"/>
                    <a:gd name="connsiteX14" fmla="*/ 206789 w 413577"/>
                    <a:gd name="connsiteY14" fmla="*/ 55544 h 488828"/>
                    <a:gd name="connsiteX15" fmla="*/ 98181 w 413577"/>
                    <a:gd name="connsiteY15" fmla="*/ 101026 h 488828"/>
                    <a:gd name="connsiteX16" fmla="*/ 63831 w 413577"/>
                    <a:gd name="connsiteY16" fmla="*/ 244414 h 488828"/>
                    <a:gd name="connsiteX17" fmla="*/ 98181 w 413577"/>
                    <a:gd name="connsiteY17" fmla="*/ 387803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13577" h="488828">
                      <a:moveTo>
                        <a:pt x="362915" y="428769"/>
                      </a:moveTo>
                      <a:cubicBezTo>
                        <a:pt x="329140" y="468809"/>
                        <a:pt x="277093" y="488829"/>
                        <a:pt x="206789" y="488829"/>
                      </a:cubicBezTo>
                      <a:cubicBezTo>
                        <a:pt x="136459" y="488829"/>
                        <a:pt x="84412" y="468809"/>
                        <a:pt x="50650" y="428769"/>
                      </a:cubicBezTo>
                      <a:cubicBezTo>
                        <a:pt x="16875" y="388729"/>
                        <a:pt x="0" y="327286"/>
                        <a:pt x="0" y="244414"/>
                      </a:cubicBezTo>
                      <a:cubicBezTo>
                        <a:pt x="0" y="161555"/>
                        <a:pt x="16888" y="100112"/>
                        <a:pt x="50650" y="60060"/>
                      </a:cubicBezTo>
                      <a:cubicBezTo>
                        <a:pt x="84412" y="20020"/>
                        <a:pt x="136459" y="0"/>
                        <a:pt x="206789" y="0"/>
                      </a:cubicBezTo>
                      <a:cubicBezTo>
                        <a:pt x="277093" y="0"/>
                        <a:pt x="329153" y="20033"/>
                        <a:pt x="362915" y="60060"/>
                      </a:cubicBezTo>
                      <a:cubicBezTo>
                        <a:pt x="396690" y="100099"/>
                        <a:pt x="413578" y="161555"/>
                        <a:pt x="413578" y="244414"/>
                      </a:cubicBezTo>
                      <a:cubicBezTo>
                        <a:pt x="413578" y="327273"/>
                        <a:pt x="396690" y="388729"/>
                        <a:pt x="362915" y="428769"/>
                      </a:cubicBezTo>
                      <a:close/>
                      <a:moveTo>
                        <a:pt x="98181" y="387803"/>
                      </a:moveTo>
                      <a:cubicBezTo>
                        <a:pt x="121085" y="418133"/>
                        <a:pt x="157274" y="433285"/>
                        <a:pt x="206789" y="433285"/>
                      </a:cubicBezTo>
                      <a:cubicBezTo>
                        <a:pt x="256290" y="433285"/>
                        <a:pt x="292493" y="418133"/>
                        <a:pt x="315384" y="387803"/>
                      </a:cubicBezTo>
                      <a:cubicBezTo>
                        <a:pt x="338288" y="357486"/>
                        <a:pt x="349734" y="309681"/>
                        <a:pt x="349734" y="244414"/>
                      </a:cubicBezTo>
                      <a:cubicBezTo>
                        <a:pt x="349734" y="179148"/>
                        <a:pt x="338288" y="131356"/>
                        <a:pt x="315384" y="101026"/>
                      </a:cubicBezTo>
                      <a:cubicBezTo>
                        <a:pt x="292480" y="70709"/>
                        <a:pt x="256277" y="55544"/>
                        <a:pt x="206789" y="55544"/>
                      </a:cubicBezTo>
                      <a:cubicBezTo>
                        <a:pt x="157274" y="55544"/>
                        <a:pt x="121085" y="70709"/>
                        <a:pt x="98181" y="101026"/>
                      </a:cubicBezTo>
                      <a:cubicBezTo>
                        <a:pt x="75277" y="131356"/>
                        <a:pt x="63831" y="179148"/>
                        <a:pt x="63831" y="244414"/>
                      </a:cubicBezTo>
                      <a:cubicBezTo>
                        <a:pt x="63831" y="309681"/>
                        <a:pt x="75277" y="357486"/>
                        <a:pt x="98181" y="387803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7" name="Freeform: Shape 119">
                  <a:extLst>
                    <a:ext uri="{FF2B5EF4-FFF2-40B4-BE49-F238E27FC236}">
                      <a16:creationId xmlns:a16="http://schemas.microsoft.com/office/drawing/2014/main" id="{117ACA38-DBE6-4E2A-B139-566F8F0DCA2C}"/>
                    </a:ext>
                  </a:extLst>
                </p:cNvPr>
                <p:cNvSpPr/>
                <p:nvPr/>
              </p:nvSpPr>
              <p:spPr bwMode="gray">
                <a:xfrm>
                  <a:off x="4879488" y="2498768"/>
                  <a:ext cx="333093" cy="488828"/>
                </a:xfrm>
                <a:custGeom>
                  <a:avLst/>
                  <a:gdLst>
                    <a:gd name="connsiteX0" fmla="*/ 217882 w 333093"/>
                    <a:gd name="connsiteY0" fmla="*/ 488829 h 488828"/>
                    <a:gd name="connsiteX1" fmla="*/ 53430 w 333093"/>
                    <a:gd name="connsiteY1" fmla="*/ 428769 h 488828"/>
                    <a:gd name="connsiteX2" fmla="*/ 0 w 333093"/>
                    <a:gd name="connsiteY2" fmla="*/ 244414 h 488828"/>
                    <a:gd name="connsiteX3" fmla="*/ 53090 w 333093"/>
                    <a:gd name="connsiteY3" fmla="*/ 60060 h 488828"/>
                    <a:gd name="connsiteX4" fmla="*/ 216512 w 333093"/>
                    <a:gd name="connsiteY4" fmla="*/ 0 h 488828"/>
                    <a:gd name="connsiteX5" fmla="*/ 333094 w 333093"/>
                    <a:gd name="connsiteY5" fmla="*/ 24300 h 488828"/>
                    <a:gd name="connsiteX6" fmla="*/ 333094 w 333093"/>
                    <a:gd name="connsiteY6" fmla="*/ 85404 h 488828"/>
                    <a:gd name="connsiteX7" fmla="*/ 218600 w 333093"/>
                    <a:gd name="connsiteY7" fmla="*/ 55544 h 488828"/>
                    <a:gd name="connsiteX8" fmla="*/ 100621 w 333093"/>
                    <a:gd name="connsiteY8" fmla="*/ 100334 h 488828"/>
                    <a:gd name="connsiteX9" fmla="*/ 63831 w 333093"/>
                    <a:gd name="connsiteY9" fmla="*/ 243723 h 488828"/>
                    <a:gd name="connsiteX10" fmla="*/ 100960 w 333093"/>
                    <a:gd name="connsiteY10" fmla="*/ 388155 h 488828"/>
                    <a:gd name="connsiteX11" fmla="*/ 220662 w 333093"/>
                    <a:gd name="connsiteY11" fmla="*/ 433285 h 488828"/>
                    <a:gd name="connsiteX12" fmla="*/ 333081 w 333093"/>
                    <a:gd name="connsiteY12" fmla="*/ 403424 h 488828"/>
                    <a:gd name="connsiteX13" fmla="*/ 333081 w 333093"/>
                    <a:gd name="connsiteY13" fmla="*/ 464528 h 488828"/>
                    <a:gd name="connsiteX14" fmla="*/ 217882 w 333093"/>
                    <a:gd name="connsiteY14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33093" h="488828">
                      <a:moveTo>
                        <a:pt x="217882" y="488829"/>
                      </a:moveTo>
                      <a:cubicBezTo>
                        <a:pt x="143871" y="488829"/>
                        <a:pt x="89032" y="468809"/>
                        <a:pt x="53430" y="428769"/>
                      </a:cubicBezTo>
                      <a:cubicBezTo>
                        <a:pt x="17801" y="388729"/>
                        <a:pt x="0" y="327286"/>
                        <a:pt x="0" y="244414"/>
                      </a:cubicBezTo>
                      <a:cubicBezTo>
                        <a:pt x="0" y="161555"/>
                        <a:pt x="17697" y="100112"/>
                        <a:pt x="53090" y="60060"/>
                      </a:cubicBezTo>
                      <a:cubicBezTo>
                        <a:pt x="88484" y="20020"/>
                        <a:pt x="142958" y="0"/>
                        <a:pt x="216512" y="0"/>
                      </a:cubicBezTo>
                      <a:cubicBezTo>
                        <a:pt x="265543" y="0"/>
                        <a:pt x="304408" y="8105"/>
                        <a:pt x="333094" y="24300"/>
                      </a:cubicBezTo>
                      <a:lnTo>
                        <a:pt x="333094" y="85404"/>
                      </a:lnTo>
                      <a:cubicBezTo>
                        <a:pt x="300245" y="65502"/>
                        <a:pt x="262085" y="55544"/>
                        <a:pt x="218600" y="55544"/>
                      </a:cubicBezTo>
                      <a:cubicBezTo>
                        <a:pt x="164478" y="55544"/>
                        <a:pt x="125143" y="70474"/>
                        <a:pt x="100621" y="100334"/>
                      </a:cubicBezTo>
                      <a:cubicBezTo>
                        <a:pt x="76086" y="130194"/>
                        <a:pt x="63831" y="177999"/>
                        <a:pt x="63831" y="243723"/>
                      </a:cubicBezTo>
                      <a:cubicBezTo>
                        <a:pt x="63831" y="309929"/>
                        <a:pt x="76203" y="358060"/>
                        <a:pt x="100960" y="388155"/>
                      </a:cubicBezTo>
                      <a:cubicBezTo>
                        <a:pt x="125704" y="418250"/>
                        <a:pt x="165614" y="433285"/>
                        <a:pt x="220662" y="433285"/>
                      </a:cubicBezTo>
                      <a:cubicBezTo>
                        <a:pt x="263690" y="433285"/>
                        <a:pt x="301159" y="423340"/>
                        <a:pt x="333081" y="403424"/>
                      </a:cubicBezTo>
                      <a:lnTo>
                        <a:pt x="333081" y="464528"/>
                      </a:lnTo>
                      <a:cubicBezTo>
                        <a:pt x="304852" y="480724"/>
                        <a:pt x="266457" y="488829"/>
                        <a:pt x="217882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8" name="Freeform: Shape 120">
                  <a:extLst>
                    <a:ext uri="{FF2B5EF4-FFF2-40B4-BE49-F238E27FC236}">
                      <a16:creationId xmlns:a16="http://schemas.microsoft.com/office/drawing/2014/main" id="{C8674928-13DC-43F4-9866-5D3A724C15B4}"/>
                    </a:ext>
                  </a:extLst>
                </p:cNvPr>
                <p:cNvSpPr/>
                <p:nvPr/>
              </p:nvSpPr>
              <p:spPr bwMode="gray">
                <a:xfrm>
                  <a:off x="5636352" y="2507095"/>
                  <a:ext cx="374021" cy="472162"/>
                </a:xfrm>
                <a:custGeom>
                  <a:avLst/>
                  <a:gdLst>
                    <a:gd name="connsiteX0" fmla="*/ 0 w 374021"/>
                    <a:gd name="connsiteY0" fmla="*/ 472163 h 472162"/>
                    <a:gd name="connsiteX1" fmla="*/ 0 w 374021"/>
                    <a:gd name="connsiteY1" fmla="*/ 0 h 472162"/>
                    <a:gd name="connsiteX2" fmla="*/ 62448 w 374021"/>
                    <a:gd name="connsiteY2" fmla="*/ 0 h 472162"/>
                    <a:gd name="connsiteX3" fmla="*/ 62448 w 374021"/>
                    <a:gd name="connsiteY3" fmla="*/ 202756 h 472162"/>
                    <a:gd name="connsiteX4" fmla="*/ 311574 w 374021"/>
                    <a:gd name="connsiteY4" fmla="*/ 202756 h 472162"/>
                    <a:gd name="connsiteX5" fmla="*/ 311574 w 374021"/>
                    <a:gd name="connsiteY5" fmla="*/ 0 h 472162"/>
                    <a:gd name="connsiteX6" fmla="*/ 374022 w 374021"/>
                    <a:gd name="connsiteY6" fmla="*/ 0 h 472162"/>
                    <a:gd name="connsiteX7" fmla="*/ 374022 w 374021"/>
                    <a:gd name="connsiteY7" fmla="*/ 472163 h 472162"/>
                    <a:gd name="connsiteX8" fmla="*/ 311574 w 374021"/>
                    <a:gd name="connsiteY8" fmla="*/ 472163 h 472162"/>
                    <a:gd name="connsiteX9" fmla="*/ 311574 w 374021"/>
                    <a:gd name="connsiteY9" fmla="*/ 260375 h 472162"/>
                    <a:gd name="connsiteX10" fmla="*/ 62448 w 374021"/>
                    <a:gd name="connsiteY10" fmla="*/ 260375 h 472162"/>
                    <a:gd name="connsiteX11" fmla="*/ 62448 w 374021"/>
                    <a:gd name="connsiteY11" fmla="*/ 472163 h 472162"/>
                    <a:gd name="connsiteX12" fmla="*/ 0 w 374021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4021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8" y="0"/>
                      </a:lnTo>
                      <a:lnTo>
                        <a:pt x="62448" y="202756"/>
                      </a:lnTo>
                      <a:lnTo>
                        <a:pt x="311574" y="202756"/>
                      </a:lnTo>
                      <a:lnTo>
                        <a:pt x="311574" y="0"/>
                      </a:lnTo>
                      <a:lnTo>
                        <a:pt x="374022" y="0"/>
                      </a:lnTo>
                      <a:lnTo>
                        <a:pt x="374022" y="472163"/>
                      </a:lnTo>
                      <a:lnTo>
                        <a:pt x="311574" y="472163"/>
                      </a:lnTo>
                      <a:lnTo>
                        <a:pt x="311574" y="260375"/>
                      </a:lnTo>
                      <a:lnTo>
                        <a:pt x="62448" y="260375"/>
                      </a:lnTo>
                      <a:lnTo>
                        <a:pt x="62448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9" name="Freeform: Shape 121">
                  <a:extLst>
                    <a:ext uri="{FF2B5EF4-FFF2-40B4-BE49-F238E27FC236}">
                      <a16:creationId xmlns:a16="http://schemas.microsoft.com/office/drawing/2014/main" id="{8B10DB6C-ED16-4F99-8ADD-38F2A5E7643E}"/>
                    </a:ext>
                  </a:extLst>
                </p:cNvPr>
                <p:cNvSpPr/>
                <p:nvPr/>
              </p:nvSpPr>
              <p:spPr bwMode="gray">
                <a:xfrm>
                  <a:off x="6440565" y="2498768"/>
                  <a:ext cx="331697" cy="488828"/>
                </a:xfrm>
                <a:custGeom>
                  <a:avLst/>
                  <a:gdLst>
                    <a:gd name="connsiteX0" fmla="*/ 157523 w 331697"/>
                    <a:gd name="connsiteY0" fmla="*/ 488829 h 488828"/>
                    <a:gd name="connsiteX1" fmla="*/ 0 w 331697"/>
                    <a:gd name="connsiteY1" fmla="*/ 448554 h 488828"/>
                    <a:gd name="connsiteX2" fmla="*/ 0 w 331697"/>
                    <a:gd name="connsiteY2" fmla="*/ 384671 h 488828"/>
                    <a:gd name="connsiteX3" fmla="*/ 158905 w 331697"/>
                    <a:gd name="connsiteY3" fmla="*/ 433271 h 488828"/>
                    <a:gd name="connsiteX4" fmla="*/ 269250 w 331697"/>
                    <a:gd name="connsiteY4" fmla="*/ 351339 h 488828"/>
                    <a:gd name="connsiteX5" fmla="*/ 249452 w 331697"/>
                    <a:gd name="connsiteY5" fmla="*/ 304017 h 488828"/>
                    <a:gd name="connsiteX6" fmla="*/ 175480 w 331697"/>
                    <a:gd name="connsiteY6" fmla="*/ 275344 h 488828"/>
                    <a:gd name="connsiteX7" fmla="*/ 123525 w 331697"/>
                    <a:gd name="connsiteY7" fmla="*/ 263155 h 488828"/>
                    <a:gd name="connsiteX8" fmla="*/ 33318 w 331697"/>
                    <a:gd name="connsiteY8" fmla="*/ 218365 h 488828"/>
                    <a:gd name="connsiteX9" fmla="*/ 6943 w 331697"/>
                    <a:gd name="connsiteY9" fmla="*/ 138168 h 488828"/>
                    <a:gd name="connsiteX10" fmla="*/ 173484 w 331697"/>
                    <a:gd name="connsiteY10" fmla="*/ 0 h 488828"/>
                    <a:gd name="connsiteX11" fmla="*/ 306026 w 331697"/>
                    <a:gd name="connsiteY11" fmla="*/ 29168 h 488828"/>
                    <a:gd name="connsiteX12" fmla="*/ 306026 w 331697"/>
                    <a:gd name="connsiteY12" fmla="*/ 92360 h 488828"/>
                    <a:gd name="connsiteX13" fmla="*/ 175571 w 331697"/>
                    <a:gd name="connsiteY13" fmla="*/ 55557 h 488828"/>
                    <a:gd name="connsiteX14" fmla="*/ 69391 w 331697"/>
                    <a:gd name="connsiteY14" fmla="*/ 134018 h 488828"/>
                    <a:gd name="connsiteX15" fmla="*/ 87779 w 331697"/>
                    <a:gd name="connsiteY15" fmla="*/ 179056 h 488828"/>
                    <a:gd name="connsiteX16" fmla="*/ 154769 w 331697"/>
                    <a:gd name="connsiteY16" fmla="*/ 206084 h 488828"/>
                    <a:gd name="connsiteX17" fmla="*/ 208198 w 331697"/>
                    <a:gd name="connsiteY17" fmla="*/ 217882 h 488828"/>
                    <a:gd name="connsiteX18" fmla="*/ 303247 w 331697"/>
                    <a:gd name="connsiteY18" fmla="*/ 264460 h 488828"/>
                    <a:gd name="connsiteX19" fmla="*/ 331698 w 331697"/>
                    <a:gd name="connsiteY19" fmla="*/ 349264 h 488828"/>
                    <a:gd name="connsiteX20" fmla="*/ 157523 w 331697"/>
                    <a:gd name="connsiteY20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31697" h="488828">
                      <a:moveTo>
                        <a:pt x="157523" y="488829"/>
                      </a:moveTo>
                      <a:cubicBezTo>
                        <a:pt x="86735" y="488829"/>
                        <a:pt x="34219" y="475412"/>
                        <a:pt x="0" y="448554"/>
                      </a:cubicBezTo>
                      <a:lnTo>
                        <a:pt x="0" y="384671"/>
                      </a:lnTo>
                      <a:cubicBezTo>
                        <a:pt x="43485" y="417076"/>
                        <a:pt x="96458" y="433271"/>
                        <a:pt x="158905" y="433271"/>
                      </a:cubicBezTo>
                      <a:cubicBezTo>
                        <a:pt x="232460" y="433271"/>
                        <a:pt x="269250" y="405969"/>
                        <a:pt x="269250" y="351339"/>
                      </a:cubicBezTo>
                      <a:cubicBezTo>
                        <a:pt x="269250" y="330614"/>
                        <a:pt x="262646" y="314849"/>
                        <a:pt x="249452" y="304017"/>
                      </a:cubicBezTo>
                      <a:cubicBezTo>
                        <a:pt x="236245" y="293185"/>
                        <a:pt x="211605" y="283632"/>
                        <a:pt x="175480" y="275344"/>
                      </a:cubicBezTo>
                      <a:lnTo>
                        <a:pt x="123525" y="263155"/>
                      </a:lnTo>
                      <a:cubicBezTo>
                        <a:pt x="80953" y="253432"/>
                        <a:pt x="50885" y="238502"/>
                        <a:pt x="33318" y="218365"/>
                      </a:cubicBezTo>
                      <a:cubicBezTo>
                        <a:pt x="15726" y="198228"/>
                        <a:pt x="6943" y="171500"/>
                        <a:pt x="6943" y="138168"/>
                      </a:cubicBezTo>
                      <a:cubicBezTo>
                        <a:pt x="6943" y="46056"/>
                        <a:pt x="62461" y="0"/>
                        <a:pt x="173484" y="0"/>
                      </a:cubicBezTo>
                      <a:cubicBezTo>
                        <a:pt x="234548" y="0"/>
                        <a:pt x="278724" y="9723"/>
                        <a:pt x="306026" y="29168"/>
                      </a:cubicBezTo>
                      <a:lnTo>
                        <a:pt x="306026" y="92360"/>
                      </a:lnTo>
                      <a:cubicBezTo>
                        <a:pt x="271325" y="67825"/>
                        <a:pt x="227840" y="55557"/>
                        <a:pt x="175571" y="55557"/>
                      </a:cubicBezTo>
                      <a:cubicBezTo>
                        <a:pt x="104784" y="55557"/>
                        <a:pt x="69391" y="81711"/>
                        <a:pt x="69391" y="134018"/>
                      </a:cubicBezTo>
                      <a:cubicBezTo>
                        <a:pt x="69391" y="152955"/>
                        <a:pt x="75511" y="167963"/>
                        <a:pt x="87779" y="179056"/>
                      </a:cubicBezTo>
                      <a:cubicBezTo>
                        <a:pt x="100047" y="190149"/>
                        <a:pt x="122377" y="199154"/>
                        <a:pt x="154769" y="206084"/>
                      </a:cubicBezTo>
                      <a:lnTo>
                        <a:pt x="208198" y="217882"/>
                      </a:lnTo>
                      <a:cubicBezTo>
                        <a:pt x="252597" y="227618"/>
                        <a:pt x="284271" y="243148"/>
                        <a:pt x="303247" y="264460"/>
                      </a:cubicBezTo>
                      <a:cubicBezTo>
                        <a:pt x="322210" y="285772"/>
                        <a:pt x="331698" y="314053"/>
                        <a:pt x="331698" y="349264"/>
                      </a:cubicBezTo>
                      <a:cubicBezTo>
                        <a:pt x="331698" y="442303"/>
                        <a:pt x="273635" y="488829"/>
                        <a:pt x="157523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0" name="Freeform: Shape 122">
                  <a:extLst>
                    <a:ext uri="{FF2B5EF4-FFF2-40B4-BE49-F238E27FC236}">
                      <a16:creationId xmlns:a16="http://schemas.microsoft.com/office/drawing/2014/main" id="{5E2768F9-D12B-425F-9A34-A7409DC090A6}"/>
                    </a:ext>
                  </a:extLst>
                </p:cNvPr>
                <p:cNvSpPr/>
                <p:nvPr/>
              </p:nvSpPr>
              <p:spPr bwMode="gray">
                <a:xfrm>
                  <a:off x="7176575" y="2498768"/>
                  <a:ext cx="333093" cy="488828"/>
                </a:xfrm>
                <a:custGeom>
                  <a:avLst/>
                  <a:gdLst>
                    <a:gd name="connsiteX0" fmla="*/ 217882 w 333093"/>
                    <a:gd name="connsiteY0" fmla="*/ 488829 h 488828"/>
                    <a:gd name="connsiteX1" fmla="*/ 53430 w 333093"/>
                    <a:gd name="connsiteY1" fmla="*/ 428769 h 488828"/>
                    <a:gd name="connsiteX2" fmla="*/ 0 w 333093"/>
                    <a:gd name="connsiteY2" fmla="*/ 244414 h 488828"/>
                    <a:gd name="connsiteX3" fmla="*/ 53091 w 333093"/>
                    <a:gd name="connsiteY3" fmla="*/ 60060 h 488828"/>
                    <a:gd name="connsiteX4" fmla="*/ 216512 w 333093"/>
                    <a:gd name="connsiteY4" fmla="*/ 0 h 488828"/>
                    <a:gd name="connsiteX5" fmla="*/ 333094 w 333093"/>
                    <a:gd name="connsiteY5" fmla="*/ 24300 h 488828"/>
                    <a:gd name="connsiteX6" fmla="*/ 333094 w 333093"/>
                    <a:gd name="connsiteY6" fmla="*/ 85404 h 488828"/>
                    <a:gd name="connsiteX7" fmla="*/ 218600 w 333093"/>
                    <a:gd name="connsiteY7" fmla="*/ 55544 h 488828"/>
                    <a:gd name="connsiteX8" fmla="*/ 100621 w 333093"/>
                    <a:gd name="connsiteY8" fmla="*/ 100334 h 488828"/>
                    <a:gd name="connsiteX9" fmla="*/ 63831 w 333093"/>
                    <a:gd name="connsiteY9" fmla="*/ 243723 h 488828"/>
                    <a:gd name="connsiteX10" fmla="*/ 100960 w 333093"/>
                    <a:gd name="connsiteY10" fmla="*/ 388155 h 488828"/>
                    <a:gd name="connsiteX11" fmla="*/ 220662 w 333093"/>
                    <a:gd name="connsiteY11" fmla="*/ 433285 h 488828"/>
                    <a:gd name="connsiteX12" fmla="*/ 333081 w 333093"/>
                    <a:gd name="connsiteY12" fmla="*/ 403424 h 488828"/>
                    <a:gd name="connsiteX13" fmla="*/ 333081 w 333093"/>
                    <a:gd name="connsiteY13" fmla="*/ 464528 h 488828"/>
                    <a:gd name="connsiteX14" fmla="*/ 217882 w 333093"/>
                    <a:gd name="connsiteY14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33093" h="488828">
                      <a:moveTo>
                        <a:pt x="217882" y="488829"/>
                      </a:moveTo>
                      <a:cubicBezTo>
                        <a:pt x="143872" y="488829"/>
                        <a:pt x="89032" y="468809"/>
                        <a:pt x="53430" y="428769"/>
                      </a:cubicBezTo>
                      <a:cubicBezTo>
                        <a:pt x="17801" y="388729"/>
                        <a:pt x="0" y="327286"/>
                        <a:pt x="0" y="244414"/>
                      </a:cubicBezTo>
                      <a:cubicBezTo>
                        <a:pt x="0" y="161555"/>
                        <a:pt x="17697" y="100112"/>
                        <a:pt x="53091" y="60060"/>
                      </a:cubicBezTo>
                      <a:cubicBezTo>
                        <a:pt x="88484" y="20020"/>
                        <a:pt x="142958" y="0"/>
                        <a:pt x="216512" y="0"/>
                      </a:cubicBezTo>
                      <a:cubicBezTo>
                        <a:pt x="265544" y="0"/>
                        <a:pt x="304408" y="8105"/>
                        <a:pt x="333094" y="24300"/>
                      </a:cubicBezTo>
                      <a:lnTo>
                        <a:pt x="333094" y="85404"/>
                      </a:lnTo>
                      <a:cubicBezTo>
                        <a:pt x="300245" y="65502"/>
                        <a:pt x="262085" y="55544"/>
                        <a:pt x="218600" y="55544"/>
                      </a:cubicBezTo>
                      <a:cubicBezTo>
                        <a:pt x="164478" y="55544"/>
                        <a:pt x="125144" y="70474"/>
                        <a:pt x="100621" y="100334"/>
                      </a:cubicBezTo>
                      <a:cubicBezTo>
                        <a:pt x="76099" y="130194"/>
                        <a:pt x="63831" y="177999"/>
                        <a:pt x="63831" y="243723"/>
                      </a:cubicBezTo>
                      <a:cubicBezTo>
                        <a:pt x="63831" y="309929"/>
                        <a:pt x="76203" y="358060"/>
                        <a:pt x="100960" y="388155"/>
                      </a:cubicBezTo>
                      <a:cubicBezTo>
                        <a:pt x="125704" y="418250"/>
                        <a:pt x="165614" y="433285"/>
                        <a:pt x="220662" y="433285"/>
                      </a:cubicBezTo>
                      <a:cubicBezTo>
                        <a:pt x="263690" y="433285"/>
                        <a:pt x="301159" y="423340"/>
                        <a:pt x="333081" y="403424"/>
                      </a:cubicBezTo>
                      <a:lnTo>
                        <a:pt x="333081" y="464528"/>
                      </a:lnTo>
                      <a:cubicBezTo>
                        <a:pt x="304852" y="480724"/>
                        <a:pt x="266457" y="488829"/>
                        <a:pt x="217882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1" name="Freeform: Shape 123">
                  <a:extLst>
                    <a:ext uri="{FF2B5EF4-FFF2-40B4-BE49-F238E27FC236}">
                      <a16:creationId xmlns:a16="http://schemas.microsoft.com/office/drawing/2014/main" id="{F96F67DC-1BEB-4759-A797-F3326CD1553A}"/>
                    </a:ext>
                  </a:extLst>
                </p:cNvPr>
                <p:cNvSpPr/>
                <p:nvPr/>
              </p:nvSpPr>
              <p:spPr bwMode="gray">
                <a:xfrm>
                  <a:off x="7933439" y="2507095"/>
                  <a:ext cx="374020" cy="472162"/>
                </a:xfrm>
                <a:custGeom>
                  <a:avLst/>
                  <a:gdLst>
                    <a:gd name="connsiteX0" fmla="*/ 0 w 374020"/>
                    <a:gd name="connsiteY0" fmla="*/ 472163 h 472162"/>
                    <a:gd name="connsiteX1" fmla="*/ 0 w 374020"/>
                    <a:gd name="connsiteY1" fmla="*/ 0 h 472162"/>
                    <a:gd name="connsiteX2" fmla="*/ 62448 w 374020"/>
                    <a:gd name="connsiteY2" fmla="*/ 0 h 472162"/>
                    <a:gd name="connsiteX3" fmla="*/ 62448 w 374020"/>
                    <a:gd name="connsiteY3" fmla="*/ 202756 h 472162"/>
                    <a:gd name="connsiteX4" fmla="*/ 311574 w 374020"/>
                    <a:gd name="connsiteY4" fmla="*/ 202756 h 472162"/>
                    <a:gd name="connsiteX5" fmla="*/ 311574 w 374020"/>
                    <a:gd name="connsiteY5" fmla="*/ 0 h 472162"/>
                    <a:gd name="connsiteX6" fmla="*/ 374021 w 374020"/>
                    <a:gd name="connsiteY6" fmla="*/ 0 h 472162"/>
                    <a:gd name="connsiteX7" fmla="*/ 374021 w 374020"/>
                    <a:gd name="connsiteY7" fmla="*/ 472163 h 472162"/>
                    <a:gd name="connsiteX8" fmla="*/ 311574 w 374020"/>
                    <a:gd name="connsiteY8" fmla="*/ 472163 h 472162"/>
                    <a:gd name="connsiteX9" fmla="*/ 311574 w 374020"/>
                    <a:gd name="connsiteY9" fmla="*/ 260375 h 472162"/>
                    <a:gd name="connsiteX10" fmla="*/ 62448 w 374020"/>
                    <a:gd name="connsiteY10" fmla="*/ 260375 h 472162"/>
                    <a:gd name="connsiteX11" fmla="*/ 62448 w 374020"/>
                    <a:gd name="connsiteY11" fmla="*/ 472163 h 472162"/>
                    <a:gd name="connsiteX12" fmla="*/ 0 w 374020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4020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8" y="0"/>
                      </a:lnTo>
                      <a:lnTo>
                        <a:pt x="62448" y="202756"/>
                      </a:lnTo>
                      <a:lnTo>
                        <a:pt x="311574" y="202756"/>
                      </a:lnTo>
                      <a:lnTo>
                        <a:pt x="311574" y="0"/>
                      </a:lnTo>
                      <a:lnTo>
                        <a:pt x="374021" y="0"/>
                      </a:lnTo>
                      <a:lnTo>
                        <a:pt x="374021" y="472163"/>
                      </a:lnTo>
                      <a:lnTo>
                        <a:pt x="311574" y="472163"/>
                      </a:lnTo>
                      <a:lnTo>
                        <a:pt x="311574" y="260375"/>
                      </a:lnTo>
                      <a:lnTo>
                        <a:pt x="62448" y="260375"/>
                      </a:lnTo>
                      <a:lnTo>
                        <a:pt x="62448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2" name="Freeform: Shape 124">
                  <a:extLst>
                    <a:ext uri="{FF2B5EF4-FFF2-40B4-BE49-F238E27FC236}">
                      <a16:creationId xmlns:a16="http://schemas.microsoft.com/office/drawing/2014/main" id="{4E09D3CC-E546-41A7-B99D-AFA8C912E914}"/>
                    </a:ext>
                  </a:extLst>
                </p:cNvPr>
                <p:cNvSpPr/>
                <p:nvPr/>
              </p:nvSpPr>
              <p:spPr bwMode="gray">
                <a:xfrm>
                  <a:off x="8759917" y="2507095"/>
                  <a:ext cx="355997" cy="480502"/>
                </a:xfrm>
                <a:custGeom>
                  <a:avLst/>
                  <a:gdLst>
                    <a:gd name="connsiteX0" fmla="*/ 313661 w 355997"/>
                    <a:gd name="connsiteY0" fmla="*/ 437108 h 480502"/>
                    <a:gd name="connsiteX1" fmla="*/ 178338 w 355997"/>
                    <a:gd name="connsiteY1" fmla="*/ 480502 h 480502"/>
                    <a:gd name="connsiteX2" fmla="*/ 42676 w 355997"/>
                    <a:gd name="connsiteY2" fmla="*/ 437108 h 480502"/>
                    <a:gd name="connsiteX3" fmla="*/ 0 w 355997"/>
                    <a:gd name="connsiteY3" fmla="*/ 297896 h 480502"/>
                    <a:gd name="connsiteX4" fmla="*/ 0 w 355997"/>
                    <a:gd name="connsiteY4" fmla="*/ 0 h 480502"/>
                    <a:gd name="connsiteX5" fmla="*/ 62447 w 355997"/>
                    <a:gd name="connsiteY5" fmla="*/ 0 h 480502"/>
                    <a:gd name="connsiteX6" fmla="*/ 62447 w 355997"/>
                    <a:gd name="connsiteY6" fmla="*/ 303430 h 480502"/>
                    <a:gd name="connsiteX7" fmla="*/ 90206 w 355997"/>
                    <a:gd name="connsiteY7" fmla="*/ 395437 h 480502"/>
                    <a:gd name="connsiteX8" fmla="*/ 179030 w 355997"/>
                    <a:gd name="connsiteY8" fmla="*/ 424254 h 480502"/>
                    <a:gd name="connsiteX9" fmla="*/ 268558 w 355997"/>
                    <a:gd name="connsiteY9" fmla="*/ 395437 h 480502"/>
                    <a:gd name="connsiteX10" fmla="*/ 296317 w 355997"/>
                    <a:gd name="connsiteY10" fmla="*/ 303430 h 480502"/>
                    <a:gd name="connsiteX11" fmla="*/ 296317 w 355997"/>
                    <a:gd name="connsiteY11" fmla="*/ 0 h 480502"/>
                    <a:gd name="connsiteX12" fmla="*/ 355998 w 355997"/>
                    <a:gd name="connsiteY12" fmla="*/ 0 h 480502"/>
                    <a:gd name="connsiteX13" fmla="*/ 355998 w 355997"/>
                    <a:gd name="connsiteY13" fmla="*/ 297883 h 480502"/>
                    <a:gd name="connsiteX14" fmla="*/ 313661 w 355997"/>
                    <a:gd name="connsiteY14" fmla="*/ 437108 h 48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997" h="480502">
                      <a:moveTo>
                        <a:pt x="313661" y="437108"/>
                      </a:moveTo>
                      <a:cubicBezTo>
                        <a:pt x="285433" y="466042"/>
                        <a:pt x="240342" y="480502"/>
                        <a:pt x="178338" y="480502"/>
                      </a:cubicBezTo>
                      <a:cubicBezTo>
                        <a:pt x="116334" y="480502"/>
                        <a:pt x="71127" y="466042"/>
                        <a:pt x="42676" y="437108"/>
                      </a:cubicBezTo>
                      <a:cubicBezTo>
                        <a:pt x="14225" y="408188"/>
                        <a:pt x="0" y="361767"/>
                        <a:pt x="0" y="297896"/>
                      </a:cubicBezTo>
                      <a:lnTo>
                        <a:pt x="0" y="0"/>
                      </a:lnTo>
                      <a:lnTo>
                        <a:pt x="62447" y="0"/>
                      </a:lnTo>
                      <a:lnTo>
                        <a:pt x="62447" y="303430"/>
                      </a:lnTo>
                      <a:cubicBezTo>
                        <a:pt x="62447" y="345558"/>
                        <a:pt x="71701" y="376227"/>
                        <a:pt x="90206" y="395437"/>
                      </a:cubicBezTo>
                      <a:cubicBezTo>
                        <a:pt x="108712" y="414661"/>
                        <a:pt x="138324" y="424254"/>
                        <a:pt x="179030" y="424254"/>
                      </a:cubicBezTo>
                      <a:cubicBezTo>
                        <a:pt x="220205" y="424254"/>
                        <a:pt x="250039" y="414661"/>
                        <a:pt x="268558" y="395437"/>
                      </a:cubicBezTo>
                      <a:cubicBezTo>
                        <a:pt x="287051" y="376240"/>
                        <a:pt x="296317" y="345571"/>
                        <a:pt x="296317" y="303430"/>
                      </a:cubicBezTo>
                      <a:lnTo>
                        <a:pt x="296317" y="0"/>
                      </a:lnTo>
                      <a:lnTo>
                        <a:pt x="355998" y="0"/>
                      </a:lnTo>
                      <a:lnTo>
                        <a:pt x="355998" y="297883"/>
                      </a:lnTo>
                      <a:cubicBezTo>
                        <a:pt x="355998" y="361767"/>
                        <a:pt x="341877" y="408175"/>
                        <a:pt x="313661" y="43710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" name="Freeform: Shape 125">
                  <a:extLst>
                    <a:ext uri="{FF2B5EF4-FFF2-40B4-BE49-F238E27FC236}">
                      <a16:creationId xmlns:a16="http://schemas.microsoft.com/office/drawing/2014/main" id="{A6CC51ED-C9FE-4072-BE4A-B6501277BAF6}"/>
                    </a:ext>
                  </a:extLst>
                </p:cNvPr>
                <p:cNvSpPr/>
                <p:nvPr/>
              </p:nvSpPr>
              <p:spPr bwMode="gray">
                <a:xfrm>
                  <a:off x="9568358" y="2507095"/>
                  <a:ext cx="299083" cy="472175"/>
                </a:xfrm>
                <a:custGeom>
                  <a:avLst/>
                  <a:gdLst>
                    <a:gd name="connsiteX0" fmla="*/ 0 w 299083"/>
                    <a:gd name="connsiteY0" fmla="*/ 472163 h 472175"/>
                    <a:gd name="connsiteX1" fmla="*/ 0 w 299083"/>
                    <a:gd name="connsiteY1" fmla="*/ 0 h 472175"/>
                    <a:gd name="connsiteX2" fmla="*/ 62447 w 299083"/>
                    <a:gd name="connsiteY2" fmla="*/ 0 h 472175"/>
                    <a:gd name="connsiteX3" fmla="*/ 62447 w 299083"/>
                    <a:gd name="connsiteY3" fmla="*/ 415927 h 472175"/>
                    <a:gd name="connsiteX4" fmla="*/ 299084 w 299083"/>
                    <a:gd name="connsiteY4" fmla="*/ 415927 h 472175"/>
                    <a:gd name="connsiteX5" fmla="*/ 299084 w 299083"/>
                    <a:gd name="connsiteY5" fmla="*/ 472176 h 472175"/>
                    <a:gd name="connsiteX6" fmla="*/ 0 w 299083"/>
                    <a:gd name="connsiteY6" fmla="*/ 472176 h 47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9083" h="472175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7" y="0"/>
                      </a:lnTo>
                      <a:lnTo>
                        <a:pt x="62447" y="415927"/>
                      </a:lnTo>
                      <a:lnTo>
                        <a:pt x="299084" y="415927"/>
                      </a:lnTo>
                      <a:lnTo>
                        <a:pt x="299084" y="472176"/>
                      </a:lnTo>
                      <a:lnTo>
                        <a:pt x="0" y="472176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4" name="Freeform: Shape 126">
                  <a:extLst>
                    <a:ext uri="{FF2B5EF4-FFF2-40B4-BE49-F238E27FC236}">
                      <a16:creationId xmlns:a16="http://schemas.microsoft.com/office/drawing/2014/main" id="{477EBDF5-1BC0-416B-B80C-250F297BD21F}"/>
                    </a:ext>
                  </a:extLst>
                </p:cNvPr>
                <p:cNvSpPr/>
                <p:nvPr/>
              </p:nvSpPr>
              <p:spPr bwMode="gray">
                <a:xfrm>
                  <a:off x="10265867" y="2507095"/>
                  <a:ext cx="341420" cy="472162"/>
                </a:xfrm>
                <a:custGeom>
                  <a:avLst/>
                  <a:gdLst>
                    <a:gd name="connsiteX0" fmla="*/ 0 w 341420"/>
                    <a:gd name="connsiteY0" fmla="*/ 472163 h 472162"/>
                    <a:gd name="connsiteX1" fmla="*/ 0 w 341420"/>
                    <a:gd name="connsiteY1" fmla="*/ 0 h 472162"/>
                    <a:gd name="connsiteX2" fmla="*/ 337257 w 341420"/>
                    <a:gd name="connsiteY2" fmla="*/ 0 h 472162"/>
                    <a:gd name="connsiteX3" fmla="*/ 337257 w 341420"/>
                    <a:gd name="connsiteY3" fmla="*/ 55544 h 472162"/>
                    <a:gd name="connsiteX4" fmla="*/ 62461 w 341420"/>
                    <a:gd name="connsiteY4" fmla="*/ 55544 h 472162"/>
                    <a:gd name="connsiteX5" fmla="*/ 62461 w 341420"/>
                    <a:gd name="connsiteY5" fmla="*/ 204140 h 472162"/>
                    <a:gd name="connsiteX6" fmla="*/ 298405 w 341420"/>
                    <a:gd name="connsiteY6" fmla="*/ 204140 h 472162"/>
                    <a:gd name="connsiteX7" fmla="*/ 298405 w 341420"/>
                    <a:gd name="connsiteY7" fmla="*/ 259684 h 472162"/>
                    <a:gd name="connsiteX8" fmla="*/ 62461 w 341420"/>
                    <a:gd name="connsiteY8" fmla="*/ 259684 h 472162"/>
                    <a:gd name="connsiteX9" fmla="*/ 62461 w 341420"/>
                    <a:gd name="connsiteY9" fmla="*/ 416606 h 472162"/>
                    <a:gd name="connsiteX10" fmla="*/ 341420 w 341420"/>
                    <a:gd name="connsiteY10" fmla="*/ 416606 h 472162"/>
                    <a:gd name="connsiteX11" fmla="*/ 341420 w 341420"/>
                    <a:gd name="connsiteY11" fmla="*/ 472150 h 472162"/>
                    <a:gd name="connsiteX12" fmla="*/ 0 w 341420"/>
                    <a:gd name="connsiteY12" fmla="*/ 472150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1420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337257" y="0"/>
                      </a:lnTo>
                      <a:lnTo>
                        <a:pt x="337257" y="55544"/>
                      </a:lnTo>
                      <a:lnTo>
                        <a:pt x="62461" y="55544"/>
                      </a:lnTo>
                      <a:lnTo>
                        <a:pt x="62461" y="204140"/>
                      </a:lnTo>
                      <a:lnTo>
                        <a:pt x="298405" y="204140"/>
                      </a:lnTo>
                      <a:lnTo>
                        <a:pt x="298405" y="259684"/>
                      </a:lnTo>
                      <a:lnTo>
                        <a:pt x="62461" y="259684"/>
                      </a:lnTo>
                      <a:lnTo>
                        <a:pt x="62461" y="416606"/>
                      </a:lnTo>
                      <a:lnTo>
                        <a:pt x="341420" y="416606"/>
                      </a:lnTo>
                      <a:lnTo>
                        <a:pt x="341420" y="472150"/>
                      </a:lnTo>
                      <a:lnTo>
                        <a:pt x="0" y="472150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" name="Graphic 3">
                <a:extLst>
                  <a:ext uri="{FF2B5EF4-FFF2-40B4-BE49-F238E27FC236}">
                    <a16:creationId xmlns:a16="http://schemas.microsoft.com/office/drawing/2014/main" id="{84156236-2A3D-471F-9B68-07102DD7583A}"/>
                  </a:ext>
                </a:extLst>
              </p:cNvPr>
              <p:cNvGrpSpPr/>
              <p:nvPr/>
            </p:nvGrpSpPr>
            <p:grpSpPr bwMode="gray">
              <a:xfrm>
                <a:off x="3221861" y="4478474"/>
                <a:ext cx="7388088" cy="271651"/>
                <a:chOff x="3221861" y="4478474"/>
                <a:chExt cx="7388088" cy="271651"/>
              </a:xfrm>
              <a:solidFill>
                <a:srgbClr val="3D434B"/>
              </a:solidFill>
            </p:grpSpPr>
            <p:sp>
              <p:nvSpPr>
                <p:cNvPr id="28" name="Freeform: Shape 90">
                  <a:extLst>
                    <a:ext uri="{FF2B5EF4-FFF2-40B4-BE49-F238E27FC236}">
                      <a16:creationId xmlns:a16="http://schemas.microsoft.com/office/drawing/2014/main" id="{4529D942-643F-4889-B090-3239A511BAB5}"/>
                    </a:ext>
                  </a:extLst>
                </p:cNvPr>
                <p:cNvSpPr/>
                <p:nvPr/>
              </p:nvSpPr>
              <p:spPr bwMode="gray">
                <a:xfrm>
                  <a:off x="3221861" y="4483107"/>
                  <a:ext cx="197810" cy="267018"/>
                </a:xfrm>
                <a:custGeom>
                  <a:avLst/>
                  <a:gdLst>
                    <a:gd name="connsiteX0" fmla="*/ 174319 w 197810"/>
                    <a:gd name="connsiteY0" fmla="*/ 242901 h 267018"/>
                    <a:gd name="connsiteX1" fmla="*/ 99120 w 197810"/>
                    <a:gd name="connsiteY1" fmla="*/ 267018 h 267018"/>
                    <a:gd name="connsiteX2" fmla="*/ 23726 w 197810"/>
                    <a:gd name="connsiteY2" fmla="*/ 242901 h 267018"/>
                    <a:gd name="connsiteX3" fmla="*/ 0 w 197810"/>
                    <a:gd name="connsiteY3" fmla="*/ 165536 h 267018"/>
                    <a:gd name="connsiteX4" fmla="*/ 0 w 197810"/>
                    <a:gd name="connsiteY4" fmla="*/ 0 h 267018"/>
                    <a:gd name="connsiteX5" fmla="*/ 34702 w 197810"/>
                    <a:gd name="connsiteY5" fmla="*/ 0 h 267018"/>
                    <a:gd name="connsiteX6" fmla="*/ 34702 w 197810"/>
                    <a:gd name="connsiteY6" fmla="*/ 168615 h 267018"/>
                    <a:gd name="connsiteX7" fmla="*/ 50128 w 197810"/>
                    <a:gd name="connsiteY7" fmla="*/ 219735 h 267018"/>
                    <a:gd name="connsiteX8" fmla="*/ 99486 w 197810"/>
                    <a:gd name="connsiteY8" fmla="*/ 235749 h 267018"/>
                    <a:gd name="connsiteX9" fmla="*/ 149222 w 197810"/>
                    <a:gd name="connsiteY9" fmla="*/ 219735 h 267018"/>
                    <a:gd name="connsiteX10" fmla="*/ 164648 w 197810"/>
                    <a:gd name="connsiteY10" fmla="*/ 168615 h 267018"/>
                    <a:gd name="connsiteX11" fmla="*/ 164648 w 197810"/>
                    <a:gd name="connsiteY11" fmla="*/ 0 h 267018"/>
                    <a:gd name="connsiteX12" fmla="*/ 197810 w 197810"/>
                    <a:gd name="connsiteY12" fmla="*/ 0 h 267018"/>
                    <a:gd name="connsiteX13" fmla="*/ 197810 w 197810"/>
                    <a:gd name="connsiteY13" fmla="*/ 165536 h 267018"/>
                    <a:gd name="connsiteX14" fmla="*/ 174319 w 197810"/>
                    <a:gd name="connsiteY14" fmla="*/ 242901 h 267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810" h="267018">
                      <a:moveTo>
                        <a:pt x="174319" y="242901"/>
                      </a:moveTo>
                      <a:cubicBezTo>
                        <a:pt x="158632" y="258979"/>
                        <a:pt x="133561" y="267018"/>
                        <a:pt x="99120" y="267018"/>
                      </a:cubicBezTo>
                      <a:cubicBezTo>
                        <a:pt x="64666" y="267018"/>
                        <a:pt x="39544" y="258979"/>
                        <a:pt x="23726" y="242901"/>
                      </a:cubicBezTo>
                      <a:cubicBezTo>
                        <a:pt x="7909" y="226822"/>
                        <a:pt x="0" y="201034"/>
                        <a:pt x="0" y="165536"/>
                      </a:cubicBez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168615"/>
                      </a:lnTo>
                      <a:cubicBezTo>
                        <a:pt x="34702" y="192029"/>
                        <a:pt x="39844" y="209073"/>
                        <a:pt x="50128" y="219735"/>
                      </a:cubicBezTo>
                      <a:cubicBezTo>
                        <a:pt x="60412" y="230424"/>
                        <a:pt x="76869" y="235749"/>
                        <a:pt x="99486" y="235749"/>
                      </a:cubicBezTo>
                      <a:cubicBezTo>
                        <a:pt x="122351" y="235749"/>
                        <a:pt x="138951" y="230411"/>
                        <a:pt x="149222" y="219735"/>
                      </a:cubicBezTo>
                      <a:cubicBezTo>
                        <a:pt x="159506" y="209073"/>
                        <a:pt x="164648" y="192029"/>
                        <a:pt x="164648" y="168615"/>
                      </a:cubicBezTo>
                      <a:lnTo>
                        <a:pt x="164648" y="0"/>
                      </a:lnTo>
                      <a:lnTo>
                        <a:pt x="197810" y="0"/>
                      </a:lnTo>
                      <a:lnTo>
                        <a:pt x="197810" y="165536"/>
                      </a:lnTo>
                      <a:cubicBezTo>
                        <a:pt x="197836" y="201034"/>
                        <a:pt x="189993" y="226822"/>
                        <a:pt x="174319" y="24290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9" name="Freeform: Shape 91">
                  <a:extLst>
                    <a:ext uri="{FF2B5EF4-FFF2-40B4-BE49-F238E27FC236}">
                      <a16:creationId xmlns:a16="http://schemas.microsoft.com/office/drawing/2014/main" id="{CFFAFCA8-87A3-4ADC-9281-11E8F5A01BD7}"/>
                    </a:ext>
                  </a:extLst>
                </p:cNvPr>
                <p:cNvSpPr/>
                <p:nvPr/>
              </p:nvSpPr>
              <p:spPr bwMode="gray">
                <a:xfrm>
                  <a:off x="3525970" y="4483107"/>
                  <a:ext cx="207859" cy="262385"/>
                </a:xfrm>
                <a:custGeom>
                  <a:avLst/>
                  <a:gdLst>
                    <a:gd name="connsiteX0" fmla="*/ 0 w 207859"/>
                    <a:gd name="connsiteY0" fmla="*/ 262385 h 262385"/>
                    <a:gd name="connsiteX1" fmla="*/ 0 w 207859"/>
                    <a:gd name="connsiteY1" fmla="*/ 0 h 262385"/>
                    <a:gd name="connsiteX2" fmla="*/ 43642 w 207859"/>
                    <a:gd name="connsiteY2" fmla="*/ 0 h 262385"/>
                    <a:gd name="connsiteX3" fmla="*/ 174697 w 207859"/>
                    <a:gd name="connsiteY3" fmla="*/ 199885 h 262385"/>
                    <a:gd name="connsiteX4" fmla="*/ 174697 w 207859"/>
                    <a:gd name="connsiteY4" fmla="*/ 0 h 262385"/>
                    <a:gd name="connsiteX5" fmla="*/ 207859 w 207859"/>
                    <a:gd name="connsiteY5" fmla="*/ 0 h 262385"/>
                    <a:gd name="connsiteX6" fmla="*/ 207859 w 207859"/>
                    <a:gd name="connsiteY6" fmla="*/ 262385 h 262385"/>
                    <a:gd name="connsiteX7" fmla="*/ 175076 w 207859"/>
                    <a:gd name="connsiteY7" fmla="*/ 262385 h 262385"/>
                    <a:gd name="connsiteX8" fmla="*/ 33175 w 207859"/>
                    <a:gd name="connsiteY8" fmla="*/ 45925 h 262385"/>
                    <a:gd name="connsiteX9" fmla="*/ 33175 w 207859"/>
                    <a:gd name="connsiteY9" fmla="*/ 262385 h 262385"/>
                    <a:gd name="connsiteX10" fmla="*/ 0 w 207859"/>
                    <a:gd name="connsiteY10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859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43642" y="0"/>
                      </a:lnTo>
                      <a:lnTo>
                        <a:pt x="174697" y="199885"/>
                      </a:lnTo>
                      <a:lnTo>
                        <a:pt x="174697" y="0"/>
                      </a:lnTo>
                      <a:lnTo>
                        <a:pt x="207859" y="0"/>
                      </a:lnTo>
                      <a:lnTo>
                        <a:pt x="207859" y="262385"/>
                      </a:lnTo>
                      <a:lnTo>
                        <a:pt x="175076" y="262385"/>
                      </a:lnTo>
                      <a:lnTo>
                        <a:pt x="33175" y="45925"/>
                      </a:lnTo>
                      <a:lnTo>
                        <a:pt x="33175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0" name="Freeform: Shape 92">
                  <a:extLst>
                    <a:ext uri="{FF2B5EF4-FFF2-40B4-BE49-F238E27FC236}">
                      <a16:creationId xmlns:a16="http://schemas.microsoft.com/office/drawing/2014/main" id="{86A768B7-DAC8-4844-9DE6-076752D4D0F7}"/>
                    </a:ext>
                  </a:extLst>
                </p:cNvPr>
                <p:cNvSpPr/>
                <p:nvPr/>
              </p:nvSpPr>
              <p:spPr bwMode="gray">
                <a:xfrm>
                  <a:off x="3842463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1" name="Freeform: Shape 93">
                  <a:extLst>
                    <a:ext uri="{FF2B5EF4-FFF2-40B4-BE49-F238E27FC236}">
                      <a16:creationId xmlns:a16="http://schemas.microsoft.com/office/drawing/2014/main" id="{20829DDA-09D6-4AED-8C2D-A86324C4A187}"/>
                    </a:ext>
                  </a:extLst>
                </p:cNvPr>
                <p:cNvSpPr/>
                <p:nvPr/>
              </p:nvSpPr>
              <p:spPr bwMode="gray">
                <a:xfrm>
                  <a:off x="3960377" y="4483107"/>
                  <a:ext cx="224825" cy="262385"/>
                </a:xfrm>
                <a:custGeom>
                  <a:avLst/>
                  <a:gdLst>
                    <a:gd name="connsiteX0" fmla="*/ 94070 w 224825"/>
                    <a:gd name="connsiteY0" fmla="*/ 262385 h 262385"/>
                    <a:gd name="connsiteX1" fmla="*/ 0 w 224825"/>
                    <a:gd name="connsiteY1" fmla="*/ 0 h 262385"/>
                    <a:gd name="connsiteX2" fmla="*/ 37025 w 224825"/>
                    <a:gd name="connsiteY2" fmla="*/ 0 h 262385"/>
                    <a:gd name="connsiteX3" fmla="*/ 113385 w 224825"/>
                    <a:gd name="connsiteY3" fmla="*/ 214306 h 262385"/>
                    <a:gd name="connsiteX4" fmla="*/ 189731 w 224825"/>
                    <a:gd name="connsiteY4" fmla="*/ 0 h 262385"/>
                    <a:gd name="connsiteX5" fmla="*/ 224825 w 224825"/>
                    <a:gd name="connsiteY5" fmla="*/ 0 h 262385"/>
                    <a:gd name="connsiteX6" fmla="*/ 130742 w 224825"/>
                    <a:gd name="connsiteY6" fmla="*/ 262385 h 262385"/>
                    <a:gd name="connsiteX7" fmla="*/ 94070 w 224825"/>
                    <a:gd name="connsiteY7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25" h="262385">
                      <a:moveTo>
                        <a:pt x="94070" y="262385"/>
                      </a:moveTo>
                      <a:lnTo>
                        <a:pt x="0" y="0"/>
                      </a:lnTo>
                      <a:lnTo>
                        <a:pt x="37025" y="0"/>
                      </a:lnTo>
                      <a:lnTo>
                        <a:pt x="113385" y="214306"/>
                      </a:lnTo>
                      <a:lnTo>
                        <a:pt x="189731" y="0"/>
                      </a:lnTo>
                      <a:lnTo>
                        <a:pt x="224825" y="0"/>
                      </a:lnTo>
                      <a:lnTo>
                        <a:pt x="130742" y="262385"/>
                      </a:lnTo>
                      <a:lnTo>
                        <a:pt x="9407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2" name="Freeform: Shape 94">
                  <a:extLst>
                    <a:ext uri="{FF2B5EF4-FFF2-40B4-BE49-F238E27FC236}">
                      <a16:creationId xmlns:a16="http://schemas.microsoft.com/office/drawing/2014/main" id="{44DACF1C-7343-441A-8931-C750E43E4790}"/>
                    </a:ext>
                  </a:extLst>
                </p:cNvPr>
                <p:cNvSpPr/>
                <p:nvPr/>
              </p:nvSpPr>
              <p:spPr bwMode="gray">
                <a:xfrm>
                  <a:off x="4268413" y="4483107"/>
                  <a:ext cx="189731" cy="262385"/>
                </a:xfrm>
                <a:custGeom>
                  <a:avLst/>
                  <a:gdLst>
                    <a:gd name="connsiteX0" fmla="*/ 0 w 189731"/>
                    <a:gd name="connsiteY0" fmla="*/ 262385 h 262385"/>
                    <a:gd name="connsiteX1" fmla="*/ 0 w 189731"/>
                    <a:gd name="connsiteY1" fmla="*/ 0 h 262385"/>
                    <a:gd name="connsiteX2" fmla="*/ 187422 w 189731"/>
                    <a:gd name="connsiteY2" fmla="*/ 0 h 262385"/>
                    <a:gd name="connsiteX3" fmla="*/ 187422 w 189731"/>
                    <a:gd name="connsiteY3" fmla="*/ 30865 h 262385"/>
                    <a:gd name="connsiteX4" fmla="*/ 34715 w 189731"/>
                    <a:gd name="connsiteY4" fmla="*/ 30865 h 262385"/>
                    <a:gd name="connsiteX5" fmla="*/ 34715 w 189731"/>
                    <a:gd name="connsiteY5" fmla="*/ 113437 h 262385"/>
                    <a:gd name="connsiteX6" fmla="*/ 165836 w 189731"/>
                    <a:gd name="connsiteY6" fmla="*/ 113437 h 262385"/>
                    <a:gd name="connsiteX7" fmla="*/ 165836 w 189731"/>
                    <a:gd name="connsiteY7" fmla="*/ 144302 h 262385"/>
                    <a:gd name="connsiteX8" fmla="*/ 34715 w 189731"/>
                    <a:gd name="connsiteY8" fmla="*/ 144302 h 262385"/>
                    <a:gd name="connsiteX9" fmla="*/ 34715 w 189731"/>
                    <a:gd name="connsiteY9" fmla="*/ 231507 h 262385"/>
                    <a:gd name="connsiteX10" fmla="*/ 189732 w 189731"/>
                    <a:gd name="connsiteY10" fmla="*/ 231507 h 262385"/>
                    <a:gd name="connsiteX11" fmla="*/ 189732 w 189731"/>
                    <a:gd name="connsiteY11" fmla="*/ 262372 h 262385"/>
                    <a:gd name="connsiteX12" fmla="*/ 0 w 189731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31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22" y="0"/>
                      </a:lnTo>
                      <a:lnTo>
                        <a:pt x="187422" y="30865"/>
                      </a:lnTo>
                      <a:lnTo>
                        <a:pt x="34715" y="30865"/>
                      </a:lnTo>
                      <a:lnTo>
                        <a:pt x="34715" y="113437"/>
                      </a:lnTo>
                      <a:lnTo>
                        <a:pt x="165836" y="113437"/>
                      </a:lnTo>
                      <a:lnTo>
                        <a:pt x="165836" y="144302"/>
                      </a:lnTo>
                      <a:lnTo>
                        <a:pt x="34715" y="144302"/>
                      </a:lnTo>
                      <a:lnTo>
                        <a:pt x="34715" y="231507"/>
                      </a:lnTo>
                      <a:lnTo>
                        <a:pt x="189732" y="231507"/>
                      </a:lnTo>
                      <a:lnTo>
                        <a:pt x="189732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Freeform: Shape 95">
                  <a:extLst>
                    <a:ext uri="{FF2B5EF4-FFF2-40B4-BE49-F238E27FC236}">
                      <a16:creationId xmlns:a16="http://schemas.microsoft.com/office/drawing/2014/main" id="{A9E766EF-4F68-49F7-A9BA-EFAC03CE23BF}"/>
                    </a:ext>
                  </a:extLst>
                </p:cNvPr>
                <p:cNvSpPr/>
                <p:nvPr/>
              </p:nvSpPr>
              <p:spPr bwMode="gray">
                <a:xfrm>
                  <a:off x="4548195" y="4483107"/>
                  <a:ext cx="207062" cy="262385"/>
                </a:xfrm>
                <a:custGeom>
                  <a:avLst/>
                  <a:gdLst>
                    <a:gd name="connsiteX0" fmla="*/ 0 w 207062"/>
                    <a:gd name="connsiteY0" fmla="*/ 262385 h 262385"/>
                    <a:gd name="connsiteX1" fmla="*/ 0 w 207062"/>
                    <a:gd name="connsiteY1" fmla="*/ 0 h 262385"/>
                    <a:gd name="connsiteX2" fmla="*/ 102957 w 207062"/>
                    <a:gd name="connsiteY2" fmla="*/ 0 h 262385"/>
                    <a:gd name="connsiteX3" fmla="*/ 169855 w 207062"/>
                    <a:gd name="connsiteY3" fmla="*/ 18336 h 262385"/>
                    <a:gd name="connsiteX4" fmla="*/ 190867 w 207062"/>
                    <a:gd name="connsiteY4" fmla="*/ 76791 h 262385"/>
                    <a:gd name="connsiteX5" fmla="*/ 177568 w 207062"/>
                    <a:gd name="connsiteY5" fmla="*/ 126762 h 262385"/>
                    <a:gd name="connsiteX6" fmla="*/ 136106 w 207062"/>
                    <a:gd name="connsiteY6" fmla="*/ 150488 h 262385"/>
                    <a:gd name="connsiteX7" fmla="*/ 207063 w 207062"/>
                    <a:gd name="connsiteY7" fmla="*/ 262385 h 262385"/>
                    <a:gd name="connsiteX8" fmla="*/ 165797 w 207062"/>
                    <a:gd name="connsiteY8" fmla="*/ 262385 h 262385"/>
                    <a:gd name="connsiteX9" fmla="*/ 96341 w 207062"/>
                    <a:gd name="connsiteY9" fmla="*/ 153581 h 262385"/>
                    <a:gd name="connsiteX10" fmla="*/ 34689 w 207062"/>
                    <a:gd name="connsiteY10" fmla="*/ 153581 h 262385"/>
                    <a:gd name="connsiteX11" fmla="*/ 34689 w 207062"/>
                    <a:gd name="connsiteY11" fmla="*/ 262385 h 262385"/>
                    <a:gd name="connsiteX12" fmla="*/ 0 w 207062"/>
                    <a:gd name="connsiteY12" fmla="*/ 262385 h 262385"/>
                    <a:gd name="connsiteX13" fmla="*/ 34702 w 207062"/>
                    <a:gd name="connsiteY13" fmla="*/ 122703 h 262385"/>
                    <a:gd name="connsiteX14" fmla="*/ 101404 w 207062"/>
                    <a:gd name="connsiteY14" fmla="*/ 122703 h 262385"/>
                    <a:gd name="connsiteX15" fmla="*/ 143245 w 207062"/>
                    <a:gd name="connsiteY15" fmla="*/ 112289 h 262385"/>
                    <a:gd name="connsiteX16" fmla="*/ 155774 w 207062"/>
                    <a:gd name="connsiteY16" fmla="*/ 76791 h 262385"/>
                    <a:gd name="connsiteX17" fmla="*/ 143245 w 207062"/>
                    <a:gd name="connsiteY17" fmla="*/ 41293 h 262385"/>
                    <a:gd name="connsiteX18" fmla="*/ 101404 w 207062"/>
                    <a:gd name="connsiteY18" fmla="*/ 30878 h 262385"/>
                    <a:gd name="connsiteX19" fmla="*/ 34702 w 207062"/>
                    <a:gd name="connsiteY19" fmla="*/ 30878 h 262385"/>
                    <a:gd name="connsiteX20" fmla="*/ 34702 w 207062"/>
                    <a:gd name="connsiteY20" fmla="*/ 122703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0706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2957" y="0"/>
                      </a:lnTo>
                      <a:cubicBezTo>
                        <a:pt x="133548" y="0"/>
                        <a:pt x="155839" y="6108"/>
                        <a:pt x="169855" y="18336"/>
                      </a:cubicBezTo>
                      <a:cubicBezTo>
                        <a:pt x="183872" y="30565"/>
                        <a:pt x="190867" y="50037"/>
                        <a:pt x="190867" y="76791"/>
                      </a:cubicBezTo>
                      <a:cubicBezTo>
                        <a:pt x="190867" y="98141"/>
                        <a:pt x="186430" y="114794"/>
                        <a:pt x="177568" y="126762"/>
                      </a:cubicBezTo>
                      <a:cubicBezTo>
                        <a:pt x="168707" y="138716"/>
                        <a:pt x="154886" y="146625"/>
                        <a:pt x="136106" y="150488"/>
                      </a:cubicBezTo>
                      <a:lnTo>
                        <a:pt x="207063" y="262385"/>
                      </a:lnTo>
                      <a:lnTo>
                        <a:pt x="165797" y="262385"/>
                      </a:lnTo>
                      <a:lnTo>
                        <a:pt x="96341" y="153581"/>
                      </a:lnTo>
                      <a:lnTo>
                        <a:pt x="34689" y="153581"/>
                      </a:lnTo>
                      <a:lnTo>
                        <a:pt x="34689" y="262385"/>
                      </a:lnTo>
                      <a:lnTo>
                        <a:pt x="0" y="262385"/>
                      </a:lnTo>
                      <a:close/>
                      <a:moveTo>
                        <a:pt x="34702" y="122703"/>
                      </a:moveTo>
                      <a:lnTo>
                        <a:pt x="101404" y="122703"/>
                      </a:lnTo>
                      <a:cubicBezTo>
                        <a:pt x="120941" y="122703"/>
                        <a:pt x="134893" y="119232"/>
                        <a:pt x="143245" y="112289"/>
                      </a:cubicBezTo>
                      <a:cubicBezTo>
                        <a:pt x="151597" y="105346"/>
                        <a:pt x="155774" y="93509"/>
                        <a:pt x="155774" y="76791"/>
                      </a:cubicBezTo>
                      <a:cubicBezTo>
                        <a:pt x="155774" y="60073"/>
                        <a:pt x="151584" y="48235"/>
                        <a:pt x="143245" y="41293"/>
                      </a:cubicBezTo>
                      <a:cubicBezTo>
                        <a:pt x="134893" y="34350"/>
                        <a:pt x="120928" y="30878"/>
                        <a:pt x="101404" y="30878"/>
                      </a:cubicBezTo>
                      <a:lnTo>
                        <a:pt x="34702" y="30878"/>
                      </a:lnTo>
                      <a:lnTo>
                        <a:pt x="34702" y="12270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Freeform: Shape 96">
                  <a:extLst>
                    <a:ext uri="{FF2B5EF4-FFF2-40B4-BE49-F238E27FC236}">
                      <a16:creationId xmlns:a16="http://schemas.microsoft.com/office/drawing/2014/main" id="{AC4BBEB7-F181-4406-8134-E51C2ABEBB4A}"/>
                    </a:ext>
                  </a:extLst>
                </p:cNvPr>
                <p:cNvSpPr/>
                <p:nvPr/>
              </p:nvSpPr>
              <p:spPr bwMode="gray">
                <a:xfrm>
                  <a:off x="4828186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1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7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7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2" y="240773"/>
                        <a:pt x="88301" y="240773"/>
                      </a:cubicBezTo>
                      <a:cubicBezTo>
                        <a:pt x="129189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6" y="174958"/>
                        <a:pt x="138625" y="168942"/>
                      </a:cubicBezTo>
                      <a:cubicBezTo>
                        <a:pt x="131290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86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5" y="37691"/>
                        <a:pt x="126618" y="30878"/>
                        <a:pt x="97567" y="30878"/>
                      </a:cubicBezTo>
                      <a:cubicBezTo>
                        <a:pt x="58232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7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5" name="Freeform: Shape 97">
                  <a:extLst>
                    <a:ext uri="{FF2B5EF4-FFF2-40B4-BE49-F238E27FC236}">
                      <a16:creationId xmlns:a16="http://schemas.microsoft.com/office/drawing/2014/main" id="{0611E586-FD6E-48BD-A1EA-2893225F1EA5}"/>
                    </a:ext>
                  </a:extLst>
                </p:cNvPr>
                <p:cNvSpPr/>
                <p:nvPr/>
              </p:nvSpPr>
              <p:spPr bwMode="gray">
                <a:xfrm>
                  <a:off x="5103334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Freeform: Shape 98">
                  <a:extLst>
                    <a:ext uri="{FF2B5EF4-FFF2-40B4-BE49-F238E27FC236}">
                      <a16:creationId xmlns:a16="http://schemas.microsoft.com/office/drawing/2014/main" id="{6B4B7F4E-CF13-47B4-B145-886C8066C80C}"/>
                    </a:ext>
                  </a:extLst>
                </p:cNvPr>
                <p:cNvSpPr/>
                <p:nvPr/>
              </p:nvSpPr>
              <p:spPr bwMode="gray">
                <a:xfrm>
                  <a:off x="5222174" y="4483107"/>
                  <a:ext cx="202834" cy="262385"/>
                </a:xfrm>
                <a:custGeom>
                  <a:avLst/>
                  <a:gdLst>
                    <a:gd name="connsiteX0" fmla="*/ 84060 w 202834"/>
                    <a:gd name="connsiteY0" fmla="*/ 262385 h 262385"/>
                    <a:gd name="connsiteX1" fmla="*/ 84060 w 202834"/>
                    <a:gd name="connsiteY1" fmla="*/ 31256 h 262385"/>
                    <a:gd name="connsiteX2" fmla="*/ 0 w 202834"/>
                    <a:gd name="connsiteY2" fmla="*/ 31256 h 262385"/>
                    <a:gd name="connsiteX3" fmla="*/ 0 w 202834"/>
                    <a:gd name="connsiteY3" fmla="*/ 0 h 262385"/>
                    <a:gd name="connsiteX4" fmla="*/ 202834 w 202834"/>
                    <a:gd name="connsiteY4" fmla="*/ 0 h 262385"/>
                    <a:gd name="connsiteX5" fmla="*/ 202834 w 202834"/>
                    <a:gd name="connsiteY5" fmla="*/ 31256 h 262385"/>
                    <a:gd name="connsiteX6" fmla="*/ 118762 w 202834"/>
                    <a:gd name="connsiteY6" fmla="*/ 31256 h 262385"/>
                    <a:gd name="connsiteX7" fmla="*/ 118762 w 202834"/>
                    <a:gd name="connsiteY7" fmla="*/ 262385 h 262385"/>
                    <a:gd name="connsiteX8" fmla="*/ 84060 w 202834"/>
                    <a:gd name="connsiteY8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834" h="262385">
                      <a:moveTo>
                        <a:pt x="84060" y="262385"/>
                      </a:moveTo>
                      <a:lnTo>
                        <a:pt x="84060" y="31256"/>
                      </a:lnTo>
                      <a:lnTo>
                        <a:pt x="0" y="31256"/>
                      </a:lnTo>
                      <a:lnTo>
                        <a:pt x="0" y="0"/>
                      </a:lnTo>
                      <a:lnTo>
                        <a:pt x="202834" y="0"/>
                      </a:lnTo>
                      <a:lnTo>
                        <a:pt x="202834" y="31256"/>
                      </a:lnTo>
                      <a:lnTo>
                        <a:pt x="118762" y="31256"/>
                      </a:lnTo>
                      <a:lnTo>
                        <a:pt x="118762" y="262385"/>
                      </a:lnTo>
                      <a:lnTo>
                        <a:pt x="8406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Freeform: Shape 99">
                  <a:extLst>
                    <a:ext uri="{FF2B5EF4-FFF2-40B4-BE49-F238E27FC236}">
                      <a16:creationId xmlns:a16="http://schemas.microsoft.com/office/drawing/2014/main" id="{AC0823F8-220B-4AE5-8D5B-2CE0D1F0A6B3}"/>
                    </a:ext>
                  </a:extLst>
                </p:cNvPr>
                <p:cNvSpPr/>
                <p:nvPr/>
              </p:nvSpPr>
              <p:spPr bwMode="gray">
                <a:xfrm>
                  <a:off x="5488644" y="4483107"/>
                  <a:ext cx="225582" cy="262385"/>
                </a:xfrm>
                <a:custGeom>
                  <a:avLst/>
                  <a:gdLst>
                    <a:gd name="connsiteX0" fmla="*/ 95636 w 225582"/>
                    <a:gd name="connsiteY0" fmla="*/ 262385 h 262385"/>
                    <a:gd name="connsiteX1" fmla="*/ 95636 w 225582"/>
                    <a:gd name="connsiteY1" fmla="*/ 152420 h 262385"/>
                    <a:gd name="connsiteX2" fmla="*/ 0 w 225582"/>
                    <a:gd name="connsiteY2" fmla="*/ 0 h 262385"/>
                    <a:gd name="connsiteX3" fmla="*/ 40875 w 225582"/>
                    <a:gd name="connsiteY3" fmla="*/ 0 h 262385"/>
                    <a:gd name="connsiteX4" fmla="*/ 114142 w 225582"/>
                    <a:gd name="connsiteY4" fmla="*/ 117496 h 262385"/>
                    <a:gd name="connsiteX5" fmla="*/ 187030 w 225582"/>
                    <a:gd name="connsiteY5" fmla="*/ 0 h 262385"/>
                    <a:gd name="connsiteX6" fmla="*/ 225582 w 225582"/>
                    <a:gd name="connsiteY6" fmla="*/ 0 h 262385"/>
                    <a:gd name="connsiteX7" fmla="*/ 130338 w 225582"/>
                    <a:gd name="connsiteY7" fmla="*/ 151650 h 262385"/>
                    <a:gd name="connsiteX8" fmla="*/ 130338 w 225582"/>
                    <a:gd name="connsiteY8" fmla="*/ 262385 h 262385"/>
                    <a:gd name="connsiteX9" fmla="*/ 95636 w 225582"/>
                    <a:gd name="connsiteY9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5582" h="262385">
                      <a:moveTo>
                        <a:pt x="95636" y="262385"/>
                      </a:moveTo>
                      <a:lnTo>
                        <a:pt x="95636" y="152420"/>
                      </a:lnTo>
                      <a:lnTo>
                        <a:pt x="0" y="0"/>
                      </a:lnTo>
                      <a:lnTo>
                        <a:pt x="40875" y="0"/>
                      </a:lnTo>
                      <a:lnTo>
                        <a:pt x="114142" y="117496"/>
                      </a:lnTo>
                      <a:lnTo>
                        <a:pt x="187030" y="0"/>
                      </a:lnTo>
                      <a:lnTo>
                        <a:pt x="225582" y="0"/>
                      </a:lnTo>
                      <a:lnTo>
                        <a:pt x="130338" y="151650"/>
                      </a:lnTo>
                      <a:lnTo>
                        <a:pt x="130338" y="262385"/>
                      </a:lnTo>
                      <a:lnTo>
                        <a:pt x="95636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8" name="Freeform: Shape 100">
                  <a:extLst>
                    <a:ext uri="{FF2B5EF4-FFF2-40B4-BE49-F238E27FC236}">
                      <a16:creationId xmlns:a16="http://schemas.microsoft.com/office/drawing/2014/main" id="{7AC756F5-696D-40F4-85E5-BD1DEF7608C7}"/>
                    </a:ext>
                  </a:extLst>
                </p:cNvPr>
                <p:cNvSpPr/>
                <p:nvPr/>
              </p:nvSpPr>
              <p:spPr bwMode="gray">
                <a:xfrm>
                  <a:off x="5917452" y="4478474"/>
                  <a:ext cx="229836" cy="271651"/>
                </a:xfrm>
                <a:custGeom>
                  <a:avLst/>
                  <a:gdLst>
                    <a:gd name="connsiteX0" fmla="*/ 201686 w 229836"/>
                    <a:gd name="connsiteY0" fmla="*/ 238267 h 271651"/>
                    <a:gd name="connsiteX1" fmla="*/ 114912 w 229836"/>
                    <a:gd name="connsiteY1" fmla="*/ 271651 h 271651"/>
                    <a:gd name="connsiteX2" fmla="*/ 28150 w 229836"/>
                    <a:gd name="connsiteY2" fmla="*/ 238267 h 271651"/>
                    <a:gd name="connsiteX3" fmla="*/ 0 w 229836"/>
                    <a:gd name="connsiteY3" fmla="*/ 135819 h 271651"/>
                    <a:gd name="connsiteX4" fmla="*/ 28150 w 229836"/>
                    <a:gd name="connsiteY4" fmla="*/ 33371 h 271651"/>
                    <a:gd name="connsiteX5" fmla="*/ 114912 w 229836"/>
                    <a:gd name="connsiteY5" fmla="*/ 0 h 271651"/>
                    <a:gd name="connsiteX6" fmla="*/ 201686 w 229836"/>
                    <a:gd name="connsiteY6" fmla="*/ 33371 h 271651"/>
                    <a:gd name="connsiteX7" fmla="*/ 229836 w 229836"/>
                    <a:gd name="connsiteY7" fmla="*/ 135819 h 271651"/>
                    <a:gd name="connsiteX8" fmla="*/ 201686 w 229836"/>
                    <a:gd name="connsiteY8" fmla="*/ 238267 h 271651"/>
                    <a:gd name="connsiteX9" fmla="*/ 54578 w 229836"/>
                    <a:gd name="connsiteY9" fmla="*/ 215507 h 271651"/>
                    <a:gd name="connsiteX10" fmla="*/ 114925 w 229836"/>
                    <a:gd name="connsiteY10" fmla="*/ 240786 h 271651"/>
                    <a:gd name="connsiteX11" fmla="*/ 175285 w 229836"/>
                    <a:gd name="connsiteY11" fmla="*/ 215507 h 271651"/>
                    <a:gd name="connsiteX12" fmla="*/ 194365 w 229836"/>
                    <a:gd name="connsiteY12" fmla="*/ 135819 h 271651"/>
                    <a:gd name="connsiteX13" fmla="*/ 175285 w 229836"/>
                    <a:gd name="connsiteY13" fmla="*/ 56131 h 271651"/>
                    <a:gd name="connsiteX14" fmla="*/ 114925 w 229836"/>
                    <a:gd name="connsiteY14" fmla="*/ 30865 h 271651"/>
                    <a:gd name="connsiteX15" fmla="*/ 54578 w 229836"/>
                    <a:gd name="connsiteY15" fmla="*/ 56131 h 271651"/>
                    <a:gd name="connsiteX16" fmla="*/ 35498 w 229836"/>
                    <a:gd name="connsiteY16" fmla="*/ 135819 h 271651"/>
                    <a:gd name="connsiteX17" fmla="*/ 54578 w 229836"/>
                    <a:gd name="connsiteY17" fmla="*/ 215507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9836" h="271651">
                      <a:moveTo>
                        <a:pt x="201686" y="238267"/>
                      </a:moveTo>
                      <a:cubicBezTo>
                        <a:pt x="182919" y="260519"/>
                        <a:pt x="153999" y="271651"/>
                        <a:pt x="114912" y="271651"/>
                      </a:cubicBezTo>
                      <a:cubicBezTo>
                        <a:pt x="75838" y="271651"/>
                        <a:pt x="46918" y="260519"/>
                        <a:pt x="28150" y="238267"/>
                      </a:cubicBezTo>
                      <a:cubicBezTo>
                        <a:pt x="9383" y="216029"/>
                        <a:pt x="0" y="181875"/>
                        <a:pt x="0" y="135819"/>
                      </a:cubicBezTo>
                      <a:cubicBezTo>
                        <a:pt x="0" y="89776"/>
                        <a:pt x="9383" y="55622"/>
                        <a:pt x="28150" y="33371"/>
                      </a:cubicBezTo>
                      <a:cubicBezTo>
                        <a:pt x="46904" y="11119"/>
                        <a:pt x="75838" y="0"/>
                        <a:pt x="114912" y="0"/>
                      </a:cubicBezTo>
                      <a:cubicBezTo>
                        <a:pt x="153999" y="0"/>
                        <a:pt x="182906" y="11119"/>
                        <a:pt x="201686" y="33371"/>
                      </a:cubicBezTo>
                      <a:cubicBezTo>
                        <a:pt x="220453" y="55622"/>
                        <a:pt x="229836" y="89776"/>
                        <a:pt x="229836" y="135819"/>
                      </a:cubicBezTo>
                      <a:cubicBezTo>
                        <a:pt x="229850" y="181875"/>
                        <a:pt x="220466" y="216029"/>
                        <a:pt x="201686" y="238267"/>
                      </a:cubicBezTo>
                      <a:close/>
                      <a:moveTo>
                        <a:pt x="54578" y="215507"/>
                      </a:moveTo>
                      <a:cubicBezTo>
                        <a:pt x="67302" y="232355"/>
                        <a:pt x="87414" y="240786"/>
                        <a:pt x="114925" y="240786"/>
                      </a:cubicBezTo>
                      <a:cubicBezTo>
                        <a:pt x="142436" y="240786"/>
                        <a:pt x="162560" y="232368"/>
                        <a:pt x="175285" y="215507"/>
                      </a:cubicBezTo>
                      <a:cubicBezTo>
                        <a:pt x="188009" y="198659"/>
                        <a:pt x="194365" y="172100"/>
                        <a:pt x="194365" y="135819"/>
                      </a:cubicBezTo>
                      <a:cubicBezTo>
                        <a:pt x="194365" y="99551"/>
                        <a:pt x="188009" y="72993"/>
                        <a:pt x="175285" y="56131"/>
                      </a:cubicBezTo>
                      <a:cubicBezTo>
                        <a:pt x="162560" y="39283"/>
                        <a:pt x="142436" y="30865"/>
                        <a:pt x="114925" y="30865"/>
                      </a:cubicBezTo>
                      <a:cubicBezTo>
                        <a:pt x="87414" y="30865"/>
                        <a:pt x="67302" y="39283"/>
                        <a:pt x="54578" y="56131"/>
                      </a:cubicBezTo>
                      <a:cubicBezTo>
                        <a:pt x="41853" y="72980"/>
                        <a:pt x="35498" y="99551"/>
                        <a:pt x="35498" y="135819"/>
                      </a:cubicBezTo>
                      <a:cubicBezTo>
                        <a:pt x="35498" y="172100"/>
                        <a:pt x="41853" y="198659"/>
                        <a:pt x="54578" y="215507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Freeform: Shape 101">
                  <a:extLst>
                    <a:ext uri="{FF2B5EF4-FFF2-40B4-BE49-F238E27FC236}">
                      <a16:creationId xmlns:a16="http://schemas.microsoft.com/office/drawing/2014/main" id="{17570429-9F92-407A-9D13-5B0CA3DA07EE}"/>
                    </a:ext>
                  </a:extLst>
                </p:cNvPr>
                <p:cNvSpPr/>
                <p:nvPr/>
              </p:nvSpPr>
              <p:spPr bwMode="gray">
                <a:xfrm>
                  <a:off x="6244399" y="4483107"/>
                  <a:ext cx="174305" cy="262385"/>
                </a:xfrm>
                <a:custGeom>
                  <a:avLst/>
                  <a:gdLst>
                    <a:gd name="connsiteX0" fmla="*/ 0 w 174305"/>
                    <a:gd name="connsiteY0" fmla="*/ 262385 h 262385"/>
                    <a:gd name="connsiteX1" fmla="*/ 0 w 174305"/>
                    <a:gd name="connsiteY1" fmla="*/ 0 h 262385"/>
                    <a:gd name="connsiteX2" fmla="*/ 174306 w 174305"/>
                    <a:gd name="connsiteY2" fmla="*/ 0 h 262385"/>
                    <a:gd name="connsiteX3" fmla="*/ 174306 w 174305"/>
                    <a:gd name="connsiteY3" fmla="*/ 30865 h 262385"/>
                    <a:gd name="connsiteX4" fmla="*/ 34702 w 174305"/>
                    <a:gd name="connsiteY4" fmla="*/ 30865 h 262385"/>
                    <a:gd name="connsiteX5" fmla="*/ 34702 w 174305"/>
                    <a:gd name="connsiteY5" fmla="*/ 114599 h 262385"/>
                    <a:gd name="connsiteX6" fmla="*/ 159636 w 174305"/>
                    <a:gd name="connsiteY6" fmla="*/ 114599 h 262385"/>
                    <a:gd name="connsiteX7" fmla="*/ 159636 w 174305"/>
                    <a:gd name="connsiteY7" fmla="*/ 145463 h 262385"/>
                    <a:gd name="connsiteX8" fmla="*/ 34702 w 174305"/>
                    <a:gd name="connsiteY8" fmla="*/ 145463 h 262385"/>
                    <a:gd name="connsiteX9" fmla="*/ 34702 w 174305"/>
                    <a:gd name="connsiteY9" fmla="*/ 262372 h 262385"/>
                    <a:gd name="connsiteX10" fmla="*/ 0 w 174305"/>
                    <a:gd name="connsiteY10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305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74306" y="0"/>
                      </a:lnTo>
                      <a:lnTo>
                        <a:pt x="174306" y="30865"/>
                      </a:lnTo>
                      <a:lnTo>
                        <a:pt x="34702" y="30865"/>
                      </a:lnTo>
                      <a:lnTo>
                        <a:pt x="34702" y="114599"/>
                      </a:lnTo>
                      <a:lnTo>
                        <a:pt x="159636" y="114599"/>
                      </a:lnTo>
                      <a:lnTo>
                        <a:pt x="159636" y="145463"/>
                      </a:lnTo>
                      <a:lnTo>
                        <a:pt x="34702" y="145463"/>
                      </a:lnTo>
                      <a:lnTo>
                        <a:pt x="34702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Freeform: Shape 102">
                  <a:extLst>
                    <a:ext uri="{FF2B5EF4-FFF2-40B4-BE49-F238E27FC236}">
                      <a16:creationId xmlns:a16="http://schemas.microsoft.com/office/drawing/2014/main" id="{A0182077-1859-4D5C-B2A3-8EF3895268A9}"/>
                    </a:ext>
                  </a:extLst>
                </p:cNvPr>
                <p:cNvSpPr/>
                <p:nvPr/>
              </p:nvSpPr>
              <p:spPr bwMode="gray">
                <a:xfrm>
                  <a:off x="6618446" y="4483107"/>
                  <a:ext cx="243344" cy="262385"/>
                </a:xfrm>
                <a:custGeom>
                  <a:avLst/>
                  <a:gdLst>
                    <a:gd name="connsiteX0" fmla="*/ 0 w 243344"/>
                    <a:gd name="connsiteY0" fmla="*/ 262385 h 262385"/>
                    <a:gd name="connsiteX1" fmla="*/ 103741 w 243344"/>
                    <a:gd name="connsiteY1" fmla="*/ 0 h 262385"/>
                    <a:gd name="connsiteX2" fmla="*/ 139604 w 243344"/>
                    <a:gd name="connsiteY2" fmla="*/ 0 h 262385"/>
                    <a:gd name="connsiteX3" fmla="*/ 243344 w 243344"/>
                    <a:gd name="connsiteY3" fmla="*/ 262385 h 262385"/>
                    <a:gd name="connsiteX4" fmla="*/ 206320 w 243344"/>
                    <a:gd name="connsiteY4" fmla="*/ 262385 h 262385"/>
                    <a:gd name="connsiteX5" fmla="*/ 181562 w 243344"/>
                    <a:gd name="connsiteY5" fmla="*/ 197954 h 262385"/>
                    <a:gd name="connsiteX6" fmla="*/ 59864 w 243344"/>
                    <a:gd name="connsiteY6" fmla="*/ 197954 h 262385"/>
                    <a:gd name="connsiteX7" fmla="*/ 35107 w 243344"/>
                    <a:gd name="connsiteY7" fmla="*/ 262385 h 262385"/>
                    <a:gd name="connsiteX8" fmla="*/ 0 w 243344"/>
                    <a:gd name="connsiteY8" fmla="*/ 262385 h 262385"/>
                    <a:gd name="connsiteX9" fmla="*/ 72014 w 243344"/>
                    <a:gd name="connsiteY9" fmla="*/ 166305 h 262385"/>
                    <a:gd name="connsiteX10" fmla="*/ 169412 w 243344"/>
                    <a:gd name="connsiteY10" fmla="*/ 166305 h 262385"/>
                    <a:gd name="connsiteX11" fmla="*/ 120707 w 243344"/>
                    <a:gd name="connsiteY11" fmla="*/ 39557 h 262385"/>
                    <a:gd name="connsiteX12" fmla="*/ 72014 w 243344"/>
                    <a:gd name="connsiteY12" fmla="*/ 16630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3344" h="262385">
                      <a:moveTo>
                        <a:pt x="0" y="262385"/>
                      </a:moveTo>
                      <a:lnTo>
                        <a:pt x="103741" y="0"/>
                      </a:lnTo>
                      <a:lnTo>
                        <a:pt x="139604" y="0"/>
                      </a:lnTo>
                      <a:lnTo>
                        <a:pt x="243344" y="262385"/>
                      </a:lnTo>
                      <a:lnTo>
                        <a:pt x="206320" y="262385"/>
                      </a:lnTo>
                      <a:lnTo>
                        <a:pt x="181562" y="197954"/>
                      </a:lnTo>
                      <a:lnTo>
                        <a:pt x="59864" y="197954"/>
                      </a:lnTo>
                      <a:lnTo>
                        <a:pt x="35107" y="262385"/>
                      </a:lnTo>
                      <a:lnTo>
                        <a:pt x="0" y="262385"/>
                      </a:lnTo>
                      <a:close/>
                      <a:moveTo>
                        <a:pt x="72014" y="166305"/>
                      </a:moveTo>
                      <a:lnTo>
                        <a:pt x="169412" y="166305"/>
                      </a:lnTo>
                      <a:lnTo>
                        <a:pt x="120707" y="39557"/>
                      </a:lnTo>
                      <a:lnTo>
                        <a:pt x="72014" y="16630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1" name="Freeform: Shape 103">
                  <a:extLst>
                    <a:ext uri="{FF2B5EF4-FFF2-40B4-BE49-F238E27FC236}">
                      <a16:creationId xmlns:a16="http://schemas.microsoft.com/office/drawing/2014/main" id="{85598731-4D12-40FA-BAB7-36C977646642}"/>
                    </a:ext>
                  </a:extLst>
                </p:cNvPr>
                <p:cNvSpPr/>
                <p:nvPr/>
              </p:nvSpPr>
              <p:spPr bwMode="gray">
                <a:xfrm>
                  <a:off x="6944819" y="4483107"/>
                  <a:ext cx="195526" cy="262385"/>
                </a:xfrm>
                <a:custGeom>
                  <a:avLst/>
                  <a:gdLst>
                    <a:gd name="connsiteX0" fmla="*/ 0 w 195526"/>
                    <a:gd name="connsiteY0" fmla="*/ 262385 h 262385"/>
                    <a:gd name="connsiteX1" fmla="*/ 0 w 195526"/>
                    <a:gd name="connsiteY1" fmla="*/ 0 h 262385"/>
                    <a:gd name="connsiteX2" fmla="*/ 106051 w 195526"/>
                    <a:gd name="connsiteY2" fmla="*/ 0 h 262385"/>
                    <a:gd name="connsiteX3" fmla="*/ 174697 w 195526"/>
                    <a:gd name="connsiteY3" fmla="*/ 18715 h 262385"/>
                    <a:gd name="connsiteX4" fmla="*/ 195527 w 195526"/>
                    <a:gd name="connsiteY4" fmla="*/ 79870 h 262385"/>
                    <a:gd name="connsiteX5" fmla="*/ 174697 w 195526"/>
                    <a:gd name="connsiteY5" fmla="*/ 140831 h 262385"/>
                    <a:gd name="connsiteX6" fmla="*/ 106051 w 195526"/>
                    <a:gd name="connsiteY6" fmla="*/ 159350 h 262385"/>
                    <a:gd name="connsiteX7" fmla="*/ 34715 w 195526"/>
                    <a:gd name="connsiteY7" fmla="*/ 159350 h 262385"/>
                    <a:gd name="connsiteX8" fmla="*/ 34715 w 195526"/>
                    <a:gd name="connsiteY8" fmla="*/ 262372 h 262385"/>
                    <a:gd name="connsiteX9" fmla="*/ 0 w 195526"/>
                    <a:gd name="connsiteY9" fmla="*/ 262372 h 262385"/>
                    <a:gd name="connsiteX10" fmla="*/ 34702 w 195526"/>
                    <a:gd name="connsiteY10" fmla="*/ 128498 h 262385"/>
                    <a:gd name="connsiteX11" fmla="*/ 103715 w 195526"/>
                    <a:gd name="connsiteY11" fmla="*/ 128498 h 262385"/>
                    <a:gd name="connsiteX12" fmla="*/ 147487 w 195526"/>
                    <a:gd name="connsiteY12" fmla="*/ 117496 h 262385"/>
                    <a:gd name="connsiteX13" fmla="*/ 160407 w 195526"/>
                    <a:gd name="connsiteY13" fmla="*/ 79870 h 262385"/>
                    <a:gd name="connsiteX14" fmla="*/ 147487 w 195526"/>
                    <a:gd name="connsiteY14" fmla="*/ 42063 h 262385"/>
                    <a:gd name="connsiteX15" fmla="*/ 103715 w 195526"/>
                    <a:gd name="connsiteY15" fmla="*/ 30865 h 262385"/>
                    <a:gd name="connsiteX16" fmla="*/ 34702 w 195526"/>
                    <a:gd name="connsiteY16" fmla="*/ 30865 h 262385"/>
                    <a:gd name="connsiteX17" fmla="*/ 34702 w 195526"/>
                    <a:gd name="connsiteY17" fmla="*/ 128498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5526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6051" y="0"/>
                      </a:lnTo>
                      <a:cubicBezTo>
                        <a:pt x="137920" y="0"/>
                        <a:pt x="160811" y="6238"/>
                        <a:pt x="174697" y="18715"/>
                      </a:cubicBezTo>
                      <a:cubicBezTo>
                        <a:pt x="188583" y="31191"/>
                        <a:pt x="195527" y="51577"/>
                        <a:pt x="195527" y="79870"/>
                      </a:cubicBezTo>
                      <a:cubicBezTo>
                        <a:pt x="195527" y="108178"/>
                        <a:pt x="188583" y="128484"/>
                        <a:pt x="174697" y="140831"/>
                      </a:cubicBezTo>
                      <a:cubicBezTo>
                        <a:pt x="160811" y="153190"/>
                        <a:pt x="137920" y="159350"/>
                        <a:pt x="106051" y="159350"/>
                      </a:cubicBezTo>
                      <a:lnTo>
                        <a:pt x="34715" y="159350"/>
                      </a:lnTo>
                      <a:lnTo>
                        <a:pt x="34715" y="262372"/>
                      </a:lnTo>
                      <a:lnTo>
                        <a:pt x="0" y="262372"/>
                      </a:lnTo>
                      <a:close/>
                      <a:moveTo>
                        <a:pt x="34702" y="128498"/>
                      </a:moveTo>
                      <a:lnTo>
                        <a:pt x="103715" y="128498"/>
                      </a:lnTo>
                      <a:cubicBezTo>
                        <a:pt x="124282" y="128498"/>
                        <a:pt x="138873" y="124831"/>
                        <a:pt x="147487" y="117496"/>
                      </a:cubicBezTo>
                      <a:cubicBezTo>
                        <a:pt x="156100" y="110161"/>
                        <a:pt x="160407" y="97633"/>
                        <a:pt x="160407" y="79870"/>
                      </a:cubicBezTo>
                      <a:cubicBezTo>
                        <a:pt x="160407" y="62109"/>
                        <a:pt x="156100" y="49527"/>
                        <a:pt x="147487" y="42063"/>
                      </a:cubicBezTo>
                      <a:cubicBezTo>
                        <a:pt x="138860" y="34611"/>
                        <a:pt x="124282" y="30865"/>
                        <a:pt x="103715" y="30865"/>
                      </a:cubicBezTo>
                      <a:lnTo>
                        <a:pt x="34702" y="30865"/>
                      </a:lnTo>
                      <a:lnTo>
                        <a:pt x="34702" y="128498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Freeform: Shape 104">
                  <a:extLst>
                    <a:ext uri="{FF2B5EF4-FFF2-40B4-BE49-F238E27FC236}">
                      <a16:creationId xmlns:a16="http://schemas.microsoft.com/office/drawing/2014/main" id="{EF81CD5F-1FD6-4D0F-A3C5-BBCE5AC51BA2}"/>
                    </a:ext>
                  </a:extLst>
                </p:cNvPr>
                <p:cNvSpPr/>
                <p:nvPr/>
              </p:nvSpPr>
              <p:spPr bwMode="gray">
                <a:xfrm>
                  <a:off x="7227394" y="4483107"/>
                  <a:ext cx="195526" cy="262385"/>
                </a:xfrm>
                <a:custGeom>
                  <a:avLst/>
                  <a:gdLst>
                    <a:gd name="connsiteX0" fmla="*/ 0 w 195526"/>
                    <a:gd name="connsiteY0" fmla="*/ 262385 h 262385"/>
                    <a:gd name="connsiteX1" fmla="*/ 0 w 195526"/>
                    <a:gd name="connsiteY1" fmla="*/ 0 h 262385"/>
                    <a:gd name="connsiteX2" fmla="*/ 106051 w 195526"/>
                    <a:gd name="connsiteY2" fmla="*/ 0 h 262385"/>
                    <a:gd name="connsiteX3" fmla="*/ 174697 w 195526"/>
                    <a:gd name="connsiteY3" fmla="*/ 18715 h 262385"/>
                    <a:gd name="connsiteX4" fmla="*/ 195527 w 195526"/>
                    <a:gd name="connsiteY4" fmla="*/ 79870 h 262385"/>
                    <a:gd name="connsiteX5" fmla="*/ 174697 w 195526"/>
                    <a:gd name="connsiteY5" fmla="*/ 140831 h 262385"/>
                    <a:gd name="connsiteX6" fmla="*/ 106051 w 195526"/>
                    <a:gd name="connsiteY6" fmla="*/ 159350 h 262385"/>
                    <a:gd name="connsiteX7" fmla="*/ 34715 w 195526"/>
                    <a:gd name="connsiteY7" fmla="*/ 159350 h 262385"/>
                    <a:gd name="connsiteX8" fmla="*/ 34715 w 195526"/>
                    <a:gd name="connsiteY8" fmla="*/ 262372 h 262385"/>
                    <a:gd name="connsiteX9" fmla="*/ 0 w 195526"/>
                    <a:gd name="connsiteY9" fmla="*/ 262372 h 262385"/>
                    <a:gd name="connsiteX10" fmla="*/ 34715 w 195526"/>
                    <a:gd name="connsiteY10" fmla="*/ 128498 h 262385"/>
                    <a:gd name="connsiteX11" fmla="*/ 103727 w 195526"/>
                    <a:gd name="connsiteY11" fmla="*/ 128498 h 262385"/>
                    <a:gd name="connsiteX12" fmla="*/ 147499 w 195526"/>
                    <a:gd name="connsiteY12" fmla="*/ 117496 h 262385"/>
                    <a:gd name="connsiteX13" fmla="*/ 160420 w 195526"/>
                    <a:gd name="connsiteY13" fmla="*/ 79870 h 262385"/>
                    <a:gd name="connsiteX14" fmla="*/ 147499 w 195526"/>
                    <a:gd name="connsiteY14" fmla="*/ 42063 h 262385"/>
                    <a:gd name="connsiteX15" fmla="*/ 103727 w 195526"/>
                    <a:gd name="connsiteY15" fmla="*/ 30865 h 262385"/>
                    <a:gd name="connsiteX16" fmla="*/ 34715 w 195526"/>
                    <a:gd name="connsiteY16" fmla="*/ 30865 h 262385"/>
                    <a:gd name="connsiteX17" fmla="*/ 34715 w 195526"/>
                    <a:gd name="connsiteY17" fmla="*/ 128498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5526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6051" y="0"/>
                      </a:lnTo>
                      <a:cubicBezTo>
                        <a:pt x="137920" y="0"/>
                        <a:pt x="160811" y="6238"/>
                        <a:pt x="174697" y="18715"/>
                      </a:cubicBezTo>
                      <a:cubicBezTo>
                        <a:pt x="188583" y="31191"/>
                        <a:pt x="195527" y="51577"/>
                        <a:pt x="195527" y="79870"/>
                      </a:cubicBezTo>
                      <a:cubicBezTo>
                        <a:pt x="195527" y="108178"/>
                        <a:pt x="188583" y="128484"/>
                        <a:pt x="174697" y="140831"/>
                      </a:cubicBezTo>
                      <a:cubicBezTo>
                        <a:pt x="160811" y="153190"/>
                        <a:pt x="137920" y="159350"/>
                        <a:pt x="106051" y="159350"/>
                      </a:cubicBezTo>
                      <a:lnTo>
                        <a:pt x="34715" y="159350"/>
                      </a:lnTo>
                      <a:lnTo>
                        <a:pt x="34715" y="262372"/>
                      </a:lnTo>
                      <a:lnTo>
                        <a:pt x="0" y="262372"/>
                      </a:lnTo>
                      <a:close/>
                      <a:moveTo>
                        <a:pt x="34715" y="128498"/>
                      </a:moveTo>
                      <a:lnTo>
                        <a:pt x="103727" y="128498"/>
                      </a:lnTo>
                      <a:cubicBezTo>
                        <a:pt x="124296" y="128498"/>
                        <a:pt x="138886" y="124831"/>
                        <a:pt x="147499" y="117496"/>
                      </a:cubicBezTo>
                      <a:cubicBezTo>
                        <a:pt x="156113" y="110161"/>
                        <a:pt x="160420" y="97633"/>
                        <a:pt x="160420" y="79870"/>
                      </a:cubicBezTo>
                      <a:cubicBezTo>
                        <a:pt x="160420" y="62109"/>
                        <a:pt x="156113" y="49527"/>
                        <a:pt x="147499" y="42063"/>
                      </a:cubicBezTo>
                      <a:cubicBezTo>
                        <a:pt x="138873" y="34611"/>
                        <a:pt x="124296" y="30865"/>
                        <a:pt x="103727" y="30865"/>
                      </a:cubicBezTo>
                      <a:lnTo>
                        <a:pt x="34715" y="30865"/>
                      </a:lnTo>
                      <a:lnTo>
                        <a:pt x="34715" y="128498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Freeform: Shape 105">
                  <a:extLst>
                    <a:ext uri="{FF2B5EF4-FFF2-40B4-BE49-F238E27FC236}">
                      <a16:creationId xmlns:a16="http://schemas.microsoft.com/office/drawing/2014/main" id="{148AC771-8DBC-4C3F-85D5-8C67684BADBC}"/>
                    </a:ext>
                  </a:extLst>
                </p:cNvPr>
                <p:cNvSpPr/>
                <p:nvPr/>
              </p:nvSpPr>
              <p:spPr bwMode="gray">
                <a:xfrm>
                  <a:off x="7509982" y="4483107"/>
                  <a:ext cx="166187" cy="262385"/>
                </a:xfrm>
                <a:custGeom>
                  <a:avLst/>
                  <a:gdLst>
                    <a:gd name="connsiteX0" fmla="*/ 0 w 166187"/>
                    <a:gd name="connsiteY0" fmla="*/ 262385 h 262385"/>
                    <a:gd name="connsiteX1" fmla="*/ 0 w 166187"/>
                    <a:gd name="connsiteY1" fmla="*/ 0 h 262385"/>
                    <a:gd name="connsiteX2" fmla="*/ 34702 w 166187"/>
                    <a:gd name="connsiteY2" fmla="*/ 0 h 262385"/>
                    <a:gd name="connsiteX3" fmla="*/ 34702 w 166187"/>
                    <a:gd name="connsiteY3" fmla="*/ 231129 h 262385"/>
                    <a:gd name="connsiteX4" fmla="*/ 166188 w 166187"/>
                    <a:gd name="connsiteY4" fmla="*/ 231129 h 262385"/>
                    <a:gd name="connsiteX5" fmla="*/ 166188 w 166187"/>
                    <a:gd name="connsiteY5" fmla="*/ 262385 h 262385"/>
                    <a:gd name="connsiteX6" fmla="*/ 0 w 166187"/>
                    <a:gd name="connsiteY6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6187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31129"/>
                      </a:lnTo>
                      <a:lnTo>
                        <a:pt x="166188" y="231129"/>
                      </a:lnTo>
                      <a:lnTo>
                        <a:pt x="166188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4" name="Freeform: Shape 106">
                  <a:extLst>
                    <a:ext uri="{FF2B5EF4-FFF2-40B4-BE49-F238E27FC236}">
                      <a16:creationId xmlns:a16="http://schemas.microsoft.com/office/drawing/2014/main" id="{D4B8B954-0BA9-43EE-A7A9-43EE9072F37E}"/>
                    </a:ext>
                  </a:extLst>
                </p:cNvPr>
                <p:cNvSpPr/>
                <p:nvPr/>
              </p:nvSpPr>
              <p:spPr bwMode="gray">
                <a:xfrm>
                  <a:off x="7760334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5" name="Freeform: Shape 107">
                  <a:extLst>
                    <a:ext uri="{FF2B5EF4-FFF2-40B4-BE49-F238E27FC236}">
                      <a16:creationId xmlns:a16="http://schemas.microsoft.com/office/drawing/2014/main" id="{0CA08254-ACA7-43E2-B52D-0A2C29D0F7CF}"/>
                    </a:ext>
                  </a:extLst>
                </p:cNvPr>
                <p:cNvSpPr/>
                <p:nvPr/>
              </p:nvSpPr>
              <p:spPr bwMode="gray">
                <a:xfrm>
                  <a:off x="7903853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9 w 189718"/>
                    <a:gd name="connsiteY2" fmla="*/ 0 h 262385"/>
                    <a:gd name="connsiteX3" fmla="*/ 187409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9 w 189718"/>
                    <a:gd name="connsiteY10" fmla="*/ 231507 h 262385"/>
                    <a:gd name="connsiteX11" fmla="*/ 189719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9" y="0"/>
                      </a:lnTo>
                      <a:lnTo>
                        <a:pt x="187409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9" y="231507"/>
                      </a:lnTo>
                      <a:lnTo>
                        <a:pt x="189719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6" name="Freeform: Shape 108">
                  <a:extLst>
                    <a:ext uri="{FF2B5EF4-FFF2-40B4-BE49-F238E27FC236}">
                      <a16:creationId xmlns:a16="http://schemas.microsoft.com/office/drawing/2014/main" id="{C6EF59E3-138E-4A5E-B9BD-7A2573AA8AE2}"/>
                    </a:ext>
                  </a:extLst>
                </p:cNvPr>
                <p:cNvSpPr/>
                <p:nvPr/>
              </p:nvSpPr>
              <p:spPr bwMode="gray">
                <a:xfrm>
                  <a:off x="8183635" y="4483107"/>
                  <a:ext cx="201673" cy="262385"/>
                </a:xfrm>
                <a:custGeom>
                  <a:avLst/>
                  <a:gdLst>
                    <a:gd name="connsiteX0" fmla="*/ 0 w 201673"/>
                    <a:gd name="connsiteY0" fmla="*/ 262385 h 262385"/>
                    <a:gd name="connsiteX1" fmla="*/ 0 w 201673"/>
                    <a:gd name="connsiteY1" fmla="*/ 0 h 262385"/>
                    <a:gd name="connsiteX2" fmla="*/ 81750 w 201673"/>
                    <a:gd name="connsiteY2" fmla="*/ 0 h 262385"/>
                    <a:gd name="connsiteX3" fmla="*/ 173719 w 201673"/>
                    <a:gd name="connsiteY3" fmla="*/ 30669 h 262385"/>
                    <a:gd name="connsiteX4" fmla="*/ 201673 w 201673"/>
                    <a:gd name="connsiteY4" fmla="*/ 131186 h 262385"/>
                    <a:gd name="connsiteX5" fmla="*/ 173719 w 201673"/>
                    <a:gd name="connsiteY5" fmla="*/ 231703 h 262385"/>
                    <a:gd name="connsiteX6" fmla="*/ 81750 w 201673"/>
                    <a:gd name="connsiteY6" fmla="*/ 262372 h 262385"/>
                    <a:gd name="connsiteX7" fmla="*/ 0 w 201673"/>
                    <a:gd name="connsiteY7" fmla="*/ 262372 h 262385"/>
                    <a:gd name="connsiteX8" fmla="*/ 34702 w 201673"/>
                    <a:gd name="connsiteY8" fmla="*/ 231520 h 262385"/>
                    <a:gd name="connsiteX9" fmla="*/ 79440 w 201673"/>
                    <a:gd name="connsiteY9" fmla="*/ 231520 h 262385"/>
                    <a:gd name="connsiteX10" fmla="*/ 147108 w 201673"/>
                    <a:gd name="connsiteY10" fmla="*/ 209334 h 262385"/>
                    <a:gd name="connsiteX11" fmla="*/ 166189 w 201673"/>
                    <a:gd name="connsiteY11" fmla="*/ 131199 h 262385"/>
                    <a:gd name="connsiteX12" fmla="*/ 147108 w 201673"/>
                    <a:gd name="connsiteY12" fmla="*/ 53065 h 262385"/>
                    <a:gd name="connsiteX13" fmla="*/ 79440 w 201673"/>
                    <a:gd name="connsiteY13" fmla="*/ 30878 h 262385"/>
                    <a:gd name="connsiteX14" fmla="*/ 34702 w 201673"/>
                    <a:gd name="connsiteY14" fmla="*/ 30878 h 262385"/>
                    <a:gd name="connsiteX15" fmla="*/ 34702 w 201673"/>
                    <a:gd name="connsiteY15" fmla="*/ 231520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673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81750" y="0"/>
                      </a:lnTo>
                      <a:cubicBezTo>
                        <a:pt x="124413" y="0"/>
                        <a:pt x="155069" y="10219"/>
                        <a:pt x="173719" y="30669"/>
                      </a:cubicBezTo>
                      <a:cubicBezTo>
                        <a:pt x="192355" y="51120"/>
                        <a:pt x="201673" y="84634"/>
                        <a:pt x="201673" y="131186"/>
                      </a:cubicBezTo>
                      <a:cubicBezTo>
                        <a:pt x="201673" y="177751"/>
                        <a:pt x="192355" y="211252"/>
                        <a:pt x="173719" y="231703"/>
                      </a:cubicBezTo>
                      <a:cubicBezTo>
                        <a:pt x="155069" y="252153"/>
                        <a:pt x="124413" y="262372"/>
                        <a:pt x="81750" y="262372"/>
                      </a:cubicBezTo>
                      <a:lnTo>
                        <a:pt x="0" y="262372"/>
                      </a:lnTo>
                      <a:close/>
                      <a:moveTo>
                        <a:pt x="34702" y="231520"/>
                      </a:moveTo>
                      <a:lnTo>
                        <a:pt x="79440" y="231520"/>
                      </a:lnTo>
                      <a:cubicBezTo>
                        <a:pt x="111832" y="231520"/>
                        <a:pt x="134396" y="224120"/>
                        <a:pt x="147108" y="209334"/>
                      </a:cubicBezTo>
                      <a:cubicBezTo>
                        <a:pt x="159833" y="194547"/>
                        <a:pt x="166189" y="168511"/>
                        <a:pt x="166189" y="131199"/>
                      </a:cubicBezTo>
                      <a:cubicBezTo>
                        <a:pt x="166189" y="93900"/>
                        <a:pt x="159833" y="67864"/>
                        <a:pt x="147108" y="53065"/>
                      </a:cubicBezTo>
                      <a:cubicBezTo>
                        <a:pt x="134384" y="38278"/>
                        <a:pt x="111819" y="30878"/>
                        <a:pt x="79440" y="30878"/>
                      </a:cubicBezTo>
                      <a:lnTo>
                        <a:pt x="34702" y="30878"/>
                      </a:lnTo>
                      <a:lnTo>
                        <a:pt x="34702" y="231520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7" name="Freeform: Shape 109">
                  <a:extLst>
                    <a:ext uri="{FF2B5EF4-FFF2-40B4-BE49-F238E27FC236}">
                      <a16:creationId xmlns:a16="http://schemas.microsoft.com/office/drawing/2014/main" id="{5E3D7327-6C1E-4464-8EC3-CBD898B7DF36}"/>
                    </a:ext>
                  </a:extLst>
                </p:cNvPr>
                <p:cNvSpPr/>
                <p:nvPr/>
              </p:nvSpPr>
              <p:spPr bwMode="gray">
                <a:xfrm>
                  <a:off x="8612430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2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8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8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3" y="240773"/>
                        <a:pt x="88302" y="240773"/>
                      </a:cubicBezTo>
                      <a:cubicBezTo>
                        <a:pt x="129190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7" y="174958"/>
                        <a:pt x="138625" y="168942"/>
                      </a:cubicBezTo>
                      <a:cubicBezTo>
                        <a:pt x="131291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73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6" y="37691"/>
                        <a:pt x="126618" y="30878"/>
                        <a:pt x="97568" y="30878"/>
                      </a:cubicBezTo>
                      <a:cubicBezTo>
                        <a:pt x="58233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8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8" name="Freeform: Shape 110">
                  <a:extLst>
                    <a:ext uri="{FF2B5EF4-FFF2-40B4-BE49-F238E27FC236}">
                      <a16:creationId xmlns:a16="http://schemas.microsoft.com/office/drawing/2014/main" id="{901AAC27-1D63-47D7-984C-C98117F750CD}"/>
                    </a:ext>
                  </a:extLst>
                </p:cNvPr>
                <p:cNvSpPr/>
                <p:nvPr/>
              </p:nvSpPr>
              <p:spPr bwMode="gray">
                <a:xfrm>
                  <a:off x="8875950" y="4478474"/>
                  <a:ext cx="185112" cy="271651"/>
                </a:xfrm>
                <a:custGeom>
                  <a:avLst/>
                  <a:gdLst>
                    <a:gd name="connsiteX0" fmla="*/ 121085 w 185112"/>
                    <a:gd name="connsiteY0" fmla="*/ 271651 h 271651"/>
                    <a:gd name="connsiteX1" fmla="*/ 29690 w 185112"/>
                    <a:gd name="connsiteY1" fmla="*/ 238267 h 271651"/>
                    <a:gd name="connsiteX2" fmla="*/ 0 w 185112"/>
                    <a:gd name="connsiteY2" fmla="*/ 135819 h 271651"/>
                    <a:gd name="connsiteX3" fmla="*/ 29495 w 185112"/>
                    <a:gd name="connsiteY3" fmla="*/ 33371 h 271651"/>
                    <a:gd name="connsiteX4" fmla="*/ 120315 w 185112"/>
                    <a:gd name="connsiteY4" fmla="*/ 0 h 271651"/>
                    <a:gd name="connsiteX5" fmla="*/ 185099 w 185112"/>
                    <a:gd name="connsiteY5" fmla="*/ 13508 h 271651"/>
                    <a:gd name="connsiteX6" fmla="*/ 185099 w 185112"/>
                    <a:gd name="connsiteY6" fmla="*/ 47466 h 271651"/>
                    <a:gd name="connsiteX7" fmla="*/ 121476 w 185112"/>
                    <a:gd name="connsiteY7" fmla="*/ 30878 h 271651"/>
                    <a:gd name="connsiteX8" fmla="*/ 55923 w 185112"/>
                    <a:gd name="connsiteY8" fmla="*/ 55753 h 271651"/>
                    <a:gd name="connsiteX9" fmla="*/ 35485 w 185112"/>
                    <a:gd name="connsiteY9" fmla="*/ 135441 h 271651"/>
                    <a:gd name="connsiteX10" fmla="*/ 56118 w 185112"/>
                    <a:gd name="connsiteY10" fmla="*/ 215703 h 271651"/>
                    <a:gd name="connsiteX11" fmla="*/ 122638 w 185112"/>
                    <a:gd name="connsiteY11" fmla="*/ 240786 h 271651"/>
                    <a:gd name="connsiteX12" fmla="*/ 185112 w 185112"/>
                    <a:gd name="connsiteY12" fmla="*/ 224186 h 271651"/>
                    <a:gd name="connsiteX13" fmla="*/ 185112 w 185112"/>
                    <a:gd name="connsiteY13" fmla="*/ 258144 h 271651"/>
                    <a:gd name="connsiteX14" fmla="*/ 121085 w 185112"/>
                    <a:gd name="connsiteY14" fmla="*/ 271651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5112" h="271651">
                      <a:moveTo>
                        <a:pt x="121085" y="271651"/>
                      </a:moveTo>
                      <a:cubicBezTo>
                        <a:pt x="79949" y="271651"/>
                        <a:pt x="49476" y="260519"/>
                        <a:pt x="29690" y="238267"/>
                      </a:cubicBezTo>
                      <a:cubicBezTo>
                        <a:pt x="9893" y="216029"/>
                        <a:pt x="0" y="181875"/>
                        <a:pt x="0" y="135819"/>
                      </a:cubicBezTo>
                      <a:cubicBezTo>
                        <a:pt x="0" y="89776"/>
                        <a:pt x="9828" y="55622"/>
                        <a:pt x="29495" y="33371"/>
                      </a:cubicBezTo>
                      <a:cubicBezTo>
                        <a:pt x="49175" y="11119"/>
                        <a:pt x="79440" y="0"/>
                        <a:pt x="120315" y="0"/>
                      </a:cubicBezTo>
                      <a:cubicBezTo>
                        <a:pt x="147565" y="0"/>
                        <a:pt x="169164" y="4503"/>
                        <a:pt x="185099" y="13508"/>
                      </a:cubicBezTo>
                      <a:lnTo>
                        <a:pt x="185099" y="47466"/>
                      </a:lnTo>
                      <a:cubicBezTo>
                        <a:pt x="166841" y="36412"/>
                        <a:pt x="145634" y="30878"/>
                        <a:pt x="121476" y="30878"/>
                      </a:cubicBezTo>
                      <a:cubicBezTo>
                        <a:pt x="91395" y="30878"/>
                        <a:pt x="69535" y="39165"/>
                        <a:pt x="55923" y="55753"/>
                      </a:cubicBezTo>
                      <a:cubicBezTo>
                        <a:pt x="42284" y="72354"/>
                        <a:pt x="35485" y="98912"/>
                        <a:pt x="35485" y="135441"/>
                      </a:cubicBezTo>
                      <a:cubicBezTo>
                        <a:pt x="35485" y="172231"/>
                        <a:pt x="42350" y="198985"/>
                        <a:pt x="56118" y="215703"/>
                      </a:cubicBezTo>
                      <a:cubicBezTo>
                        <a:pt x="69861" y="232421"/>
                        <a:pt x="92034" y="240786"/>
                        <a:pt x="122638" y="240786"/>
                      </a:cubicBezTo>
                      <a:cubicBezTo>
                        <a:pt x="146547" y="240786"/>
                        <a:pt x="167376" y="235253"/>
                        <a:pt x="185112" y="224186"/>
                      </a:cubicBezTo>
                      <a:lnTo>
                        <a:pt x="185112" y="258144"/>
                      </a:lnTo>
                      <a:cubicBezTo>
                        <a:pt x="169399" y="267136"/>
                        <a:pt x="148074" y="271651"/>
                        <a:pt x="121085" y="27165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9" name="Freeform: Shape 111">
                  <a:extLst>
                    <a:ext uri="{FF2B5EF4-FFF2-40B4-BE49-F238E27FC236}">
                      <a16:creationId xmlns:a16="http://schemas.microsoft.com/office/drawing/2014/main" id="{0F30FEE3-69D6-4562-BD04-0DB036B77944}"/>
                    </a:ext>
                  </a:extLst>
                </p:cNvPr>
                <p:cNvSpPr/>
                <p:nvPr/>
              </p:nvSpPr>
              <p:spPr bwMode="gray">
                <a:xfrm>
                  <a:off x="9151856" y="4483107"/>
                  <a:ext cx="34701" cy="262385"/>
                </a:xfrm>
                <a:custGeom>
                  <a:avLst/>
                  <a:gdLst>
                    <a:gd name="connsiteX0" fmla="*/ 0 w 34701"/>
                    <a:gd name="connsiteY0" fmla="*/ 262385 h 262385"/>
                    <a:gd name="connsiteX1" fmla="*/ 0 w 34701"/>
                    <a:gd name="connsiteY1" fmla="*/ 0 h 262385"/>
                    <a:gd name="connsiteX2" fmla="*/ 34702 w 34701"/>
                    <a:gd name="connsiteY2" fmla="*/ 0 h 262385"/>
                    <a:gd name="connsiteX3" fmla="*/ 34702 w 34701"/>
                    <a:gd name="connsiteY3" fmla="*/ 262385 h 262385"/>
                    <a:gd name="connsiteX4" fmla="*/ 0 w 34701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1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0" name="Freeform: Shape 112">
                  <a:extLst>
                    <a:ext uri="{FF2B5EF4-FFF2-40B4-BE49-F238E27FC236}">
                      <a16:creationId xmlns:a16="http://schemas.microsoft.com/office/drawing/2014/main" id="{041FECC2-778B-49F1-B59E-09278A3E30F2}"/>
                    </a:ext>
                  </a:extLst>
                </p:cNvPr>
                <p:cNvSpPr/>
                <p:nvPr/>
              </p:nvSpPr>
              <p:spPr bwMode="gray">
                <a:xfrm>
                  <a:off x="9295375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8 w 189718"/>
                    <a:gd name="connsiteY2" fmla="*/ 0 h 262385"/>
                    <a:gd name="connsiteX3" fmla="*/ 187408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8 w 189718"/>
                    <a:gd name="connsiteY10" fmla="*/ 231507 h 262385"/>
                    <a:gd name="connsiteX11" fmla="*/ 189718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8" y="0"/>
                      </a:lnTo>
                      <a:lnTo>
                        <a:pt x="187408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8" y="231507"/>
                      </a:lnTo>
                      <a:lnTo>
                        <a:pt x="189718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" name="Freeform: Shape 113">
                  <a:extLst>
                    <a:ext uri="{FF2B5EF4-FFF2-40B4-BE49-F238E27FC236}">
                      <a16:creationId xmlns:a16="http://schemas.microsoft.com/office/drawing/2014/main" id="{12D95331-E018-4235-85BA-72CD6061B437}"/>
                    </a:ext>
                  </a:extLst>
                </p:cNvPr>
                <p:cNvSpPr/>
                <p:nvPr/>
              </p:nvSpPr>
              <p:spPr bwMode="gray">
                <a:xfrm>
                  <a:off x="9575157" y="4483107"/>
                  <a:ext cx="207845" cy="262385"/>
                </a:xfrm>
                <a:custGeom>
                  <a:avLst/>
                  <a:gdLst>
                    <a:gd name="connsiteX0" fmla="*/ 0 w 207845"/>
                    <a:gd name="connsiteY0" fmla="*/ 262385 h 262385"/>
                    <a:gd name="connsiteX1" fmla="*/ 0 w 207845"/>
                    <a:gd name="connsiteY1" fmla="*/ 0 h 262385"/>
                    <a:gd name="connsiteX2" fmla="*/ 43628 w 207845"/>
                    <a:gd name="connsiteY2" fmla="*/ 0 h 262385"/>
                    <a:gd name="connsiteX3" fmla="*/ 174684 w 207845"/>
                    <a:gd name="connsiteY3" fmla="*/ 199885 h 262385"/>
                    <a:gd name="connsiteX4" fmla="*/ 174684 w 207845"/>
                    <a:gd name="connsiteY4" fmla="*/ 0 h 262385"/>
                    <a:gd name="connsiteX5" fmla="*/ 207846 w 207845"/>
                    <a:gd name="connsiteY5" fmla="*/ 0 h 262385"/>
                    <a:gd name="connsiteX6" fmla="*/ 207846 w 207845"/>
                    <a:gd name="connsiteY6" fmla="*/ 262385 h 262385"/>
                    <a:gd name="connsiteX7" fmla="*/ 175076 w 207845"/>
                    <a:gd name="connsiteY7" fmla="*/ 262385 h 262385"/>
                    <a:gd name="connsiteX8" fmla="*/ 33161 w 207845"/>
                    <a:gd name="connsiteY8" fmla="*/ 45925 h 262385"/>
                    <a:gd name="connsiteX9" fmla="*/ 33161 w 207845"/>
                    <a:gd name="connsiteY9" fmla="*/ 262385 h 262385"/>
                    <a:gd name="connsiteX10" fmla="*/ 0 w 207845"/>
                    <a:gd name="connsiteY10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845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43628" y="0"/>
                      </a:lnTo>
                      <a:lnTo>
                        <a:pt x="174684" y="199885"/>
                      </a:lnTo>
                      <a:lnTo>
                        <a:pt x="174684" y="0"/>
                      </a:lnTo>
                      <a:lnTo>
                        <a:pt x="207846" y="0"/>
                      </a:lnTo>
                      <a:lnTo>
                        <a:pt x="207846" y="262385"/>
                      </a:lnTo>
                      <a:lnTo>
                        <a:pt x="175076" y="262385"/>
                      </a:lnTo>
                      <a:lnTo>
                        <a:pt x="33161" y="45925"/>
                      </a:lnTo>
                      <a:lnTo>
                        <a:pt x="33161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2" name="Freeform: Shape 114">
                  <a:extLst>
                    <a:ext uri="{FF2B5EF4-FFF2-40B4-BE49-F238E27FC236}">
                      <a16:creationId xmlns:a16="http://schemas.microsoft.com/office/drawing/2014/main" id="{8C61B2E0-6A28-4572-9E9C-4B954F33CC77}"/>
                    </a:ext>
                  </a:extLst>
                </p:cNvPr>
                <p:cNvSpPr/>
                <p:nvPr/>
              </p:nvSpPr>
              <p:spPr bwMode="gray">
                <a:xfrm>
                  <a:off x="9879500" y="4478474"/>
                  <a:ext cx="185112" cy="271651"/>
                </a:xfrm>
                <a:custGeom>
                  <a:avLst/>
                  <a:gdLst>
                    <a:gd name="connsiteX0" fmla="*/ 121085 w 185112"/>
                    <a:gd name="connsiteY0" fmla="*/ 271651 h 271651"/>
                    <a:gd name="connsiteX1" fmla="*/ 29690 w 185112"/>
                    <a:gd name="connsiteY1" fmla="*/ 238267 h 271651"/>
                    <a:gd name="connsiteX2" fmla="*/ 0 w 185112"/>
                    <a:gd name="connsiteY2" fmla="*/ 135819 h 271651"/>
                    <a:gd name="connsiteX3" fmla="*/ 29495 w 185112"/>
                    <a:gd name="connsiteY3" fmla="*/ 33371 h 271651"/>
                    <a:gd name="connsiteX4" fmla="*/ 120315 w 185112"/>
                    <a:gd name="connsiteY4" fmla="*/ 0 h 271651"/>
                    <a:gd name="connsiteX5" fmla="*/ 185099 w 185112"/>
                    <a:gd name="connsiteY5" fmla="*/ 13508 h 271651"/>
                    <a:gd name="connsiteX6" fmla="*/ 185099 w 185112"/>
                    <a:gd name="connsiteY6" fmla="*/ 47466 h 271651"/>
                    <a:gd name="connsiteX7" fmla="*/ 121476 w 185112"/>
                    <a:gd name="connsiteY7" fmla="*/ 30878 h 271651"/>
                    <a:gd name="connsiteX8" fmla="*/ 55923 w 185112"/>
                    <a:gd name="connsiteY8" fmla="*/ 55753 h 271651"/>
                    <a:gd name="connsiteX9" fmla="*/ 35485 w 185112"/>
                    <a:gd name="connsiteY9" fmla="*/ 135441 h 271651"/>
                    <a:gd name="connsiteX10" fmla="*/ 56118 w 185112"/>
                    <a:gd name="connsiteY10" fmla="*/ 215703 h 271651"/>
                    <a:gd name="connsiteX11" fmla="*/ 122638 w 185112"/>
                    <a:gd name="connsiteY11" fmla="*/ 240786 h 271651"/>
                    <a:gd name="connsiteX12" fmla="*/ 185112 w 185112"/>
                    <a:gd name="connsiteY12" fmla="*/ 224186 h 271651"/>
                    <a:gd name="connsiteX13" fmla="*/ 185112 w 185112"/>
                    <a:gd name="connsiteY13" fmla="*/ 258144 h 271651"/>
                    <a:gd name="connsiteX14" fmla="*/ 121085 w 185112"/>
                    <a:gd name="connsiteY14" fmla="*/ 271651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5112" h="271651">
                      <a:moveTo>
                        <a:pt x="121085" y="271651"/>
                      </a:moveTo>
                      <a:cubicBezTo>
                        <a:pt x="79949" y="271651"/>
                        <a:pt x="49476" y="260519"/>
                        <a:pt x="29690" y="238267"/>
                      </a:cubicBezTo>
                      <a:cubicBezTo>
                        <a:pt x="9893" y="216029"/>
                        <a:pt x="0" y="181875"/>
                        <a:pt x="0" y="135819"/>
                      </a:cubicBezTo>
                      <a:cubicBezTo>
                        <a:pt x="0" y="89776"/>
                        <a:pt x="9828" y="55622"/>
                        <a:pt x="29495" y="33371"/>
                      </a:cubicBezTo>
                      <a:cubicBezTo>
                        <a:pt x="49175" y="11119"/>
                        <a:pt x="79440" y="0"/>
                        <a:pt x="120315" y="0"/>
                      </a:cubicBezTo>
                      <a:cubicBezTo>
                        <a:pt x="147565" y="0"/>
                        <a:pt x="169164" y="4503"/>
                        <a:pt x="185099" y="13508"/>
                      </a:cubicBezTo>
                      <a:lnTo>
                        <a:pt x="185099" y="47466"/>
                      </a:lnTo>
                      <a:cubicBezTo>
                        <a:pt x="166841" y="36412"/>
                        <a:pt x="145634" y="30878"/>
                        <a:pt x="121476" y="30878"/>
                      </a:cubicBezTo>
                      <a:cubicBezTo>
                        <a:pt x="91395" y="30878"/>
                        <a:pt x="69535" y="39165"/>
                        <a:pt x="55923" y="55753"/>
                      </a:cubicBezTo>
                      <a:cubicBezTo>
                        <a:pt x="42285" y="72354"/>
                        <a:pt x="35485" y="98912"/>
                        <a:pt x="35485" y="135441"/>
                      </a:cubicBezTo>
                      <a:cubicBezTo>
                        <a:pt x="35485" y="172231"/>
                        <a:pt x="42350" y="198985"/>
                        <a:pt x="56118" y="215703"/>
                      </a:cubicBezTo>
                      <a:cubicBezTo>
                        <a:pt x="69861" y="232421"/>
                        <a:pt x="92034" y="240786"/>
                        <a:pt x="122638" y="240786"/>
                      </a:cubicBezTo>
                      <a:cubicBezTo>
                        <a:pt x="146547" y="240786"/>
                        <a:pt x="167376" y="235253"/>
                        <a:pt x="185112" y="224186"/>
                      </a:cubicBezTo>
                      <a:lnTo>
                        <a:pt x="185112" y="258144"/>
                      </a:lnTo>
                      <a:cubicBezTo>
                        <a:pt x="169412" y="267136"/>
                        <a:pt x="148074" y="271651"/>
                        <a:pt x="121085" y="27165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3" name="Freeform: Shape 115">
                  <a:extLst>
                    <a:ext uri="{FF2B5EF4-FFF2-40B4-BE49-F238E27FC236}">
                      <a16:creationId xmlns:a16="http://schemas.microsoft.com/office/drawing/2014/main" id="{24C4715A-0D33-44B2-BA07-C2F88E27017D}"/>
                    </a:ext>
                  </a:extLst>
                </p:cNvPr>
                <p:cNvSpPr/>
                <p:nvPr/>
              </p:nvSpPr>
              <p:spPr bwMode="gray">
                <a:xfrm>
                  <a:off x="10154858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9 w 189718"/>
                    <a:gd name="connsiteY2" fmla="*/ 0 h 262385"/>
                    <a:gd name="connsiteX3" fmla="*/ 187409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9 w 189718"/>
                    <a:gd name="connsiteY10" fmla="*/ 231507 h 262385"/>
                    <a:gd name="connsiteX11" fmla="*/ 189719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9" y="0"/>
                      </a:lnTo>
                      <a:lnTo>
                        <a:pt x="187409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9" y="231507"/>
                      </a:lnTo>
                      <a:lnTo>
                        <a:pt x="189719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4" name="Freeform: Shape 116">
                  <a:extLst>
                    <a:ext uri="{FF2B5EF4-FFF2-40B4-BE49-F238E27FC236}">
                      <a16:creationId xmlns:a16="http://schemas.microsoft.com/office/drawing/2014/main" id="{AF4C1355-91C9-40CB-BBD1-645A86AC1E98}"/>
                    </a:ext>
                  </a:extLst>
                </p:cNvPr>
                <p:cNvSpPr/>
                <p:nvPr/>
              </p:nvSpPr>
              <p:spPr bwMode="gray">
                <a:xfrm>
                  <a:off x="10425608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2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7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8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3" y="240773"/>
                        <a:pt x="88302" y="240773"/>
                      </a:cubicBezTo>
                      <a:cubicBezTo>
                        <a:pt x="129189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7" y="174958"/>
                        <a:pt x="138625" y="168942"/>
                      </a:cubicBezTo>
                      <a:cubicBezTo>
                        <a:pt x="131291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86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5" y="37691"/>
                        <a:pt x="126618" y="30878"/>
                        <a:pt x="97567" y="30878"/>
                      </a:cubicBezTo>
                      <a:cubicBezTo>
                        <a:pt x="58233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8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4" name="Graphic 3">
                <a:extLst>
                  <a:ext uri="{FF2B5EF4-FFF2-40B4-BE49-F238E27FC236}">
                    <a16:creationId xmlns:a16="http://schemas.microsoft.com/office/drawing/2014/main" id="{A1D0869A-07BD-4B71-B65B-2ED19D3AD736}"/>
                  </a:ext>
                </a:extLst>
              </p:cNvPr>
              <p:cNvGrpSpPr/>
              <p:nvPr/>
            </p:nvGrpSpPr>
            <p:grpSpPr bwMode="gray">
              <a:xfrm>
                <a:off x="1225830" y="2481785"/>
                <a:ext cx="1609205" cy="1626009"/>
                <a:chOff x="1225830" y="2481785"/>
                <a:chExt cx="1609205" cy="1626009"/>
              </a:xfrm>
            </p:grpSpPr>
            <p:sp>
              <p:nvSpPr>
                <p:cNvPr id="25" name="Freeform: Shape 87">
                  <a:extLst>
                    <a:ext uri="{FF2B5EF4-FFF2-40B4-BE49-F238E27FC236}">
                      <a16:creationId xmlns:a16="http://schemas.microsoft.com/office/drawing/2014/main" id="{4666B462-9E5D-4D9E-A4F4-4885CB1BF95E}"/>
                    </a:ext>
                  </a:extLst>
                </p:cNvPr>
                <p:cNvSpPr/>
                <p:nvPr/>
              </p:nvSpPr>
              <p:spPr bwMode="gray">
                <a:xfrm>
                  <a:off x="1225830" y="3224285"/>
                  <a:ext cx="1147028" cy="713117"/>
                </a:xfrm>
                <a:custGeom>
                  <a:avLst/>
                  <a:gdLst>
                    <a:gd name="connsiteX0" fmla="*/ 801276 w 1147028"/>
                    <a:gd name="connsiteY0" fmla="*/ 441233 h 713117"/>
                    <a:gd name="connsiteX1" fmla="*/ 271677 w 1147028"/>
                    <a:gd name="connsiteY1" fmla="*/ 223168 h 713117"/>
                    <a:gd name="connsiteX2" fmla="*/ 246163 w 1147028"/>
                    <a:gd name="connsiteY2" fmla="*/ 0 h 713117"/>
                    <a:gd name="connsiteX3" fmla="*/ 3549 w 1147028"/>
                    <a:gd name="connsiteY3" fmla="*/ 78 h 713117"/>
                    <a:gd name="connsiteX4" fmla="*/ 49827 w 1147028"/>
                    <a:gd name="connsiteY4" fmla="*/ 315737 h 713117"/>
                    <a:gd name="connsiteX5" fmla="*/ 893792 w 1147028"/>
                    <a:gd name="connsiteY5" fmla="*/ 663213 h 713117"/>
                    <a:gd name="connsiteX6" fmla="*/ 1147029 w 1147028"/>
                    <a:gd name="connsiteY6" fmla="*/ 473690 h 713117"/>
                    <a:gd name="connsiteX7" fmla="*/ 975412 w 1147028"/>
                    <a:gd name="connsiteY7" fmla="*/ 302060 h 713117"/>
                    <a:gd name="connsiteX8" fmla="*/ 801276 w 1147028"/>
                    <a:gd name="connsiteY8" fmla="*/ 441233 h 713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028" h="713117">
                      <a:moveTo>
                        <a:pt x="801276" y="441233"/>
                      </a:moveTo>
                      <a:cubicBezTo>
                        <a:pt x="594865" y="527354"/>
                        <a:pt x="357759" y="429722"/>
                        <a:pt x="271677" y="223168"/>
                      </a:cubicBezTo>
                      <a:cubicBezTo>
                        <a:pt x="241164" y="149940"/>
                        <a:pt x="233843" y="72875"/>
                        <a:pt x="246163" y="0"/>
                      </a:cubicBezTo>
                      <a:lnTo>
                        <a:pt x="3549" y="78"/>
                      </a:lnTo>
                      <a:cubicBezTo>
                        <a:pt x="-7413" y="104132"/>
                        <a:pt x="6747" y="212362"/>
                        <a:pt x="49827" y="315737"/>
                      </a:cubicBezTo>
                      <a:cubicBezTo>
                        <a:pt x="186964" y="644876"/>
                        <a:pt x="564835" y="800467"/>
                        <a:pt x="893792" y="663213"/>
                      </a:cubicBezTo>
                      <a:cubicBezTo>
                        <a:pt x="996241" y="620485"/>
                        <a:pt x="1081840" y="554369"/>
                        <a:pt x="1147029" y="473690"/>
                      </a:cubicBezTo>
                      <a:lnTo>
                        <a:pt x="975412" y="302060"/>
                      </a:lnTo>
                      <a:cubicBezTo>
                        <a:pt x="933023" y="361858"/>
                        <a:pt x="873942" y="410929"/>
                        <a:pt x="801276" y="441233"/>
                      </a:cubicBezTo>
                      <a:close/>
                    </a:path>
                  </a:pathLst>
                </a:custGeom>
                <a:solidFill>
                  <a:srgbClr val="62636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" name="Freeform: Shape 88">
                  <a:extLst>
                    <a:ext uri="{FF2B5EF4-FFF2-40B4-BE49-F238E27FC236}">
                      <a16:creationId xmlns:a16="http://schemas.microsoft.com/office/drawing/2014/main" id="{51FA4572-4B03-4C65-9B44-F92A3EC50DE1}"/>
                    </a:ext>
                  </a:extLst>
                </p:cNvPr>
                <p:cNvSpPr/>
                <p:nvPr/>
              </p:nvSpPr>
              <p:spPr bwMode="gray">
                <a:xfrm>
                  <a:off x="1580809" y="2481785"/>
                  <a:ext cx="1026584" cy="874769"/>
                </a:xfrm>
                <a:custGeom>
                  <a:avLst/>
                  <a:gdLst>
                    <a:gd name="connsiteX0" fmla="*/ 243997 w 1026584"/>
                    <a:gd name="connsiteY0" fmla="*/ 592208 h 874769"/>
                    <a:gd name="connsiteX1" fmla="*/ 698945 w 1026584"/>
                    <a:gd name="connsiteY1" fmla="*/ 244158 h 874769"/>
                    <a:gd name="connsiteX2" fmla="*/ 904481 w 1026584"/>
                    <a:gd name="connsiteY2" fmla="*/ 334469 h 874769"/>
                    <a:gd name="connsiteX3" fmla="*/ 1026584 w 1026584"/>
                    <a:gd name="connsiteY3" fmla="*/ 124665 h 874769"/>
                    <a:gd name="connsiteX4" fmla="*/ 730737 w 1026584"/>
                    <a:gd name="connsiteY4" fmla="*/ 5747 h 874769"/>
                    <a:gd name="connsiteX5" fmla="*/ 5742 w 1026584"/>
                    <a:gd name="connsiteY5" fmla="*/ 560416 h 874769"/>
                    <a:gd name="connsiteX6" fmla="*/ 41893 w 1026584"/>
                    <a:gd name="connsiteY6" fmla="*/ 874770 h 874769"/>
                    <a:gd name="connsiteX7" fmla="*/ 276493 w 1026584"/>
                    <a:gd name="connsiteY7" fmla="*/ 812818 h 874769"/>
                    <a:gd name="connsiteX8" fmla="*/ 243997 w 1026584"/>
                    <a:gd name="connsiteY8" fmla="*/ 592208 h 874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6584" h="874769">
                      <a:moveTo>
                        <a:pt x="243997" y="592208"/>
                      </a:moveTo>
                      <a:cubicBezTo>
                        <a:pt x="273570" y="370398"/>
                        <a:pt x="477252" y="214559"/>
                        <a:pt x="698945" y="244158"/>
                      </a:cubicBezTo>
                      <a:cubicBezTo>
                        <a:pt x="777537" y="254651"/>
                        <a:pt x="847776" y="287121"/>
                        <a:pt x="904481" y="334469"/>
                      </a:cubicBezTo>
                      <a:lnTo>
                        <a:pt x="1026584" y="124665"/>
                      </a:lnTo>
                      <a:cubicBezTo>
                        <a:pt x="942263" y="62792"/>
                        <a:pt x="841681" y="20546"/>
                        <a:pt x="730737" y="5747"/>
                      </a:cubicBezTo>
                      <a:cubicBezTo>
                        <a:pt x="377480" y="-41418"/>
                        <a:pt x="52869" y="206911"/>
                        <a:pt x="5742" y="560416"/>
                      </a:cubicBezTo>
                      <a:cubicBezTo>
                        <a:pt x="-8940" y="670486"/>
                        <a:pt x="5038" y="777789"/>
                        <a:pt x="41893" y="874770"/>
                      </a:cubicBezTo>
                      <a:lnTo>
                        <a:pt x="276493" y="812818"/>
                      </a:lnTo>
                      <a:cubicBezTo>
                        <a:pt x="246215" y="746050"/>
                        <a:pt x="233582" y="670278"/>
                        <a:pt x="243997" y="59220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7" name="Freeform: Shape 89">
                  <a:extLst>
                    <a:ext uri="{FF2B5EF4-FFF2-40B4-BE49-F238E27FC236}">
                      <a16:creationId xmlns:a16="http://schemas.microsoft.com/office/drawing/2014/main" id="{CFCE0C23-2AAD-4FFA-B0F0-119C99A13C47}"/>
                    </a:ext>
                  </a:extLst>
                </p:cNvPr>
                <p:cNvSpPr/>
                <p:nvPr/>
              </p:nvSpPr>
              <p:spPr bwMode="gray">
                <a:xfrm>
                  <a:off x="2229927" y="2879315"/>
                  <a:ext cx="605107" cy="1228479"/>
                </a:xfrm>
                <a:custGeom>
                  <a:avLst/>
                  <a:gdLst>
                    <a:gd name="connsiteX0" fmla="*/ 207128 w 605107"/>
                    <a:gd name="connsiteY0" fmla="*/ 316559 h 1228479"/>
                    <a:gd name="connsiteX1" fmla="*/ 280369 w 605107"/>
                    <a:gd name="connsiteY1" fmla="*/ 884879 h 1228479"/>
                    <a:gd name="connsiteX2" fmla="*/ 99316 w 605107"/>
                    <a:gd name="connsiteY2" fmla="*/ 1017671 h 1228479"/>
                    <a:gd name="connsiteX3" fmla="*/ 219644 w 605107"/>
                    <a:gd name="connsiteY3" fmla="*/ 1228479 h 1228479"/>
                    <a:gd name="connsiteX4" fmla="*/ 470675 w 605107"/>
                    <a:gd name="connsiteY4" fmla="*/ 1031804 h 1228479"/>
                    <a:gd name="connsiteX5" fmla="*/ 353949 w 605107"/>
                    <a:gd name="connsiteY5" fmla="*/ 126122 h 1228479"/>
                    <a:gd name="connsiteX6" fmla="*/ 63922 w 605107"/>
                    <a:gd name="connsiteY6" fmla="*/ 0 h 1228479"/>
                    <a:gd name="connsiteX7" fmla="*/ 0 w 605107"/>
                    <a:gd name="connsiteY7" fmla="*/ 234209 h 1228479"/>
                    <a:gd name="connsiteX8" fmla="*/ 207128 w 605107"/>
                    <a:gd name="connsiteY8" fmla="*/ 316559 h 1228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5107" h="1228479">
                      <a:moveTo>
                        <a:pt x="207128" y="316559"/>
                      </a:moveTo>
                      <a:cubicBezTo>
                        <a:pt x="384201" y="453239"/>
                        <a:pt x="417010" y="707702"/>
                        <a:pt x="280369" y="884879"/>
                      </a:cubicBezTo>
                      <a:cubicBezTo>
                        <a:pt x="231938" y="947679"/>
                        <a:pt x="168668" y="992261"/>
                        <a:pt x="99316" y="1017671"/>
                      </a:cubicBezTo>
                      <a:lnTo>
                        <a:pt x="219644" y="1228479"/>
                      </a:lnTo>
                      <a:cubicBezTo>
                        <a:pt x="315384" y="1186429"/>
                        <a:pt x="402302" y="1120471"/>
                        <a:pt x="470675" y="1031804"/>
                      </a:cubicBezTo>
                      <a:cubicBezTo>
                        <a:pt x="688387" y="749478"/>
                        <a:pt x="636145" y="343978"/>
                        <a:pt x="353949" y="126122"/>
                      </a:cubicBezTo>
                      <a:cubicBezTo>
                        <a:pt x="266092" y="58284"/>
                        <a:pt x="166266" y="16653"/>
                        <a:pt x="63922" y="0"/>
                      </a:cubicBezTo>
                      <a:lnTo>
                        <a:pt x="0" y="234209"/>
                      </a:lnTo>
                      <a:cubicBezTo>
                        <a:pt x="72954" y="241426"/>
                        <a:pt x="144824" y="268441"/>
                        <a:pt x="207128" y="316559"/>
                      </a:cubicBezTo>
                      <a:close/>
                    </a:path>
                  </a:pathLst>
                </a:custGeom>
                <a:solidFill>
                  <a:srgbClr val="7B7B81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C09892-E9EF-41B1-AD05-F63BE6DE719A}"/>
                </a:ext>
              </a:extLst>
            </p:cNvPr>
            <p:cNvGrpSpPr/>
            <p:nvPr/>
          </p:nvGrpSpPr>
          <p:grpSpPr bwMode="gray">
            <a:xfrm>
              <a:off x="9552000" y="117000"/>
              <a:ext cx="2232000" cy="936000"/>
              <a:chOff x="9552000" y="117000"/>
              <a:chExt cx="2232000" cy="936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CF1284E-71AF-4012-B144-D61163DB4437}"/>
                  </a:ext>
                </a:extLst>
              </p:cNvPr>
              <p:cNvSpPr/>
              <p:nvPr/>
            </p:nvSpPr>
            <p:spPr bwMode="gray">
              <a:xfrm>
                <a:off x="9552000" y="117000"/>
                <a:ext cx="2232000" cy="9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2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de-DE" sz="1400" dirty="0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7D3709EE-8FBB-4969-BDA3-22895FB6B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9631145" y="235121"/>
                <a:ext cx="2093365" cy="7030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84690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26B43"/>
          </p15:clr>
        </p15:guide>
        <p15:guide id="2" pos="3840">
          <p15:clr>
            <a:srgbClr val="F26B43"/>
          </p15:clr>
        </p15:guide>
        <p15:guide id="3" pos="3659">
          <p15:clr>
            <a:srgbClr val="F26B43"/>
          </p15:clr>
        </p15:guide>
        <p15:guide id="4" orient="horz" pos="482">
          <p15:clr>
            <a:srgbClr val="F26B43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in Inhalt |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>
            <a:extLst>
              <a:ext uri="{FF2B5EF4-FFF2-40B4-BE49-F238E27FC236}">
                <a16:creationId xmlns:a16="http://schemas.microsoft.com/office/drawing/2014/main" id="{FCFF5461-8522-4BD1-81D7-3535B115ED6A}"/>
              </a:ext>
            </a:extLst>
          </p:cNvPr>
          <p:cNvSpPr/>
          <p:nvPr userDrawn="1"/>
        </p:nvSpPr>
        <p:spPr bwMode="ltGray">
          <a:xfrm>
            <a:off x="5807999" y="0"/>
            <a:ext cx="638115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6000" y="765000"/>
            <a:ext cx="5328000" cy="936000"/>
          </a:xfrm>
        </p:spPr>
        <p:txBody>
          <a:bodyPr lIns="14400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Textplatzhalter 11">
            <a:extLst>
              <a:ext uri="{FF2B5EF4-FFF2-40B4-BE49-F238E27FC236}">
                <a16:creationId xmlns:a16="http://schemas.microsoft.com/office/drawing/2014/main" id="{5C699F27-BF2B-43BB-BEAA-FE97317339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095999" y="1989000"/>
            <a:ext cx="5472000" cy="3744000"/>
          </a:xfrm>
        </p:spPr>
        <p:txBody>
          <a:bodyPr lIns="144000" tIns="0" rIns="0">
            <a:noAutofit/>
          </a:bodyPr>
          <a:lstStyle>
            <a:lvl1pPr marL="180000" marR="0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 sz="9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None/>
              <a:tabLst/>
              <a:defRPr sz="900">
                <a:solidFill>
                  <a:schemeClr val="bg1"/>
                </a:solidFill>
              </a:defRPr>
            </a:lvl2pPr>
            <a:lvl3pPr marL="0" marR="0" indent="0" algn="l" defTabSz="914400" rtl="0" eaLnBrk="1" fontAlgn="auto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None/>
              <a:tabLst/>
              <a:defRPr sz="900" b="0">
                <a:solidFill>
                  <a:schemeClr val="bg1"/>
                </a:solidFill>
              </a:defRPr>
            </a:lvl3pPr>
            <a:lvl4pPr marL="360000" marR="0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 sz="900">
                <a:solidFill>
                  <a:schemeClr val="bg1"/>
                </a:solidFill>
              </a:defRPr>
            </a:lvl4pPr>
            <a:lvl5pPr marL="540000" marR="0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 sz="900">
                <a:solidFill>
                  <a:schemeClr val="bg1"/>
                </a:solidFill>
              </a:defRPr>
            </a:lvl5pPr>
            <a:lvl6pPr marL="540000" marR="0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 sz="900">
                <a:solidFill>
                  <a:schemeClr val="bg1"/>
                </a:solidFill>
              </a:defRPr>
            </a:lvl6pPr>
            <a:lvl7pPr marL="540000" marR="0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 sz="900">
                <a:solidFill>
                  <a:schemeClr val="bg1"/>
                </a:solidFill>
              </a:defRPr>
            </a:lvl7pPr>
            <a:lvl8pPr marL="540000" marR="0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 sz="900">
                <a:solidFill>
                  <a:schemeClr val="bg1"/>
                </a:solidFill>
              </a:defRPr>
            </a:lvl8pPr>
            <a:lvl9pPr marL="540000" marR="0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 sz="900">
                <a:solidFill>
                  <a:schemeClr val="bg1"/>
                </a:solidFill>
              </a:defRPr>
            </a:lvl9pPr>
          </a:lstStyle>
          <a:p>
            <a:pPr marL="180000" marR="0" lvl="0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8414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 durch Klicken bearbeiten. Nutzen Sie die Buttons „Listenebene erhöhen/verringern“ auf dem Register Start, um zwischen den eingerichteten Textebenen zu wechseln.</a:t>
            </a:r>
          </a:p>
          <a:p>
            <a:pPr marL="0" marR="0" lvl="1" indent="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8414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Zweite Ebene</a:t>
            </a:r>
          </a:p>
          <a:p>
            <a:pPr marL="0" marR="0" lvl="2" indent="0" algn="l" defTabSz="914400" rtl="0" eaLnBrk="1" fontAlgn="auto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None/>
              <a:tabLst/>
              <a:defRPr/>
            </a:pPr>
            <a:r>
              <a:rPr kumimoji="0" lang="de-DE" sz="1400" b="1" i="0" u="none" strike="noStrike" kern="1200" cap="none" spc="0" normalizeH="0" baseline="0" noProof="0" dirty="0">
                <a:ln>
                  <a:noFill/>
                </a:ln>
                <a:solidFill>
                  <a:srgbClr val="38414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Dritte Ebene</a:t>
            </a:r>
          </a:p>
          <a:p>
            <a:pPr marL="360000" marR="0" lvl="3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8414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Vierte Ebene</a:t>
            </a:r>
          </a:p>
          <a:p>
            <a:pPr marL="540000" marR="0" lvl="4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8414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Fünfte Ebene</a:t>
            </a:r>
          </a:p>
          <a:p>
            <a:pPr marL="540000" marR="0" lvl="5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8414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Sechste Ebene</a:t>
            </a:r>
          </a:p>
          <a:p>
            <a:pPr marL="540000" marR="0" lvl="6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8414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Siebte Ebene</a:t>
            </a:r>
          </a:p>
          <a:p>
            <a:pPr marL="540000" marR="0" lvl="7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8414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Achte Ebene</a:t>
            </a:r>
          </a:p>
          <a:p>
            <a:pPr marL="540000" marR="0" lvl="8" indent="-180000" algn="l" defTabSz="914400" rtl="0" eaLnBrk="1" fontAlgn="auto" latinLnBrk="0" hangingPunct="1">
              <a:lnSpc>
                <a:spcPct val="113000"/>
              </a:lnSpc>
              <a:spcBef>
                <a:spcPts val="300"/>
              </a:spcBef>
              <a:spcAft>
                <a:spcPts val="300"/>
              </a:spcAft>
              <a:buClrTx/>
              <a:buSzPct val="100000"/>
              <a:buFont typeface="Wingdings" panose="05000000000000000000" pitchFamily="2" charset="2"/>
              <a:buChar char=""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srgbClr val="38414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Neunte Ebene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1E464-7E7C-472D-995C-1928555D1CE1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FA61C1F-EC99-42DB-BAA4-044C6A876D2E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058768-E301-4F17-A469-1BB5D062563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 bwMode="gray">
          <a:xfrm>
            <a:off x="336000" y="6453000"/>
            <a:ext cx="5328000" cy="144000"/>
          </a:xfrm>
        </p:spPr>
        <p:txBody>
          <a:bodyPr/>
          <a:lstStyle/>
          <a:p>
            <a:r>
              <a:rPr lang="de-DE" dirty="0"/>
              <a:t>TITEL DER PRÄSENTATION | TITEL VORNAME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B1CB44-143E-42F4-8D5F-F334587E2BA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AFE65B5-86A2-4BFA-97FE-59A39DB3827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 bwMode="gray">
          <a:xfrm>
            <a:off x="336000" y="1989000"/>
            <a:ext cx="5328000" cy="3743325"/>
          </a:xfrm>
        </p:spPr>
        <p:txBody>
          <a:bodyPr lIns="144000"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6E6E894-6A87-4A25-B3D4-BED66F01F5D1}"/>
              </a:ext>
            </a:extLst>
          </p:cNvPr>
          <p:cNvGrpSpPr/>
          <p:nvPr userDrawn="1"/>
        </p:nvGrpSpPr>
        <p:grpSpPr bwMode="gray">
          <a:xfrm>
            <a:off x="9479450" y="0"/>
            <a:ext cx="2376000" cy="1129503"/>
            <a:chOff x="9479450" y="0"/>
            <a:chExt cx="2376000" cy="1129503"/>
          </a:xfrm>
        </p:grpSpPr>
        <p:grpSp>
          <p:nvGrpSpPr>
            <p:cNvPr id="16" name="Graphic 3">
              <a:extLst>
                <a:ext uri="{FF2B5EF4-FFF2-40B4-BE49-F238E27FC236}">
                  <a16:creationId xmlns:a16="http://schemas.microsoft.com/office/drawing/2014/main" id="{912D16BE-C848-4761-9B61-D5947C224B45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9479450" y="0"/>
              <a:ext cx="2376000" cy="1129503"/>
              <a:chOff x="0" y="531083"/>
              <a:chExt cx="12192000" cy="5795833"/>
            </a:xfrm>
          </p:grpSpPr>
          <p:sp>
            <p:nvSpPr>
              <p:cNvPr id="20" name="Freeform: Shape 82">
                <a:extLst>
                  <a:ext uri="{FF2B5EF4-FFF2-40B4-BE49-F238E27FC236}">
                    <a16:creationId xmlns:a16="http://schemas.microsoft.com/office/drawing/2014/main" id="{F43B2E11-9299-4E04-A435-A09ACAA2BC13}"/>
                  </a:ext>
                </a:extLst>
              </p:cNvPr>
              <p:cNvSpPr/>
              <p:nvPr/>
            </p:nvSpPr>
            <p:spPr bwMode="gray">
              <a:xfrm>
                <a:off x="0" y="531083"/>
                <a:ext cx="12191569" cy="5795676"/>
              </a:xfrm>
              <a:custGeom>
                <a:avLst/>
                <a:gdLst>
                  <a:gd name="connsiteX0" fmla="*/ 0 w 12191569"/>
                  <a:gd name="connsiteY0" fmla="*/ 0 h 5795676"/>
                  <a:gd name="connsiteX1" fmla="*/ 12191569 w 12191569"/>
                  <a:gd name="connsiteY1" fmla="*/ 0 h 5795676"/>
                  <a:gd name="connsiteX2" fmla="*/ 12191569 w 12191569"/>
                  <a:gd name="connsiteY2" fmla="*/ 5795676 h 5795676"/>
                  <a:gd name="connsiteX3" fmla="*/ 0 w 12191569"/>
                  <a:gd name="connsiteY3" fmla="*/ 5795676 h 579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1569" h="5795676">
                    <a:moveTo>
                      <a:pt x="0" y="0"/>
                    </a:moveTo>
                    <a:lnTo>
                      <a:pt x="12191569" y="0"/>
                    </a:lnTo>
                    <a:lnTo>
                      <a:pt x="12191569" y="5795676"/>
                    </a:lnTo>
                    <a:lnTo>
                      <a:pt x="0" y="5795676"/>
                    </a:lnTo>
                    <a:close/>
                  </a:path>
                </a:pathLst>
              </a:custGeom>
              <a:solidFill>
                <a:srgbClr val="FFFFFF"/>
              </a:solidFill>
              <a:ln w="1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grpSp>
            <p:nvGrpSpPr>
              <p:cNvPr id="21" name="Graphic 3">
                <a:extLst>
                  <a:ext uri="{FF2B5EF4-FFF2-40B4-BE49-F238E27FC236}">
                    <a16:creationId xmlns:a16="http://schemas.microsoft.com/office/drawing/2014/main" id="{387873A0-C5A2-408C-A73B-E9C2F7A18D97}"/>
                  </a:ext>
                </a:extLst>
              </p:cNvPr>
              <p:cNvGrpSpPr/>
              <p:nvPr/>
            </p:nvGrpSpPr>
            <p:grpSpPr bwMode="gray">
              <a:xfrm>
                <a:off x="3221757" y="3362649"/>
                <a:ext cx="7389002" cy="737823"/>
                <a:chOff x="3221757" y="3362649"/>
                <a:chExt cx="7389002" cy="737823"/>
              </a:xfrm>
              <a:solidFill>
                <a:srgbClr val="3D434B"/>
              </a:solidFill>
            </p:grpSpPr>
            <p:sp>
              <p:nvSpPr>
                <p:cNvPr id="65" name="Freeform: Shape 127">
                  <a:extLst>
                    <a:ext uri="{FF2B5EF4-FFF2-40B4-BE49-F238E27FC236}">
                      <a16:creationId xmlns:a16="http://schemas.microsoft.com/office/drawing/2014/main" id="{5DFC3C65-0B24-452C-8891-84A5C8E5C65D}"/>
                    </a:ext>
                  </a:extLst>
                </p:cNvPr>
                <p:cNvSpPr/>
                <p:nvPr/>
              </p:nvSpPr>
              <p:spPr bwMode="gray">
                <a:xfrm>
                  <a:off x="8575523" y="3374643"/>
                  <a:ext cx="283266" cy="713313"/>
                </a:xfrm>
                <a:custGeom>
                  <a:avLst/>
                  <a:gdLst>
                    <a:gd name="connsiteX0" fmla="*/ 283266 w 283266"/>
                    <a:gd name="connsiteY0" fmla="*/ 75851 h 713313"/>
                    <a:gd name="connsiteX1" fmla="*/ 283266 w 283266"/>
                    <a:gd name="connsiteY1" fmla="*/ 0 h 713313"/>
                    <a:gd name="connsiteX2" fmla="*/ 0 w 283266"/>
                    <a:gd name="connsiteY2" fmla="*/ 0 h 713313"/>
                    <a:gd name="connsiteX3" fmla="*/ 0 w 283266"/>
                    <a:gd name="connsiteY3" fmla="*/ 75851 h 713313"/>
                    <a:gd name="connsiteX4" fmla="*/ 92895 w 283266"/>
                    <a:gd name="connsiteY4" fmla="*/ 75851 h 713313"/>
                    <a:gd name="connsiteX5" fmla="*/ 92895 w 283266"/>
                    <a:gd name="connsiteY5" fmla="*/ 637450 h 713313"/>
                    <a:gd name="connsiteX6" fmla="*/ 0 w 283266"/>
                    <a:gd name="connsiteY6" fmla="*/ 637450 h 713313"/>
                    <a:gd name="connsiteX7" fmla="*/ 0 w 283266"/>
                    <a:gd name="connsiteY7" fmla="*/ 713314 h 713313"/>
                    <a:gd name="connsiteX8" fmla="*/ 283266 w 283266"/>
                    <a:gd name="connsiteY8" fmla="*/ 713314 h 713313"/>
                    <a:gd name="connsiteX9" fmla="*/ 283266 w 283266"/>
                    <a:gd name="connsiteY9" fmla="*/ 637450 h 713313"/>
                    <a:gd name="connsiteX10" fmla="*/ 190371 w 283266"/>
                    <a:gd name="connsiteY10" fmla="*/ 637450 h 713313"/>
                    <a:gd name="connsiteX11" fmla="*/ 190371 w 283266"/>
                    <a:gd name="connsiteY11" fmla="*/ 75851 h 713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3266" h="713313">
                      <a:moveTo>
                        <a:pt x="283266" y="75851"/>
                      </a:moveTo>
                      <a:lnTo>
                        <a:pt x="283266" y="0"/>
                      </a:lnTo>
                      <a:lnTo>
                        <a:pt x="0" y="0"/>
                      </a:lnTo>
                      <a:lnTo>
                        <a:pt x="0" y="75851"/>
                      </a:lnTo>
                      <a:lnTo>
                        <a:pt x="92895" y="75851"/>
                      </a:lnTo>
                      <a:lnTo>
                        <a:pt x="92895" y="637450"/>
                      </a:lnTo>
                      <a:lnTo>
                        <a:pt x="0" y="637450"/>
                      </a:lnTo>
                      <a:lnTo>
                        <a:pt x="0" y="713314"/>
                      </a:lnTo>
                      <a:lnTo>
                        <a:pt x="283266" y="713314"/>
                      </a:lnTo>
                      <a:lnTo>
                        <a:pt x="283266" y="637450"/>
                      </a:lnTo>
                      <a:lnTo>
                        <a:pt x="190371" y="637450"/>
                      </a:lnTo>
                      <a:lnTo>
                        <a:pt x="190371" y="75851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66" name="Graphic 3">
                  <a:extLst>
                    <a:ext uri="{FF2B5EF4-FFF2-40B4-BE49-F238E27FC236}">
                      <a16:creationId xmlns:a16="http://schemas.microsoft.com/office/drawing/2014/main" id="{CA90FCD9-4346-4190-8A21-EAAACF6D0637}"/>
                    </a:ext>
                  </a:extLst>
                </p:cNvPr>
                <p:cNvGrpSpPr/>
                <p:nvPr/>
              </p:nvGrpSpPr>
              <p:grpSpPr bwMode="gray">
                <a:xfrm>
                  <a:off x="3221757" y="3362649"/>
                  <a:ext cx="7389002" cy="737823"/>
                  <a:chOff x="3221757" y="3362649"/>
                  <a:chExt cx="7389002" cy="737823"/>
                </a:xfrm>
                <a:solidFill>
                  <a:srgbClr val="3D434B"/>
                </a:solidFill>
              </p:grpSpPr>
              <p:sp>
                <p:nvSpPr>
                  <p:cNvPr id="67" name="Freeform: Shape 129">
                    <a:extLst>
                      <a:ext uri="{FF2B5EF4-FFF2-40B4-BE49-F238E27FC236}">
                        <a16:creationId xmlns:a16="http://schemas.microsoft.com/office/drawing/2014/main" id="{08FCE2C3-5BA6-4687-9A8E-A6FC5F3083B0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221757" y="3375165"/>
                    <a:ext cx="474746" cy="712792"/>
                  </a:xfrm>
                  <a:custGeom>
                    <a:avLst/>
                    <a:gdLst>
                      <a:gd name="connsiteX0" fmla="*/ 0 w 474746"/>
                      <a:gd name="connsiteY0" fmla="*/ 712792 h 712792"/>
                      <a:gd name="connsiteX1" fmla="*/ 97450 w 474746"/>
                      <a:gd name="connsiteY1" fmla="*/ 712792 h 712792"/>
                      <a:gd name="connsiteX2" fmla="*/ 97450 w 474746"/>
                      <a:gd name="connsiteY2" fmla="*/ 396808 h 712792"/>
                      <a:gd name="connsiteX3" fmla="*/ 435138 w 474746"/>
                      <a:gd name="connsiteY3" fmla="*/ 396808 h 712792"/>
                      <a:gd name="connsiteX4" fmla="*/ 435138 w 474746"/>
                      <a:gd name="connsiteY4" fmla="*/ 309733 h 712792"/>
                      <a:gd name="connsiteX5" fmla="*/ 97450 w 474746"/>
                      <a:gd name="connsiteY5" fmla="*/ 309733 h 712792"/>
                      <a:gd name="connsiteX6" fmla="*/ 97450 w 474746"/>
                      <a:gd name="connsiteY6" fmla="*/ 87074 h 712792"/>
                      <a:gd name="connsiteX7" fmla="*/ 474747 w 474746"/>
                      <a:gd name="connsiteY7" fmla="*/ 87074 h 712792"/>
                      <a:gd name="connsiteX8" fmla="*/ 474747 w 474746"/>
                      <a:gd name="connsiteY8" fmla="*/ 0 h 712792"/>
                      <a:gd name="connsiteX9" fmla="*/ 0 w 474746"/>
                      <a:gd name="connsiteY9" fmla="*/ 0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74746" h="712792">
                        <a:moveTo>
                          <a:pt x="0" y="712792"/>
                        </a:moveTo>
                        <a:lnTo>
                          <a:pt x="97450" y="712792"/>
                        </a:lnTo>
                        <a:lnTo>
                          <a:pt x="97450" y="396808"/>
                        </a:lnTo>
                        <a:lnTo>
                          <a:pt x="435138" y="396808"/>
                        </a:lnTo>
                        <a:lnTo>
                          <a:pt x="435138" y="309733"/>
                        </a:lnTo>
                        <a:lnTo>
                          <a:pt x="97450" y="309733"/>
                        </a:lnTo>
                        <a:lnTo>
                          <a:pt x="97450" y="87074"/>
                        </a:lnTo>
                        <a:lnTo>
                          <a:pt x="474747" y="87074"/>
                        </a:lnTo>
                        <a:lnTo>
                          <a:pt x="47474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8" name="Freeform: Shape 130">
                    <a:extLst>
                      <a:ext uri="{FF2B5EF4-FFF2-40B4-BE49-F238E27FC236}">
                        <a16:creationId xmlns:a16="http://schemas.microsoft.com/office/drawing/2014/main" id="{90B6AE34-3E1A-43B0-B3FE-24405E6F3101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068150" y="3375178"/>
                    <a:ext cx="564836" cy="712792"/>
                  </a:xfrm>
                  <a:custGeom>
                    <a:avLst/>
                    <a:gdLst>
                      <a:gd name="connsiteX0" fmla="*/ 483243 w 564836"/>
                      <a:gd name="connsiteY0" fmla="*/ 345505 h 712792"/>
                      <a:gd name="connsiteX1" fmla="*/ 519563 w 564836"/>
                      <a:gd name="connsiteY1" fmla="*/ 209347 h 712792"/>
                      <a:gd name="connsiteX2" fmla="*/ 462140 w 564836"/>
                      <a:gd name="connsiteY2" fmla="*/ 49984 h 712792"/>
                      <a:gd name="connsiteX3" fmla="*/ 280108 w 564836"/>
                      <a:gd name="connsiteY3" fmla="*/ 0 h 712792"/>
                      <a:gd name="connsiteX4" fmla="*/ 0 w 564836"/>
                      <a:gd name="connsiteY4" fmla="*/ 0 h 712792"/>
                      <a:gd name="connsiteX5" fmla="*/ 0 w 564836"/>
                      <a:gd name="connsiteY5" fmla="*/ 712792 h 712792"/>
                      <a:gd name="connsiteX6" fmla="*/ 97450 w 564836"/>
                      <a:gd name="connsiteY6" fmla="*/ 712792 h 712792"/>
                      <a:gd name="connsiteX7" fmla="*/ 97450 w 564836"/>
                      <a:gd name="connsiteY7" fmla="*/ 418707 h 712792"/>
                      <a:gd name="connsiteX8" fmla="*/ 261263 w 564836"/>
                      <a:gd name="connsiteY8" fmla="*/ 418707 h 712792"/>
                      <a:gd name="connsiteX9" fmla="*/ 448463 w 564836"/>
                      <a:gd name="connsiteY9" fmla="*/ 711957 h 712792"/>
                      <a:gd name="connsiteX10" fmla="*/ 448998 w 564836"/>
                      <a:gd name="connsiteY10" fmla="*/ 712792 h 712792"/>
                      <a:gd name="connsiteX11" fmla="*/ 564836 w 564836"/>
                      <a:gd name="connsiteY11" fmla="*/ 712792 h 712792"/>
                      <a:gd name="connsiteX12" fmla="*/ 372677 w 564836"/>
                      <a:gd name="connsiteY12" fmla="*/ 409793 h 712792"/>
                      <a:gd name="connsiteX13" fmla="*/ 483243 w 564836"/>
                      <a:gd name="connsiteY13" fmla="*/ 345505 h 712792"/>
                      <a:gd name="connsiteX14" fmla="*/ 97450 w 564836"/>
                      <a:gd name="connsiteY14" fmla="*/ 87061 h 712792"/>
                      <a:gd name="connsiteX15" fmla="*/ 275932 w 564836"/>
                      <a:gd name="connsiteY15" fmla="*/ 87061 h 712792"/>
                      <a:gd name="connsiteX16" fmla="*/ 387855 w 564836"/>
                      <a:gd name="connsiteY16" fmla="*/ 114807 h 712792"/>
                      <a:gd name="connsiteX17" fmla="*/ 421082 w 564836"/>
                      <a:gd name="connsiteY17" fmla="*/ 209347 h 712792"/>
                      <a:gd name="connsiteX18" fmla="*/ 387868 w 564836"/>
                      <a:gd name="connsiteY18" fmla="*/ 303887 h 712792"/>
                      <a:gd name="connsiteX19" fmla="*/ 275945 w 564836"/>
                      <a:gd name="connsiteY19" fmla="*/ 331619 h 712792"/>
                      <a:gd name="connsiteX20" fmla="*/ 97463 w 564836"/>
                      <a:gd name="connsiteY20" fmla="*/ 331619 h 712792"/>
                      <a:gd name="connsiteX21" fmla="*/ 97463 w 564836"/>
                      <a:gd name="connsiteY21" fmla="*/ 87061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64836" h="712792">
                        <a:moveTo>
                          <a:pt x="483243" y="345505"/>
                        </a:moveTo>
                        <a:cubicBezTo>
                          <a:pt x="507347" y="313009"/>
                          <a:pt x="519563" y="267201"/>
                          <a:pt x="519563" y="209347"/>
                        </a:cubicBezTo>
                        <a:cubicBezTo>
                          <a:pt x="519563" y="136837"/>
                          <a:pt x="500248" y="83225"/>
                          <a:pt x="462140" y="49984"/>
                        </a:cubicBezTo>
                        <a:cubicBezTo>
                          <a:pt x="424084" y="16809"/>
                          <a:pt x="362837" y="0"/>
                          <a:pt x="280108" y="0"/>
                        </a:cubicBez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97450" y="712792"/>
                        </a:lnTo>
                        <a:lnTo>
                          <a:pt x="97450" y="418707"/>
                        </a:lnTo>
                        <a:lnTo>
                          <a:pt x="261263" y="418707"/>
                        </a:lnTo>
                        <a:lnTo>
                          <a:pt x="448463" y="711957"/>
                        </a:lnTo>
                        <a:lnTo>
                          <a:pt x="448998" y="712792"/>
                        </a:lnTo>
                        <a:lnTo>
                          <a:pt x="564836" y="712792"/>
                        </a:lnTo>
                        <a:lnTo>
                          <a:pt x="372677" y="409793"/>
                        </a:lnTo>
                        <a:cubicBezTo>
                          <a:pt x="422322" y="399118"/>
                          <a:pt x="459517" y="377493"/>
                          <a:pt x="483243" y="345505"/>
                        </a:cubicBezTo>
                        <a:close/>
                        <a:moveTo>
                          <a:pt x="97450" y="87061"/>
                        </a:moveTo>
                        <a:lnTo>
                          <a:pt x="275932" y="87061"/>
                        </a:lnTo>
                        <a:cubicBezTo>
                          <a:pt x="328057" y="87061"/>
                          <a:pt x="365708" y="96393"/>
                          <a:pt x="387855" y="114807"/>
                        </a:cubicBezTo>
                        <a:cubicBezTo>
                          <a:pt x="409898" y="133144"/>
                          <a:pt x="421082" y="164948"/>
                          <a:pt x="421082" y="209347"/>
                        </a:cubicBezTo>
                        <a:cubicBezTo>
                          <a:pt x="421082" y="253745"/>
                          <a:pt x="409911" y="285550"/>
                          <a:pt x="387868" y="303887"/>
                        </a:cubicBezTo>
                        <a:cubicBezTo>
                          <a:pt x="365721" y="322288"/>
                          <a:pt x="328057" y="331619"/>
                          <a:pt x="275945" y="331619"/>
                        </a:cubicBezTo>
                        <a:lnTo>
                          <a:pt x="97463" y="331619"/>
                        </a:lnTo>
                        <a:lnTo>
                          <a:pt x="97463" y="87061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69" name="Freeform: Shape 131">
                    <a:extLst>
                      <a:ext uri="{FF2B5EF4-FFF2-40B4-BE49-F238E27FC236}">
                        <a16:creationId xmlns:a16="http://schemas.microsoft.com/office/drawing/2014/main" id="{4A8DB8F4-31C9-457A-A37C-4270127D5E3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004188" y="3375165"/>
                    <a:ext cx="516417" cy="712792"/>
                  </a:xfrm>
                  <a:custGeom>
                    <a:avLst/>
                    <a:gdLst>
                      <a:gd name="connsiteX0" fmla="*/ 97437 w 516417"/>
                      <a:gd name="connsiteY0" fmla="*/ 393675 h 712792"/>
                      <a:gd name="connsiteX1" fmla="*/ 451804 w 516417"/>
                      <a:gd name="connsiteY1" fmla="*/ 393675 h 712792"/>
                      <a:gd name="connsiteX2" fmla="*/ 451804 w 516417"/>
                      <a:gd name="connsiteY2" fmla="*/ 306601 h 712792"/>
                      <a:gd name="connsiteX3" fmla="*/ 97437 w 516417"/>
                      <a:gd name="connsiteY3" fmla="*/ 306601 h 712792"/>
                      <a:gd name="connsiteX4" fmla="*/ 97437 w 516417"/>
                      <a:gd name="connsiteY4" fmla="*/ 87074 h 712792"/>
                      <a:gd name="connsiteX5" fmla="*/ 510180 w 516417"/>
                      <a:gd name="connsiteY5" fmla="*/ 87074 h 712792"/>
                      <a:gd name="connsiteX6" fmla="*/ 510180 w 516417"/>
                      <a:gd name="connsiteY6" fmla="*/ 0 h 712792"/>
                      <a:gd name="connsiteX7" fmla="*/ 0 w 516417"/>
                      <a:gd name="connsiteY7" fmla="*/ 0 h 712792"/>
                      <a:gd name="connsiteX8" fmla="*/ 0 w 516417"/>
                      <a:gd name="connsiteY8" fmla="*/ 712792 h 712792"/>
                      <a:gd name="connsiteX9" fmla="*/ 516418 w 516417"/>
                      <a:gd name="connsiteY9" fmla="*/ 712792 h 712792"/>
                      <a:gd name="connsiteX10" fmla="*/ 516418 w 516417"/>
                      <a:gd name="connsiteY10" fmla="*/ 625718 h 712792"/>
                      <a:gd name="connsiteX11" fmla="*/ 97437 w 516417"/>
                      <a:gd name="connsiteY11" fmla="*/ 625718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16417" h="712792">
                        <a:moveTo>
                          <a:pt x="97437" y="393675"/>
                        </a:moveTo>
                        <a:lnTo>
                          <a:pt x="451804" y="393675"/>
                        </a:lnTo>
                        <a:lnTo>
                          <a:pt x="451804" y="306601"/>
                        </a:lnTo>
                        <a:lnTo>
                          <a:pt x="97437" y="306601"/>
                        </a:lnTo>
                        <a:lnTo>
                          <a:pt x="97437" y="87074"/>
                        </a:lnTo>
                        <a:lnTo>
                          <a:pt x="510180" y="87074"/>
                        </a:lnTo>
                        <a:lnTo>
                          <a:pt x="510180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516418" y="712792"/>
                        </a:lnTo>
                        <a:lnTo>
                          <a:pt x="516418" y="625718"/>
                        </a:lnTo>
                        <a:lnTo>
                          <a:pt x="97437" y="625718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0" name="Freeform: Shape 132">
                    <a:extLst>
                      <a:ext uri="{FF2B5EF4-FFF2-40B4-BE49-F238E27FC236}">
                        <a16:creationId xmlns:a16="http://schemas.microsoft.com/office/drawing/2014/main" id="{00E2F277-877A-4964-A81F-8DFE0A0E89D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880715" y="3362649"/>
                    <a:ext cx="501827" cy="737823"/>
                  </a:xfrm>
                  <a:custGeom>
                    <a:avLst/>
                    <a:gdLst>
                      <a:gd name="connsiteX0" fmla="*/ 314927 w 501827"/>
                      <a:gd name="connsiteY0" fmla="*/ 327273 h 737823"/>
                      <a:gd name="connsiteX1" fmla="*/ 234665 w 501827"/>
                      <a:gd name="connsiteY1" fmla="*/ 309538 h 737823"/>
                      <a:gd name="connsiteX2" fmla="*/ 134880 w 501827"/>
                      <a:gd name="connsiteY2" fmla="*/ 269381 h 737823"/>
                      <a:gd name="connsiteX3" fmla="*/ 107864 w 501827"/>
                      <a:gd name="connsiteY3" fmla="*/ 203096 h 737823"/>
                      <a:gd name="connsiteX4" fmla="*/ 265504 w 501827"/>
                      <a:gd name="connsiteY4" fmla="*/ 87074 h 737823"/>
                      <a:gd name="connsiteX5" fmla="*/ 460391 w 501827"/>
                      <a:gd name="connsiteY5" fmla="*/ 142018 h 737823"/>
                      <a:gd name="connsiteX6" fmla="*/ 463262 w 501827"/>
                      <a:gd name="connsiteY6" fmla="*/ 144054 h 737823"/>
                      <a:gd name="connsiteX7" fmla="*/ 463262 w 501827"/>
                      <a:gd name="connsiteY7" fmla="*/ 44686 h 737823"/>
                      <a:gd name="connsiteX8" fmla="*/ 462505 w 501827"/>
                      <a:gd name="connsiteY8" fmla="*/ 44138 h 737823"/>
                      <a:gd name="connsiteX9" fmla="*/ 262385 w 501827"/>
                      <a:gd name="connsiteY9" fmla="*/ 0 h 737823"/>
                      <a:gd name="connsiteX10" fmla="*/ 10427 w 501827"/>
                      <a:gd name="connsiteY10" fmla="*/ 209360 h 737823"/>
                      <a:gd name="connsiteX11" fmla="*/ 50480 w 501827"/>
                      <a:gd name="connsiteY11" fmla="*/ 331006 h 737823"/>
                      <a:gd name="connsiteX12" fmla="*/ 186926 w 501827"/>
                      <a:gd name="connsiteY12" fmla="*/ 398844 h 737823"/>
                      <a:gd name="connsiteX13" fmla="*/ 264969 w 501827"/>
                      <a:gd name="connsiteY13" fmla="*/ 417154 h 737823"/>
                      <a:gd name="connsiteX14" fmla="*/ 375313 w 501827"/>
                      <a:gd name="connsiteY14" fmla="*/ 459856 h 737823"/>
                      <a:gd name="connsiteX15" fmla="*/ 404390 w 501827"/>
                      <a:gd name="connsiteY15" fmla="*/ 529508 h 737823"/>
                      <a:gd name="connsiteX16" fmla="*/ 240486 w 501827"/>
                      <a:gd name="connsiteY16" fmla="*/ 650749 h 737823"/>
                      <a:gd name="connsiteX17" fmla="*/ 2910 w 501827"/>
                      <a:gd name="connsiteY17" fmla="*/ 578109 h 737823"/>
                      <a:gd name="connsiteX18" fmla="*/ 0 w 501827"/>
                      <a:gd name="connsiteY18" fmla="*/ 575929 h 737823"/>
                      <a:gd name="connsiteX19" fmla="*/ 0 w 501827"/>
                      <a:gd name="connsiteY19" fmla="*/ 676394 h 737823"/>
                      <a:gd name="connsiteX20" fmla="*/ 691 w 501827"/>
                      <a:gd name="connsiteY20" fmla="*/ 676942 h 737823"/>
                      <a:gd name="connsiteX21" fmla="*/ 238398 w 501827"/>
                      <a:gd name="connsiteY21" fmla="*/ 737824 h 737823"/>
                      <a:gd name="connsiteX22" fmla="*/ 501827 w 501827"/>
                      <a:gd name="connsiteY22" fmla="*/ 526389 h 737823"/>
                      <a:gd name="connsiteX23" fmla="*/ 458629 w 501827"/>
                      <a:gd name="connsiteY23" fmla="*/ 397800 h 737823"/>
                      <a:gd name="connsiteX24" fmla="*/ 314927 w 501827"/>
                      <a:gd name="connsiteY24" fmla="*/ 327273 h 737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01827" h="737823">
                        <a:moveTo>
                          <a:pt x="314927" y="327273"/>
                        </a:moveTo>
                        <a:lnTo>
                          <a:pt x="234665" y="309538"/>
                        </a:lnTo>
                        <a:cubicBezTo>
                          <a:pt x="186573" y="299267"/>
                          <a:pt x="152994" y="285759"/>
                          <a:pt x="134880" y="269381"/>
                        </a:cubicBezTo>
                        <a:cubicBezTo>
                          <a:pt x="116961" y="253171"/>
                          <a:pt x="107864" y="230868"/>
                          <a:pt x="107864" y="203096"/>
                        </a:cubicBezTo>
                        <a:cubicBezTo>
                          <a:pt x="107864" y="126109"/>
                          <a:pt x="160903" y="87074"/>
                          <a:pt x="265504" y="87074"/>
                        </a:cubicBezTo>
                        <a:cubicBezTo>
                          <a:pt x="343261" y="87074"/>
                          <a:pt x="408827" y="105555"/>
                          <a:pt x="460391" y="142018"/>
                        </a:cubicBezTo>
                        <a:lnTo>
                          <a:pt x="463262" y="144054"/>
                        </a:lnTo>
                        <a:lnTo>
                          <a:pt x="463262" y="44686"/>
                        </a:lnTo>
                        <a:lnTo>
                          <a:pt x="462505" y="44138"/>
                        </a:lnTo>
                        <a:cubicBezTo>
                          <a:pt x="421369" y="14852"/>
                          <a:pt x="354040" y="0"/>
                          <a:pt x="262385" y="0"/>
                        </a:cubicBezTo>
                        <a:cubicBezTo>
                          <a:pt x="95205" y="0"/>
                          <a:pt x="10427" y="70435"/>
                          <a:pt x="10427" y="209360"/>
                        </a:cubicBezTo>
                        <a:cubicBezTo>
                          <a:pt x="10427" y="259645"/>
                          <a:pt x="23909" y="300585"/>
                          <a:pt x="50480" y="331006"/>
                        </a:cubicBezTo>
                        <a:cubicBezTo>
                          <a:pt x="76999" y="361401"/>
                          <a:pt x="122912" y="384227"/>
                          <a:pt x="186926" y="398844"/>
                        </a:cubicBezTo>
                        <a:lnTo>
                          <a:pt x="264969" y="417154"/>
                        </a:lnTo>
                        <a:cubicBezTo>
                          <a:pt x="318686" y="429487"/>
                          <a:pt x="355802" y="443856"/>
                          <a:pt x="375313" y="459856"/>
                        </a:cubicBezTo>
                        <a:cubicBezTo>
                          <a:pt x="394615" y="475686"/>
                          <a:pt x="404390" y="499126"/>
                          <a:pt x="404390" y="529508"/>
                        </a:cubicBezTo>
                        <a:cubicBezTo>
                          <a:pt x="404390" y="609953"/>
                          <a:pt x="349251" y="650749"/>
                          <a:pt x="240486" y="650749"/>
                        </a:cubicBezTo>
                        <a:cubicBezTo>
                          <a:pt x="147512" y="650749"/>
                          <a:pt x="67576" y="626305"/>
                          <a:pt x="2910" y="578109"/>
                        </a:cubicBezTo>
                        <a:lnTo>
                          <a:pt x="0" y="575929"/>
                        </a:lnTo>
                        <a:lnTo>
                          <a:pt x="0" y="676394"/>
                        </a:lnTo>
                        <a:lnTo>
                          <a:pt x="691" y="676942"/>
                        </a:lnTo>
                        <a:cubicBezTo>
                          <a:pt x="52190" y="717334"/>
                          <a:pt x="132165" y="737824"/>
                          <a:pt x="238398" y="737824"/>
                        </a:cubicBezTo>
                        <a:cubicBezTo>
                          <a:pt x="413199" y="737824"/>
                          <a:pt x="501827" y="666684"/>
                          <a:pt x="501827" y="526389"/>
                        </a:cubicBezTo>
                        <a:cubicBezTo>
                          <a:pt x="501827" y="473272"/>
                          <a:pt x="487288" y="430022"/>
                          <a:pt x="458629" y="397800"/>
                        </a:cubicBezTo>
                        <a:cubicBezTo>
                          <a:pt x="430022" y="365643"/>
                          <a:pt x="381669" y="341916"/>
                          <a:pt x="314927" y="327273"/>
                        </a:cubicBez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1" name="Freeform: Shape 133">
                    <a:extLst>
                      <a:ext uri="{FF2B5EF4-FFF2-40B4-BE49-F238E27FC236}">
                        <a16:creationId xmlns:a16="http://schemas.microsoft.com/office/drawing/2014/main" id="{191FD9F7-1D08-42E5-9583-F33D705F281B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66912" y="3375165"/>
                    <a:ext cx="516430" cy="712792"/>
                  </a:xfrm>
                  <a:custGeom>
                    <a:avLst/>
                    <a:gdLst>
                      <a:gd name="connsiteX0" fmla="*/ 97450 w 516430"/>
                      <a:gd name="connsiteY0" fmla="*/ 393675 h 712792"/>
                      <a:gd name="connsiteX1" fmla="*/ 451803 w 516430"/>
                      <a:gd name="connsiteY1" fmla="*/ 393675 h 712792"/>
                      <a:gd name="connsiteX2" fmla="*/ 451803 w 516430"/>
                      <a:gd name="connsiteY2" fmla="*/ 306601 h 712792"/>
                      <a:gd name="connsiteX3" fmla="*/ 97450 w 516430"/>
                      <a:gd name="connsiteY3" fmla="*/ 306601 h 712792"/>
                      <a:gd name="connsiteX4" fmla="*/ 97450 w 516430"/>
                      <a:gd name="connsiteY4" fmla="*/ 87074 h 712792"/>
                      <a:gd name="connsiteX5" fmla="*/ 510179 w 516430"/>
                      <a:gd name="connsiteY5" fmla="*/ 87074 h 712792"/>
                      <a:gd name="connsiteX6" fmla="*/ 510179 w 516430"/>
                      <a:gd name="connsiteY6" fmla="*/ 0 h 712792"/>
                      <a:gd name="connsiteX7" fmla="*/ 0 w 516430"/>
                      <a:gd name="connsiteY7" fmla="*/ 0 h 712792"/>
                      <a:gd name="connsiteX8" fmla="*/ 0 w 516430"/>
                      <a:gd name="connsiteY8" fmla="*/ 712792 h 712792"/>
                      <a:gd name="connsiteX9" fmla="*/ 516431 w 516430"/>
                      <a:gd name="connsiteY9" fmla="*/ 712792 h 712792"/>
                      <a:gd name="connsiteX10" fmla="*/ 516431 w 516430"/>
                      <a:gd name="connsiteY10" fmla="*/ 625718 h 712792"/>
                      <a:gd name="connsiteX11" fmla="*/ 97450 w 516430"/>
                      <a:gd name="connsiteY11" fmla="*/ 625718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16430" h="712792">
                        <a:moveTo>
                          <a:pt x="97450" y="393675"/>
                        </a:moveTo>
                        <a:lnTo>
                          <a:pt x="451803" y="393675"/>
                        </a:lnTo>
                        <a:lnTo>
                          <a:pt x="451803" y="306601"/>
                        </a:lnTo>
                        <a:lnTo>
                          <a:pt x="97450" y="306601"/>
                        </a:lnTo>
                        <a:lnTo>
                          <a:pt x="97450" y="87074"/>
                        </a:lnTo>
                        <a:lnTo>
                          <a:pt x="510179" y="87074"/>
                        </a:lnTo>
                        <a:lnTo>
                          <a:pt x="510179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516431" y="712792"/>
                        </a:lnTo>
                        <a:lnTo>
                          <a:pt x="516431" y="625718"/>
                        </a:lnTo>
                        <a:lnTo>
                          <a:pt x="97450" y="625718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2" name="Freeform: Shape 134">
                    <a:extLst>
                      <a:ext uri="{FF2B5EF4-FFF2-40B4-BE49-F238E27FC236}">
                        <a16:creationId xmlns:a16="http://schemas.microsoft.com/office/drawing/2014/main" id="{E8C74E86-A698-4174-9EE5-ACE17B439E5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7666368" y="3375165"/>
                    <a:ext cx="565410" cy="712792"/>
                  </a:xfrm>
                  <a:custGeom>
                    <a:avLst/>
                    <a:gdLst>
                      <a:gd name="connsiteX0" fmla="*/ 472124 w 565410"/>
                      <a:gd name="connsiteY0" fmla="*/ 535955 h 712792"/>
                      <a:gd name="connsiteX1" fmla="*/ 121294 w 565410"/>
                      <a:gd name="connsiteY1" fmla="*/ 822 h 712792"/>
                      <a:gd name="connsiteX2" fmla="*/ 120759 w 565410"/>
                      <a:gd name="connsiteY2" fmla="*/ 0 h 712792"/>
                      <a:gd name="connsiteX3" fmla="*/ 0 w 565410"/>
                      <a:gd name="connsiteY3" fmla="*/ 0 h 712792"/>
                      <a:gd name="connsiteX4" fmla="*/ 0 w 565410"/>
                      <a:gd name="connsiteY4" fmla="*/ 712792 h 712792"/>
                      <a:gd name="connsiteX5" fmla="*/ 93274 w 565410"/>
                      <a:gd name="connsiteY5" fmla="*/ 712792 h 712792"/>
                      <a:gd name="connsiteX6" fmla="*/ 93274 w 565410"/>
                      <a:gd name="connsiteY6" fmla="*/ 132034 h 712792"/>
                      <a:gd name="connsiteX7" fmla="*/ 473468 w 565410"/>
                      <a:gd name="connsiteY7" fmla="*/ 711983 h 712792"/>
                      <a:gd name="connsiteX8" fmla="*/ 474016 w 565410"/>
                      <a:gd name="connsiteY8" fmla="*/ 712792 h 712792"/>
                      <a:gd name="connsiteX9" fmla="*/ 565411 w 565410"/>
                      <a:gd name="connsiteY9" fmla="*/ 712792 h 712792"/>
                      <a:gd name="connsiteX10" fmla="*/ 565411 w 565410"/>
                      <a:gd name="connsiteY10" fmla="*/ 0 h 712792"/>
                      <a:gd name="connsiteX11" fmla="*/ 472124 w 565410"/>
                      <a:gd name="connsiteY11" fmla="*/ 0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65410" h="712792">
                        <a:moveTo>
                          <a:pt x="472124" y="535955"/>
                        </a:moveTo>
                        <a:lnTo>
                          <a:pt x="121294" y="822"/>
                        </a:lnTo>
                        <a:lnTo>
                          <a:pt x="120759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93274" y="712792"/>
                        </a:lnTo>
                        <a:lnTo>
                          <a:pt x="93274" y="132034"/>
                        </a:lnTo>
                        <a:lnTo>
                          <a:pt x="473468" y="711983"/>
                        </a:lnTo>
                        <a:lnTo>
                          <a:pt x="474016" y="712792"/>
                        </a:lnTo>
                        <a:lnTo>
                          <a:pt x="565411" y="712792"/>
                        </a:lnTo>
                        <a:lnTo>
                          <a:pt x="565411" y="0"/>
                        </a:lnTo>
                        <a:lnTo>
                          <a:pt x="472124" y="0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3" name="Freeform: Shape 135">
                    <a:extLst>
                      <a:ext uri="{FF2B5EF4-FFF2-40B4-BE49-F238E27FC236}">
                        <a16:creationId xmlns:a16="http://schemas.microsoft.com/office/drawing/2014/main" id="{FC087722-C520-4489-8E4B-47F9395052B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9190317" y="3375165"/>
                    <a:ext cx="538316" cy="725307"/>
                  </a:xfrm>
                  <a:custGeom>
                    <a:avLst/>
                    <a:gdLst>
                      <a:gd name="connsiteX0" fmla="*/ 445030 w 538316"/>
                      <a:gd name="connsiteY0" fmla="*/ 457559 h 725307"/>
                      <a:gd name="connsiteX1" fmla="*/ 403855 w 538316"/>
                      <a:gd name="connsiteY1" fmla="*/ 594474 h 725307"/>
                      <a:gd name="connsiteX2" fmla="*/ 270711 w 538316"/>
                      <a:gd name="connsiteY2" fmla="*/ 637202 h 725307"/>
                      <a:gd name="connsiteX3" fmla="*/ 138625 w 538316"/>
                      <a:gd name="connsiteY3" fmla="*/ 594474 h 725307"/>
                      <a:gd name="connsiteX4" fmla="*/ 97450 w 538316"/>
                      <a:gd name="connsiteY4" fmla="*/ 457559 h 725307"/>
                      <a:gd name="connsiteX5" fmla="*/ 97450 w 538316"/>
                      <a:gd name="connsiteY5" fmla="*/ 0 h 725307"/>
                      <a:gd name="connsiteX6" fmla="*/ 0 w 538316"/>
                      <a:gd name="connsiteY6" fmla="*/ 0 h 725307"/>
                      <a:gd name="connsiteX7" fmla="*/ 0 w 538316"/>
                      <a:gd name="connsiteY7" fmla="*/ 449206 h 725307"/>
                      <a:gd name="connsiteX8" fmla="*/ 64627 w 538316"/>
                      <a:gd name="connsiteY8" fmla="*/ 659584 h 725307"/>
                      <a:gd name="connsiteX9" fmla="*/ 269680 w 538316"/>
                      <a:gd name="connsiteY9" fmla="*/ 725308 h 725307"/>
                      <a:gd name="connsiteX10" fmla="*/ 474224 w 538316"/>
                      <a:gd name="connsiteY10" fmla="*/ 659584 h 725307"/>
                      <a:gd name="connsiteX11" fmla="*/ 538317 w 538316"/>
                      <a:gd name="connsiteY11" fmla="*/ 449219 h 725307"/>
                      <a:gd name="connsiteX12" fmla="*/ 538317 w 538316"/>
                      <a:gd name="connsiteY12" fmla="*/ 13 h 725307"/>
                      <a:gd name="connsiteX13" fmla="*/ 445043 w 538316"/>
                      <a:gd name="connsiteY13" fmla="*/ 13 h 725307"/>
                      <a:gd name="connsiteX14" fmla="*/ 445043 w 538316"/>
                      <a:gd name="connsiteY14" fmla="*/ 457559 h 72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8316" h="725307">
                        <a:moveTo>
                          <a:pt x="445030" y="457559"/>
                        </a:moveTo>
                        <a:cubicBezTo>
                          <a:pt x="445030" y="520046"/>
                          <a:pt x="431183" y="566102"/>
                          <a:pt x="403855" y="594474"/>
                        </a:cubicBezTo>
                        <a:cubicBezTo>
                          <a:pt x="376553" y="622820"/>
                          <a:pt x="331749" y="637202"/>
                          <a:pt x="270711" y="637202"/>
                        </a:cubicBezTo>
                        <a:cubicBezTo>
                          <a:pt x="210351" y="637202"/>
                          <a:pt x="165914" y="622833"/>
                          <a:pt x="138625" y="594474"/>
                        </a:cubicBezTo>
                        <a:cubicBezTo>
                          <a:pt x="111296" y="566115"/>
                          <a:pt x="97450" y="520059"/>
                          <a:pt x="97450" y="457559"/>
                        </a:cubicBezTo>
                        <a:lnTo>
                          <a:pt x="97450" y="0"/>
                        </a:lnTo>
                        <a:lnTo>
                          <a:pt x="0" y="0"/>
                        </a:lnTo>
                        <a:lnTo>
                          <a:pt x="0" y="449206"/>
                        </a:lnTo>
                        <a:cubicBezTo>
                          <a:pt x="0" y="545208"/>
                          <a:pt x="21742" y="615995"/>
                          <a:pt x="64627" y="659584"/>
                        </a:cubicBezTo>
                        <a:cubicBezTo>
                          <a:pt x="107512" y="703200"/>
                          <a:pt x="176511" y="725308"/>
                          <a:pt x="269680" y="725308"/>
                        </a:cubicBezTo>
                        <a:cubicBezTo>
                          <a:pt x="362862" y="725308"/>
                          <a:pt x="431679" y="703187"/>
                          <a:pt x="474224" y="659584"/>
                        </a:cubicBezTo>
                        <a:cubicBezTo>
                          <a:pt x="516757" y="615982"/>
                          <a:pt x="538317" y="545195"/>
                          <a:pt x="538317" y="449219"/>
                        </a:cubicBezTo>
                        <a:lnTo>
                          <a:pt x="538317" y="13"/>
                        </a:lnTo>
                        <a:lnTo>
                          <a:pt x="445043" y="13"/>
                        </a:lnTo>
                        <a:lnTo>
                          <a:pt x="445043" y="457559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74" name="Freeform: Shape 136">
                    <a:extLst>
                      <a:ext uri="{FF2B5EF4-FFF2-40B4-BE49-F238E27FC236}">
                        <a16:creationId xmlns:a16="http://schemas.microsoft.com/office/drawing/2014/main" id="{238E3F4A-2983-47C4-8D3D-8109DF9EA5A4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0108932" y="3362649"/>
                    <a:ext cx="501827" cy="737823"/>
                  </a:xfrm>
                  <a:custGeom>
                    <a:avLst/>
                    <a:gdLst>
                      <a:gd name="connsiteX0" fmla="*/ 458629 w 501827"/>
                      <a:gd name="connsiteY0" fmla="*/ 397800 h 737823"/>
                      <a:gd name="connsiteX1" fmla="*/ 314927 w 501827"/>
                      <a:gd name="connsiteY1" fmla="*/ 327273 h 737823"/>
                      <a:gd name="connsiteX2" fmla="*/ 234665 w 501827"/>
                      <a:gd name="connsiteY2" fmla="*/ 309538 h 737823"/>
                      <a:gd name="connsiteX3" fmla="*/ 134880 w 501827"/>
                      <a:gd name="connsiteY3" fmla="*/ 269381 h 737823"/>
                      <a:gd name="connsiteX4" fmla="*/ 107864 w 501827"/>
                      <a:gd name="connsiteY4" fmla="*/ 203096 h 737823"/>
                      <a:gd name="connsiteX5" fmla="*/ 265504 w 501827"/>
                      <a:gd name="connsiteY5" fmla="*/ 87074 h 737823"/>
                      <a:gd name="connsiteX6" fmla="*/ 460391 w 501827"/>
                      <a:gd name="connsiteY6" fmla="*/ 142018 h 737823"/>
                      <a:gd name="connsiteX7" fmla="*/ 463262 w 501827"/>
                      <a:gd name="connsiteY7" fmla="*/ 144054 h 737823"/>
                      <a:gd name="connsiteX8" fmla="*/ 463262 w 501827"/>
                      <a:gd name="connsiteY8" fmla="*/ 44686 h 737823"/>
                      <a:gd name="connsiteX9" fmla="*/ 462505 w 501827"/>
                      <a:gd name="connsiteY9" fmla="*/ 44138 h 737823"/>
                      <a:gd name="connsiteX10" fmla="*/ 262385 w 501827"/>
                      <a:gd name="connsiteY10" fmla="*/ 0 h 737823"/>
                      <a:gd name="connsiteX11" fmla="*/ 10427 w 501827"/>
                      <a:gd name="connsiteY11" fmla="*/ 209360 h 737823"/>
                      <a:gd name="connsiteX12" fmla="*/ 50480 w 501827"/>
                      <a:gd name="connsiteY12" fmla="*/ 331006 h 737823"/>
                      <a:gd name="connsiteX13" fmla="*/ 186926 w 501827"/>
                      <a:gd name="connsiteY13" fmla="*/ 398844 h 737823"/>
                      <a:gd name="connsiteX14" fmla="*/ 264969 w 501827"/>
                      <a:gd name="connsiteY14" fmla="*/ 417154 h 737823"/>
                      <a:gd name="connsiteX15" fmla="*/ 375313 w 501827"/>
                      <a:gd name="connsiteY15" fmla="*/ 459856 h 737823"/>
                      <a:gd name="connsiteX16" fmla="*/ 404390 w 501827"/>
                      <a:gd name="connsiteY16" fmla="*/ 529508 h 737823"/>
                      <a:gd name="connsiteX17" fmla="*/ 240486 w 501827"/>
                      <a:gd name="connsiteY17" fmla="*/ 650749 h 737823"/>
                      <a:gd name="connsiteX18" fmla="*/ 2910 w 501827"/>
                      <a:gd name="connsiteY18" fmla="*/ 578109 h 737823"/>
                      <a:gd name="connsiteX19" fmla="*/ 0 w 501827"/>
                      <a:gd name="connsiteY19" fmla="*/ 575929 h 737823"/>
                      <a:gd name="connsiteX20" fmla="*/ 0 w 501827"/>
                      <a:gd name="connsiteY20" fmla="*/ 676394 h 737823"/>
                      <a:gd name="connsiteX21" fmla="*/ 691 w 501827"/>
                      <a:gd name="connsiteY21" fmla="*/ 676942 h 737823"/>
                      <a:gd name="connsiteX22" fmla="*/ 238398 w 501827"/>
                      <a:gd name="connsiteY22" fmla="*/ 737824 h 737823"/>
                      <a:gd name="connsiteX23" fmla="*/ 501827 w 501827"/>
                      <a:gd name="connsiteY23" fmla="*/ 526389 h 737823"/>
                      <a:gd name="connsiteX24" fmla="*/ 458629 w 501827"/>
                      <a:gd name="connsiteY24" fmla="*/ 397800 h 737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01827" h="737823">
                        <a:moveTo>
                          <a:pt x="458629" y="397800"/>
                        </a:moveTo>
                        <a:cubicBezTo>
                          <a:pt x="430022" y="365643"/>
                          <a:pt x="381656" y="341929"/>
                          <a:pt x="314927" y="327273"/>
                        </a:cubicBezTo>
                        <a:lnTo>
                          <a:pt x="234665" y="309538"/>
                        </a:lnTo>
                        <a:cubicBezTo>
                          <a:pt x="186573" y="299267"/>
                          <a:pt x="152994" y="285759"/>
                          <a:pt x="134880" y="269381"/>
                        </a:cubicBezTo>
                        <a:cubicBezTo>
                          <a:pt x="116961" y="253171"/>
                          <a:pt x="107864" y="230868"/>
                          <a:pt x="107864" y="203096"/>
                        </a:cubicBezTo>
                        <a:cubicBezTo>
                          <a:pt x="107864" y="126109"/>
                          <a:pt x="160903" y="87074"/>
                          <a:pt x="265504" y="87074"/>
                        </a:cubicBezTo>
                        <a:cubicBezTo>
                          <a:pt x="343261" y="87074"/>
                          <a:pt x="408827" y="105555"/>
                          <a:pt x="460391" y="142018"/>
                        </a:cubicBezTo>
                        <a:lnTo>
                          <a:pt x="463262" y="144054"/>
                        </a:lnTo>
                        <a:lnTo>
                          <a:pt x="463262" y="44686"/>
                        </a:lnTo>
                        <a:lnTo>
                          <a:pt x="462505" y="44138"/>
                        </a:lnTo>
                        <a:cubicBezTo>
                          <a:pt x="421369" y="14852"/>
                          <a:pt x="354040" y="0"/>
                          <a:pt x="262385" y="0"/>
                        </a:cubicBezTo>
                        <a:cubicBezTo>
                          <a:pt x="95205" y="0"/>
                          <a:pt x="10427" y="70435"/>
                          <a:pt x="10427" y="209360"/>
                        </a:cubicBezTo>
                        <a:cubicBezTo>
                          <a:pt x="10427" y="259645"/>
                          <a:pt x="23909" y="300585"/>
                          <a:pt x="50480" y="331006"/>
                        </a:cubicBezTo>
                        <a:cubicBezTo>
                          <a:pt x="76999" y="361401"/>
                          <a:pt x="122911" y="384227"/>
                          <a:pt x="186926" y="398844"/>
                        </a:cubicBezTo>
                        <a:lnTo>
                          <a:pt x="264969" y="417154"/>
                        </a:lnTo>
                        <a:cubicBezTo>
                          <a:pt x="318686" y="429487"/>
                          <a:pt x="355802" y="443856"/>
                          <a:pt x="375313" y="459856"/>
                        </a:cubicBezTo>
                        <a:cubicBezTo>
                          <a:pt x="394615" y="475686"/>
                          <a:pt x="404390" y="499126"/>
                          <a:pt x="404390" y="529508"/>
                        </a:cubicBezTo>
                        <a:cubicBezTo>
                          <a:pt x="404390" y="609953"/>
                          <a:pt x="349251" y="650749"/>
                          <a:pt x="240486" y="650749"/>
                        </a:cubicBezTo>
                        <a:cubicBezTo>
                          <a:pt x="147512" y="650749"/>
                          <a:pt x="67576" y="626305"/>
                          <a:pt x="2910" y="578109"/>
                        </a:cubicBezTo>
                        <a:lnTo>
                          <a:pt x="0" y="575929"/>
                        </a:lnTo>
                        <a:lnTo>
                          <a:pt x="0" y="676394"/>
                        </a:lnTo>
                        <a:lnTo>
                          <a:pt x="691" y="676942"/>
                        </a:lnTo>
                        <a:cubicBezTo>
                          <a:pt x="52190" y="717334"/>
                          <a:pt x="132165" y="737824"/>
                          <a:pt x="238398" y="737824"/>
                        </a:cubicBezTo>
                        <a:cubicBezTo>
                          <a:pt x="413199" y="737824"/>
                          <a:pt x="501827" y="666684"/>
                          <a:pt x="501827" y="526389"/>
                        </a:cubicBezTo>
                        <a:cubicBezTo>
                          <a:pt x="501827" y="473272"/>
                          <a:pt x="487301" y="430022"/>
                          <a:pt x="458629" y="397800"/>
                        </a:cubicBez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22" name="Graphic 3">
                <a:extLst>
                  <a:ext uri="{FF2B5EF4-FFF2-40B4-BE49-F238E27FC236}">
                    <a16:creationId xmlns:a16="http://schemas.microsoft.com/office/drawing/2014/main" id="{6B1B7E78-6480-4D8A-8222-86992B1B25E4}"/>
                  </a:ext>
                </a:extLst>
              </p:cNvPr>
              <p:cNvGrpSpPr/>
              <p:nvPr/>
            </p:nvGrpSpPr>
            <p:grpSpPr bwMode="gray">
              <a:xfrm>
                <a:off x="3221874" y="2498768"/>
                <a:ext cx="7385412" cy="488828"/>
                <a:chOff x="3221874" y="2498768"/>
                <a:chExt cx="7385412" cy="488828"/>
              </a:xfrm>
              <a:solidFill>
                <a:srgbClr val="3D434B"/>
              </a:solidFill>
            </p:grpSpPr>
            <p:sp>
              <p:nvSpPr>
                <p:cNvPr id="55" name="Freeform: Shape 117">
                  <a:extLst>
                    <a:ext uri="{FF2B5EF4-FFF2-40B4-BE49-F238E27FC236}">
                      <a16:creationId xmlns:a16="http://schemas.microsoft.com/office/drawing/2014/main" id="{EA0E7722-F40E-4F84-8DCD-2D4EC21E850F}"/>
                    </a:ext>
                  </a:extLst>
                </p:cNvPr>
                <p:cNvSpPr/>
                <p:nvPr/>
              </p:nvSpPr>
              <p:spPr bwMode="gray">
                <a:xfrm>
                  <a:off x="3221874" y="2507095"/>
                  <a:ext cx="384448" cy="472162"/>
                </a:xfrm>
                <a:custGeom>
                  <a:avLst/>
                  <a:gdLst>
                    <a:gd name="connsiteX0" fmla="*/ 0 w 384448"/>
                    <a:gd name="connsiteY0" fmla="*/ 472163 h 472162"/>
                    <a:gd name="connsiteX1" fmla="*/ 0 w 384448"/>
                    <a:gd name="connsiteY1" fmla="*/ 0 h 472162"/>
                    <a:gd name="connsiteX2" fmla="*/ 72875 w 384448"/>
                    <a:gd name="connsiteY2" fmla="*/ 0 h 472162"/>
                    <a:gd name="connsiteX3" fmla="*/ 72875 w 384448"/>
                    <a:gd name="connsiteY3" fmla="*/ 202756 h 472162"/>
                    <a:gd name="connsiteX4" fmla="*/ 322001 w 384448"/>
                    <a:gd name="connsiteY4" fmla="*/ 202756 h 472162"/>
                    <a:gd name="connsiteX5" fmla="*/ 322001 w 384448"/>
                    <a:gd name="connsiteY5" fmla="*/ 0 h 472162"/>
                    <a:gd name="connsiteX6" fmla="*/ 384449 w 384448"/>
                    <a:gd name="connsiteY6" fmla="*/ 0 h 472162"/>
                    <a:gd name="connsiteX7" fmla="*/ 384449 w 384448"/>
                    <a:gd name="connsiteY7" fmla="*/ 472163 h 472162"/>
                    <a:gd name="connsiteX8" fmla="*/ 322001 w 384448"/>
                    <a:gd name="connsiteY8" fmla="*/ 472163 h 472162"/>
                    <a:gd name="connsiteX9" fmla="*/ 322001 w 384448"/>
                    <a:gd name="connsiteY9" fmla="*/ 260375 h 472162"/>
                    <a:gd name="connsiteX10" fmla="*/ 72875 w 384448"/>
                    <a:gd name="connsiteY10" fmla="*/ 260375 h 472162"/>
                    <a:gd name="connsiteX11" fmla="*/ 72875 w 384448"/>
                    <a:gd name="connsiteY11" fmla="*/ 472163 h 472162"/>
                    <a:gd name="connsiteX12" fmla="*/ 0 w 384448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84448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72875" y="0"/>
                      </a:lnTo>
                      <a:lnTo>
                        <a:pt x="72875" y="202756"/>
                      </a:lnTo>
                      <a:lnTo>
                        <a:pt x="322001" y="202756"/>
                      </a:lnTo>
                      <a:lnTo>
                        <a:pt x="322001" y="0"/>
                      </a:lnTo>
                      <a:lnTo>
                        <a:pt x="384449" y="0"/>
                      </a:lnTo>
                      <a:lnTo>
                        <a:pt x="384449" y="472163"/>
                      </a:lnTo>
                      <a:lnTo>
                        <a:pt x="322001" y="472163"/>
                      </a:lnTo>
                      <a:lnTo>
                        <a:pt x="322001" y="260375"/>
                      </a:lnTo>
                      <a:lnTo>
                        <a:pt x="72875" y="260375"/>
                      </a:lnTo>
                      <a:lnTo>
                        <a:pt x="72875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6" name="Freeform: Shape 118">
                  <a:extLst>
                    <a:ext uri="{FF2B5EF4-FFF2-40B4-BE49-F238E27FC236}">
                      <a16:creationId xmlns:a16="http://schemas.microsoft.com/office/drawing/2014/main" id="{FF9F24E1-E917-4CE7-AE20-6B8E16184F2E}"/>
                    </a:ext>
                  </a:extLst>
                </p:cNvPr>
                <p:cNvSpPr/>
                <p:nvPr/>
              </p:nvSpPr>
              <p:spPr bwMode="gray">
                <a:xfrm>
                  <a:off x="4051614" y="2498768"/>
                  <a:ext cx="413577" cy="488828"/>
                </a:xfrm>
                <a:custGeom>
                  <a:avLst/>
                  <a:gdLst>
                    <a:gd name="connsiteX0" fmla="*/ 362915 w 413577"/>
                    <a:gd name="connsiteY0" fmla="*/ 428769 h 488828"/>
                    <a:gd name="connsiteX1" fmla="*/ 206789 w 413577"/>
                    <a:gd name="connsiteY1" fmla="*/ 488829 h 488828"/>
                    <a:gd name="connsiteX2" fmla="*/ 50650 w 413577"/>
                    <a:gd name="connsiteY2" fmla="*/ 428769 h 488828"/>
                    <a:gd name="connsiteX3" fmla="*/ 0 w 413577"/>
                    <a:gd name="connsiteY3" fmla="*/ 244414 h 488828"/>
                    <a:gd name="connsiteX4" fmla="*/ 50650 w 413577"/>
                    <a:gd name="connsiteY4" fmla="*/ 60060 h 488828"/>
                    <a:gd name="connsiteX5" fmla="*/ 206789 w 413577"/>
                    <a:gd name="connsiteY5" fmla="*/ 0 h 488828"/>
                    <a:gd name="connsiteX6" fmla="*/ 362915 w 413577"/>
                    <a:gd name="connsiteY6" fmla="*/ 60060 h 488828"/>
                    <a:gd name="connsiteX7" fmla="*/ 413578 w 413577"/>
                    <a:gd name="connsiteY7" fmla="*/ 244414 h 488828"/>
                    <a:gd name="connsiteX8" fmla="*/ 362915 w 413577"/>
                    <a:gd name="connsiteY8" fmla="*/ 428769 h 488828"/>
                    <a:gd name="connsiteX9" fmla="*/ 98181 w 413577"/>
                    <a:gd name="connsiteY9" fmla="*/ 387803 h 488828"/>
                    <a:gd name="connsiteX10" fmla="*/ 206789 w 413577"/>
                    <a:gd name="connsiteY10" fmla="*/ 433285 h 488828"/>
                    <a:gd name="connsiteX11" fmla="*/ 315384 w 413577"/>
                    <a:gd name="connsiteY11" fmla="*/ 387803 h 488828"/>
                    <a:gd name="connsiteX12" fmla="*/ 349734 w 413577"/>
                    <a:gd name="connsiteY12" fmla="*/ 244414 h 488828"/>
                    <a:gd name="connsiteX13" fmla="*/ 315384 w 413577"/>
                    <a:gd name="connsiteY13" fmla="*/ 101026 h 488828"/>
                    <a:gd name="connsiteX14" fmla="*/ 206789 w 413577"/>
                    <a:gd name="connsiteY14" fmla="*/ 55544 h 488828"/>
                    <a:gd name="connsiteX15" fmla="*/ 98181 w 413577"/>
                    <a:gd name="connsiteY15" fmla="*/ 101026 h 488828"/>
                    <a:gd name="connsiteX16" fmla="*/ 63831 w 413577"/>
                    <a:gd name="connsiteY16" fmla="*/ 244414 h 488828"/>
                    <a:gd name="connsiteX17" fmla="*/ 98181 w 413577"/>
                    <a:gd name="connsiteY17" fmla="*/ 387803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13577" h="488828">
                      <a:moveTo>
                        <a:pt x="362915" y="428769"/>
                      </a:moveTo>
                      <a:cubicBezTo>
                        <a:pt x="329140" y="468809"/>
                        <a:pt x="277093" y="488829"/>
                        <a:pt x="206789" y="488829"/>
                      </a:cubicBezTo>
                      <a:cubicBezTo>
                        <a:pt x="136459" y="488829"/>
                        <a:pt x="84412" y="468809"/>
                        <a:pt x="50650" y="428769"/>
                      </a:cubicBezTo>
                      <a:cubicBezTo>
                        <a:pt x="16875" y="388729"/>
                        <a:pt x="0" y="327286"/>
                        <a:pt x="0" y="244414"/>
                      </a:cubicBezTo>
                      <a:cubicBezTo>
                        <a:pt x="0" y="161555"/>
                        <a:pt x="16888" y="100112"/>
                        <a:pt x="50650" y="60060"/>
                      </a:cubicBezTo>
                      <a:cubicBezTo>
                        <a:pt x="84412" y="20020"/>
                        <a:pt x="136459" y="0"/>
                        <a:pt x="206789" y="0"/>
                      </a:cubicBezTo>
                      <a:cubicBezTo>
                        <a:pt x="277093" y="0"/>
                        <a:pt x="329153" y="20033"/>
                        <a:pt x="362915" y="60060"/>
                      </a:cubicBezTo>
                      <a:cubicBezTo>
                        <a:pt x="396690" y="100099"/>
                        <a:pt x="413578" y="161555"/>
                        <a:pt x="413578" y="244414"/>
                      </a:cubicBezTo>
                      <a:cubicBezTo>
                        <a:pt x="413578" y="327273"/>
                        <a:pt x="396690" y="388729"/>
                        <a:pt x="362915" y="428769"/>
                      </a:cubicBezTo>
                      <a:close/>
                      <a:moveTo>
                        <a:pt x="98181" y="387803"/>
                      </a:moveTo>
                      <a:cubicBezTo>
                        <a:pt x="121085" y="418133"/>
                        <a:pt x="157274" y="433285"/>
                        <a:pt x="206789" y="433285"/>
                      </a:cubicBezTo>
                      <a:cubicBezTo>
                        <a:pt x="256290" y="433285"/>
                        <a:pt x="292493" y="418133"/>
                        <a:pt x="315384" y="387803"/>
                      </a:cubicBezTo>
                      <a:cubicBezTo>
                        <a:pt x="338288" y="357486"/>
                        <a:pt x="349734" y="309681"/>
                        <a:pt x="349734" y="244414"/>
                      </a:cubicBezTo>
                      <a:cubicBezTo>
                        <a:pt x="349734" y="179148"/>
                        <a:pt x="338288" y="131356"/>
                        <a:pt x="315384" y="101026"/>
                      </a:cubicBezTo>
                      <a:cubicBezTo>
                        <a:pt x="292480" y="70709"/>
                        <a:pt x="256277" y="55544"/>
                        <a:pt x="206789" y="55544"/>
                      </a:cubicBezTo>
                      <a:cubicBezTo>
                        <a:pt x="157274" y="55544"/>
                        <a:pt x="121085" y="70709"/>
                        <a:pt x="98181" y="101026"/>
                      </a:cubicBezTo>
                      <a:cubicBezTo>
                        <a:pt x="75277" y="131356"/>
                        <a:pt x="63831" y="179148"/>
                        <a:pt x="63831" y="244414"/>
                      </a:cubicBezTo>
                      <a:cubicBezTo>
                        <a:pt x="63831" y="309681"/>
                        <a:pt x="75277" y="357486"/>
                        <a:pt x="98181" y="387803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7" name="Freeform: Shape 119">
                  <a:extLst>
                    <a:ext uri="{FF2B5EF4-FFF2-40B4-BE49-F238E27FC236}">
                      <a16:creationId xmlns:a16="http://schemas.microsoft.com/office/drawing/2014/main" id="{117ACA38-DBE6-4E2A-B139-566F8F0DCA2C}"/>
                    </a:ext>
                  </a:extLst>
                </p:cNvPr>
                <p:cNvSpPr/>
                <p:nvPr/>
              </p:nvSpPr>
              <p:spPr bwMode="gray">
                <a:xfrm>
                  <a:off x="4879488" y="2498768"/>
                  <a:ext cx="333093" cy="488828"/>
                </a:xfrm>
                <a:custGeom>
                  <a:avLst/>
                  <a:gdLst>
                    <a:gd name="connsiteX0" fmla="*/ 217882 w 333093"/>
                    <a:gd name="connsiteY0" fmla="*/ 488829 h 488828"/>
                    <a:gd name="connsiteX1" fmla="*/ 53430 w 333093"/>
                    <a:gd name="connsiteY1" fmla="*/ 428769 h 488828"/>
                    <a:gd name="connsiteX2" fmla="*/ 0 w 333093"/>
                    <a:gd name="connsiteY2" fmla="*/ 244414 h 488828"/>
                    <a:gd name="connsiteX3" fmla="*/ 53090 w 333093"/>
                    <a:gd name="connsiteY3" fmla="*/ 60060 h 488828"/>
                    <a:gd name="connsiteX4" fmla="*/ 216512 w 333093"/>
                    <a:gd name="connsiteY4" fmla="*/ 0 h 488828"/>
                    <a:gd name="connsiteX5" fmla="*/ 333094 w 333093"/>
                    <a:gd name="connsiteY5" fmla="*/ 24300 h 488828"/>
                    <a:gd name="connsiteX6" fmla="*/ 333094 w 333093"/>
                    <a:gd name="connsiteY6" fmla="*/ 85404 h 488828"/>
                    <a:gd name="connsiteX7" fmla="*/ 218600 w 333093"/>
                    <a:gd name="connsiteY7" fmla="*/ 55544 h 488828"/>
                    <a:gd name="connsiteX8" fmla="*/ 100621 w 333093"/>
                    <a:gd name="connsiteY8" fmla="*/ 100334 h 488828"/>
                    <a:gd name="connsiteX9" fmla="*/ 63831 w 333093"/>
                    <a:gd name="connsiteY9" fmla="*/ 243723 h 488828"/>
                    <a:gd name="connsiteX10" fmla="*/ 100960 w 333093"/>
                    <a:gd name="connsiteY10" fmla="*/ 388155 h 488828"/>
                    <a:gd name="connsiteX11" fmla="*/ 220662 w 333093"/>
                    <a:gd name="connsiteY11" fmla="*/ 433285 h 488828"/>
                    <a:gd name="connsiteX12" fmla="*/ 333081 w 333093"/>
                    <a:gd name="connsiteY12" fmla="*/ 403424 h 488828"/>
                    <a:gd name="connsiteX13" fmla="*/ 333081 w 333093"/>
                    <a:gd name="connsiteY13" fmla="*/ 464528 h 488828"/>
                    <a:gd name="connsiteX14" fmla="*/ 217882 w 333093"/>
                    <a:gd name="connsiteY14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33093" h="488828">
                      <a:moveTo>
                        <a:pt x="217882" y="488829"/>
                      </a:moveTo>
                      <a:cubicBezTo>
                        <a:pt x="143871" y="488829"/>
                        <a:pt x="89032" y="468809"/>
                        <a:pt x="53430" y="428769"/>
                      </a:cubicBezTo>
                      <a:cubicBezTo>
                        <a:pt x="17801" y="388729"/>
                        <a:pt x="0" y="327286"/>
                        <a:pt x="0" y="244414"/>
                      </a:cubicBezTo>
                      <a:cubicBezTo>
                        <a:pt x="0" y="161555"/>
                        <a:pt x="17697" y="100112"/>
                        <a:pt x="53090" y="60060"/>
                      </a:cubicBezTo>
                      <a:cubicBezTo>
                        <a:pt x="88484" y="20020"/>
                        <a:pt x="142958" y="0"/>
                        <a:pt x="216512" y="0"/>
                      </a:cubicBezTo>
                      <a:cubicBezTo>
                        <a:pt x="265543" y="0"/>
                        <a:pt x="304408" y="8105"/>
                        <a:pt x="333094" y="24300"/>
                      </a:cubicBezTo>
                      <a:lnTo>
                        <a:pt x="333094" y="85404"/>
                      </a:lnTo>
                      <a:cubicBezTo>
                        <a:pt x="300245" y="65502"/>
                        <a:pt x="262085" y="55544"/>
                        <a:pt x="218600" y="55544"/>
                      </a:cubicBezTo>
                      <a:cubicBezTo>
                        <a:pt x="164478" y="55544"/>
                        <a:pt x="125143" y="70474"/>
                        <a:pt x="100621" y="100334"/>
                      </a:cubicBezTo>
                      <a:cubicBezTo>
                        <a:pt x="76086" y="130194"/>
                        <a:pt x="63831" y="177999"/>
                        <a:pt x="63831" y="243723"/>
                      </a:cubicBezTo>
                      <a:cubicBezTo>
                        <a:pt x="63831" y="309929"/>
                        <a:pt x="76203" y="358060"/>
                        <a:pt x="100960" y="388155"/>
                      </a:cubicBezTo>
                      <a:cubicBezTo>
                        <a:pt x="125704" y="418250"/>
                        <a:pt x="165614" y="433285"/>
                        <a:pt x="220662" y="433285"/>
                      </a:cubicBezTo>
                      <a:cubicBezTo>
                        <a:pt x="263690" y="433285"/>
                        <a:pt x="301159" y="423340"/>
                        <a:pt x="333081" y="403424"/>
                      </a:cubicBezTo>
                      <a:lnTo>
                        <a:pt x="333081" y="464528"/>
                      </a:lnTo>
                      <a:cubicBezTo>
                        <a:pt x="304852" y="480724"/>
                        <a:pt x="266457" y="488829"/>
                        <a:pt x="217882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8" name="Freeform: Shape 120">
                  <a:extLst>
                    <a:ext uri="{FF2B5EF4-FFF2-40B4-BE49-F238E27FC236}">
                      <a16:creationId xmlns:a16="http://schemas.microsoft.com/office/drawing/2014/main" id="{C8674928-13DC-43F4-9866-5D3A724C15B4}"/>
                    </a:ext>
                  </a:extLst>
                </p:cNvPr>
                <p:cNvSpPr/>
                <p:nvPr/>
              </p:nvSpPr>
              <p:spPr bwMode="gray">
                <a:xfrm>
                  <a:off x="5636352" y="2507095"/>
                  <a:ext cx="374021" cy="472162"/>
                </a:xfrm>
                <a:custGeom>
                  <a:avLst/>
                  <a:gdLst>
                    <a:gd name="connsiteX0" fmla="*/ 0 w 374021"/>
                    <a:gd name="connsiteY0" fmla="*/ 472163 h 472162"/>
                    <a:gd name="connsiteX1" fmla="*/ 0 w 374021"/>
                    <a:gd name="connsiteY1" fmla="*/ 0 h 472162"/>
                    <a:gd name="connsiteX2" fmla="*/ 62448 w 374021"/>
                    <a:gd name="connsiteY2" fmla="*/ 0 h 472162"/>
                    <a:gd name="connsiteX3" fmla="*/ 62448 w 374021"/>
                    <a:gd name="connsiteY3" fmla="*/ 202756 h 472162"/>
                    <a:gd name="connsiteX4" fmla="*/ 311574 w 374021"/>
                    <a:gd name="connsiteY4" fmla="*/ 202756 h 472162"/>
                    <a:gd name="connsiteX5" fmla="*/ 311574 w 374021"/>
                    <a:gd name="connsiteY5" fmla="*/ 0 h 472162"/>
                    <a:gd name="connsiteX6" fmla="*/ 374022 w 374021"/>
                    <a:gd name="connsiteY6" fmla="*/ 0 h 472162"/>
                    <a:gd name="connsiteX7" fmla="*/ 374022 w 374021"/>
                    <a:gd name="connsiteY7" fmla="*/ 472163 h 472162"/>
                    <a:gd name="connsiteX8" fmla="*/ 311574 w 374021"/>
                    <a:gd name="connsiteY8" fmla="*/ 472163 h 472162"/>
                    <a:gd name="connsiteX9" fmla="*/ 311574 w 374021"/>
                    <a:gd name="connsiteY9" fmla="*/ 260375 h 472162"/>
                    <a:gd name="connsiteX10" fmla="*/ 62448 w 374021"/>
                    <a:gd name="connsiteY10" fmla="*/ 260375 h 472162"/>
                    <a:gd name="connsiteX11" fmla="*/ 62448 w 374021"/>
                    <a:gd name="connsiteY11" fmla="*/ 472163 h 472162"/>
                    <a:gd name="connsiteX12" fmla="*/ 0 w 374021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4021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8" y="0"/>
                      </a:lnTo>
                      <a:lnTo>
                        <a:pt x="62448" y="202756"/>
                      </a:lnTo>
                      <a:lnTo>
                        <a:pt x="311574" y="202756"/>
                      </a:lnTo>
                      <a:lnTo>
                        <a:pt x="311574" y="0"/>
                      </a:lnTo>
                      <a:lnTo>
                        <a:pt x="374022" y="0"/>
                      </a:lnTo>
                      <a:lnTo>
                        <a:pt x="374022" y="472163"/>
                      </a:lnTo>
                      <a:lnTo>
                        <a:pt x="311574" y="472163"/>
                      </a:lnTo>
                      <a:lnTo>
                        <a:pt x="311574" y="260375"/>
                      </a:lnTo>
                      <a:lnTo>
                        <a:pt x="62448" y="260375"/>
                      </a:lnTo>
                      <a:lnTo>
                        <a:pt x="62448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9" name="Freeform: Shape 121">
                  <a:extLst>
                    <a:ext uri="{FF2B5EF4-FFF2-40B4-BE49-F238E27FC236}">
                      <a16:creationId xmlns:a16="http://schemas.microsoft.com/office/drawing/2014/main" id="{8B10DB6C-ED16-4F99-8ADD-38F2A5E7643E}"/>
                    </a:ext>
                  </a:extLst>
                </p:cNvPr>
                <p:cNvSpPr/>
                <p:nvPr/>
              </p:nvSpPr>
              <p:spPr bwMode="gray">
                <a:xfrm>
                  <a:off x="6440565" y="2498768"/>
                  <a:ext cx="331697" cy="488828"/>
                </a:xfrm>
                <a:custGeom>
                  <a:avLst/>
                  <a:gdLst>
                    <a:gd name="connsiteX0" fmla="*/ 157523 w 331697"/>
                    <a:gd name="connsiteY0" fmla="*/ 488829 h 488828"/>
                    <a:gd name="connsiteX1" fmla="*/ 0 w 331697"/>
                    <a:gd name="connsiteY1" fmla="*/ 448554 h 488828"/>
                    <a:gd name="connsiteX2" fmla="*/ 0 w 331697"/>
                    <a:gd name="connsiteY2" fmla="*/ 384671 h 488828"/>
                    <a:gd name="connsiteX3" fmla="*/ 158905 w 331697"/>
                    <a:gd name="connsiteY3" fmla="*/ 433271 h 488828"/>
                    <a:gd name="connsiteX4" fmla="*/ 269250 w 331697"/>
                    <a:gd name="connsiteY4" fmla="*/ 351339 h 488828"/>
                    <a:gd name="connsiteX5" fmla="*/ 249452 w 331697"/>
                    <a:gd name="connsiteY5" fmla="*/ 304017 h 488828"/>
                    <a:gd name="connsiteX6" fmla="*/ 175480 w 331697"/>
                    <a:gd name="connsiteY6" fmla="*/ 275344 h 488828"/>
                    <a:gd name="connsiteX7" fmla="*/ 123525 w 331697"/>
                    <a:gd name="connsiteY7" fmla="*/ 263155 h 488828"/>
                    <a:gd name="connsiteX8" fmla="*/ 33318 w 331697"/>
                    <a:gd name="connsiteY8" fmla="*/ 218365 h 488828"/>
                    <a:gd name="connsiteX9" fmla="*/ 6943 w 331697"/>
                    <a:gd name="connsiteY9" fmla="*/ 138168 h 488828"/>
                    <a:gd name="connsiteX10" fmla="*/ 173484 w 331697"/>
                    <a:gd name="connsiteY10" fmla="*/ 0 h 488828"/>
                    <a:gd name="connsiteX11" fmla="*/ 306026 w 331697"/>
                    <a:gd name="connsiteY11" fmla="*/ 29168 h 488828"/>
                    <a:gd name="connsiteX12" fmla="*/ 306026 w 331697"/>
                    <a:gd name="connsiteY12" fmla="*/ 92360 h 488828"/>
                    <a:gd name="connsiteX13" fmla="*/ 175571 w 331697"/>
                    <a:gd name="connsiteY13" fmla="*/ 55557 h 488828"/>
                    <a:gd name="connsiteX14" fmla="*/ 69391 w 331697"/>
                    <a:gd name="connsiteY14" fmla="*/ 134018 h 488828"/>
                    <a:gd name="connsiteX15" fmla="*/ 87779 w 331697"/>
                    <a:gd name="connsiteY15" fmla="*/ 179056 h 488828"/>
                    <a:gd name="connsiteX16" fmla="*/ 154769 w 331697"/>
                    <a:gd name="connsiteY16" fmla="*/ 206084 h 488828"/>
                    <a:gd name="connsiteX17" fmla="*/ 208198 w 331697"/>
                    <a:gd name="connsiteY17" fmla="*/ 217882 h 488828"/>
                    <a:gd name="connsiteX18" fmla="*/ 303247 w 331697"/>
                    <a:gd name="connsiteY18" fmla="*/ 264460 h 488828"/>
                    <a:gd name="connsiteX19" fmla="*/ 331698 w 331697"/>
                    <a:gd name="connsiteY19" fmla="*/ 349264 h 488828"/>
                    <a:gd name="connsiteX20" fmla="*/ 157523 w 331697"/>
                    <a:gd name="connsiteY20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31697" h="488828">
                      <a:moveTo>
                        <a:pt x="157523" y="488829"/>
                      </a:moveTo>
                      <a:cubicBezTo>
                        <a:pt x="86735" y="488829"/>
                        <a:pt x="34219" y="475412"/>
                        <a:pt x="0" y="448554"/>
                      </a:cubicBezTo>
                      <a:lnTo>
                        <a:pt x="0" y="384671"/>
                      </a:lnTo>
                      <a:cubicBezTo>
                        <a:pt x="43485" y="417076"/>
                        <a:pt x="96458" y="433271"/>
                        <a:pt x="158905" y="433271"/>
                      </a:cubicBezTo>
                      <a:cubicBezTo>
                        <a:pt x="232460" y="433271"/>
                        <a:pt x="269250" y="405969"/>
                        <a:pt x="269250" y="351339"/>
                      </a:cubicBezTo>
                      <a:cubicBezTo>
                        <a:pt x="269250" y="330614"/>
                        <a:pt x="262646" y="314849"/>
                        <a:pt x="249452" y="304017"/>
                      </a:cubicBezTo>
                      <a:cubicBezTo>
                        <a:pt x="236245" y="293185"/>
                        <a:pt x="211605" y="283632"/>
                        <a:pt x="175480" y="275344"/>
                      </a:cubicBezTo>
                      <a:lnTo>
                        <a:pt x="123525" y="263155"/>
                      </a:lnTo>
                      <a:cubicBezTo>
                        <a:pt x="80953" y="253432"/>
                        <a:pt x="50885" y="238502"/>
                        <a:pt x="33318" y="218365"/>
                      </a:cubicBezTo>
                      <a:cubicBezTo>
                        <a:pt x="15726" y="198228"/>
                        <a:pt x="6943" y="171500"/>
                        <a:pt x="6943" y="138168"/>
                      </a:cubicBezTo>
                      <a:cubicBezTo>
                        <a:pt x="6943" y="46056"/>
                        <a:pt x="62461" y="0"/>
                        <a:pt x="173484" y="0"/>
                      </a:cubicBezTo>
                      <a:cubicBezTo>
                        <a:pt x="234548" y="0"/>
                        <a:pt x="278724" y="9723"/>
                        <a:pt x="306026" y="29168"/>
                      </a:cubicBezTo>
                      <a:lnTo>
                        <a:pt x="306026" y="92360"/>
                      </a:lnTo>
                      <a:cubicBezTo>
                        <a:pt x="271325" y="67825"/>
                        <a:pt x="227840" y="55557"/>
                        <a:pt x="175571" y="55557"/>
                      </a:cubicBezTo>
                      <a:cubicBezTo>
                        <a:pt x="104784" y="55557"/>
                        <a:pt x="69391" y="81711"/>
                        <a:pt x="69391" y="134018"/>
                      </a:cubicBezTo>
                      <a:cubicBezTo>
                        <a:pt x="69391" y="152955"/>
                        <a:pt x="75511" y="167963"/>
                        <a:pt x="87779" y="179056"/>
                      </a:cubicBezTo>
                      <a:cubicBezTo>
                        <a:pt x="100047" y="190149"/>
                        <a:pt x="122377" y="199154"/>
                        <a:pt x="154769" y="206084"/>
                      </a:cubicBezTo>
                      <a:lnTo>
                        <a:pt x="208198" y="217882"/>
                      </a:lnTo>
                      <a:cubicBezTo>
                        <a:pt x="252597" y="227618"/>
                        <a:pt x="284271" y="243148"/>
                        <a:pt x="303247" y="264460"/>
                      </a:cubicBezTo>
                      <a:cubicBezTo>
                        <a:pt x="322210" y="285772"/>
                        <a:pt x="331698" y="314053"/>
                        <a:pt x="331698" y="349264"/>
                      </a:cubicBezTo>
                      <a:cubicBezTo>
                        <a:pt x="331698" y="442303"/>
                        <a:pt x="273635" y="488829"/>
                        <a:pt x="157523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0" name="Freeform: Shape 122">
                  <a:extLst>
                    <a:ext uri="{FF2B5EF4-FFF2-40B4-BE49-F238E27FC236}">
                      <a16:creationId xmlns:a16="http://schemas.microsoft.com/office/drawing/2014/main" id="{5E2768F9-D12B-425F-9A34-A7409DC090A6}"/>
                    </a:ext>
                  </a:extLst>
                </p:cNvPr>
                <p:cNvSpPr/>
                <p:nvPr/>
              </p:nvSpPr>
              <p:spPr bwMode="gray">
                <a:xfrm>
                  <a:off x="7176575" y="2498768"/>
                  <a:ext cx="333093" cy="488828"/>
                </a:xfrm>
                <a:custGeom>
                  <a:avLst/>
                  <a:gdLst>
                    <a:gd name="connsiteX0" fmla="*/ 217882 w 333093"/>
                    <a:gd name="connsiteY0" fmla="*/ 488829 h 488828"/>
                    <a:gd name="connsiteX1" fmla="*/ 53430 w 333093"/>
                    <a:gd name="connsiteY1" fmla="*/ 428769 h 488828"/>
                    <a:gd name="connsiteX2" fmla="*/ 0 w 333093"/>
                    <a:gd name="connsiteY2" fmla="*/ 244414 h 488828"/>
                    <a:gd name="connsiteX3" fmla="*/ 53091 w 333093"/>
                    <a:gd name="connsiteY3" fmla="*/ 60060 h 488828"/>
                    <a:gd name="connsiteX4" fmla="*/ 216512 w 333093"/>
                    <a:gd name="connsiteY4" fmla="*/ 0 h 488828"/>
                    <a:gd name="connsiteX5" fmla="*/ 333094 w 333093"/>
                    <a:gd name="connsiteY5" fmla="*/ 24300 h 488828"/>
                    <a:gd name="connsiteX6" fmla="*/ 333094 w 333093"/>
                    <a:gd name="connsiteY6" fmla="*/ 85404 h 488828"/>
                    <a:gd name="connsiteX7" fmla="*/ 218600 w 333093"/>
                    <a:gd name="connsiteY7" fmla="*/ 55544 h 488828"/>
                    <a:gd name="connsiteX8" fmla="*/ 100621 w 333093"/>
                    <a:gd name="connsiteY8" fmla="*/ 100334 h 488828"/>
                    <a:gd name="connsiteX9" fmla="*/ 63831 w 333093"/>
                    <a:gd name="connsiteY9" fmla="*/ 243723 h 488828"/>
                    <a:gd name="connsiteX10" fmla="*/ 100960 w 333093"/>
                    <a:gd name="connsiteY10" fmla="*/ 388155 h 488828"/>
                    <a:gd name="connsiteX11" fmla="*/ 220662 w 333093"/>
                    <a:gd name="connsiteY11" fmla="*/ 433285 h 488828"/>
                    <a:gd name="connsiteX12" fmla="*/ 333081 w 333093"/>
                    <a:gd name="connsiteY12" fmla="*/ 403424 h 488828"/>
                    <a:gd name="connsiteX13" fmla="*/ 333081 w 333093"/>
                    <a:gd name="connsiteY13" fmla="*/ 464528 h 488828"/>
                    <a:gd name="connsiteX14" fmla="*/ 217882 w 333093"/>
                    <a:gd name="connsiteY14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33093" h="488828">
                      <a:moveTo>
                        <a:pt x="217882" y="488829"/>
                      </a:moveTo>
                      <a:cubicBezTo>
                        <a:pt x="143872" y="488829"/>
                        <a:pt x="89032" y="468809"/>
                        <a:pt x="53430" y="428769"/>
                      </a:cubicBezTo>
                      <a:cubicBezTo>
                        <a:pt x="17801" y="388729"/>
                        <a:pt x="0" y="327286"/>
                        <a:pt x="0" y="244414"/>
                      </a:cubicBezTo>
                      <a:cubicBezTo>
                        <a:pt x="0" y="161555"/>
                        <a:pt x="17697" y="100112"/>
                        <a:pt x="53091" y="60060"/>
                      </a:cubicBezTo>
                      <a:cubicBezTo>
                        <a:pt x="88484" y="20020"/>
                        <a:pt x="142958" y="0"/>
                        <a:pt x="216512" y="0"/>
                      </a:cubicBezTo>
                      <a:cubicBezTo>
                        <a:pt x="265544" y="0"/>
                        <a:pt x="304408" y="8105"/>
                        <a:pt x="333094" y="24300"/>
                      </a:cubicBezTo>
                      <a:lnTo>
                        <a:pt x="333094" y="85404"/>
                      </a:lnTo>
                      <a:cubicBezTo>
                        <a:pt x="300245" y="65502"/>
                        <a:pt x="262085" y="55544"/>
                        <a:pt x="218600" y="55544"/>
                      </a:cubicBezTo>
                      <a:cubicBezTo>
                        <a:pt x="164478" y="55544"/>
                        <a:pt x="125144" y="70474"/>
                        <a:pt x="100621" y="100334"/>
                      </a:cubicBezTo>
                      <a:cubicBezTo>
                        <a:pt x="76099" y="130194"/>
                        <a:pt x="63831" y="177999"/>
                        <a:pt x="63831" y="243723"/>
                      </a:cubicBezTo>
                      <a:cubicBezTo>
                        <a:pt x="63831" y="309929"/>
                        <a:pt x="76203" y="358060"/>
                        <a:pt x="100960" y="388155"/>
                      </a:cubicBezTo>
                      <a:cubicBezTo>
                        <a:pt x="125704" y="418250"/>
                        <a:pt x="165614" y="433285"/>
                        <a:pt x="220662" y="433285"/>
                      </a:cubicBezTo>
                      <a:cubicBezTo>
                        <a:pt x="263690" y="433285"/>
                        <a:pt x="301159" y="423340"/>
                        <a:pt x="333081" y="403424"/>
                      </a:cubicBezTo>
                      <a:lnTo>
                        <a:pt x="333081" y="464528"/>
                      </a:lnTo>
                      <a:cubicBezTo>
                        <a:pt x="304852" y="480724"/>
                        <a:pt x="266457" y="488829"/>
                        <a:pt x="217882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1" name="Freeform: Shape 123">
                  <a:extLst>
                    <a:ext uri="{FF2B5EF4-FFF2-40B4-BE49-F238E27FC236}">
                      <a16:creationId xmlns:a16="http://schemas.microsoft.com/office/drawing/2014/main" id="{F96F67DC-1BEB-4759-A797-F3326CD1553A}"/>
                    </a:ext>
                  </a:extLst>
                </p:cNvPr>
                <p:cNvSpPr/>
                <p:nvPr/>
              </p:nvSpPr>
              <p:spPr bwMode="gray">
                <a:xfrm>
                  <a:off x="7933439" y="2507095"/>
                  <a:ext cx="374020" cy="472162"/>
                </a:xfrm>
                <a:custGeom>
                  <a:avLst/>
                  <a:gdLst>
                    <a:gd name="connsiteX0" fmla="*/ 0 w 374020"/>
                    <a:gd name="connsiteY0" fmla="*/ 472163 h 472162"/>
                    <a:gd name="connsiteX1" fmla="*/ 0 w 374020"/>
                    <a:gd name="connsiteY1" fmla="*/ 0 h 472162"/>
                    <a:gd name="connsiteX2" fmla="*/ 62448 w 374020"/>
                    <a:gd name="connsiteY2" fmla="*/ 0 h 472162"/>
                    <a:gd name="connsiteX3" fmla="*/ 62448 w 374020"/>
                    <a:gd name="connsiteY3" fmla="*/ 202756 h 472162"/>
                    <a:gd name="connsiteX4" fmla="*/ 311574 w 374020"/>
                    <a:gd name="connsiteY4" fmla="*/ 202756 h 472162"/>
                    <a:gd name="connsiteX5" fmla="*/ 311574 w 374020"/>
                    <a:gd name="connsiteY5" fmla="*/ 0 h 472162"/>
                    <a:gd name="connsiteX6" fmla="*/ 374021 w 374020"/>
                    <a:gd name="connsiteY6" fmla="*/ 0 h 472162"/>
                    <a:gd name="connsiteX7" fmla="*/ 374021 w 374020"/>
                    <a:gd name="connsiteY7" fmla="*/ 472163 h 472162"/>
                    <a:gd name="connsiteX8" fmla="*/ 311574 w 374020"/>
                    <a:gd name="connsiteY8" fmla="*/ 472163 h 472162"/>
                    <a:gd name="connsiteX9" fmla="*/ 311574 w 374020"/>
                    <a:gd name="connsiteY9" fmla="*/ 260375 h 472162"/>
                    <a:gd name="connsiteX10" fmla="*/ 62448 w 374020"/>
                    <a:gd name="connsiteY10" fmla="*/ 260375 h 472162"/>
                    <a:gd name="connsiteX11" fmla="*/ 62448 w 374020"/>
                    <a:gd name="connsiteY11" fmla="*/ 472163 h 472162"/>
                    <a:gd name="connsiteX12" fmla="*/ 0 w 374020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4020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8" y="0"/>
                      </a:lnTo>
                      <a:lnTo>
                        <a:pt x="62448" y="202756"/>
                      </a:lnTo>
                      <a:lnTo>
                        <a:pt x="311574" y="202756"/>
                      </a:lnTo>
                      <a:lnTo>
                        <a:pt x="311574" y="0"/>
                      </a:lnTo>
                      <a:lnTo>
                        <a:pt x="374021" y="0"/>
                      </a:lnTo>
                      <a:lnTo>
                        <a:pt x="374021" y="472163"/>
                      </a:lnTo>
                      <a:lnTo>
                        <a:pt x="311574" y="472163"/>
                      </a:lnTo>
                      <a:lnTo>
                        <a:pt x="311574" y="260375"/>
                      </a:lnTo>
                      <a:lnTo>
                        <a:pt x="62448" y="260375"/>
                      </a:lnTo>
                      <a:lnTo>
                        <a:pt x="62448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2" name="Freeform: Shape 124">
                  <a:extLst>
                    <a:ext uri="{FF2B5EF4-FFF2-40B4-BE49-F238E27FC236}">
                      <a16:creationId xmlns:a16="http://schemas.microsoft.com/office/drawing/2014/main" id="{4E09D3CC-E546-41A7-B99D-AFA8C912E914}"/>
                    </a:ext>
                  </a:extLst>
                </p:cNvPr>
                <p:cNvSpPr/>
                <p:nvPr/>
              </p:nvSpPr>
              <p:spPr bwMode="gray">
                <a:xfrm>
                  <a:off x="8759917" y="2507095"/>
                  <a:ext cx="355997" cy="480502"/>
                </a:xfrm>
                <a:custGeom>
                  <a:avLst/>
                  <a:gdLst>
                    <a:gd name="connsiteX0" fmla="*/ 313661 w 355997"/>
                    <a:gd name="connsiteY0" fmla="*/ 437108 h 480502"/>
                    <a:gd name="connsiteX1" fmla="*/ 178338 w 355997"/>
                    <a:gd name="connsiteY1" fmla="*/ 480502 h 480502"/>
                    <a:gd name="connsiteX2" fmla="*/ 42676 w 355997"/>
                    <a:gd name="connsiteY2" fmla="*/ 437108 h 480502"/>
                    <a:gd name="connsiteX3" fmla="*/ 0 w 355997"/>
                    <a:gd name="connsiteY3" fmla="*/ 297896 h 480502"/>
                    <a:gd name="connsiteX4" fmla="*/ 0 w 355997"/>
                    <a:gd name="connsiteY4" fmla="*/ 0 h 480502"/>
                    <a:gd name="connsiteX5" fmla="*/ 62447 w 355997"/>
                    <a:gd name="connsiteY5" fmla="*/ 0 h 480502"/>
                    <a:gd name="connsiteX6" fmla="*/ 62447 w 355997"/>
                    <a:gd name="connsiteY6" fmla="*/ 303430 h 480502"/>
                    <a:gd name="connsiteX7" fmla="*/ 90206 w 355997"/>
                    <a:gd name="connsiteY7" fmla="*/ 395437 h 480502"/>
                    <a:gd name="connsiteX8" fmla="*/ 179030 w 355997"/>
                    <a:gd name="connsiteY8" fmla="*/ 424254 h 480502"/>
                    <a:gd name="connsiteX9" fmla="*/ 268558 w 355997"/>
                    <a:gd name="connsiteY9" fmla="*/ 395437 h 480502"/>
                    <a:gd name="connsiteX10" fmla="*/ 296317 w 355997"/>
                    <a:gd name="connsiteY10" fmla="*/ 303430 h 480502"/>
                    <a:gd name="connsiteX11" fmla="*/ 296317 w 355997"/>
                    <a:gd name="connsiteY11" fmla="*/ 0 h 480502"/>
                    <a:gd name="connsiteX12" fmla="*/ 355998 w 355997"/>
                    <a:gd name="connsiteY12" fmla="*/ 0 h 480502"/>
                    <a:gd name="connsiteX13" fmla="*/ 355998 w 355997"/>
                    <a:gd name="connsiteY13" fmla="*/ 297883 h 480502"/>
                    <a:gd name="connsiteX14" fmla="*/ 313661 w 355997"/>
                    <a:gd name="connsiteY14" fmla="*/ 437108 h 48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997" h="480502">
                      <a:moveTo>
                        <a:pt x="313661" y="437108"/>
                      </a:moveTo>
                      <a:cubicBezTo>
                        <a:pt x="285433" y="466042"/>
                        <a:pt x="240342" y="480502"/>
                        <a:pt x="178338" y="480502"/>
                      </a:cubicBezTo>
                      <a:cubicBezTo>
                        <a:pt x="116334" y="480502"/>
                        <a:pt x="71127" y="466042"/>
                        <a:pt x="42676" y="437108"/>
                      </a:cubicBezTo>
                      <a:cubicBezTo>
                        <a:pt x="14225" y="408188"/>
                        <a:pt x="0" y="361767"/>
                        <a:pt x="0" y="297896"/>
                      </a:cubicBezTo>
                      <a:lnTo>
                        <a:pt x="0" y="0"/>
                      </a:lnTo>
                      <a:lnTo>
                        <a:pt x="62447" y="0"/>
                      </a:lnTo>
                      <a:lnTo>
                        <a:pt x="62447" y="303430"/>
                      </a:lnTo>
                      <a:cubicBezTo>
                        <a:pt x="62447" y="345558"/>
                        <a:pt x="71701" y="376227"/>
                        <a:pt x="90206" y="395437"/>
                      </a:cubicBezTo>
                      <a:cubicBezTo>
                        <a:pt x="108712" y="414661"/>
                        <a:pt x="138324" y="424254"/>
                        <a:pt x="179030" y="424254"/>
                      </a:cubicBezTo>
                      <a:cubicBezTo>
                        <a:pt x="220205" y="424254"/>
                        <a:pt x="250039" y="414661"/>
                        <a:pt x="268558" y="395437"/>
                      </a:cubicBezTo>
                      <a:cubicBezTo>
                        <a:pt x="287051" y="376240"/>
                        <a:pt x="296317" y="345571"/>
                        <a:pt x="296317" y="303430"/>
                      </a:cubicBezTo>
                      <a:lnTo>
                        <a:pt x="296317" y="0"/>
                      </a:lnTo>
                      <a:lnTo>
                        <a:pt x="355998" y="0"/>
                      </a:lnTo>
                      <a:lnTo>
                        <a:pt x="355998" y="297883"/>
                      </a:lnTo>
                      <a:cubicBezTo>
                        <a:pt x="355998" y="361767"/>
                        <a:pt x="341877" y="408175"/>
                        <a:pt x="313661" y="43710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3" name="Freeform: Shape 125">
                  <a:extLst>
                    <a:ext uri="{FF2B5EF4-FFF2-40B4-BE49-F238E27FC236}">
                      <a16:creationId xmlns:a16="http://schemas.microsoft.com/office/drawing/2014/main" id="{A6CC51ED-C9FE-4072-BE4A-B6501277BAF6}"/>
                    </a:ext>
                  </a:extLst>
                </p:cNvPr>
                <p:cNvSpPr/>
                <p:nvPr/>
              </p:nvSpPr>
              <p:spPr bwMode="gray">
                <a:xfrm>
                  <a:off x="9568358" y="2507095"/>
                  <a:ext cx="299083" cy="472175"/>
                </a:xfrm>
                <a:custGeom>
                  <a:avLst/>
                  <a:gdLst>
                    <a:gd name="connsiteX0" fmla="*/ 0 w 299083"/>
                    <a:gd name="connsiteY0" fmla="*/ 472163 h 472175"/>
                    <a:gd name="connsiteX1" fmla="*/ 0 w 299083"/>
                    <a:gd name="connsiteY1" fmla="*/ 0 h 472175"/>
                    <a:gd name="connsiteX2" fmla="*/ 62447 w 299083"/>
                    <a:gd name="connsiteY2" fmla="*/ 0 h 472175"/>
                    <a:gd name="connsiteX3" fmla="*/ 62447 w 299083"/>
                    <a:gd name="connsiteY3" fmla="*/ 415927 h 472175"/>
                    <a:gd name="connsiteX4" fmla="*/ 299084 w 299083"/>
                    <a:gd name="connsiteY4" fmla="*/ 415927 h 472175"/>
                    <a:gd name="connsiteX5" fmla="*/ 299084 w 299083"/>
                    <a:gd name="connsiteY5" fmla="*/ 472176 h 472175"/>
                    <a:gd name="connsiteX6" fmla="*/ 0 w 299083"/>
                    <a:gd name="connsiteY6" fmla="*/ 472176 h 47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9083" h="472175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7" y="0"/>
                      </a:lnTo>
                      <a:lnTo>
                        <a:pt x="62447" y="415927"/>
                      </a:lnTo>
                      <a:lnTo>
                        <a:pt x="299084" y="415927"/>
                      </a:lnTo>
                      <a:lnTo>
                        <a:pt x="299084" y="472176"/>
                      </a:lnTo>
                      <a:lnTo>
                        <a:pt x="0" y="472176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64" name="Freeform: Shape 126">
                  <a:extLst>
                    <a:ext uri="{FF2B5EF4-FFF2-40B4-BE49-F238E27FC236}">
                      <a16:creationId xmlns:a16="http://schemas.microsoft.com/office/drawing/2014/main" id="{477EBDF5-1BC0-416B-B80C-250F297BD21F}"/>
                    </a:ext>
                  </a:extLst>
                </p:cNvPr>
                <p:cNvSpPr/>
                <p:nvPr/>
              </p:nvSpPr>
              <p:spPr bwMode="gray">
                <a:xfrm>
                  <a:off x="10265867" y="2507095"/>
                  <a:ext cx="341420" cy="472162"/>
                </a:xfrm>
                <a:custGeom>
                  <a:avLst/>
                  <a:gdLst>
                    <a:gd name="connsiteX0" fmla="*/ 0 w 341420"/>
                    <a:gd name="connsiteY0" fmla="*/ 472163 h 472162"/>
                    <a:gd name="connsiteX1" fmla="*/ 0 w 341420"/>
                    <a:gd name="connsiteY1" fmla="*/ 0 h 472162"/>
                    <a:gd name="connsiteX2" fmla="*/ 337257 w 341420"/>
                    <a:gd name="connsiteY2" fmla="*/ 0 h 472162"/>
                    <a:gd name="connsiteX3" fmla="*/ 337257 w 341420"/>
                    <a:gd name="connsiteY3" fmla="*/ 55544 h 472162"/>
                    <a:gd name="connsiteX4" fmla="*/ 62461 w 341420"/>
                    <a:gd name="connsiteY4" fmla="*/ 55544 h 472162"/>
                    <a:gd name="connsiteX5" fmla="*/ 62461 w 341420"/>
                    <a:gd name="connsiteY5" fmla="*/ 204140 h 472162"/>
                    <a:gd name="connsiteX6" fmla="*/ 298405 w 341420"/>
                    <a:gd name="connsiteY6" fmla="*/ 204140 h 472162"/>
                    <a:gd name="connsiteX7" fmla="*/ 298405 w 341420"/>
                    <a:gd name="connsiteY7" fmla="*/ 259684 h 472162"/>
                    <a:gd name="connsiteX8" fmla="*/ 62461 w 341420"/>
                    <a:gd name="connsiteY8" fmla="*/ 259684 h 472162"/>
                    <a:gd name="connsiteX9" fmla="*/ 62461 w 341420"/>
                    <a:gd name="connsiteY9" fmla="*/ 416606 h 472162"/>
                    <a:gd name="connsiteX10" fmla="*/ 341420 w 341420"/>
                    <a:gd name="connsiteY10" fmla="*/ 416606 h 472162"/>
                    <a:gd name="connsiteX11" fmla="*/ 341420 w 341420"/>
                    <a:gd name="connsiteY11" fmla="*/ 472150 h 472162"/>
                    <a:gd name="connsiteX12" fmla="*/ 0 w 341420"/>
                    <a:gd name="connsiteY12" fmla="*/ 472150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1420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337257" y="0"/>
                      </a:lnTo>
                      <a:lnTo>
                        <a:pt x="337257" y="55544"/>
                      </a:lnTo>
                      <a:lnTo>
                        <a:pt x="62461" y="55544"/>
                      </a:lnTo>
                      <a:lnTo>
                        <a:pt x="62461" y="204140"/>
                      </a:lnTo>
                      <a:lnTo>
                        <a:pt x="298405" y="204140"/>
                      </a:lnTo>
                      <a:lnTo>
                        <a:pt x="298405" y="259684"/>
                      </a:lnTo>
                      <a:lnTo>
                        <a:pt x="62461" y="259684"/>
                      </a:lnTo>
                      <a:lnTo>
                        <a:pt x="62461" y="416606"/>
                      </a:lnTo>
                      <a:lnTo>
                        <a:pt x="341420" y="416606"/>
                      </a:lnTo>
                      <a:lnTo>
                        <a:pt x="341420" y="472150"/>
                      </a:lnTo>
                      <a:lnTo>
                        <a:pt x="0" y="472150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3" name="Graphic 3">
                <a:extLst>
                  <a:ext uri="{FF2B5EF4-FFF2-40B4-BE49-F238E27FC236}">
                    <a16:creationId xmlns:a16="http://schemas.microsoft.com/office/drawing/2014/main" id="{84156236-2A3D-471F-9B68-07102DD7583A}"/>
                  </a:ext>
                </a:extLst>
              </p:cNvPr>
              <p:cNvGrpSpPr/>
              <p:nvPr/>
            </p:nvGrpSpPr>
            <p:grpSpPr bwMode="gray">
              <a:xfrm>
                <a:off x="3221861" y="4478474"/>
                <a:ext cx="7388088" cy="271651"/>
                <a:chOff x="3221861" y="4478474"/>
                <a:chExt cx="7388088" cy="271651"/>
              </a:xfrm>
              <a:solidFill>
                <a:srgbClr val="3D434B"/>
              </a:solidFill>
            </p:grpSpPr>
            <p:sp>
              <p:nvSpPr>
                <p:cNvPr id="28" name="Freeform: Shape 90">
                  <a:extLst>
                    <a:ext uri="{FF2B5EF4-FFF2-40B4-BE49-F238E27FC236}">
                      <a16:creationId xmlns:a16="http://schemas.microsoft.com/office/drawing/2014/main" id="{4529D942-643F-4889-B090-3239A511BAB5}"/>
                    </a:ext>
                  </a:extLst>
                </p:cNvPr>
                <p:cNvSpPr/>
                <p:nvPr/>
              </p:nvSpPr>
              <p:spPr bwMode="gray">
                <a:xfrm>
                  <a:off x="3221861" y="4483107"/>
                  <a:ext cx="197810" cy="267018"/>
                </a:xfrm>
                <a:custGeom>
                  <a:avLst/>
                  <a:gdLst>
                    <a:gd name="connsiteX0" fmla="*/ 174319 w 197810"/>
                    <a:gd name="connsiteY0" fmla="*/ 242901 h 267018"/>
                    <a:gd name="connsiteX1" fmla="*/ 99120 w 197810"/>
                    <a:gd name="connsiteY1" fmla="*/ 267018 h 267018"/>
                    <a:gd name="connsiteX2" fmla="*/ 23726 w 197810"/>
                    <a:gd name="connsiteY2" fmla="*/ 242901 h 267018"/>
                    <a:gd name="connsiteX3" fmla="*/ 0 w 197810"/>
                    <a:gd name="connsiteY3" fmla="*/ 165536 h 267018"/>
                    <a:gd name="connsiteX4" fmla="*/ 0 w 197810"/>
                    <a:gd name="connsiteY4" fmla="*/ 0 h 267018"/>
                    <a:gd name="connsiteX5" fmla="*/ 34702 w 197810"/>
                    <a:gd name="connsiteY5" fmla="*/ 0 h 267018"/>
                    <a:gd name="connsiteX6" fmla="*/ 34702 w 197810"/>
                    <a:gd name="connsiteY6" fmla="*/ 168615 h 267018"/>
                    <a:gd name="connsiteX7" fmla="*/ 50128 w 197810"/>
                    <a:gd name="connsiteY7" fmla="*/ 219735 h 267018"/>
                    <a:gd name="connsiteX8" fmla="*/ 99486 w 197810"/>
                    <a:gd name="connsiteY8" fmla="*/ 235749 h 267018"/>
                    <a:gd name="connsiteX9" fmla="*/ 149222 w 197810"/>
                    <a:gd name="connsiteY9" fmla="*/ 219735 h 267018"/>
                    <a:gd name="connsiteX10" fmla="*/ 164648 w 197810"/>
                    <a:gd name="connsiteY10" fmla="*/ 168615 h 267018"/>
                    <a:gd name="connsiteX11" fmla="*/ 164648 w 197810"/>
                    <a:gd name="connsiteY11" fmla="*/ 0 h 267018"/>
                    <a:gd name="connsiteX12" fmla="*/ 197810 w 197810"/>
                    <a:gd name="connsiteY12" fmla="*/ 0 h 267018"/>
                    <a:gd name="connsiteX13" fmla="*/ 197810 w 197810"/>
                    <a:gd name="connsiteY13" fmla="*/ 165536 h 267018"/>
                    <a:gd name="connsiteX14" fmla="*/ 174319 w 197810"/>
                    <a:gd name="connsiteY14" fmla="*/ 242901 h 267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810" h="267018">
                      <a:moveTo>
                        <a:pt x="174319" y="242901"/>
                      </a:moveTo>
                      <a:cubicBezTo>
                        <a:pt x="158632" y="258979"/>
                        <a:pt x="133561" y="267018"/>
                        <a:pt x="99120" y="267018"/>
                      </a:cubicBezTo>
                      <a:cubicBezTo>
                        <a:pt x="64666" y="267018"/>
                        <a:pt x="39544" y="258979"/>
                        <a:pt x="23726" y="242901"/>
                      </a:cubicBezTo>
                      <a:cubicBezTo>
                        <a:pt x="7909" y="226822"/>
                        <a:pt x="0" y="201034"/>
                        <a:pt x="0" y="165536"/>
                      </a:cubicBez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168615"/>
                      </a:lnTo>
                      <a:cubicBezTo>
                        <a:pt x="34702" y="192029"/>
                        <a:pt x="39844" y="209073"/>
                        <a:pt x="50128" y="219735"/>
                      </a:cubicBezTo>
                      <a:cubicBezTo>
                        <a:pt x="60412" y="230424"/>
                        <a:pt x="76869" y="235749"/>
                        <a:pt x="99486" y="235749"/>
                      </a:cubicBezTo>
                      <a:cubicBezTo>
                        <a:pt x="122351" y="235749"/>
                        <a:pt x="138951" y="230411"/>
                        <a:pt x="149222" y="219735"/>
                      </a:cubicBezTo>
                      <a:cubicBezTo>
                        <a:pt x="159506" y="209073"/>
                        <a:pt x="164648" y="192029"/>
                        <a:pt x="164648" y="168615"/>
                      </a:cubicBezTo>
                      <a:lnTo>
                        <a:pt x="164648" y="0"/>
                      </a:lnTo>
                      <a:lnTo>
                        <a:pt x="197810" y="0"/>
                      </a:lnTo>
                      <a:lnTo>
                        <a:pt x="197810" y="165536"/>
                      </a:lnTo>
                      <a:cubicBezTo>
                        <a:pt x="197836" y="201034"/>
                        <a:pt x="189993" y="226822"/>
                        <a:pt x="174319" y="24290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9" name="Freeform: Shape 91">
                  <a:extLst>
                    <a:ext uri="{FF2B5EF4-FFF2-40B4-BE49-F238E27FC236}">
                      <a16:creationId xmlns:a16="http://schemas.microsoft.com/office/drawing/2014/main" id="{CFFAFCA8-87A3-4ADC-9281-11E8F5A01BD7}"/>
                    </a:ext>
                  </a:extLst>
                </p:cNvPr>
                <p:cNvSpPr/>
                <p:nvPr/>
              </p:nvSpPr>
              <p:spPr bwMode="gray">
                <a:xfrm>
                  <a:off x="3525970" y="4483107"/>
                  <a:ext cx="207859" cy="262385"/>
                </a:xfrm>
                <a:custGeom>
                  <a:avLst/>
                  <a:gdLst>
                    <a:gd name="connsiteX0" fmla="*/ 0 w 207859"/>
                    <a:gd name="connsiteY0" fmla="*/ 262385 h 262385"/>
                    <a:gd name="connsiteX1" fmla="*/ 0 w 207859"/>
                    <a:gd name="connsiteY1" fmla="*/ 0 h 262385"/>
                    <a:gd name="connsiteX2" fmla="*/ 43642 w 207859"/>
                    <a:gd name="connsiteY2" fmla="*/ 0 h 262385"/>
                    <a:gd name="connsiteX3" fmla="*/ 174697 w 207859"/>
                    <a:gd name="connsiteY3" fmla="*/ 199885 h 262385"/>
                    <a:gd name="connsiteX4" fmla="*/ 174697 w 207859"/>
                    <a:gd name="connsiteY4" fmla="*/ 0 h 262385"/>
                    <a:gd name="connsiteX5" fmla="*/ 207859 w 207859"/>
                    <a:gd name="connsiteY5" fmla="*/ 0 h 262385"/>
                    <a:gd name="connsiteX6" fmla="*/ 207859 w 207859"/>
                    <a:gd name="connsiteY6" fmla="*/ 262385 h 262385"/>
                    <a:gd name="connsiteX7" fmla="*/ 175076 w 207859"/>
                    <a:gd name="connsiteY7" fmla="*/ 262385 h 262385"/>
                    <a:gd name="connsiteX8" fmla="*/ 33175 w 207859"/>
                    <a:gd name="connsiteY8" fmla="*/ 45925 h 262385"/>
                    <a:gd name="connsiteX9" fmla="*/ 33175 w 207859"/>
                    <a:gd name="connsiteY9" fmla="*/ 262385 h 262385"/>
                    <a:gd name="connsiteX10" fmla="*/ 0 w 207859"/>
                    <a:gd name="connsiteY10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859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43642" y="0"/>
                      </a:lnTo>
                      <a:lnTo>
                        <a:pt x="174697" y="199885"/>
                      </a:lnTo>
                      <a:lnTo>
                        <a:pt x="174697" y="0"/>
                      </a:lnTo>
                      <a:lnTo>
                        <a:pt x="207859" y="0"/>
                      </a:lnTo>
                      <a:lnTo>
                        <a:pt x="207859" y="262385"/>
                      </a:lnTo>
                      <a:lnTo>
                        <a:pt x="175076" y="262385"/>
                      </a:lnTo>
                      <a:lnTo>
                        <a:pt x="33175" y="45925"/>
                      </a:lnTo>
                      <a:lnTo>
                        <a:pt x="33175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0" name="Freeform: Shape 92">
                  <a:extLst>
                    <a:ext uri="{FF2B5EF4-FFF2-40B4-BE49-F238E27FC236}">
                      <a16:creationId xmlns:a16="http://schemas.microsoft.com/office/drawing/2014/main" id="{86A768B7-DAC8-4844-9DE6-076752D4D0F7}"/>
                    </a:ext>
                  </a:extLst>
                </p:cNvPr>
                <p:cNvSpPr/>
                <p:nvPr/>
              </p:nvSpPr>
              <p:spPr bwMode="gray">
                <a:xfrm>
                  <a:off x="3842463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1" name="Freeform: Shape 93">
                  <a:extLst>
                    <a:ext uri="{FF2B5EF4-FFF2-40B4-BE49-F238E27FC236}">
                      <a16:creationId xmlns:a16="http://schemas.microsoft.com/office/drawing/2014/main" id="{20829DDA-09D6-4AED-8C2D-A86324C4A187}"/>
                    </a:ext>
                  </a:extLst>
                </p:cNvPr>
                <p:cNvSpPr/>
                <p:nvPr/>
              </p:nvSpPr>
              <p:spPr bwMode="gray">
                <a:xfrm>
                  <a:off x="3960377" y="4483107"/>
                  <a:ext cx="224825" cy="262385"/>
                </a:xfrm>
                <a:custGeom>
                  <a:avLst/>
                  <a:gdLst>
                    <a:gd name="connsiteX0" fmla="*/ 94070 w 224825"/>
                    <a:gd name="connsiteY0" fmla="*/ 262385 h 262385"/>
                    <a:gd name="connsiteX1" fmla="*/ 0 w 224825"/>
                    <a:gd name="connsiteY1" fmla="*/ 0 h 262385"/>
                    <a:gd name="connsiteX2" fmla="*/ 37025 w 224825"/>
                    <a:gd name="connsiteY2" fmla="*/ 0 h 262385"/>
                    <a:gd name="connsiteX3" fmla="*/ 113385 w 224825"/>
                    <a:gd name="connsiteY3" fmla="*/ 214306 h 262385"/>
                    <a:gd name="connsiteX4" fmla="*/ 189731 w 224825"/>
                    <a:gd name="connsiteY4" fmla="*/ 0 h 262385"/>
                    <a:gd name="connsiteX5" fmla="*/ 224825 w 224825"/>
                    <a:gd name="connsiteY5" fmla="*/ 0 h 262385"/>
                    <a:gd name="connsiteX6" fmla="*/ 130742 w 224825"/>
                    <a:gd name="connsiteY6" fmla="*/ 262385 h 262385"/>
                    <a:gd name="connsiteX7" fmla="*/ 94070 w 224825"/>
                    <a:gd name="connsiteY7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25" h="262385">
                      <a:moveTo>
                        <a:pt x="94070" y="262385"/>
                      </a:moveTo>
                      <a:lnTo>
                        <a:pt x="0" y="0"/>
                      </a:lnTo>
                      <a:lnTo>
                        <a:pt x="37025" y="0"/>
                      </a:lnTo>
                      <a:lnTo>
                        <a:pt x="113385" y="214306"/>
                      </a:lnTo>
                      <a:lnTo>
                        <a:pt x="189731" y="0"/>
                      </a:lnTo>
                      <a:lnTo>
                        <a:pt x="224825" y="0"/>
                      </a:lnTo>
                      <a:lnTo>
                        <a:pt x="130742" y="262385"/>
                      </a:lnTo>
                      <a:lnTo>
                        <a:pt x="9407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2" name="Freeform: Shape 94">
                  <a:extLst>
                    <a:ext uri="{FF2B5EF4-FFF2-40B4-BE49-F238E27FC236}">
                      <a16:creationId xmlns:a16="http://schemas.microsoft.com/office/drawing/2014/main" id="{44DACF1C-7343-441A-8931-C750E43E4790}"/>
                    </a:ext>
                  </a:extLst>
                </p:cNvPr>
                <p:cNvSpPr/>
                <p:nvPr/>
              </p:nvSpPr>
              <p:spPr bwMode="gray">
                <a:xfrm>
                  <a:off x="4268413" y="4483107"/>
                  <a:ext cx="189731" cy="262385"/>
                </a:xfrm>
                <a:custGeom>
                  <a:avLst/>
                  <a:gdLst>
                    <a:gd name="connsiteX0" fmla="*/ 0 w 189731"/>
                    <a:gd name="connsiteY0" fmla="*/ 262385 h 262385"/>
                    <a:gd name="connsiteX1" fmla="*/ 0 w 189731"/>
                    <a:gd name="connsiteY1" fmla="*/ 0 h 262385"/>
                    <a:gd name="connsiteX2" fmla="*/ 187422 w 189731"/>
                    <a:gd name="connsiteY2" fmla="*/ 0 h 262385"/>
                    <a:gd name="connsiteX3" fmla="*/ 187422 w 189731"/>
                    <a:gd name="connsiteY3" fmla="*/ 30865 h 262385"/>
                    <a:gd name="connsiteX4" fmla="*/ 34715 w 189731"/>
                    <a:gd name="connsiteY4" fmla="*/ 30865 h 262385"/>
                    <a:gd name="connsiteX5" fmla="*/ 34715 w 189731"/>
                    <a:gd name="connsiteY5" fmla="*/ 113437 h 262385"/>
                    <a:gd name="connsiteX6" fmla="*/ 165836 w 189731"/>
                    <a:gd name="connsiteY6" fmla="*/ 113437 h 262385"/>
                    <a:gd name="connsiteX7" fmla="*/ 165836 w 189731"/>
                    <a:gd name="connsiteY7" fmla="*/ 144302 h 262385"/>
                    <a:gd name="connsiteX8" fmla="*/ 34715 w 189731"/>
                    <a:gd name="connsiteY8" fmla="*/ 144302 h 262385"/>
                    <a:gd name="connsiteX9" fmla="*/ 34715 w 189731"/>
                    <a:gd name="connsiteY9" fmla="*/ 231507 h 262385"/>
                    <a:gd name="connsiteX10" fmla="*/ 189732 w 189731"/>
                    <a:gd name="connsiteY10" fmla="*/ 231507 h 262385"/>
                    <a:gd name="connsiteX11" fmla="*/ 189732 w 189731"/>
                    <a:gd name="connsiteY11" fmla="*/ 262372 h 262385"/>
                    <a:gd name="connsiteX12" fmla="*/ 0 w 189731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31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22" y="0"/>
                      </a:lnTo>
                      <a:lnTo>
                        <a:pt x="187422" y="30865"/>
                      </a:lnTo>
                      <a:lnTo>
                        <a:pt x="34715" y="30865"/>
                      </a:lnTo>
                      <a:lnTo>
                        <a:pt x="34715" y="113437"/>
                      </a:lnTo>
                      <a:lnTo>
                        <a:pt x="165836" y="113437"/>
                      </a:lnTo>
                      <a:lnTo>
                        <a:pt x="165836" y="144302"/>
                      </a:lnTo>
                      <a:lnTo>
                        <a:pt x="34715" y="144302"/>
                      </a:lnTo>
                      <a:lnTo>
                        <a:pt x="34715" y="231507"/>
                      </a:lnTo>
                      <a:lnTo>
                        <a:pt x="189732" y="231507"/>
                      </a:lnTo>
                      <a:lnTo>
                        <a:pt x="189732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3" name="Freeform: Shape 95">
                  <a:extLst>
                    <a:ext uri="{FF2B5EF4-FFF2-40B4-BE49-F238E27FC236}">
                      <a16:creationId xmlns:a16="http://schemas.microsoft.com/office/drawing/2014/main" id="{A9E766EF-4F68-49F7-A9BA-EFAC03CE23BF}"/>
                    </a:ext>
                  </a:extLst>
                </p:cNvPr>
                <p:cNvSpPr/>
                <p:nvPr/>
              </p:nvSpPr>
              <p:spPr bwMode="gray">
                <a:xfrm>
                  <a:off x="4548195" y="4483107"/>
                  <a:ext cx="207062" cy="262385"/>
                </a:xfrm>
                <a:custGeom>
                  <a:avLst/>
                  <a:gdLst>
                    <a:gd name="connsiteX0" fmla="*/ 0 w 207062"/>
                    <a:gd name="connsiteY0" fmla="*/ 262385 h 262385"/>
                    <a:gd name="connsiteX1" fmla="*/ 0 w 207062"/>
                    <a:gd name="connsiteY1" fmla="*/ 0 h 262385"/>
                    <a:gd name="connsiteX2" fmla="*/ 102957 w 207062"/>
                    <a:gd name="connsiteY2" fmla="*/ 0 h 262385"/>
                    <a:gd name="connsiteX3" fmla="*/ 169855 w 207062"/>
                    <a:gd name="connsiteY3" fmla="*/ 18336 h 262385"/>
                    <a:gd name="connsiteX4" fmla="*/ 190867 w 207062"/>
                    <a:gd name="connsiteY4" fmla="*/ 76791 h 262385"/>
                    <a:gd name="connsiteX5" fmla="*/ 177568 w 207062"/>
                    <a:gd name="connsiteY5" fmla="*/ 126762 h 262385"/>
                    <a:gd name="connsiteX6" fmla="*/ 136106 w 207062"/>
                    <a:gd name="connsiteY6" fmla="*/ 150488 h 262385"/>
                    <a:gd name="connsiteX7" fmla="*/ 207063 w 207062"/>
                    <a:gd name="connsiteY7" fmla="*/ 262385 h 262385"/>
                    <a:gd name="connsiteX8" fmla="*/ 165797 w 207062"/>
                    <a:gd name="connsiteY8" fmla="*/ 262385 h 262385"/>
                    <a:gd name="connsiteX9" fmla="*/ 96341 w 207062"/>
                    <a:gd name="connsiteY9" fmla="*/ 153581 h 262385"/>
                    <a:gd name="connsiteX10" fmla="*/ 34689 w 207062"/>
                    <a:gd name="connsiteY10" fmla="*/ 153581 h 262385"/>
                    <a:gd name="connsiteX11" fmla="*/ 34689 w 207062"/>
                    <a:gd name="connsiteY11" fmla="*/ 262385 h 262385"/>
                    <a:gd name="connsiteX12" fmla="*/ 0 w 207062"/>
                    <a:gd name="connsiteY12" fmla="*/ 262385 h 262385"/>
                    <a:gd name="connsiteX13" fmla="*/ 34702 w 207062"/>
                    <a:gd name="connsiteY13" fmla="*/ 122703 h 262385"/>
                    <a:gd name="connsiteX14" fmla="*/ 101404 w 207062"/>
                    <a:gd name="connsiteY14" fmla="*/ 122703 h 262385"/>
                    <a:gd name="connsiteX15" fmla="*/ 143245 w 207062"/>
                    <a:gd name="connsiteY15" fmla="*/ 112289 h 262385"/>
                    <a:gd name="connsiteX16" fmla="*/ 155774 w 207062"/>
                    <a:gd name="connsiteY16" fmla="*/ 76791 h 262385"/>
                    <a:gd name="connsiteX17" fmla="*/ 143245 w 207062"/>
                    <a:gd name="connsiteY17" fmla="*/ 41293 h 262385"/>
                    <a:gd name="connsiteX18" fmla="*/ 101404 w 207062"/>
                    <a:gd name="connsiteY18" fmla="*/ 30878 h 262385"/>
                    <a:gd name="connsiteX19" fmla="*/ 34702 w 207062"/>
                    <a:gd name="connsiteY19" fmla="*/ 30878 h 262385"/>
                    <a:gd name="connsiteX20" fmla="*/ 34702 w 207062"/>
                    <a:gd name="connsiteY20" fmla="*/ 122703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0706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2957" y="0"/>
                      </a:lnTo>
                      <a:cubicBezTo>
                        <a:pt x="133548" y="0"/>
                        <a:pt x="155839" y="6108"/>
                        <a:pt x="169855" y="18336"/>
                      </a:cubicBezTo>
                      <a:cubicBezTo>
                        <a:pt x="183872" y="30565"/>
                        <a:pt x="190867" y="50037"/>
                        <a:pt x="190867" y="76791"/>
                      </a:cubicBezTo>
                      <a:cubicBezTo>
                        <a:pt x="190867" y="98141"/>
                        <a:pt x="186430" y="114794"/>
                        <a:pt x="177568" y="126762"/>
                      </a:cubicBezTo>
                      <a:cubicBezTo>
                        <a:pt x="168707" y="138716"/>
                        <a:pt x="154886" y="146625"/>
                        <a:pt x="136106" y="150488"/>
                      </a:cubicBezTo>
                      <a:lnTo>
                        <a:pt x="207063" y="262385"/>
                      </a:lnTo>
                      <a:lnTo>
                        <a:pt x="165797" y="262385"/>
                      </a:lnTo>
                      <a:lnTo>
                        <a:pt x="96341" y="153581"/>
                      </a:lnTo>
                      <a:lnTo>
                        <a:pt x="34689" y="153581"/>
                      </a:lnTo>
                      <a:lnTo>
                        <a:pt x="34689" y="262385"/>
                      </a:lnTo>
                      <a:lnTo>
                        <a:pt x="0" y="262385"/>
                      </a:lnTo>
                      <a:close/>
                      <a:moveTo>
                        <a:pt x="34702" y="122703"/>
                      </a:moveTo>
                      <a:lnTo>
                        <a:pt x="101404" y="122703"/>
                      </a:lnTo>
                      <a:cubicBezTo>
                        <a:pt x="120941" y="122703"/>
                        <a:pt x="134893" y="119232"/>
                        <a:pt x="143245" y="112289"/>
                      </a:cubicBezTo>
                      <a:cubicBezTo>
                        <a:pt x="151597" y="105346"/>
                        <a:pt x="155774" y="93509"/>
                        <a:pt x="155774" y="76791"/>
                      </a:cubicBezTo>
                      <a:cubicBezTo>
                        <a:pt x="155774" y="60073"/>
                        <a:pt x="151584" y="48235"/>
                        <a:pt x="143245" y="41293"/>
                      </a:cubicBezTo>
                      <a:cubicBezTo>
                        <a:pt x="134893" y="34350"/>
                        <a:pt x="120928" y="30878"/>
                        <a:pt x="101404" y="30878"/>
                      </a:cubicBezTo>
                      <a:lnTo>
                        <a:pt x="34702" y="30878"/>
                      </a:lnTo>
                      <a:lnTo>
                        <a:pt x="34702" y="12270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4" name="Freeform: Shape 96">
                  <a:extLst>
                    <a:ext uri="{FF2B5EF4-FFF2-40B4-BE49-F238E27FC236}">
                      <a16:creationId xmlns:a16="http://schemas.microsoft.com/office/drawing/2014/main" id="{AC4BBEB7-F181-4406-8134-E51C2ABEBB4A}"/>
                    </a:ext>
                  </a:extLst>
                </p:cNvPr>
                <p:cNvSpPr/>
                <p:nvPr/>
              </p:nvSpPr>
              <p:spPr bwMode="gray">
                <a:xfrm>
                  <a:off x="4828186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1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7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7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2" y="240773"/>
                        <a:pt x="88301" y="240773"/>
                      </a:cubicBezTo>
                      <a:cubicBezTo>
                        <a:pt x="129189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6" y="174958"/>
                        <a:pt x="138625" y="168942"/>
                      </a:cubicBezTo>
                      <a:cubicBezTo>
                        <a:pt x="131290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86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5" y="37691"/>
                        <a:pt x="126618" y="30878"/>
                        <a:pt x="97567" y="30878"/>
                      </a:cubicBezTo>
                      <a:cubicBezTo>
                        <a:pt x="58232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7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5" name="Freeform: Shape 97">
                  <a:extLst>
                    <a:ext uri="{FF2B5EF4-FFF2-40B4-BE49-F238E27FC236}">
                      <a16:creationId xmlns:a16="http://schemas.microsoft.com/office/drawing/2014/main" id="{0611E586-FD6E-48BD-A1EA-2893225F1EA5}"/>
                    </a:ext>
                  </a:extLst>
                </p:cNvPr>
                <p:cNvSpPr/>
                <p:nvPr/>
              </p:nvSpPr>
              <p:spPr bwMode="gray">
                <a:xfrm>
                  <a:off x="5103334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6" name="Freeform: Shape 98">
                  <a:extLst>
                    <a:ext uri="{FF2B5EF4-FFF2-40B4-BE49-F238E27FC236}">
                      <a16:creationId xmlns:a16="http://schemas.microsoft.com/office/drawing/2014/main" id="{6B4B7F4E-CF13-47B4-B145-886C8066C80C}"/>
                    </a:ext>
                  </a:extLst>
                </p:cNvPr>
                <p:cNvSpPr/>
                <p:nvPr/>
              </p:nvSpPr>
              <p:spPr bwMode="gray">
                <a:xfrm>
                  <a:off x="5222174" y="4483107"/>
                  <a:ext cx="202834" cy="262385"/>
                </a:xfrm>
                <a:custGeom>
                  <a:avLst/>
                  <a:gdLst>
                    <a:gd name="connsiteX0" fmla="*/ 84060 w 202834"/>
                    <a:gd name="connsiteY0" fmla="*/ 262385 h 262385"/>
                    <a:gd name="connsiteX1" fmla="*/ 84060 w 202834"/>
                    <a:gd name="connsiteY1" fmla="*/ 31256 h 262385"/>
                    <a:gd name="connsiteX2" fmla="*/ 0 w 202834"/>
                    <a:gd name="connsiteY2" fmla="*/ 31256 h 262385"/>
                    <a:gd name="connsiteX3" fmla="*/ 0 w 202834"/>
                    <a:gd name="connsiteY3" fmla="*/ 0 h 262385"/>
                    <a:gd name="connsiteX4" fmla="*/ 202834 w 202834"/>
                    <a:gd name="connsiteY4" fmla="*/ 0 h 262385"/>
                    <a:gd name="connsiteX5" fmla="*/ 202834 w 202834"/>
                    <a:gd name="connsiteY5" fmla="*/ 31256 h 262385"/>
                    <a:gd name="connsiteX6" fmla="*/ 118762 w 202834"/>
                    <a:gd name="connsiteY6" fmla="*/ 31256 h 262385"/>
                    <a:gd name="connsiteX7" fmla="*/ 118762 w 202834"/>
                    <a:gd name="connsiteY7" fmla="*/ 262385 h 262385"/>
                    <a:gd name="connsiteX8" fmla="*/ 84060 w 202834"/>
                    <a:gd name="connsiteY8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834" h="262385">
                      <a:moveTo>
                        <a:pt x="84060" y="262385"/>
                      </a:moveTo>
                      <a:lnTo>
                        <a:pt x="84060" y="31256"/>
                      </a:lnTo>
                      <a:lnTo>
                        <a:pt x="0" y="31256"/>
                      </a:lnTo>
                      <a:lnTo>
                        <a:pt x="0" y="0"/>
                      </a:lnTo>
                      <a:lnTo>
                        <a:pt x="202834" y="0"/>
                      </a:lnTo>
                      <a:lnTo>
                        <a:pt x="202834" y="31256"/>
                      </a:lnTo>
                      <a:lnTo>
                        <a:pt x="118762" y="31256"/>
                      </a:lnTo>
                      <a:lnTo>
                        <a:pt x="118762" y="262385"/>
                      </a:lnTo>
                      <a:lnTo>
                        <a:pt x="8406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7" name="Freeform: Shape 99">
                  <a:extLst>
                    <a:ext uri="{FF2B5EF4-FFF2-40B4-BE49-F238E27FC236}">
                      <a16:creationId xmlns:a16="http://schemas.microsoft.com/office/drawing/2014/main" id="{AC0823F8-220B-4AE5-8D5B-2CE0D1F0A6B3}"/>
                    </a:ext>
                  </a:extLst>
                </p:cNvPr>
                <p:cNvSpPr/>
                <p:nvPr/>
              </p:nvSpPr>
              <p:spPr bwMode="gray">
                <a:xfrm>
                  <a:off x="5488644" y="4483107"/>
                  <a:ext cx="225582" cy="262385"/>
                </a:xfrm>
                <a:custGeom>
                  <a:avLst/>
                  <a:gdLst>
                    <a:gd name="connsiteX0" fmla="*/ 95636 w 225582"/>
                    <a:gd name="connsiteY0" fmla="*/ 262385 h 262385"/>
                    <a:gd name="connsiteX1" fmla="*/ 95636 w 225582"/>
                    <a:gd name="connsiteY1" fmla="*/ 152420 h 262385"/>
                    <a:gd name="connsiteX2" fmla="*/ 0 w 225582"/>
                    <a:gd name="connsiteY2" fmla="*/ 0 h 262385"/>
                    <a:gd name="connsiteX3" fmla="*/ 40875 w 225582"/>
                    <a:gd name="connsiteY3" fmla="*/ 0 h 262385"/>
                    <a:gd name="connsiteX4" fmla="*/ 114142 w 225582"/>
                    <a:gd name="connsiteY4" fmla="*/ 117496 h 262385"/>
                    <a:gd name="connsiteX5" fmla="*/ 187030 w 225582"/>
                    <a:gd name="connsiteY5" fmla="*/ 0 h 262385"/>
                    <a:gd name="connsiteX6" fmla="*/ 225582 w 225582"/>
                    <a:gd name="connsiteY6" fmla="*/ 0 h 262385"/>
                    <a:gd name="connsiteX7" fmla="*/ 130338 w 225582"/>
                    <a:gd name="connsiteY7" fmla="*/ 151650 h 262385"/>
                    <a:gd name="connsiteX8" fmla="*/ 130338 w 225582"/>
                    <a:gd name="connsiteY8" fmla="*/ 262385 h 262385"/>
                    <a:gd name="connsiteX9" fmla="*/ 95636 w 225582"/>
                    <a:gd name="connsiteY9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5582" h="262385">
                      <a:moveTo>
                        <a:pt x="95636" y="262385"/>
                      </a:moveTo>
                      <a:lnTo>
                        <a:pt x="95636" y="152420"/>
                      </a:lnTo>
                      <a:lnTo>
                        <a:pt x="0" y="0"/>
                      </a:lnTo>
                      <a:lnTo>
                        <a:pt x="40875" y="0"/>
                      </a:lnTo>
                      <a:lnTo>
                        <a:pt x="114142" y="117496"/>
                      </a:lnTo>
                      <a:lnTo>
                        <a:pt x="187030" y="0"/>
                      </a:lnTo>
                      <a:lnTo>
                        <a:pt x="225582" y="0"/>
                      </a:lnTo>
                      <a:lnTo>
                        <a:pt x="130338" y="151650"/>
                      </a:lnTo>
                      <a:lnTo>
                        <a:pt x="130338" y="262385"/>
                      </a:lnTo>
                      <a:lnTo>
                        <a:pt x="95636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8" name="Freeform: Shape 100">
                  <a:extLst>
                    <a:ext uri="{FF2B5EF4-FFF2-40B4-BE49-F238E27FC236}">
                      <a16:creationId xmlns:a16="http://schemas.microsoft.com/office/drawing/2014/main" id="{7AC756F5-696D-40F4-85E5-BD1DEF7608C7}"/>
                    </a:ext>
                  </a:extLst>
                </p:cNvPr>
                <p:cNvSpPr/>
                <p:nvPr/>
              </p:nvSpPr>
              <p:spPr bwMode="gray">
                <a:xfrm>
                  <a:off x="5917452" y="4478474"/>
                  <a:ext cx="229836" cy="271651"/>
                </a:xfrm>
                <a:custGeom>
                  <a:avLst/>
                  <a:gdLst>
                    <a:gd name="connsiteX0" fmla="*/ 201686 w 229836"/>
                    <a:gd name="connsiteY0" fmla="*/ 238267 h 271651"/>
                    <a:gd name="connsiteX1" fmla="*/ 114912 w 229836"/>
                    <a:gd name="connsiteY1" fmla="*/ 271651 h 271651"/>
                    <a:gd name="connsiteX2" fmla="*/ 28150 w 229836"/>
                    <a:gd name="connsiteY2" fmla="*/ 238267 h 271651"/>
                    <a:gd name="connsiteX3" fmla="*/ 0 w 229836"/>
                    <a:gd name="connsiteY3" fmla="*/ 135819 h 271651"/>
                    <a:gd name="connsiteX4" fmla="*/ 28150 w 229836"/>
                    <a:gd name="connsiteY4" fmla="*/ 33371 h 271651"/>
                    <a:gd name="connsiteX5" fmla="*/ 114912 w 229836"/>
                    <a:gd name="connsiteY5" fmla="*/ 0 h 271651"/>
                    <a:gd name="connsiteX6" fmla="*/ 201686 w 229836"/>
                    <a:gd name="connsiteY6" fmla="*/ 33371 h 271651"/>
                    <a:gd name="connsiteX7" fmla="*/ 229836 w 229836"/>
                    <a:gd name="connsiteY7" fmla="*/ 135819 h 271651"/>
                    <a:gd name="connsiteX8" fmla="*/ 201686 w 229836"/>
                    <a:gd name="connsiteY8" fmla="*/ 238267 h 271651"/>
                    <a:gd name="connsiteX9" fmla="*/ 54578 w 229836"/>
                    <a:gd name="connsiteY9" fmla="*/ 215507 h 271651"/>
                    <a:gd name="connsiteX10" fmla="*/ 114925 w 229836"/>
                    <a:gd name="connsiteY10" fmla="*/ 240786 h 271651"/>
                    <a:gd name="connsiteX11" fmla="*/ 175285 w 229836"/>
                    <a:gd name="connsiteY11" fmla="*/ 215507 h 271651"/>
                    <a:gd name="connsiteX12" fmla="*/ 194365 w 229836"/>
                    <a:gd name="connsiteY12" fmla="*/ 135819 h 271651"/>
                    <a:gd name="connsiteX13" fmla="*/ 175285 w 229836"/>
                    <a:gd name="connsiteY13" fmla="*/ 56131 h 271651"/>
                    <a:gd name="connsiteX14" fmla="*/ 114925 w 229836"/>
                    <a:gd name="connsiteY14" fmla="*/ 30865 h 271651"/>
                    <a:gd name="connsiteX15" fmla="*/ 54578 w 229836"/>
                    <a:gd name="connsiteY15" fmla="*/ 56131 h 271651"/>
                    <a:gd name="connsiteX16" fmla="*/ 35498 w 229836"/>
                    <a:gd name="connsiteY16" fmla="*/ 135819 h 271651"/>
                    <a:gd name="connsiteX17" fmla="*/ 54578 w 229836"/>
                    <a:gd name="connsiteY17" fmla="*/ 215507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9836" h="271651">
                      <a:moveTo>
                        <a:pt x="201686" y="238267"/>
                      </a:moveTo>
                      <a:cubicBezTo>
                        <a:pt x="182919" y="260519"/>
                        <a:pt x="153999" y="271651"/>
                        <a:pt x="114912" y="271651"/>
                      </a:cubicBezTo>
                      <a:cubicBezTo>
                        <a:pt x="75838" y="271651"/>
                        <a:pt x="46918" y="260519"/>
                        <a:pt x="28150" y="238267"/>
                      </a:cubicBezTo>
                      <a:cubicBezTo>
                        <a:pt x="9383" y="216029"/>
                        <a:pt x="0" y="181875"/>
                        <a:pt x="0" y="135819"/>
                      </a:cubicBezTo>
                      <a:cubicBezTo>
                        <a:pt x="0" y="89776"/>
                        <a:pt x="9383" y="55622"/>
                        <a:pt x="28150" y="33371"/>
                      </a:cubicBezTo>
                      <a:cubicBezTo>
                        <a:pt x="46904" y="11119"/>
                        <a:pt x="75838" y="0"/>
                        <a:pt x="114912" y="0"/>
                      </a:cubicBezTo>
                      <a:cubicBezTo>
                        <a:pt x="153999" y="0"/>
                        <a:pt x="182906" y="11119"/>
                        <a:pt x="201686" y="33371"/>
                      </a:cubicBezTo>
                      <a:cubicBezTo>
                        <a:pt x="220453" y="55622"/>
                        <a:pt x="229836" y="89776"/>
                        <a:pt x="229836" y="135819"/>
                      </a:cubicBezTo>
                      <a:cubicBezTo>
                        <a:pt x="229850" y="181875"/>
                        <a:pt x="220466" y="216029"/>
                        <a:pt x="201686" y="238267"/>
                      </a:cubicBezTo>
                      <a:close/>
                      <a:moveTo>
                        <a:pt x="54578" y="215507"/>
                      </a:moveTo>
                      <a:cubicBezTo>
                        <a:pt x="67302" y="232355"/>
                        <a:pt x="87414" y="240786"/>
                        <a:pt x="114925" y="240786"/>
                      </a:cubicBezTo>
                      <a:cubicBezTo>
                        <a:pt x="142436" y="240786"/>
                        <a:pt x="162560" y="232368"/>
                        <a:pt x="175285" y="215507"/>
                      </a:cubicBezTo>
                      <a:cubicBezTo>
                        <a:pt x="188009" y="198659"/>
                        <a:pt x="194365" y="172100"/>
                        <a:pt x="194365" y="135819"/>
                      </a:cubicBezTo>
                      <a:cubicBezTo>
                        <a:pt x="194365" y="99551"/>
                        <a:pt x="188009" y="72993"/>
                        <a:pt x="175285" y="56131"/>
                      </a:cubicBezTo>
                      <a:cubicBezTo>
                        <a:pt x="162560" y="39283"/>
                        <a:pt x="142436" y="30865"/>
                        <a:pt x="114925" y="30865"/>
                      </a:cubicBezTo>
                      <a:cubicBezTo>
                        <a:pt x="87414" y="30865"/>
                        <a:pt x="67302" y="39283"/>
                        <a:pt x="54578" y="56131"/>
                      </a:cubicBezTo>
                      <a:cubicBezTo>
                        <a:pt x="41853" y="72980"/>
                        <a:pt x="35498" y="99551"/>
                        <a:pt x="35498" y="135819"/>
                      </a:cubicBezTo>
                      <a:cubicBezTo>
                        <a:pt x="35498" y="172100"/>
                        <a:pt x="41853" y="198659"/>
                        <a:pt x="54578" y="215507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39" name="Freeform: Shape 101">
                  <a:extLst>
                    <a:ext uri="{FF2B5EF4-FFF2-40B4-BE49-F238E27FC236}">
                      <a16:creationId xmlns:a16="http://schemas.microsoft.com/office/drawing/2014/main" id="{17570429-9F92-407A-9D13-5B0CA3DA07EE}"/>
                    </a:ext>
                  </a:extLst>
                </p:cNvPr>
                <p:cNvSpPr/>
                <p:nvPr/>
              </p:nvSpPr>
              <p:spPr bwMode="gray">
                <a:xfrm>
                  <a:off x="6244399" y="4483107"/>
                  <a:ext cx="174305" cy="262385"/>
                </a:xfrm>
                <a:custGeom>
                  <a:avLst/>
                  <a:gdLst>
                    <a:gd name="connsiteX0" fmla="*/ 0 w 174305"/>
                    <a:gd name="connsiteY0" fmla="*/ 262385 h 262385"/>
                    <a:gd name="connsiteX1" fmla="*/ 0 w 174305"/>
                    <a:gd name="connsiteY1" fmla="*/ 0 h 262385"/>
                    <a:gd name="connsiteX2" fmla="*/ 174306 w 174305"/>
                    <a:gd name="connsiteY2" fmla="*/ 0 h 262385"/>
                    <a:gd name="connsiteX3" fmla="*/ 174306 w 174305"/>
                    <a:gd name="connsiteY3" fmla="*/ 30865 h 262385"/>
                    <a:gd name="connsiteX4" fmla="*/ 34702 w 174305"/>
                    <a:gd name="connsiteY4" fmla="*/ 30865 h 262385"/>
                    <a:gd name="connsiteX5" fmla="*/ 34702 w 174305"/>
                    <a:gd name="connsiteY5" fmla="*/ 114599 h 262385"/>
                    <a:gd name="connsiteX6" fmla="*/ 159636 w 174305"/>
                    <a:gd name="connsiteY6" fmla="*/ 114599 h 262385"/>
                    <a:gd name="connsiteX7" fmla="*/ 159636 w 174305"/>
                    <a:gd name="connsiteY7" fmla="*/ 145463 h 262385"/>
                    <a:gd name="connsiteX8" fmla="*/ 34702 w 174305"/>
                    <a:gd name="connsiteY8" fmla="*/ 145463 h 262385"/>
                    <a:gd name="connsiteX9" fmla="*/ 34702 w 174305"/>
                    <a:gd name="connsiteY9" fmla="*/ 262372 h 262385"/>
                    <a:gd name="connsiteX10" fmla="*/ 0 w 174305"/>
                    <a:gd name="connsiteY10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305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74306" y="0"/>
                      </a:lnTo>
                      <a:lnTo>
                        <a:pt x="174306" y="30865"/>
                      </a:lnTo>
                      <a:lnTo>
                        <a:pt x="34702" y="30865"/>
                      </a:lnTo>
                      <a:lnTo>
                        <a:pt x="34702" y="114599"/>
                      </a:lnTo>
                      <a:lnTo>
                        <a:pt x="159636" y="114599"/>
                      </a:lnTo>
                      <a:lnTo>
                        <a:pt x="159636" y="145463"/>
                      </a:lnTo>
                      <a:lnTo>
                        <a:pt x="34702" y="145463"/>
                      </a:lnTo>
                      <a:lnTo>
                        <a:pt x="34702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0" name="Freeform: Shape 102">
                  <a:extLst>
                    <a:ext uri="{FF2B5EF4-FFF2-40B4-BE49-F238E27FC236}">
                      <a16:creationId xmlns:a16="http://schemas.microsoft.com/office/drawing/2014/main" id="{A0182077-1859-4D5C-B2A3-8EF3895268A9}"/>
                    </a:ext>
                  </a:extLst>
                </p:cNvPr>
                <p:cNvSpPr/>
                <p:nvPr/>
              </p:nvSpPr>
              <p:spPr bwMode="gray">
                <a:xfrm>
                  <a:off x="6618446" y="4483107"/>
                  <a:ext cx="243344" cy="262385"/>
                </a:xfrm>
                <a:custGeom>
                  <a:avLst/>
                  <a:gdLst>
                    <a:gd name="connsiteX0" fmla="*/ 0 w 243344"/>
                    <a:gd name="connsiteY0" fmla="*/ 262385 h 262385"/>
                    <a:gd name="connsiteX1" fmla="*/ 103741 w 243344"/>
                    <a:gd name="connsiteY1" fmla="*/ 0 h 262385"/>
                    <a:gd name="connsiteX2" fmla="*/ 139604 w 243344"/>
                    <a:gd name="connsiteY2" fmla="*/ 0 h 262385"/>
                    <a:gd name="connsiteX3" fmla="*/ 243344 w 243344"/>
                    <a:gd name="connsiteY3" fmla="*/ 262385 h 262385"/>
                    <a:gd name="connsiteX4" fmla="*/ 206320 w 243344"/>
                    <a:gd name="connsiteY4" fmla="*/ 262385 h 262385"/>
                    <a:gd name="connsiteX5" fmla="*/ 181562 w 243344"/>
                    <a:gd name="connsiteY5" fmla="*/ 197954 h 262385"/>
                    <a:gd name="connsiteX6" fmla="*/ 59864 w 243344"/>
                    <a:gd name="connsiteY6" fmla="*/ 197954 h 262385"/>
                    <a:gd name="connsiteX7" fmla="*/ 35107 w 243344"/>
                    <a:gd name="connsiteY7" fmla="*/ 262385 h 262385"/>
                    <a:gd name="connsiteX8" fmla="*/ 0 w 243344"/>
                    <a:gd name="connsiteY8" fmla="*/ 262385 h 262385"/>
                    <a:gd name="connsiteX9" fmla="*/ 72014 w 243344"/>
                    <a:gd name="connsiteY9" fmla="*/ 166305 h 262385"/>
                    <a:gd name="connsiteX10" fmla="*/ 169412 w 243344"/>
                    <a:gd name="connsiteY10" fmla="*/ 166305 h 262385"/>
                    <a:gd name="connsiteX11" fmla="*/ 120707 w 243344"/>
                    <a:gd name="connsiteY11" fmla="*/ 39557 h 262385"/>
                    <a:gd name="connsiteX12" fmla="*/ 72014 w 243344"/>
                    <a:gd name="connsiteY12" fmla="*/ 16630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3344" h="262385">
                      <a:moveTo>
                        <a:pt x="0" y="262385"/>
                      </a:moveTo>
                      <a:lnTo>
                        <a:pt x="103741" y="0"/>
                      </a:lnTo>
                      <a:lnTo>
                        <a:pt x="139604" y="0"/>
                      </a:lnTo>
                      <a:lnTo>
                        <a:pt x="243344" y="262385"/>
                      </a:lnTo>
                      <a:lnTo>
                        <a:pt x="206320" y="262385"/>
                      </a:lnTo>
                      <a:lnTo>
                        <a:pt x="181562" y="197954"/>
                      </a:lnTo>
                      <a:lnTo>
                        <a:pt x="59864" y="197954"/>
                      </a:lnTo>
                      <a:lnTo>
                        <a:pt x="35107" y="262385"/>
                      </a:lnTo>
                      <a:lnTo>
                        <a:pt x="0" y="262385"/>
                      </a:lnTo>
                      <a:close/>
                      <a:moveTo>
                        <a:pt x="72014" y="166305"/>
                      </a:moveTo>
                      <a:lnTo>
                        <a:pt x="169412" y="166305"/>
                      </a:lnTo>
                      <a:lnTo>
                        <a:pt x="120707" y="39557"/>
                      </a:lnTo>
                      <a:lnTo>
                        <a:pt x="72014" y="16630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1" name="Freeform: Shape 103">
                  <a:extLst>
                    <a:ext uri="{FF2B5EF4-FFF2-40B4-BE49-F238E27FC236}">
                      <a16:creationId xmlns:a16="http://schemas.microsoft.com/office/drawing/2014/main" id="{85598731-4D12-40FA-BAB7-36C977646642}"/>
                    </a:ext>
                  </a:extLst>
                </p:cNvPr>
                <p:cNvSpPr/>
                <p:nvPr/>
              </p:nvSpPr>
              <p:spPr bwMode="gray">
                <a:xfrm>
                  <a:off x="6944819" y="4483107"/>
                  <a:ext cx="195526" cy="262385"/>
                </a:xfrm>
                <a:custGeom>
                  <a:avLst/>
                  <a:gdLst>
                    <a:gd name="connsiteX0" fmla="*/ 0 w 195526"/>
                    <a:gd name="connsiteY0" fmla="*/ 262385 h 262385"/>
                    <a:gd name="connsiteX1" fmla="*/ 0 w 195526"/>
                    <a:gd name="connsiteY1" fmla="*/ 0 h 262385"/>
                    <a:gd name="connsiteX2" fmla="*/ 106051 w 195526"/>
                    <a:gd name="connsiteY2" fmla="*/ 0 h 262385"/>
                    <a:gd name="connsiteX3" fmla="*/ 174697 w 195526"/>
                    <a:gd name="connsiteY3" fmla="*/ 18715 h 262385"/>
                    <a:gd name="connsiteX4" fmla="*/ 195527 w 195526"/>
                    <a:gd name="connsiteY4" fmla="*/ 79870 h 262385"/>
                    <a:gd name="connsiteX5" fmla="*/ 174697 w 195526"/>
                    <a:gd name="connsiteY5" fmla="*/ 140831 h 262385"/>
                    <a:gd name="connsiteX6" fmla="*/ 106051 w 195526"/>
                    <a:gd name="connsiteY6" fmla="*/ 159350 h 262385"/>
                    <a:gd name="connsiteX7" fmla="*/ 34715 w 195526"/>
                    <a:gd name="connsiteY7" fmla="*/ 159350 h 262385"/>
                    <a:gd name="connsiteX8" fmla="*/ 34715 w 195526"/>
                    <a:gd name="connsiteY8" fmla="*/ 262372 h 262385"/>
                    <a:gd name="connsiteX9" fmla="*/ 0 w 195526"/>
                    <a:gd name="connsiteY9" fmla="*/ 262372 h 262385"/>
                    <a:gd name="connsiteX10" fmla="*/ 34702 w 195526"/>
                    <a:gd name="connsiteY10" fmla="*/ 128498 h 262385"/>
                    <a:gd name="connsiteX11" fmla="*/ 103715 w 195526"/>
                    <a:gd name="connsiteY11" fmla="*/ 128498 h 262385"/>
                    <a:gd name="connsiteX12" fmla="*/ 147487 w 195526"/>
                    <a:gd name="connsiteY12" fmla="*/ 117496 h 262385"/>
                    <a:gd name="connsiteX13" fmla="*/ 160407 w 195526"/>
                    <a:gd name="connsiteY13" fmla="*/ 79870 h 262385"/>
                    <a:gd name="connsiteX14" fmla="*/ 147487 w 195526"/>
                    <a:gd name="connsiteY14" fmla="*/ 42063 h 262385"/>
                    <a:gd name="connsiteX15" fmla="*/ 103715 w 195526"/>
                    <a:gd name="connsiteY15" fmla="*/ 30865 h 262385"/>
                    <a:gd name="connsiteX16" fmla="*/ 34702 w 195526"/>
                    <a:gd name="connsiteY16" fmla="*/ 30865 h 262385"/>
                    <a:gd name="connsiteX17" fmla="*/ 34702 w 195526"/>
                    <a:gd name="connsiteY17" fmla="*/ 128498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5526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6051" y="0"/>
                      </a:lnTo>
                      <a:cubicBezTo>
                        <a:pt x="137920" y="0"/>
                        <a:pt x="160811" y="6238"/>
                        <a:pt x="174697" y="18715"/>
                      </a:cubicBezTo>
                      <a:cubicBezTo>
                        <a:pt x="188583" y="31191"/>
                        <a:pt x="195527" y="51577"/>
                        <a:pt x="195527" y="79870"/>
                      </a:cubicBezTo>
                      <a:cubicBezTo>
                        <a:pt x="195527" y="108178"/>
                        <a:pt x="188583" y="128484"/>
                        <a:pt x="174697" y="140831"/>
                      </a:cubicBezTo>
                      <a:cubicBezTo>
                        <a:pt x="160811" y="153190"/>
                        <a:pt x="137920" y="159350"/>
                        <a:pt x="106051" y="159350"/>
                      </a:cubicBezTo>
                      <a:lnTo>
                        <a:pt x="34715" y="159350"/>
                      </a:lnTo>
                      <a:lnTo>
                        <a:pt x="34715" y="262372"/>
                      </a:lnTo>
                      <a:lnTo>
                        <a:pt x="0" y="262372"/>
                      </a:lnTo>
                      <a:close/>
                      <a:moveTo>
                        <a:pt x="34702" y="128498"/>
                      </a:moveTo>
                      <a:lnTo>
                        <a:pt x="103715" y="128498"/>
                      </a:lnTo>
                      <a:cubicBezTo>
                        <a:pt x="124282" y="128498"/>
                        <a:pt x="138873" y="124831"/>
                        <a:pt x="147487" y="117496"/>
                      </a:cubicBezTo>
                      <a:cubicBezTo>
                        <a:pt x="156100" y="110161"/>
                        <a:pt x="160407" y="97633"/>
                        <a:pt x="160407" y="79870"/>
                      </a:cubicBezTo>
                      <a:cubicBezTo>
                        <a:pt x="160407" y="62109"/>
                        <a:pt x="156100" y="49527"/>
                        <a:pt x="147487" y="42063"/>
                      </a:cubicBezTo>
                      <a:cubicBezTo>
                        <a:pt x="138860" y="34611"/>
                        <a:pt x="124282" y="30865"/>
                        <a:pt x="103715" y="30865"/>
                      </a:cubicBezTo>
                      <a:lnTo>
                        <a:pt x="34702" y="30865"/>
                      </a:lnTo>
                      <a:lnTo>
                        <a:pt x="34702" y="128498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2" name="Freeform: Shape 104">
                  <a:extLst>
                    <a:ext uri="{FF2B5EF4-FFF2-40B4-BE49-F238E27FC236}">
                      <a16:creationId xmlns:a16="http://schemas.microsoft.com/office/drawing/2014/main" id="{EF81CD5F-1FD6-4D0F-A3C5-BBCE5AC51BA2}"/>
                    </a:ext>
                  </a:extLst>
                </p:cNvPr>
                <p:cNvSpPr/>
                <p:nvPr/>
              </p:nvSpPr>
              <p:spPr bwMode="gray">
                <a:xfrm>
                  <a:off x="7227394" y="4483107"/>
                  <a:ext cx="195526" cy="262385"/>
                </a:xfrm>
                <a:custGeom>
                  <a:avLst/>
                  <a:gdLst>
                    <a:gd name="connsiteX0" fmla="*/ 0 w 195526"/>
                    <a:gd name="connsiteY0" fmla="*/ 262385 h 262385"/>
                    <a:gd name="connsiteX1" fmla="*/ 0 w 195526"/>
                    <a:gd name="connsiteY1" fmla="*/ 0 h 262385"/>
                    <a:gd name="connsiteX2" fmla="*/ 106051 w 195526"/>
                    <a:gd name="connsiteY2" fmla="*/ 0 h 262385"/>
                    <a:gd name="connsiteX3" fmla="*/ 174697 w 195526"/>
                    <a:gd name="connsiteY3" fmla="*/ 18715 h 262385"/>
                    <a:gd name="connsiteX4" fmla="*/ 195527 w 195526"/>
                    <a:gd name="connsiteY4" fmla="*/ 79870 h 262385"/>
                    <a:gd name="connsiteX5" fmla="*/ 174697 w 195526"/>
                    <a:gd name="connsiteY5" fmla="*/ 140831 h 262385"/>
                    <a:gd name="connsiteX6" fmla="*/ 106051 w 195526"/>
                    <a:gd name="connsiteY6" fmla="*/ 159350 h 262385"/>
                    <a:gd name="connsiteX7" fmla="*/ 34715 w 195526"/>
                    <a:gd name="connsiteY7" fmla="*/ 159350 h 262385"/>
                    <a:gd name="connsiteX8" fmla="*/ 34715 w 195526"/>
                    <a:gd name="connsiteY8" fmla="*/ 262372 h 262385"/>
                    <a:gd name="connsiteX9" fmla="*/ 0 w 195526"/>
                    <a:gd name="connsiteY9" fmla="*/ 262372 h 262385"/>
                    <a:gd name="connsiteX10" fmla="*/ 34715 w 195526"/>
                    <a:gd name="connsiteY10" fmla="*/ 128498 h 262385"/>
                    <a:gd name="connsiteX11" fmla="*/ 103727 w 195526"/>
                    <a:gd name="connsiteY11" fmla="*/ 128498 h 262385"/>
                    <a:gd name="connsiteX12" fmla="*/ 147499 w 195526"/>
                    <a:gd name="connsiteY12" fmla="*/ 117496 h 262385"/>
                    <a:gd name="connsiteX13" fmla="*/ 160420 w 195526"/>
                    <a:gd name="connsiteY13" fmla="*/ 79870 h 262385"/>
                    <a:gd name="connsiteX14" fmla="*/ 147499 w 195526"/>
                    <a:gd name="connsiteY14" fmla="*/ 42063 h 262385"/>
                    <a:gd name="connsiteX15" fmla="*/ 103727 w 195526"/>
                    <a:gd name="connsiteY15" fmla="*/ 30865 h 262385"/>
                    <a:gd name="connsiteX16" fmla="*/ 34715 w 195526"/>
                    <a:gd name="connsiteY16" fmla="*/ 30865 h 262385"/>
                    <a:gd name="connsiteX17" fmla="*/ 34715 w 195526"/>
                    <a:gd name="connsiteY17" fmla="*/ 128498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5526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6051" y="0"/>
                      </a:lnTo>
                      <a:cubicBezTo>
                        <a:pt x="137920" y="0"/>
                        <a:pt x="160811" y="6238"/>
                        <a:pt x="174697" y="18715"/>
                      </a:cubicBezTo>
                      <a:cubicBezTo>
                        <a:pt x="188583" y="31191"/>
                        <a:pt x="195527" y="51577"/>
                        <a:pt x="195527" y="79870"/>
                      </a:cubicBezTo>
                      <a:cubicBezTo>
                        <a:pt x="195527" y="108178"/>
                        <a:pt x="188583" y="128484"/>
                        <a:pt x="174697" y="140831"/>
                      </a:cubicBezTo>
                      <a:cubicBezTo>
                        <a:pt x="160811" y="153190"/>
                        <a:pt x="137920" y="159350"/>
                        <a:pt x="106051" y="159350"/>
                      </a:cubicBezTo>
                      <a:lnTo>
                        <a:pt x="34715" y="159350"/>
                      </a:lnTo>
                      <a:lnTo>
                        <a:pt x="34715" y="262372"/>
                      </a:lnTo>
                      <a:lnTo>
                        <a:pt x="0" y="262372"/>
                      </a:lnTo>
                      <a:close/>
                      <a:moveTo>
                        <a:pt x="34715" y="128498"/>
                      </a:moveTo>
                      <a:lnTo>
                        <a:pt x="103727" y="128498"/>
                      </a:lnTo>
                      <a:cubicBezTo>
                        <a:pt x="124296" y="128498"/>
                        <a:pt x="138886" y="124831"/>
                        <a:pt x="147499" y="117496"/>
                      </a:cubicBezTo>
                      <a:cubicBezTo>
                        <a:pt x="156113" y="110161"/>
                        <a:pt x="160420" y="97633"/>
                        <a:pt x="160420" y="79870"/>
                      </a:cubicBezTo>
                      <a:cubicBezTo>
                        <a:pt x="160420" y="62109"/>
                        <a:pt x="156113" y="49527"/>
                        <a:pt x="147499" y="42063"/>
                      </a:cubicBezTo>
                      <a:cubicBezTo>
                        <a:pt x="138873" y="34611"/>
                        <a:pt x="124296" y="30865"/>
                        <a:pt x="103727" y="30865"/>
                      </a:cubicBezTo>
                      <a:lnTo>
                        <a:pt x="34715" y="30865"/>
                      </a:lnTo>
                      <a:lnTo>
                        <a:pt x="34715" y="128498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3" name="Freeform: Shape 105">
                  <a:extLst>
                    <a:ext uri="{FF2B5EF4-FFF2-40B4-BE49-F238E27FC236}">
                      <a16:creationId xmlns:a16="http://schemas.microsoft.com/office/drawing/2014/main" id="{148AC771-8DBC-4C3F-85D5-8C67684BADBC}"/>
                    </a:ext>
                  </a:extLst>
                </p:cNvPr>
                <p:cNvSpPr/>
                <p:nvPr/>
              </p:nvSpPr>
              <p:spPr bwMode="gray">
                <a:xfrm>
                  <a:off x="7509982" y="4483107"/>
                  <a:ext cx="166187" cy="262385"/>
                </a:xfrm>
                <a:custGeom>
                  <a:avLst/>
                  <a:gdLst>
                    <a:gd name="connsiteX0" fmla="*/ 0 w 166187"/>
                    <a:gd name="connsiteY0" fmla="*/ 262385 h 262385"/>
                    <a:gd name="connsiteX1" fmla="*/ 0 w 166187"/>
                    <a:gd name="connsiteY1" fmla="*/ 0 h 262385"/>
                    <a:gd name="connsiteX2" fmla="*/ 34702 w 166187"/>
                    <a:gd name="connsiteY2" fmla="*/ 0 h 262385"/>
                    <a:gd name="connsiteX3" fmla="*/ 34702 w 166187"/>
                    <a:gd name="connsiteY3" fmla="*/ 231129 h 262385"/>
                    <a:gd name="connsiteX4" fmla="*/ 166188 w 166187"/>
                    <a:gd name="connsiteY4" fmla="*/ 231129 h 262385"/>
                    <a:gd name="connsiteX5" fmla="*/ 166188 w 166187"/>
                    <a:gd name="connsiteY5" fmla="*/ 262385 h 262385"/>
                    <a:gd name="connsiteX6" fmla="*/ 0 w 166187"/>
                    <a:gd name="connsiteY6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6187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31129"/>
                      </a:lnTo>
                      <a:lnTo>
                        <a:pt x="166188" y="231129"/>
                      </a:lnTo>
                      <a:lnTo>
                        <a:pt x="166188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4" name="Freeform: Shape 106">
                  <a:extLst>
                    <a:ext uri="{FF2B5EF4-FFF2-40B4-BE49-F238E27FC236}">
                      <a16:creationId xmlns:a16="http://schemas.microsoft.com/office/drawing/2014/main" id="{D4B8B954-0BA9-43EE-A7A9-43EE9072F37E}"/>
                    </a:ext>
                  </a:extLst>
                </p:cNvPr>
                <p:cNvSpPr/>
                <p:nvPr/>
              </p:nvSpPr>
              <p:spPr bwMode="gray">
                <a:xfrm>
                  <a:off x="7760334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5" name="Freeform: Shape 107">
                  <a:extLst>
                    <a:ext uri="{FF2B5EF4-FFF2-40B4-BE49-F238E27FC236}">
                      <a16:creationId xmlns:a16="http://schemas.microsoft.com/office/drawing/2014/main" id="{0CA08254-ACA7-43E2-B52D-0A2C29D0F7CF}"/>
                    </a:ext>
                  </a:extLst>
                </p:cNvPr>
                <p:cNvSpPr/>
                <p:nvPr/>
              </p:nvSpPr>
              <p:spPr bwMode="gray">
                <a:xfrm>
                  <a:off x="7903853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9 w 189718"/>
                    <a:gd name="connsiteY2" fmla="*/ 0 h 262385"/>
                    <a:gd name="connsiteX3" fmla="*/ 187409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9 w 189718"/>
                    <a:gd name="connsiteY10" fmla="*/ 231507 h 262385"/>
                    <a:gd name="connsiteX11" fmla="*/ 189719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9" y="0"/>
                      </a:lnTo>
                      <a:lnTo>
                        <a:pt x="187409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9" y="231507"/>
                      </a:lnTo>
                      <a:lnTo>
                        <a:pt x="189719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6" name="Freeform: Shape 108">
                  <a:extLst>
                    <a:ext uri="{FF2B5EF4-FFF2-40B4-BE49-F238E27FC236}">
                      <a16:creationId xmlns:a16="http://schemas.microsoft.com/office/drawing/2014/main" id="{C6EF59E3-138E-4A5E-B9BD-7A2573AA8AE2}"/>
                    </a:ext>
                  </a:extLst>
                </p:cNvPr>
                <p:cNvSpPr/>
                <p:nvPr/>
              </p:nvSpPr>
              <p:spPr bwMode="gray">
                <a:xfrm>
                  <a:off x="8183635" y="4483107"/>
                  <a:ext cx="201673" cy="262385"/>
                </a:xfrm>
                <a:custGeom>
                  <a:avLst/>
                  <a:gdLst>
                    <a:gd name="connsiteX0" fmla="*/ 0 w 201673"/>
                    <a:gd name="connsiteY0" fmla="*/ 262385 h 262385"/>
                    <a:gd name="connsiteX1" fmla="*/ 0 w 201673"/>
                    <a:gd name="connsiteY1" fmla="*/ 0 h 262385"/>
                    <a:gd name="connsiteX2" fmla="*/ 81750 w 201673"/>
                    <a:gd name="connsiteY2" fmla="*/ 0 h 262385"/>
                    <a:gd name="connsiteX3" fmla="*/ 173719 w 201673"/>
                    <a:gd name="connsiteY3" fmla="*/ 30669 h 262385"/>
                    <a:gd name="connsiteX4" fmla="*/ 201673 w 201673"/>
                    <a:gd name="connsiteY4" fmla="*/ 131186 h 262385"/>
                    <a:gd name="connsiteX5" fmla="*/ 173719 w 201673"/>
                    <a:gd name="connsiteY5" fmla="*/ 231703 h 262385"/>
                    <a:gd name="connsiteX6" fmla="*/ 81750 w 201673"/>
                    <a:gd name="connsiteY6" fmla="*/ 262372 h 262385"/>
                    <a:gd name="connsiteX7" fmla="*/ 0 w 201673"/>
                    <a:gd name="connsiteY7" fmla="*/ 262372 h 262385"/>
                    <a:gd name="connsiteX8" fmla="*/ 34702 w 201673"/>
                    <a:gd name="connsiteY8" fmla="*/ 231520 h 262385"/>
                    <a:gd name="connsiteX9" fmla="*/ 79440 w 201673"/>
                    <a:gd name="connsiteY9" fmla="*/ 231520 h 262385"/>
                    <a:gd name="connsiteX10" fmla="*/ 147108 w 201673"/>
                    <a:gd name="connsiteY10" fmla="*/ 209334 h 262385"/>
                    <a:gd name="connsiteX11" fmla="*/ 166189 w 201673"/>
                    <a:gd name="connsiteY11" fmla="*/ 131199 h 262385"/>
                    <a:gd name="connsiteX12" fmla="*/ 147108 w 201673"/>
                    <a:gd name="connsiteY12" fmla="*/ 53065 h 262385"/>
                    <a:gd name="connsiteX13" fmla="*/ 79440 w 201673"/>
                    <a:gd name="connsiteY13" fmla="*/ 30878 h 262385"/>
                    <a:gd name="connsiteX14" fmla="*/ 34702 w 201673"/>
                    <a:gd name="connsiteY14" fmla="*/ 30878 h 262385"/>
                    <a:gd name="connsiteX15" fmla="*/ 34702 w 201673"/>
                    <a:gd name="connsiteY15" fmla="*/ 231520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673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81750" y="0"/>
                      </a:lnTo>
                      <a:cubicBezTo>
                        <a:pt x="124413" y="0"/>
                        <a:pt x="155069" y="10219"/>
                        <a:pt x="173719" y="30669"/>
                      </a:cubicBezTo>
                      <a:cubicBezTo>
                        <a:pt x="192355" y="51120"/>
                        <a:pt x="201673" y="84634"/>
                        <a:pt x="201673" y="131186"/>
                      </a:cubicBezTo>
                      <a:cubicBezTo>
                        <a:pt x="201673" y="177751"/>
                        <a:pt x="192355" y="211252"/>
                        <a:pt x="173719" y="231703"/>
                      </a:cubicBezTo>
                      <a:cubicBezTo>
                        <a:pt x="155069" y="252153"/>
                        <a:pt x="124413" y="262372"/>
                        <a:pt x="81750" y="262372"/>
                      </a:cubicBezTo>
                      <a:lnTo>
                        <a:pt x="0" y="262372"/>
                      </a:lnTo>
                      <a:close/>
                      <a:moveTo>
                        <a:pt x="34702" y="231520"/>
                      </a:moveTo>
                      <a:lnTo>
                        <a:pt x="79440" y="231520"/>
                      </a:lnTo>
                      <a:cubicBezTo>
                        <a:pt x="111832" y="231520"/>
                        <a:pt x="134396" y="224120"/>
                        <a:pt x="147108" y="209334"/>
                      </a:cubicBezTo>
                      <a:cubicBezTo>
                        <a:pt x="159833" y="194547"/>
                        <a:pt x="166189" y="168511"/>
                        <a:pt x="166189" y="131199"/>
                      </a:cubicBezTo>
                      <a:cubicBezTo>
                        <a:pt x="166189" y="93900"/>
                        <a:pt x="159833" y="67864"/>
                        <a:pt x="147108" y="53065"/>
                      </a:cubicBezTo>
                      <a:cubicBezTo>
                        <a:pt x="134384" y="38278"/>
                        <a:pt x="111819" y="30878"/>
                        <a:pt x="79440" y="30878"/>
                      </a:cubicBezTo>
                      <a:lnTo>
                        <a:pt x="34702" y="30878"/>
                      </a:lnTo>
                      <a:lnTo>
                        <a:pt x="34702" y="231520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7" name="Freeform: Shape 109">
                  <a:extLst>
                    <a:ext uri="{FF2B5EF4-FFF2-40B4-BE49-F238E27FC236}">
                      <a16:creationId xmlns:a16="http://schemas.microsoft.com/office/drawing/2014/main" id="{5E3D7327-6C1E-4464-8EC3-CBD898B7DF36}"/>
                    </a:ext>
                  </a:extLst>
                </p:cNvPr>
                <p:cNvSpPr/>
                <p:nvPr/>
              </p:nvSpPr>
              <p:spPr bwMode="gray">
                <a:xfrm>
                  <a:off x="8612430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2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8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8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3" y="240773"/>
                        <a:pt x="88302" y="240773"/>
                      </a:cubicBezTo>
                      <a:cubicBezTo>
                        <a:pt x="129190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7" y="174958"/>
                        <a:pt x="138625" y="168942"/>
                      </a:cubicBezTo>
                      <a:cubicBezTo>
                        <a:pt x="131291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73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6" y="37691"/>
                        <a:pt x="126618" y="30878"/>
                        <a:pt x="97568" y="30878"/>
                      </a:cubicBezTo>
                      <a:cubicBezTo>
                        <a:pt x="58233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8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8" name="Freeform: Shape 110">
                  <a:extLst>
                    <a:ext uri="{FF2B5EF4-FFF2-40B4-BE49-F238E27FC236}">
                      <a16:creationId xmlns:a16="http://schemas.microsoft.com/office/drawing/2014/main" id="{901AAC27-1D63-47D7-984C-C98117F750CD}"/>
                    </a:ext>
                  </a:extLst>
                </p:cNvPr>
                <p:cNvSpPr/>
                <p:nvPr/>
              </p:nvSpPr>
              <p:spPr bwMode="gray">
                <a:xfrm>
                  <a:off x="8875950" y="4478474"/>
                  <a:ext cx="185112" cy="271651"/>
                </a:xfrm>
                <a:custGeom>
                  <a:avLst/>
                  <a:gdLst>
                    <a:gd name="connsiteX0" fmla="*/ 121085 w 185112"/>
                    <a:gd name="connsiteY0" fmla="*/ 271651 h 271651"/>
                    <a:gd name="connsiteX1" fmla="*/ 29690 w 185112"/>
                    <a:gd name="connsiteY1" fmla="*/ 238267 h 271651"/>
                    <a:gd name="connsiteX2" fmla="*/ 0 w 185112"/>
                    <a:gd name="connsiteY2" fmla="*/ 135819 h 271651"/>
                    <a:gd name="connsiteX3" fmla="*/ 29495 w 185112"/>
                    <a:gd name="connsiteY3" fmla="*/ 33371 h 271651"/>
                    <a:gd name="connsiteX4" fmla="*/ 120315 w 185112"/>
                    <a:gd name="connsiteY4" fmla="*/ 0 h 271651"/>
                    <a:gd name="connsiteX5" fmla="*/ 185099 w 185112"/>
                    <a:gd name="connsiteY5" fmla="*/ 13508 h 271651"/>
                    <a:gd name="connsiteX6" fmla="*/ 185099 w 185112"/>
                    <a:gd name="connsiteY6" fmla="*/ 47466 h 271651"/>
                    <a:gd name="connsiteX7" fmla="*/ 121476 w 185112"/>
                    <a:gd name="connsiteY7" fmla="*/ 30878 h 271651"/>
                    <a:gd name="connsiteX8" fmla="*/ 55923 w 185112"/>
                    <a:gd name="connsiteY8" fmla="*/ 55753 h 271651"/>
                    <a:gd name="connsiteX9" fmla="*/ 35485 w 185112"/>
                    <a:gd name="connsiteY9" fmla="*/ 135441 h 271651"/>
                    <a:gd name="connsiteX10" fmla="*/ 56118 w 185112"/>
                    <a:gd name="connsiteY10" fmla="*/ 215703 h 271651"/>
                    <a:gd name="connsiteX11" fmla="*/ 122638 w 185112"/>
                    <a:gd name="connsiteY11" fmla="*/ 240786 h 271651"/>
                    <a:gd name="connsiteX12" fmla="*/ 185112 w 185112"/>
                    <a:gd name="connsiteY12" fmla="*/ 224186 h 271651"/>
                    <a:gd name="connsiteX13" fmla="*/ 185112 w 185112"/>
                    <a:gd name="connsiteY13" fmla="*/ 258144 h 271651"/>
                    <a:gd name="connsiteX14" fmla="*/ 121085 w 185112"/>
                    <a:gd name="connsiteY14" fmla="*/ 271651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5112" h="271651">
                      <a:moveTo>
                        <a:pt x="121085" y="271651"/>
                      </a:moveTo>
                      <a:cubicBezTo>
                        <a:pt x="79949" y="271651"/>
                        <a:pt x="49476" y="260519"/>
                        <a:pt x="29690" y="238267"/>
                      </a:cubicBezTo>
                      <a:cubicBezTo>
                        <a:pt x="9893" y="216029"/>
                        <a:pt x="0" y="181875"/>
                        <a:pt x="0" y="135819"/>
                      </a:cubicBezTo>
                      <a:cubicBezTo>
                        <a:pt x="0" y="89776"/>
                        <a:pt x="9828" y="55622"/>
                        <a:pt x="29495" y="33371"/>
                      </a:cubicBezTo>
                      <a:cubicBezTo>
                        <a:pt x="49175" y="11119"/>
                        <a:pt x="79440" y="0"/>
                        <a:pt x="120315" y="0"/>
                      </a:cubicBezTo>
                      <a:cubicBezTo>
                        <a:pt x="147565" y="0"/>
                        <a:pt x="169164" y="4503"/>
                        <a:pt x="185099" y="13508"/>
                      </a:cubicBezTo>
                      <a:lnTo>
                        <a:pt x="185099" y="47466"/>
                      </a:lnTo>
                      <a:cubicBezTo>
                        <a:pt x="166841" y="36412"/>
                        <a:pt x="145634" y="30878"/>
                        <a:pt x="121476" y="30878"/>
                      </a:cubicBezTo>
                      <a:cubicBezTo>
                        <a:pt x="91395" y="30878"/>
                        <a:pt x="69535" y="39165"/>
                        <a:pt x="55923" y="55753"/>
                      </a:cubicBezTo>
                      <a:cubicBezTo>
                        <a:pt x="42284" y="72354"/>
                        <a:pt x="35485" y="98912"/>
                        <a:pt x="35485" y="135441"/>
                      </a:cubicBezTo>
                      <a:cubicBezTo>
                        <a:pt x="35485" y="172231"/>
                        <a:pt x="42350" y="198985"/>
                        <a:pt x="56118" y="215703"/>
                      </a:cubicBezTo>
                      <a:cubicBezTo>
                        <a:pt x="69861" y="232421"/>
                        <a:pt x="92034" y="240786"/>
                        <a:pt x="122638" y="240786"/>
                      </a:cubicBezTo>
                      <a:cubicBezTo>
                        <a:pt x="146547" y="240786"/>
                        <a:pt x="167376" y="235253"/>
                        <a:pt x="185112" y="224186"/>
                      </a:cubicBezTo>
                      <a:lnTo>
                        <a:pt x="185112" y="258144"/>
                      </a:lnTo>
                      <a:cubicBezTo>
                        <a:pt x="169399" y="267136"/>
                        <a:pt x="148074" y="271651"/>
                        <a:pt x="121085" y="27165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49" name="Freeform: Shape 111">
                  <a:extLst>
                    <a:ext uri="{FF2B5EF4-FFF2-40B4-BE49-F238E27FC236}">
                      <a16:creationId xmlns:a16="http://schemas.microsoft.com/office/drawing/2014/main" id="{0F30FEE3-69D6-4562-BD04-0DB036B77944}"/>
                    </a:ext>
                  </a:extLst>
                </p:cNvPr>
                <p:cNvSpPr/>
                <p:nvPr/>
              </p:nvSpPr>
              <p:spPr bwMode="gray">
                <a:xfrm>
                  <a:off x="9151856" y="4483107"/>
                  <a:ext cx="34701" cy="262385"/>
                </a:xfrm>
                <a:custGeom>
                  <a:avLst/>
                  <a:gdLst>
                    <a:gd name="connsiteX0" fmla="*/ 0 w 34701"/>
                    <a:gd name="connsiteY0" fmla="*/ 262385 h 262385"/>
                    <a:gd name="connsiteX1" fmla="*/ 0 w 34701"/>
                    <a:gd name="connsiteY1" fmla="*/ 0 h 262385"/>
                    <a:gd name="connsiteX2" fmla="*/ 34702 w 34701"/>
                    <a:gd name="connsiteY2" fmla="*/ 0 h 262385"/>
                    <a:gd name="connsiteX3" fmla="*/ 34702 w 34701"/>
                    <a:gd name="connsiteY3" fmla="*/ 262385 h 262385"/>
                    <a:gd name="connsiteX4" fmla="*/ 0 w 34701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1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0" name="Freeform: Shape 112">
                  <a:extLst>
                    <a:ext uri="{FF2B5EF4-FFF2-40B4-BE49-F238E27FC236}">
                      <a16:creationId xmlns:a16="http://schemas.microsoft.com/office/drawing/2014/main" id="{041FECC2-778B-49F1-B59E-09278A3E30F2}"/>
                    </a:ext>
                  </a:extLst>
                </p:cNvPr>
                <p:cNvSpPr/>
                <p:nvPr/>
              </p:nvSpPr>
              <p:spPr bwMode="gray">
                <a:xfrm>
                  <a:off x="9295375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8 w 189718"/>
                    <a:gd name="connsiteY2" fmla="*/ 0 h 262385"/>
                    <a:gd name="connsiteX3" fmla="*/ 187408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8 w 189718"/>
                    <a:gd name="connsiteY10" fmla="*/ 231507 h 262385"/>
                    <a:gd name="connsiteX11" fmla="*/ 189718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8" y="0"/>
                      </a:lnTo>
                      <a:lnTo>
                        <a:pt x="187408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8" y="231507"/>
                      </a:lnTo>
                      <a:lnTo>
                        <a:pt x="189718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1" name="Freeform: Shape 113">
                  <a:extLst>
                    <a:ext uri="{FF2B5EF4-FFF2-40B4-BE49-F238E27FC236}">
                      <a16:creationId xmlns:a16="http://schemas.microsoft.com/office/drawing/2014/main" id="{12D95331-E018-4235-85BA-72CD6061B437}"/>
                    </a:ext>
                  </a:extLst>
                </p:cNvPr>
                <p:cNvSpPr/>
                <p:nvPr/>
              </p:nvSpPr>
              <p:spPr bwMode="gray">
                <a:xfrm>
                  <a:off x="9575157" y="4483107"/>
                  <a:ext cx="207845" cy="262385"/>
                </a:xfrm>
                <a:custGeom>
                  <a:avLst/>
                  <a:gdLst>
                    <a:gd name="connsiteX0" fmla="*/ 0 w 207845"/>
                    <a:gd name="connsiteY0" fmla="*/ 262385 h 262385"/>
                    <a:gd name="connsiteX1" fmla="*/ 0 w 207845"/>
                    <a:gd name="connsiteY1" fmla="*/ 0 h 262385"/>
                    <a:gd name="connsiteX2" fmla="*/ 43628 w 207845"/>
                    <a:gd name="connsiteY2" fmla="*/ 0 h 262385"/>
                    <a:gd name="connsiteX3" fmla="*/ 174684 w 207845"/>
                    <a:gd name="connsiteY3" fmla="*/ 199885 h 262385"/>
                    <a:gd name="connsiteX4" fmla="*/ 174684 w 207845"/>
                    <a:gd name="connsiteY4" fmla="*/ 0 h 262385"/>
                    <a:gd name="connsiteX5" fmla="*/ 207846 w 207845"/>
                    <a:gd name="connsiteY5" fmla="*/ 0 h 262385"/>
                    <a:gd name="connsiteX6" fmla="*/ 207846 w 207845"/>
                    <a:gd name="connsiteY6" fmla="*/ 262385 h 262385"/>
                    <a:gd name="connsiteX7" fmla="*/ 175076 w 207845"/>
                    <a:gd name="connsiteY7" fmla="*/ 262385 h 262385"/>
                    <a:gd name="connsiteX8" fmla="*/ 33161 w 207845"/>
                    <a:gd name="connsiteY8" fmla="*/ 45925 h 262385"/>
                    <a:gd name="connsiteX9" fmla="*/ 33161 w 207845"/>
                    <a:gd name="connsiteY9" fmla="*/ 262385 h 262385"/>
                    <a:gd name="connsiteX10" fmla="*/ 0 w 207845"/>
                    <a:gd name="connsiteY10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845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43628" y="0"/>
                      </a:lnTo>
                      <a:lnTo>
                        <a:pt x="174684" y="199885"/>
                      </a:lnTo>
                      <a:lnTo>
                        <a:pt x="174684" y="0"/>
                      </a:lnTo>
                      <a:lnTo>
                        <a:pt x="207846" y="0"/>
                      </a:lnTo>
                      <a:lnTo>
                        <a:pt x="207846" y="262385"/>
                      </a:lnTo>
                      <a:lnTo>
                        <a:pt x="175076" y="262385"/>
                      </a:lnTo>
                      <a:lnTo>
                        <a:pt x="33161" y="45925"/>
                      </a:lnTo>
                      <a:lnTo>
                        <a:pt x="33161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2" name="Freeform: Shape 114">
                  <a:extLst>
                    <a:ext uri="{FF2B5EF4-FFF2-40B4-BE49-F238E27FC236}">
                      <a16:creationId xmlns:a16="http://schemas.microsoft.com/office/drawing/2014/main" id="{8C61B2E0-6A28-4572-9E9C-4B954F33CC77}"/>
                    </a:ext>
                  </a:extLst>
                </p:cNvPr>
                <p:cNvSpPr/>
                <p:nvPr/>
              </p:nvSpPr>
              <p:spPr bwMode="gray">
                <a:xfrm>
                  <a:off x="9879500" y="4478474"/>
                  <a:ext cx="185112" cy="271651"/>
                </a:xfrm>
                <a:custGeom>
                  <a:avLst/>
                  <a:gdLst>
                    <a:gd name="connsiteX0" fmla="*/ 121085 w 185112"/>
                    <a:gd name="connsiteY0" fmla="*/ 271651 h 271651"/>
                    <a:gd name="connsiteX1" fmla="*/ 29690 w 185112"/>
                    <a:gd name="connsiteY1" fmla="*/ 238267 h 271651"/>
                    <a:gd name="connsiteX2" fmla="*/ 0 w 185112"/>
                    <a:gd name="connsiteY2" fmla="*/ 135819 h 271651"/>
                    <a:gd name="connsiteX3" fmla="*/ 29495 w 185112"/>
                    <a:gd name="connsiteY3" fmla="*/ 33371 h 271651"/>
                    <a:gd name="connsiteX4" fmla="*/ 120315 w 185112"/>
                    <a:gd name="connsiteY4" fmla="*/ 0 h 271651"/>
                    <a:gd name="connsiteX5" fmla="*/ 185099 w 185112"/>
                    <a:gd name="connsiteY5" fmla="*/ 13508 h 271651"/>
                    <a:gd name="connsiteX6" fmla="*/ 185099 w 185112"/>
                    <a:gd name="connsiteY6" fmla="*/ 47466 h 271651"/>
                    <a:gd name="connsiteX7" fmla="*/ 121476 w 185112"/>
                    <a:gd name="connsiteY7" fmla="*/ 30878 h 271651"/>
                    <a:gd name="connsiteX8" fmla="*/ 55923 w 185112"/>
                    <a:gd name="connsiteY8" fmla="*/ 55753 h 271651"/>
                    <a:gd name="connsiteX9" fmla="*/ 35485 w 185112"/>
                    <a:gd name="connsiteY9" fmla="*/ 135441 h 271651"/>
                    <a:gd name="connsiteX10" fmla="*/ 56118 w 185112"/>
                    <a:gd name="connsiteY10" fmla="*/ 215703 h 271651"/>
                    <a:gd name="connsiteX11" fmla="*/ 122638 w 185112"/>
                    <a:gd name="connsiteY11" fmla="*/ 240786 h 271651"/>
                    <a:gd name="connsiteX12" fmla="*/ 185112 w 185112"/>
                    <a:gd name="connsiteY12" fmla="*/ 224186 h 271651"/>
                    <a:gd name="connsiteX13" fmla="*/ 185112 w 185112"/>
                    <a:gd name="connsiteY13" fmla="*/ 258144 h 271651"/>
                    <a:gd name="connsiteX14" fmla="*/ 121085 w 185112"/>
                    <a:gd name="connsiteY14" fmla="*/ 271651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5112" h="271651">
                      <a:moveTo>
                        <a:pt x="121085" y="271651"/>
                      </a:moveTo>
                      <a:cubicBezTo>
                        <a:pt x="79949" y="271651"/>
                        <a:pt x="49476" y="260519"/>
                        <a:pt x="29690" y="238267"/>
                      </a:cubicBezTo>
                      <a:cubicBezTo>
                        <a:pt x="9893" y="216029"/>
                        <a:pt x="0" y="181875"/>
                        <a:pt x="0" y="135819"/>
                      </a:cubicBezTo>
                      <a:cubicBezTo>
                        <a:pt x="0" y="89776"/>
                        <a:pt x="9828" y="55622"/>
                        <a:pt x="29495" y="33371"/>
                      </a:cubicBezTo>
                      <a:cubicBezTo>
                        <a:pt x="49175" y="11119"/>
                        <a:pt x="79440" y="0"/>
                        <a:pt x="120315" y="0"/>
                      </a:cubicBezTo>
                      <a:cubicBezTo>
                        <a:pt x="147565" y="0"/>
                        <a:pt x="169164" y="4503"/>
                        <a:pt x="185099" y="13508"/>
                      </a:cubicBezTo>
                      <a:lnTo>
                        <a:pt x="185099" y="47466"/>
                      </a:lnTo>
                      <a:cubicBezTo>
                        <a:pt x="166841" y="36412"/>
                        <a:pt x="145634" y="30878"/>
                        <a:pt x="121476" y="30878"/>
                      </a:cubicBezTo>
                      <a:cubicBezTo>
                        <a:pt x="91395" y="30878"/>
                        <a:pt x="69535" y="39165"/>
                        <a:pt x="55923" y="55753"/>
                      </a:cubicBezTo>
                      <a:cubicBezTo>
                        <a:pt x="42285" y="72354"/>
                        <a:pt x="35485" y="98912"/>
                        <a:pt x="35485" y="135441"/>
                      </a:cubicBezTo>
                      <a:cubicBezTo>
                        <a:pt x="35485" y="172231"/>
                        <a:pt x="42350" y="198985"/>
                        <a:pt x="56118" y="215703"/>
                      </a:cubicBezTo>
                      <a:cubicBezTo>
                        <a:pt x="69861" y="232421"/>
                        <a:pt x="92034" y="240786"/>
                        <a:pt x="122638" y="240786"/>
                      </a:cubicBezTo>
                      <a:cubicBezTo>
                        <a:pt x="146547" y="240786"/>
                        <a:pt x="167376" y="235253"/>
                        <a:pt x="185112" y="224186"/>
                      </a:cubicBezTo>
                      <a:lnTo>
                        <a:pt x="185112" y="258144"/>
                      </a:lnTo>
                      <a:cubicBezTo>
                        <a:pt x="169412" y="267136"/>
                        <a:pt x="148074" y="271651"/>
                        <a:pt x="121085" y="27165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3" name="Freeform: Shape 115">
                  <a:extLst>
                    <a:ext uri="{FF2B5EF4-FFF2-40B4-BE49-F238E27FC236}">
                      <a16:creationId xmlns:a16="http://schemas.microsoft.com/office/drawing/2014/main" id="{24C4715A-0D33-44B2-BA07-C2F88E27017D}"/>
                    </a:ext>
                  </a:extLst>
                </p:cNvPr>
                <p:cNvSpPr/>
                <p:nvPr/>
              </p:nvSpPr>
              <p:spPr bwMode="gray">
                <a:xfrm>
                  <a:off x="10154858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9 w 189718"/>
                    <a:gd name="connsiteY2" fmla="*/ 0 h 262385"/>
                    <a:gd name="connsiteX3" fmla="*/ 187409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9 w 189718"/>
                    <a:gd name="connsiteY10" fmla="*/ 231507 h 262385"/>
                    <a:gd name="connsiteX11" fmla="*/ 189719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9" y="0"/>
                      </a:lnTo>
                      <a:lnTo>
                        <a:pt x="187409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9" y="231507"/>
                      </a:lnTo>
                      <a:lnTo>
                        <a:pt x="189719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54" name="Freeform: Shape 116">
                  <a:extLst>
                    <a:ext uri="{FF2B5EF4-FFF2-40B4-BE49-F238E27FC236}">
                      <a16:creationId xmlns:a16="http://schemas.microsoft.com/office/drawing/2014/main" id="{AF4C1355-91C9-40CB-BBD1-645A86AC1E98}"/>
                    </a:ext>
                  </a:extLst>
                </p:cNvPr>
                <p:cNvSpPr/>
                <p:nvPr/>
              </p:nvSpPr>
              <p:spPr bwMode="gray">
                <a:xfrm>
                  <a:off x="10425608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2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7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8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3" y="240773"/>
                        <a:pt x="88302" y="240773"/>
                      </a:cubicBezTo>
                      <a:cubicBezTo>
                        <a:pt x="129189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7" y="174958"/>
                        <a:pt x="138625" y="168942"/>
                      </a:cubicBezTo>
                      <a:cubicBezTo>
                        <a:pt x="131291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86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5" y="37691"/>
                        <a:pt x="126618" y="30878"/>
                        <a:pt x="97567" y="30878"/>
                      </a:cubicBezTo>
                      <a:cubicBezTo>
                        <a:pt x="58233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8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24" name="Graphic 3">
                <a:extLst>
                  <a:ext uri="{FF2B5EF4-FFF2-40B4-BE49-F238E27FC236}">
                    <a16:creationId xmlns:a16="http://schemas.microsoft.com/office/drawing/2014/main" id="{A1D0869A-07BD-4B71-B65B-2ED19D3AD736}"/>
                  </a:ext>
                </a:extLst>
              </p:cNvPr>
              <p:cNvGrpSpPr/>
              <p:nvPr/>
            </p:nvGrpSpPr>
            <p:grpSpPr bwMode="gray">
              <a:xfrm>
                <a:off x="1225830" y="2481785"/>
                <a:ext cx="1609205" cy="1626009"/>
                <a:chOff x="1225830" y="2481785"/>
                <a:chExt cx="1609205" cy="1626009"/>
              </a:xfrm>
            </p:grpSpPr>
            <p:sp>
              <p:nvSpPr>
                <p:cNvPr id="25" name="Freeform: Shape 87">
                  <a:extLst>
                    <a:ext uri="{FF2B5EF4-FFF2-40B4-BE49-F238E27FC236}">
                      <a16:creationId xmlns:a16="http://schemas.microsoft.com/office/drawing/2014/main" id="{4666B462-9E5D-4D9E-A4F4-4885CB1BF95E}"/>
                    </a:ext>
                  </a:extLst>
                </p:cNvPr>
                <p:cNvSpPr/>
                <p:nvPr/>
              </p:nvSpPr>
              <p:spPr bwMode="gray">
                <a:xfrm>
                  <a:off x="1225830" y="3224285"/>
                  <a:ext cx="1147028" cy="713117"/>
                </a:xfrm>
                <a:custGeom>
                  <a:avLst/>
                  <a:gdLst>
                    <a:gd name="connsiteX0" fmla="*/ 801276 w 1147028"/>
                    <a:gd name="connsiteY0" fmla="*/ 441233 h 713117"/>
                    <a:gd name="connsiteX1" fmla="*/ 271677 w 1147028"/>
                    <a:gd name="connsiteY1" fmla="*/ 223168 h 713117"/>
                    <a:gd name="connsiteX2" fmla="*/ 246163 w 1147028"/>
                    <a:gd name="connsiteY2" fmla="*/ 0 h 713117"/>
                    <a:gd name="connsiteX3" fmla="*/ 3549 w 1147028"/>
                    <a:gd name="connsiteY3" fmla="*/ 78 h 713117"/>
                    <a:gd name="connsiteX4" fmla="*/ 49827 w 1147028"/>
                    <a:gd name="connsiteY4" fmla="*/ 315737 h 713117"/>
                    <a:gd name="connsiteX5" fmla="*/ 893792 w 1147028"/>
                    <a:gd name="connsiteY5" fmla="*/ 663213 h 713117"/>
                    <a:gd name="connsiteX6" fmla="*/ 1147029 w 1147028"/>
                    <a:gd name="connsiteY6" fmla="*/ 473690 h 713117"/>
                    <a:gd name="connsiteX7" fmla="*/ 975412 w 1147028"/>
                    <a:gd name="connsiteY7" fmla="*/ 302060 h 713117"/>
                    <a:gd name="connsiteX8" fmla="*/ 801276 w 1147028"/>
                    <a:gd name="connsiteY8" fmla="*/ 441233 h 713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028" h="713117">
                      <a:moveTo>
                        <a:pt x="801276" y="441233"/>
                      </a:moveTo>
                      <a:cubicBezTo>
                        <a:pt x="594865" y="527354"/>
                        <a:pt x="357759" y="429722"/>
                        <a:pt x="271677" y="223168"/>
                      </a:cubicBezTo>
                      <a:cubicBezTo>
                        <a:pt x="241164" y="149940"/>
                        <a:pt x="233843" y="72875"/>
                        <a:pt x="246163" y="0"/>
                      </a:cubicBezTo>
                      <a:lnTo>
                        <a:pt x="3549" y="78"/>
                      </a:lnTo>
                      <a:cubicBezTo>
                        <a:pt x="-7413" y="104132"/>
                        <a:pt x="6747" y="212362"/>
                        <a:pt x="49827" y="315737"/>
                      </a:cubicBezTo>
                      <a:cubicBezTo>
                        <a:pt x="186964" y="644876"/>
                        <a:pt x="564835" y="800467"/>
                        <a:pt x="893792" y="663213"/>
                      </a:cubicBezTo>
                      <a:cubicBezTo>
                        <a:pt x="996241" y="620485"/>
                        <a:pt x="1081840" y="554369"/>
                        <a:pt x="1147029" y="473690"/>
                      </a:cubicBezTo>
                      <a:lnTo>
                        <a:pt x="975412" y="302060"/>
                      </a:lnTo>
                      <a:cubicBezTo>
                        <a:pt x="933023" y="361858"/>
                        <a:pt x="873942" y="410929"/>
                        <a:pt x="801276" y="441233"/>
                      </a:cubicBezTo>
                      <a:close/>
                    </a:path>
                  </a:pathLst>
                </a:custGeom>
                <a:solidFill>
                  <a:srgbClr val="62636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6" name="Freeform: Shape 88">
                  <a:extLst>
                    <a:ext uri="{FF2B5EF4-FFF2-40B4-BE49-F238E27FC236}">
                      <a16:creationId xmlns:a16="http://schemas.microsoft.com/office/drawing/2014/main" id="{51FA4572-4B03-4C65-9B44-F92A3EC50DE1}"/>
                    </a:ext>
                  </a:extLst>
                </p:cNvPr>
                <p:cNvSpPr/>
                <p:nvPr/>
              </p:nvSpPr>
              <p:spPr bwMode="gray">
                <a:xfrm>
                  <a:off x="1580809" y="2481785"/>
                  <a:ext cx="1026584" cy="874769"/>
                </a:xfrm>
                <a:custGeom>
                  <a:avLst/>
                  <a:gdLst>
                    <a:gd name="connsiteX0" fmla="*/ 243997 w 1026584"/>
                    <a:gd name="connsiteY0" fmla="*/ 592208 h 874769"/>
                    <a:gd name="connsiteX1" fmla="*/ 698945 w 1026584"/>
                    <a:gd name="connsiteY1" fmla="*/ 244158 h 874769"/>
                    <a:gd name="connsiteX2" fmla="*/ 904481 w 1026584"/>
                    <a:gd name="connsiteY2" fmla="*/ 334469 h 874769"/>
                    <a:gd name="connsiteX3" fmla="*/ 1026584 w 1026584"/>
                    <a:gd name="connsiteY3" fmla="*/ 124665 h 874769"/>
                    <a:gd name="connsiteX4" fmla="*/ 730737 w 1026584"/>
                    <a:gd name="connsiteY4" fmla="*/ 5747 h 874769"/>
                    <a:gd name="connsiteX5" fmla="*/ 5742 w 1026584"/>
                    <a:gd name="connsiteY5" fmla="*/ 560416 h 874769"/>
                    <a:gd name="connsiteX6" fmla="*/ 41893 w 1026584"/>
                    <a:gd name="connsiteY6" fmla="*/ 874770 h 874769"/>
                    <a:gd name="connsiteX7" fmla="*/ 276493 w 1026584"/>
                    <a:gd name="connsiteY7" fmla="*/ 812818 h 874769"/>
                    <a:gd name="connsiteX8" fmla="*/ 243997 w 1026584"/>
                    <a:gd name="connsiteY8" fmla="*/ 592208 h 874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6584" h="874769">
                      <a:moveTo>
                        <a:pt x="243997" y="592208"/>
                      </a:moveTo>
                      <a:cubicBezTo>
                        <a:pt x="273570" y="370398"/>
                        <a:pt x="477252" y="214559"/>
                        <a:pt x="698945" y="244158"/>
                      </a:cubicBezTo>
                      <a:cubicBezTo>
                        <a:pt x="777537" y="254651"/>
                        <a:pt x="847776" y="287121"/>
                        <a:pt x="904481" y="334469"/>
                      </a:cubicBezTo>
                      <a:lnTo>
                        <a:pt x="1026584" y="124665"/>
                      </a:lnTo>
                      <a:cubicBezTo>
                        <a:pt x="942263" y="62792"/>
                        <a:pt x="841681" y="20546"/>
                        <a:pt x="730737" y="5747"/>
                      </a:cubicBezTo>
                      <a:cubicBezTo>
                        <a:pt x="377480" y="-41418"/>
                        <a:pt x="52869" y="206911"/>
                        <a:pt x="5742" y="560416"/>
                      </a:cubicBezTo>
                      <a:cubicBezTo>
                        <a:pt x="-8940" y="670486"/>
                        <a:pt x="5038" y="777789"/>
                        <a:pt x="41893" y="874770"/>
                      </a:cubicBezTo>
                      <a:lnTo>
                        <a:pt x="276493" y="812818"/>
                      </a:lnTo>
                      <a:cubicBezTo>
                        <a:pt x="246215" y="746050"/>
                        <a:pt x="233582" y="670278"/>
                        <a:pt x="243997" y="59220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27" name="Freeform: Shape 89">
                  <a:extLst>
                    <a:ext uri="{FF2B5EF4-FFF2-40B4-BE49-F238E27FC236}">
                      <a16:creationId xmlns:a16="http://schemas.microsoft.com/office/drawing/2014/main" id="{CFCE0C23-2AAD-4FFA-B0F0-119C99A13C47}"/>
                    </a:ext>
                  </a:extLst>
                </p:cNvPr>
                <p:cNvSpPr/>
                <p:nvPr/>
              </p:nvSpPr>
              <p:spPr bwMode="gray">
                <a:xfrm>
                  <a:off x="2229927" y="2879315"/>
                  <a:ext cx="605107" cy="1228479"/>
                </a:xfrm>
                <a:custGeom>
                  <a:avLst/>
                  <a:gdLst>
                    <a:gd name="connsiteX0" fmla="*/ 207128 w 605107"/>
                    <a:gd name="connsiteY0" fmla="*/ 316559 h 1228479"/>
                    <a:gd name="connsiteX1" fmla="*/ 280369 w 605107"/>
                    <a:gd name="connsiteY1" fmla="*/ 884879 h 1228479"/>
                    <a:gd name="connsiteX2" fmla="*/ 99316 w 605107"/>
                    <a:gd name="connsiteY2" fmla="*/ 1017671 h 1228479"/>
                    <a:gd name="connsiteX3" fmla="*/ 219644 w 605107"/>
                    <a:gd name="connsiteY3" fmla="*/ 1228479 h 1228479"/>
                    <a:gd name="connsiteX4" fmla="*/ 470675 w 605107"/>
                    <a:gd name="connsiteY4" fmla="*/ 1031804 h 1228479"/>
                    <a:gd name="connsiteX5" fmla="*/ 353949 w 605107"/>
                    <a:gd name="connsiteY5" fmla="*/ 126122 h 1228479"/>
                    <a:gd name="connsiteX6" fmla="*/ 63922 w 605107"/>
                    <a:gd name="connsiteY6" fmla="*/ 0 h 1228479"/>
                    <a:gd name="connsiteX7" fmla="*/ 0 w 605107"/>
                    <a:gd name="connsiteY7" fmla="*/ 234209 h 1228479"/>
                    <a:gd name="connsiteX8" fmla="*/ 207128 w 605107"/>
                    <a:gd name="connsiteY8" fmla="*/ 316559 h 1228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5107" h="1228479">
                      <a:moveTo>
                        <a:pt x="207128" y="316559"/>
                      </a:moveTo>
                      <a:cubicBezTo>
                        <a:pt x="384201" y="453239"/>
                        <a:pt x="417010" y="707702"/>
                        <a:pt x="280369" y="884879"/>
                      </a:cubicBezTo>
                      <a:cubicBezTo>
                        <a:pt x="231938" y="947679"/>
                        <a:pt x="168668" y="992261"/>
                        <a:pt x="99316" y="1017671"/>
                      </a:cubicBezTo>
                      <a:lnTo>
                        <a:pt x="219644" y="1228479"/>
                      </a:lnTo>
                      <a:cubicBezTo>
                        <a:pt x="315384" y="1186429"/>
                        <a:pt x="402302" y="1120471"/>
                        <a:pt x="470675" y="1031804"/>
                      </a:cubicBezTo>
                      <a:cubicBezTo>
                        <a:pt x="688387" y="749478"/>
                        <a:pt x="636145" y="343978"/>
                        <a:pt x="353949" y="126122"/>
                      </a:cubicBezTo>
                      <a:cubicBezTo>
                        <a:pt x="266092" y="58284"/>
                        <a:pt x="166266" y="16653"/>
                        <a:pt x="63922" y="0"/>
                      </a:cubicBezTo>
                      <a:lnTo>
                        <a:pt x="0" y="234209"/>
                      </a:lnTo>
                      <a:cubicBezTo>
                        <a:pt x="72954" y="241426"/>
                        <a:pt x="144824" y="268441"/>
                        <a:pt x="207128" y="316559"/>
                      </a:cubicBezTo>
                      <a:close/>
                    </a:path>
                  </a:pathLst>
                </a:custGeom>
                <a:solidFill>
                  <a:srgbClr val="7B7B81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41C09892-E9EF-41B1-AD05-F63BE6DE719A}"/>
                </a:ext>
              </a:extLst>
            </p:cNvPr>
            <p:cNvGrpSpPr/>
            <p:nvPr/>
          </p:nvGrpSpPr>
          <p:grpSpPr bwMode="gray">
            <a:xfrm>
              <a:off x="9552000" y="117000"/>
              <a:ext cx="2232000" cy="936000"/>
              <a:chOff x="9552000" y="117000"/>
              <a:chExt cx="2232000" cy="936000"/>
            </a:xfrm>
          </p:grpSpPr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6CF1284E-71AF-4012-B144-D61163DB4437}"/>
                  </a:ext>
                </a:extLst>
              </p:cNvPr>
              <p:cNvSpPr/>
              <p:nvPr/>
            </p:nvSpPr>
            <p:spPr bwMode="gray">
              <a:xfrm>
                <a:off x="9552000" y="117000"/>
                <a:ext cx="2232000" cy="9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2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de-DE" sz="1400" dirty="0"/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7D3709EE-8FBB-4969-BDA3-22895FB6B7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9631145" y="235121"/>
                <a:ext cx="2093365" cy="7030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73359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26B43"/>
          </p15:clr>
        </p15:guide>
        <p15:guide id="2" pos="3840">
          <p15:clr>
            <a:srgbClr val="F26B43"/>
          </p15:clr>
        </p15:guide>
        <p15:guide id="3" pos="3659">
          <p15:clr>
            <a:srgbClr val="F26B43"/>
          </p15:clr>
        </p15:guide>
        <p15:guide id="4" orient="horz" pos="482">
          <p15:clr>
            <a:srgbClr val="F26B43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lIns="14400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EE51-FE6C-4FAE-BB25-69C6C810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9313B65C-C77A-4DFE-87FC-6A90B05B6390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E7CF65-42A6-4D55-97B9-D17B96AC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TITEL DER PRÄSENTATION | TITEL VORNAME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84793E-9977-4E4D-8DDA-B83A949C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969949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53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ur Titel | Farbe dunk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6F41336-991E-4EF1-80C4-C55A7EE615CC}"/>
              </a:ext>
            </a:extLst>
          </p:cNvPr>
          <p:cNvSpPr>
            <a:spLocks noGrp="1"/>
          </p:cNvSpPr>
          <p:nvPr>
            <p:ph type="title"/>
          </p:nvPr>
        </p:nvSpPr>
        <p:spPr bwMode="black"/>
        <p:txBody>
          <a:bodyPr lIns="144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EE51-FE6C-4FAE-BB25-69C6C810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F6C9E28-FBBA-4882-8A0C-9624BD8A1812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E7CF65-42A6-4D55-97B9-D17B96AC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| TITEL VORNAME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84793E-9977-4E4D-8DDA-B83A949C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25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53" userDrawn="1">
          <p15:clr>
            <a:srgbClr val="F26B43"/>
          </p15:clr>
        </p15:guide>
        <p15:guide id="3" orient="horz" pos="482" userDrawn="1">
          <p15:clr>
            <a:srgbClr val="F26B43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EE51-FE6C-4FAE-BB25-69C6C810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2204CC5-E12D-4610-B5D2-3E49964CEACE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E7CF65-42A6-4D55-97B9-D17B96AC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r>
              <a:rPr lang="de-DE" dirty="0"/>
              <a:t>TITEL DER PRÄSENTATION | TITEL VORNAME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84793E-9977-4E4D-8DDA-B83A949C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9707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53">
          <p15:clr>
            <a:srgbClr val="F26B43"/>
          </p15:clr>
        </p15:guide>
        <p15:guide id="3" orient="horz" pos="482">
          <p15:clr>
            <a:srgbClr val="F26B43"/>
          </p15:clr>
        </p15:guide>
        <p15:guide id="7" orient="horz" pos="210" userDrawn="1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 | Farbe dunk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FEE51-FE6C-4FAE-BB25-69C6C810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45C374-A2D9-44A8-B7F6-9E2AEF72EE8B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E7CF65-42A6-4D55-97B9-D17B96AC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Seminar </a:t>
            </a:r>
            <a:r>
              <a:rPr lang="de-DE" dirty="0" err="1"/>
              <a:t>EntWicklungspsychologie</a:t>
            </a:r>
            <a:r>
              <a:rPr lang="de-DE" dirty="0"/>
              <a:t> | Sophie Nagl, M.SC.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84793E-9977-4E4D-8DDA-B83A949C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8959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53">
          <p15:clr>
            <a:srgbClr val="F26B43"/>
          </p15:clr>
        </p15:guide>
        <p15:guide id="3" orient="horz" pos="482">
          <p15:clr>
            <a:srgbClr val="F26B43"/>
          </p15:clr>
        </p15:guide>
        <p15:guide id="7" orient="horz" pos="210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ontak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platzhalter 11">
            <a:extLst>
              <a:ext uri="{FF2B5EF4-FFF2-40B4-BE49-F238E27FC236}">
                <a16:creationId xmlns:a16="http://schemas.microsoft.com/office/drawing/2014/main" id="{84DD373E-9F81-42C7-B506-5796462463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black">
          <a:xfrm>
            <a:off x="336000" y="5013000"/>
            <a:ext cx="2160000" cy="1440188"/>
          </a:xfrm>
        </p:spPr>
        <p:txBody>
          <a:bodyPr lIns="144000"/>
          <a:lstStyle>
            <a:lvl1pPr marL="0" indent="0">
              <a:spcBef>
                <a:spcPts val="200"/>
              </a:spcBef>
              <a:spcAft>
                <a:spcPts val="800"/>
              </a:spcAft>
              <a:buNone/>
              <a:defRPr sz="900" b="0" cap="all" baseline="0">
                <a:solidFill>
                  <a:schemeClr val="bg1"/>
                </a:solidFill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</a:defRPr>
            </a:lvl3pPr>
            <a:lvl4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4pPr>
            <a:lvl5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6pPr>
            <a:lvl7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7pPr>
            <a:lvl8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8pPr>
            <a:lvl9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</a:t>
            </a:r>
          </a:p>
          <a:p>
            <a:pPr lvl="6"/>
            <a:r>
              <a:rPr lang="de-DE" dirty="0"/>
              <a:t>Sieben </a:t>
            </a:r>
          </a:p>
          <a:p>
            <a:pPr lvl="7"/>
            <a:r>
              <a:rPr lang="de-DE" dirty="0"/>
              <a:t>Acht</a:t>
            </a:r>
          </a:p>
          <a:p>
            <a:pPr lvl="8"/>
            <a:r>
              <a:rPr lang="de-DE" dirty="0"/>
              <a:t>Neun</a:t>
            </a:r>
          </a:p>
        </p:txBody>
      </p:sp>
      <p:sp>
        <p:nvSpPr>
          <p:cNvPr id="124" name="Textplatzhalter 11">
            <a:extLst>
              <a:ext uri="{FF2B5EF4-FFF2-40B4-BE49-F238E27FC236}">
                <a16:creationId xmlns:a16="http://schemas.microsoft.com/office/drawing/2014/main" id="{22C0FEE8-FF76-449B-89CF-1382F885919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black">
          <a:xfrm>
            <a:off x="3071875" y="5013000"/>
            <a:ext cx="2016000" cy="1440188"/>
          </a:xfrm>
        </p:spPr>
        <p:txBody>
          <a:bodyPr lIns="144000"/>
          <a:lstStyle>
            <a:lvl1pPr marL="0" indent="0">
              <a:spcBef>
                <a:spcPts val="200"/>
              </a:spcBef>
              <a:spcAft>
                <a:spcPts val="800"/>
              </a:spcAft>
              <a:buNone/>
              <a:defRPr sz="900" b="0">
                <a:solidFill>
                  <a:schemeClr val="bg1"/>
                </a:solidFill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</a:defRPr>
            </a:lvl3pPr>
            <a:lvl4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4pPr>
            <a:lvl5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6pPr>
            <a:lvl7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7pPr>
            <a:lvl8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8pPr>
            <a:lvl9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Vorname und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</a:t>
            </a:r>
          </a:p>
          <a:p>
            <a:pPr lvl="6"/>
            <a:r>
              <a:rPr lang="de-DE" dirty="0"/>
              <a:t>Sieben </a:t>
            </a:r>
          </a:p>
          <a:p>
            <a:pPr lvl="7"/>
            <a:r>
              <a:rPr lang="de-DE" dirty="0"/>
              <a:t>Acht</a:t>
            </a:r>
          </a:p>
          <a:p>
            <a:pPr lvl="8"/>
            <a:r>
              <a:rPr lang="de-DE" dirty="0"/>
              <a:t>Neun</a:t>
            </a:r>
          </a:p>
        </p:txBody>
      </p:sp>
      <p:sp>
        <p:nvSpPr>
          <p:cNvPr id="127" name="Textplatzhalter 11">
            <a:extLst>
              <a:ext uri="{FF2B5EF4-FFF2-40B4-BE49-F238E27FC236}">
                <a16:creationId xmlns:a16="http://schemas.microsoft.com/office/drawing/2014/main" id="{20A60649-A70D-4598-8109-C4F42F11792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black">
          <a:xfrm>
            <a:off x="5375875" y="5013000"/>
            <a:ext cx="2016125" cy="1440188"/>
          </a:xfrm>
        </p:spPr>
        <p:txBody>
          <a:bodyPr lIns="144000"/>
          <a:lstStyle>
            <a:lvl1pPr marL="0" indent="0">
              <a:spcBef>
                <a:spcPts val="200"/>
              </a:spcBef>
              <a:spcAft>
                <a:spcPts val="800"/>
              </a:spcAft>
              <a:buNone/>
              <a:defRPr sz="900" b="0">
                <a:solidFill>
                  <a:schemeClr val="bg1"/>
                </a:solidFill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</a:defRPr>
            </a:lvl3pPr>
            <a:lvl4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4pPr>
            <a:lvl5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6pPr>
            <a:lvl7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7pPr>
            <a:lvl8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8pPr>
            <a:lvl9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Vorname und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</a:t>
            </a:r>
          </a:p>
          <a:p>
            <a:pPr lvl="6"/>
            <a:r>
              <a:rPr lang="de-DE" dirty="0"/>
              <a:t>Sieben </a:t>
            </a:r>
          </a:p>
          <a:p>
            <a:pPr lvl="7"/>
            <a:r>
              <a:rPr lang="de-DE" dirty="0"/>
              <a:t>Acht</a:t>
            </a:r>
          </a:p>
          <a:p>
            <a:pPr lvl="8"/>
            <a:r>
              <a:rPr lang="de-DE" dirty="0"/>
              <a:t>Neun</a:t>
            </a:r>
          </a:p>
        </p:txBody>
      </p:sp>
      <p:sp>
        <p:nvSpPr>
          <p:cNvPr id="128" name="Textplatzhalter 11">
            <a:extLst>
              <a:ext uri="{FF2B5EF4-FFF2-40B4-BE49-F238E27FC236}">
                <a16:creationId xmlns:a16="http://schemas.microsoft.com/office/drawing/2014/main" id="{CDEBDD2D-FBA4-414C-84D8-E6BF60536B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black">
          <a:xfrm>
            <a:off x="7679875" y="5013000"/>
            <a:ext cx="2016125" cy="1440188"/>
          </a:xfrm>
        </p:spPr>
        <p:txBody>
          <a:bodyPr lIns="144000"/>
          <a:lstStyle>
            <a:lvl1pPr marL="0" indent="0">
              <a:spcBef>
                <a:spcPts val="200"/>
              </a:spcBef>
              <a:spcAft>
                <a:spcPts val="800"/>
              </a:spcAft>
              <a:buNone/>
              <a:defRPr sz="900" b="0">
                <a:solidFill>
                  <a:schemeClr val="bg1"/>
                </a:solidFill>
              </a:defRPr>
            </a:lvl1pPr>
            <a:lvl2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</a:defRPr>
            </a:lvl2pPr>
            <a:lvl3pPr marL="0" indent="0"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None/>
              <a:defRPr sz="900" b="0">
                <a:solidFill>
                  <a:schemeClr val="bg1"/>
                </a:solidFill>
              </a:defRPr>
            </a:lvl3pPr>
            <a:lvl4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4pPr>
            <a:lvl5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5pPr>
            <a:lvl6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6pPr>
            <a:lvl7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7pPr>
            <a:lvl8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8pPr>
            <a:lvl9pPr marL="0" indent="0">
              <a:spcBef>
                <a:spcPts val="200"/>
              </a:spcBef>
              <a:spcAft>
                <a:spcPts val="200"/>
              </a:spcAft>
              <a:buNone/>
              <a:defRPr sz="9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Vorname und Nachname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</a:t>
            </a:r>
          </a:p>
          <a:p>
            <a:pPr lvl="6"/>
            <a:r>
              <a:rPr lang="de-DE" dirty="0"/>
              <a:t>Sieben </a:t>
            </a:r>
          </a:p>
          <a:p>
            <a:pPr lvl="7"/>
            <a:r>
              <a:rPr lang="de-DE" dirty="0"/>
              <a:t>Acht</a:t>
            </a:r>
          </a:p>
          <a:p>
            <a:pPr lvl="8"/>
            <a:r>
              <a:rPr lang="de-DE" dirty="0"/>
              <a:t>Neun</a:t>
            </a:r>
          </a:p>
        </p:txBody>
      </p:sp>
      <p:pic>
        <p:nvPicPr>
          <p:cNvPr id="63" name="Grafik 62">
            <a:extLst>
              <a:ext uri="{FF2B5EF4-FFF2-40B4-BE49-F238E27FC236}">
                <a16:creationId xmlns:a16="http://schemas.microsoft.com/office/drawing/2014/main" id="{C84476CA-F68F-4EF0-AF98-1A91E98E00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black">
          <a:xfrm>
            <a:off x="4353203" y="2387100"/>
            <a:ext cx="3573970" cy="12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88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82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| Schräge-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82B528-1F09-4BE5-8432-5D920078A1F9}"/>
              </a:ext>
            </a:extLst>
          </p:cNvPr>
          <p:cNvSpPr/>
          <p:nvPr userDrawn="1"/>
        </p:nvSpPr>
        <p:spPr bwMode="ltGray">
          <a:xfrm>
            <a:off x="0" y="0"/>
            <a:ext cx="12192000" cy="6858000"/>
          </a:xfrm>
          <a:custGeom>
            <a:avLst/>
            <a:gdLst>
              <a:gd name="connsiteX0" fmla="*/ 12191719 w 12192000"/>
              <a:gd name="connsiteY0" fmla="*/ 5737591 h 6858000"/>
              <a:gd name="connsiteX1" fmla="*/ 12191719 w 12192000"/>
              <a:gd name="connsiteY1" fmla="*/ 5850000 h 6858000"/>
              <a:gd name="connsiteX2" fmla="*/ 12191999 w 12192000"/>
              <a:gd name="connsiteY2" fmla="*/ 5850000 h 6858000"/>
              <a:gd name="connsiteX3" fmla="*/ 12191999 w 12192000"/>
              <a:gd name="connsiteY3" fmla="*/ 5737703 h 6858000"/>
              <a:gd name="connsiteX4" fmla="*/ 0 w 12192000"/>
              <a:gd name="connsiteY4" fmla="*/ 0 h 6858000"/>
              <a:gd name="connsiteX5" fmla="*/ 1 w 12192000"/>
              <a:gd name="connsiteY5" fmla="*/ 0 h 6858000"/>
              <a:gd name="connsiteX6" fmla="*/ 1 w 12192000"/>
              <a:gd name="connsiteY6" fmla="*/ 881521 h 6858000"/>
              <a:gd name="connsiteX7" fmla="*/ 12191719 w 12192000"/>
              <a:gd name="connsiteY7" fmla="*/ 5689966 h 6858000"/>
              <a:gd name="connsiteX8" fmla="*/ 12191719 w 12192000"/>
              <a:gd name="connsiteY8" fmla="*/ 1962000 h 6858000"/>
              <a:gd name="connsiteX9" fmla="*/ 12191998 w 12192000"/>
              <a:gd name="connsiteY9" fmla="*/ 1962000 h 6858000"/>
              <a:gd name="connsiteX10" fmla="*/ 12191998 w 12192000"/>
              <a:gd name="connsiteY10" fmla="*/ 0 h 6858000"/>
              <a:gd name="connsiteX11" fmla="*/ 12192000 w 12192000"/>
              <a:gd name="connsiteY11" fmla="*/ 0 h 6858000"/>
              <a:gd name="connsiteX12" fmla="*/ 12192000 w 12192000"/>
              <a:gd name="connsiteY12" fmla="*/ 6858000 h 6858000"/>
              <a:gd name="connsiteX13" fmla="*/ 0 w 12192000"/>
              <a:gd name="connsiteY1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8000">
                <a:moveTo>
                  <a:pt x="12191719" y="5737591"/>
                </a:moveTo>
                <a:lnTo>
                  <a:pt x="12191719" y="5850000"/>
                </a:lnTo>
                <a:lnTo>
                  <a:pt x="12191999" y="5850000"/>
                </a:lnTo>
                <a:lnTo>
                  <a:pt x="12191999" y="5737703"/>
                </a:lnTo>
                <a:close/>
                <a:moveTo>
                  <a:pt x="0" y="0"/>
                </a:moveTo>
                <a:lnTo>
                  <a:pt x="1" y="0"/>
                </a:lnTo>
                <a:lnTo>
                  <a:pt x="1" y="881521"/>
                </a:lnTo>
                <a:lnTo>
                  <a:pt x="12191719" y="5689966"/>
                </a:lnTo>
                <a:lnTo>
                  <a:pt x="12191719" y="1962000"/>
                </a:lnTo>
                <a:lnTo>
                  <a:pt x="12191998" y="1962000"/>
                </a:lnTo>
                <a:lnTo>
                  <a:pt x="12191998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sz="1400" dirty="0" err="1"/>
          </a:p>
        </p:txBody>
      </p:sp>
      <p:sp>
        <p:nvSpPr>
          <p:cNvPr id="82" name="Bildplatzhalter 81">
            <a:extLst>
              <a:ext uri="{FF2B5EF4-FFF2-40B4-BE49-F238E27FC236}">
                <a16:creationId xmlns:a16="http://schemas.microsoft.com/office/drawing/2014/main" id="{8DC922AC-3750-415A-B3FA-999C22D62CB8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0" y="-1"/>
            <a:ext cx="12192000" cy="6453187"/>
          </a:xfrm>
          <a:custGeom>
            <a:avLst/>
            <a:gdLst>
              <a:gd name="connsiteX0" fmla="*/ 0 w 12192281"/>
              <a:gd name="connsiteY0" fmla="*/ 6857997 h 6857998"/>
              <a:gd name="connsiteX1" fmla="*/ 12192000 w 12192281"/>
              <a:gd name="connsiteY1" fmla="*/ 6857997 h 6857998"/>
              <a:gd name="connsiteX2" fmla="*/ 12192000 w 12192281"/>
              <a:gd name="connsiteY2" fmla="*/ 6857998 h 6857998"/>
              <a:gd name="connsiteX3" fmla="*/ 0 w 12192281"/>
              <a:gd name="connsiteY3" fmla="*/ 6857998 h 6857998"/>
              <a:gd name="connsiteX4" fmla="*/ 12192000 w 12192281"/>
              <a:gd name="connsiteY4" fmla="*/ 6052592 h 6857998"/>
              <a:gd name="connsiteX5" fmla="*/ 12192281 w 12192281"/>
              <a:gd name="connsiteY5" fmla="*/ 6052704 h 6857998"/>
              <a:gd name="connsiteX6" fmla="*/ 12192281 w 12192281"/>
              <a:gd name="connsiteY6" fmla="*/ 6453187 h 6857998"/>
              <a:gd name="connsiteX7" fmla="*/ 12192000 w 12192281"/>
              <a:gd name="connsiteY7" fmla="*/ 6453187 h 6857998"/>
              <a:gd name="connsiteX8" fmla="*/ 0 w 12192281"/>
              <a:gd name="connsiteY8" fmla="*/ 0 h 6857998"/>
              <a:gd name="connsiteX9" fmla="*/ 9479450 w 12192281"/>
              <a:gd name="connsiteY9" fmla="*/ 0 h 6857998"/>
              <a:gd name="connsiteX10" fmla="*/ 9479450 w 12192281"/>
              <a:gd name="connsiteY10" fmla="*/ 1129471 h 6857998"/>
              <a:gd name="connsiteX11" fmla="*/ 11855366 w 12192281"/>
              <a:gd name="connsiteY11" fmla="*/ 1129471 h 6857998"/>
              <a:gd name="connsiteX12" fmla="*/ 11855366 w 12192281"/>
              <a:gd name="connsiteY12" fmla="*/ 0 h 6857998"/>
              <a:gd name="connsiteX13" fmla="*/ 12192000 w 12192281"/>
              <a:gd name="connsiteY13" fmla="*/ 0 h 6857998"/>
              <a:gd name="connsiteX14" fmla="*/ 12192000 w 12192281"/>
              <a:gd name="connsiteY14" fmla="*/ 6052592 h 6857998"/>
              <a:gd name="connsiteX15" fmla="*/ 0 w 12192281"/>
              <a:gd name="connsiteY15" fmla="*/ 1196521 h 6857998"/>
              <a:gd name="connsiteX0" fmla="*/ 0 w 12192281"/>
              <a:gd name="connsiteY0" fmla="*/ 6857997 h 6857998"/>
              <a:gd name="connsiteX1" fmla="*/ 12192000 w 12192281"/>
              <a:gd name="connsiteY1" fmla="*/ 6857997 h 6857998"/>
              <a:gd name="connsiteX2" fmla="*/ 12192000 w 12192281"/>
              <a:gd name="connsiteY2" fmla="*/ 6857998 h 6857998"/>
              <a:gd name="connsiteX3" fmla="*/ 0 w 12192281"/>
              <a:gd name="connsiteY3" fmla="*/ 6857998 h 6857998"/>
              <a:gd name="connsiteX4" fmla="*/ 0 w 12192281"/>
              <a:gd name="connsiteY4" fmla="*/ 6857997 h 6857998"/>
              <a:gd name="connsiteX5" fmla="*/ 12192000 w 12192281"/>
              <a:gd name="connsiteY5" fmla="*/ 6052592 h 6857998"/>
              <a:gd name="connsiteX6" fmla="*/ 12192281 w 12192281"/>
              <a:gd name="connsiteY6" fmla="*/ 6052704 h 6857998"/>
              <a:gd name="connsiteX7" fmla="*/ 12192281 w 12192281"/>
              <a:gd name="connsiteY7" fmla="*/ 6453187 h 6857998"/>
              <a:gd name="connsiteX8" fmla="*/ 12192000 w 12192281"/>
              <a:gd name="connsiteY8" fmla="*/ 6453187 h 6857998"/>
              <a:gd name="connsiteX9" fmla="*/ 12192000 w 12192281"/>
              <a:gd name="connsiteY9" fmla="*/ 6052592 h 6857998"/>
              <a:gd name="connsiteX10" fmla="*/ 0 w 12192281"/>
              <a:gd name="connsiteY10" fmla="*/ 0 h 6857998"/>
              <a:gd name="connsiteX11" fmla="*/ 9479450 w 12192281"/>
              <a:gd name="connsiteY11" fmla="*/ 0 h 6857998"/>
              <a:gd name="connsiteX12" fmla="*/ 9479450 w 12192281"/>
              <a:gd name="connsiteY12" fmla="*/ 1129471 h 6857998"/>
              <a:gd name="connsiteX13" fmla="*/ 11855366 w 12192281"/>
              <a:gd name="connsiteY13" fmla="*/ 1129471 h 6857998"/>
              <a:gd name="connsiteX14" fmla="*/ 11855366 w 12192281"/>
              <a:gd name="connsiteY14" fmla="*/ 0 h 6857998"/>
              <a:gd name="connsiteX15" fmla="*/ 12192000 w 12192281"/>
              <a:gd name="connsiteY15" fmla="*/ 0 h 6857998"/>
              <a:gd name="connsiteX16" fmla="*/ 12192000 w 12192281"/>
              <a:gd name="connsiteY16" fmla="*/ 6004967 h 6857998"/>
              <a:gd name="connsiteX17" fmla="*/ 0 w 12192281"/>
              <a:gd name="connsiteY17" fmla="*/ 1196521 h 6857998"/>
              <a:gd name="connsiteX18" fmla="*/ 0 w 12192281"/>
              <a:gd name="connsiteY18" fmla="*/ 0 h 6857998"/>
              <a:gd name="connsiteX0" fmla="*/ 0 w 12192281"/>
              <a:gd name="connsiteY0" fmla="*/ 6857998 h 6857998"/>
              <a:gd name="connsiteX1" fmla="*/ 12192000 w 12192281"/>
              <a:gd name="connsiteY1" fmla="*/ 6857997 h 6857998"/>
              <a:gd name="connsiteX2" fmla="*/ 12192000 w 12192281"/>
              <a:gd name="connsiteY2" fmla="*/ 6857998 h 6857998"/>
              <a:gd name="connsiteX3" fmla="*/ 0 w 12192281"/>
              <a:gd name="connsiteY3" fmla="*/ 6857998 h 6857998"/>
              <a:gd name="connsiteX4" fmla="*/ 12192000 w 12192281"/>
              <a:gd name="connsiteY4" fmla="*/ 6052592 h 6857998"/>
              <a:gd name="connsiteX5" fmla="*/ 12192281 w 12192281"/>
              <a:gd name="connsiteY5" fmla="*/ 6052704 h 6857998"/>
              <a:gd name="connsiteX6" fmla="*/ 12192281 w 12192281"/>
              <a:gd name="connsiteY6" fmla="*/ 6453187 h 6857998"/>
              <a:gd name="connsiteX7" fmla="*/ 12192000 w 12192281"/>
              <a:gd name="connsiteY7" fmla="*/ 6453187 h 6857998"/>
              <a:gd name="connsiteX8" fmla="*/ 12192000 w 12192281"/>
              <a:gd name="connsiteY8" fmla="*/ 6052592 h 6857998"/>
              <a:gd name="connsiteX9" fmla="*/ 0 w 12192281"/>
              <a:gd name="connsiteY9" fmla="*/ 0 h 6857998"/>
              <a:gd name="connsiteX10" fmla="*/ 9479450 w 12192281"/>
              <a:gd name="connsiteY10" fmla="*/ 0 h 6857998"/>
              <a:gd name="connsiteX11" fmla="*/ 9479450 w 12192281"/>
              <a:gd name="connsiteY11" fmla="*/ 1129471 h 6857998"/>
              <a:gd name="connsiteX12" fmla="*/ 11855366 w 12192281"/>
              <a:gd name="connsiteY12" fmla="*/ 1129471 h 6857998"/>
              <a:gd name="connsiteX13" fmla="*/ 11855366 w 12192281"/>
              <a:gd name="connsiteY13" fmla="*/ 0 h 6857998"/>
              <a:gd name="connsiteX14" fmla="*/ 12192000 w 12192281"/>
              <a:gd name="connsiteY14" fmla="*/ 0 h 6857998"/>
              <a:gd name="connsiteX15" fmla="*/ 12192000 w 12192281"/>
              <a:gd name="connsiteY15" fmla="*/ 6004967 h 6857998"/>
              <a:gd name="connsiteX16" fmla="*/ 0 w 12192281"/>
              <a:gd name="connsiteY16" fmla="*/ 1196521 h 6857998"/>
              <a:gd name="connsiteX17" fmla="*/ 0 w 12192281"/>
              <a:gd name="connsiteY17" fmla="*/ 0 h 6857998"/>
              <a:gd name="connsiteX0" fmla="*/ 12192000 w 12192281"/>
              <a:gd name="connsiteY0" fmla="*/ 6857998 h 6857998"/>
              <a:gd name="connsiteX1" fmla="*/ 12192000 w 12192281"/>
              <a:gd name="connsiteY1" fmla="*/ 6857997 h 6857998"/>
              <a:gd name="connsiteX2" fmla="*/ 12192000 w 12192281"/>
              <a:gd name="connsiteY2" fmla="*/ 6857998 h 6857998"/>
              <a:gd name="connsiteX3" fmla="*/ 12192000 w 12192281"/>
              <a:gd name="connsiteY3" fmla="*/ 6052592 h 6857998"/>
              <a:gd name="connsiteX4" fmla="*/ 12192281 w 12192281"/>
              <a:gd name="connsiteY4" fmla="*/ 6052704 h 6857998"/>
              <a:gd name="connsiteX5" fmla="*/ 12192281 w 12192281"/>
              <a:gd name="connsiteY5" fmla="*/ 6453187 h 6857998"/>
              <a:gd name="connsiteX6" fmla="*/ 12192000 w 12192281"/>
              <a:gd name="connsiteY6" fmla="*/ 6453187 h 6857998"/>
              <a:gd name="connsiteX7" fmla="*/ 12192000 w 12192281"/>
              <a:gd name="connsiteY7" fmla="*/ 6052592 h 6857998"/>
              <a:gd name="connsiteX8" fmla="*/ 0 w 12192281"/>
              <a:gd name="connsiteY8" fmla="*/ 0 h 6857998"/>
              <a:gd name="connsiteX9" fmla="*/ 9479450 w 12192281"/>
              <a:gd name="connsiteY9" fmla="*/ 0 h 6857998"/>
              <a:gd name="connsiteX10" fmla="*/ 9479450 w 12192281"/>
              <a:gd name="connsiteY10" fmla="*/ 1129471 h 6857998"/>
              <a:gd name="connsiteX11" fmla="*/ 11855366 w 12192281"/>
              <a:gd name="connsiteY11" fmla="*/ 1129471 h 6857998"/>
              <a:gd name="connsiteX12" fmla="*/ 11855366 w 12192281"/>
              <a:gd name="connsiteY12" fmla="*/ 0 h 6857998"/>
              <a:gd name="connsiteX13" fmla="*/ 12192000 w 12192281"/>
              <a:gd name="connsiteY13" fmla="*/ 0 h 6857998"/>
              <a:gd name="connsiteX14" fmla="*/ 12192000 w 12192281"/>
              <a:gd name="connsiteY14" fmla="*/ 6004967 h 6857998"/>
              <a:gd name="connsiteX15" fmla="*/ 0 w 12192281"/>
              <a:gd name="connsiteY15" fmla="*/ 1196521 h 6857998"/>
              <a:gd name="connsiteX16" fmla="*/ 0 w 12192281"/>
              <a:gd name="connsiteY16" fmla="*/ 0 h 6857998"/>
              <a:gd name="connsiteX0" fmla="*/ 12192000 w 12192281"/>
              <a:gd name="connsiteY0" fmla="*/ 6052592 h 6453187"/>
              <a:gd name="connsiteX1" fmla="*/ 12192281 w 12192281"/>
              <a:gd name="connsiteY1" fmla="*/ 6052704 h 6453187"/>
              <a:gd name="connsiteX2" fmla="*/ 12192281 w 12192281"/>
              <a:gd name="connsiteY2" fmla="*/ 6453187 h 6453187"/>
              <a:gd name="connsiteX3" fmla="*/ 12192000 w 12192281"/>
              <a:gd name="connsiteY3" fmla="*/ 6453187 h 6453187"/>
              <a:gd name="connsiteX4" fmla="*/ 12192000 w 12192281"/>
              <a:gd name="connsiteY4" fmla="*/ 6052592 h 6453187"/>
              <a:gd name="connsiteX5" fmla="*/ 0 w 12192281"/>
              <a:gd name="connsiteY5" fmla="*/ 0 h 6453187"/>
              <a:gd name="connsiteX6" fmla="*/ 9479450 w 12192281"/>
              <a:gd name="connsiteY6" fmla="*/ 0 h 6453187"/>
              <a:gd name="connsiteX7" fmla="*/ 9479450 w 12192281"/>
              <a:gd name="connsiteY7" fmla="*/ 1129471 h 6453187"/>
              <a:gd name="connsiteX8" fmla="*/ 11855366 w 12192281"/>
              <a:gd name="connsiteY8" fmla="*/ 1129471 h 6453187"/>
              <a:gd name="connsiteX9" fmla="*/ 11855366 w 12192281"/>
              <a:gd name="connsiteY9" fmla="*/ 0 h 6453187"/>
              <a:gd name="connsiteX10" fmla="*/ 12192000 w 12192281"/>
              <a:gd name="connsiteY10" fmla="*/ 0 h 6453187"/>
              <a:gd name="connsiteX11" fmla="*/ 12192000 w 12192281"/>
              <a:gd name="connsiteY11" fmla="*/ 6004967 h 6453187"/>
              <a:gd name="connsiteX12" fmla="*/ 0 w 12192281"/>
              <a:gd name="connsiteY12" fmla="*/ 1196521 h 6453187"/>
              <a:gd name="connsiteX13" fmla="*/ 0 w 12192281"/>
              <a:gd name="connsiteY13" fmla="*/ 0 h 6453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281" h="6453187">
                <a:moveTo>
                  <a:pt x="12192000" y="6052592"/>
                </a:moveTo>
                <a:lnTo>
                  <a:pt x="12192281" y="6052704"/>
                </a:lnTo>
                <a:lnTo>
                  <a:pt x="12192281" y="6453187"/>
                </a:lnTo>
                <a:lnTo>
                  <a:pt x="12192000" y="6453187"/>
                </a:lnTo>
                <a:lnTo>
                  <a:pt x="12192000" y="6052592"/>
                </a:lnTo>
                <a:close/>
                <a:moveTo>
                  <a:pt x="0" y="0"/>
                </a:moveTo>
                <a:lnTo>
                  <a:pt x="9479450" y="0"/>
                </a:lnTo>
                <a:lnTo>
                  <a:pt x="9479450" y="1129471"/>
                </a:lnTo>
                <a:lnTo>
                  <a:pt x="11855366" y="1129471"/>
                </a:lnTo>
                <a:lnTo>
                  <a:pt x="11855366" y="0"/>
                </a:lnTo>
                <a:lnTo>
                  <a:pt x="12192000" y="0"/>
                </a:lnTo>
                <a:lnTo>
                  <a:pt x="12192000" y="6004967"/>
                </a:lnTo>
                <a:lnTo>
                  <a:pt x="0" y="1196521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vert="horz" wrap="square" lIns="6480000" tIns="0" rIns="0" bIns="0" rtlCol="0" anchor="ctr" anchorCtr="0">
            <a:noAutofit/>
          </a:bodyPr>
          <a:lstStyle>
            <a:lvl1pPr marL="0" indent="0">
              <a:buNone/>
              <a:defRPr lang="de-DE" sz="800" b="0" dirty="0" smtClean="0"/>
            </a:lvl1pPr>
          </a:lstStyle>
          <a:p>
            <a:pPr marL="180000" lvl="0" indent="-180000">
              <a:spcBef>
                <a:spcPts val="0"/>
              </a:spcBef>
              <a:spcAft>
                <a:spcPts val="0"/>
              </a:spcAft>
            </a:pPr>
            <a:r>
              <a:rPr lang="de-DE" dirty="0"/>
              <a:t>Bild durch Klick auf Symbol hinzufügen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630F15-288C-4EC6-8912-C37F9B26134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black">
          <a:xfrm>
            <a:off x="335999" y="333000"/>
            <a:ext cx="7416001" cy="432175"/>
          </a:xfrm>
        </p:spPr>
        <p:txBody>
          <a:bodyPr tIns="36000" rIns="0">
            <a:no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1pPr>
            <a:lvl2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2pPr>
            <a:lvl3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bg1"/>
                </a:solidFill>
              </a:defRPr>
            </a:lvl3pPr>
            <a:lvl4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4pPr>
            <a:lvl5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5pPr>
            <a:lvl6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6pPr>
            <a:lvl7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7pPr>
            <a:lvl8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8pPr>
            <a:lvl9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Master-Untertitelformat bearbeiten</a:t>
            </a:r>
          </a:p>
        </p:txBody>
      </p:sp>
      <p:sp>
        <p:nvSpPr>
          <p:cNvPr id="94" name="Textplatzhalter 93">
            <a:extLst>
              <a:ext uri="{FF2B5EF4-FFF2-40B4-BE49-F238E27FC236}">
                <a16:creationId xmlns:a16="http://schemas.microsoft.com/office/drawing/2014/main" id="{6522E11E-1201-41AA-97CA-18E2580E0A3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 rot="1287635">
            <a:off x="-469266" y="3359348"/>
            <a:ext cx="13157155" cy="72000"/>
          </a:xfrm>
          <a:custGeom>
            <a:avLst/>
            <a:gdLst>
              <a:gd name="connsiteX0" fmla="*/ 0 w 13157155"/>
              <a:gd name="connsiteY0" fmla="*/ 0 h 72000"/>
              <a:gd name="connsiteX1" fmla="*/ 13128851 w 13157155"/>
              <a:gd name="connsiteY1" fmla="*/ 0 h 72000"/>
              <a:gd name="connsiteX2" fmla="*/ 13157155 w 13157155"/>
              <a:gd name="connsiteY2" fmla="*/ 72000 h 72000"/>
              <a:gd name="connsiteX3" fmla="*/ 28304 w 13157155"/>
              <a:gd name="connsiteY3" fmla="*/ 72000 h 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157155" h="72000">
                <a:moveTo>
                  <a:pt x="0" y="0"/>
                </a:moveTo>
                <a:lnTo>
                  <a:pt x="13128851" y="0"/>
                </a:lnTo>
                <a:lnTo>
                  <a:pt x="13157155" y="72000"/>
                </a:lnTo>
                <a:lnTo>
                  <a:pt x="28304" y="72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>
            <a:lvl1pPr marL="0" indent="0">
              <a:buNone/>
              <a:defRPr sz="100">
                <a:noFill/>
              </a:defRPr>
            </a:lvl1pPr>
            <a:lvl2pPr marL="0" indent="0">
              <a:buFont typeface="Arial" panose="020B0604020202020204" pitchFamily="34" charset="0"/>
              <a:buNone/>
              <a:defRPr sz="100">
                <a:noFill/>
              </a:defRPr>
            </a:lvl2pPr>
            <a:lvl3pPr marL="0" indent="0">
              <a:buFont typeface="Arial" panose="020B0604020202020204" pitchFamily="34" charset="0"/>
              <a:buNone/>
              <a:defRPr sz="100">
                <a:noFill/>
              </a:defRPr>
            </a:lvl3pPr>
            <a:lvl4pPr marL="0" indent="0">
              <a:buNone/>
              <a:defRPr sz="100">
                <a:noFill/>
              </a:defRPr>
            </a:lvl4pPr>
            <a:lvl5pPr marL="0" indent="0">
              <a:buNone/>
              <a:defRPr sz="100">
                <a:noFill/>
              </a:defRPr>
            </a:lvl5pPr>
            <a:lvl6pPr marL="0" indent="0">
              <a:buNone/>
              <a:defRPr sz="100">
                <a:noFill/>
              </a:defRPr>
            </a:lvl6pPr>
            <a:lvl7pPr marL="0" indent="0">
              <a:buNone/>
              <a:defRPr sz="100">
                <a:noFill/>
              </a:defRPr>
            </a:lvl7pPr>
            <a:lvl8pPr marL="0" indent="0">
              <a:buNone/>
              <a:defRPr sz="100">
                <a:noFill/>
              </a:defRPr>
            </a:lvl8pPr>
            <a:lvl9pPr marL="0" indent="0">
              <a:buNone/>
              <a:defRPr sz="100">
                <a:noFill/>
              </a:defRPr>
            </a:lvl9pPr>
          </a:lstStyle>
          <a:p>
            <a:pPr lvl="0"/>
            <a:endParaRPr lang="de-DE" dirty="0"/>
          </a:p>
        </p:txBody>
      </p:sp>
      <p:sp>
        <p:nvSpPr>
          <p:cNvPr id="96" name="Textplatzhalter 29">
            <a:extLst>
              <a:ext uri="{FF2B5EF4-FFF2-40B4-BE49-F238E27FC236}">
                <a16:creationId xmlns:a16="http://schemas.microsoft.com/office/drawing/2014/main" id="{DBA63974-268C-4753-8DF3-CBD5EB66D2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" y="4714262"/>
            <a:ext cx="6903352" cy="514738"/>
          </a:xfrm>
          <a:prstGeom prst="rect">
            <a:avLst/>
          </a:prstGeom>
          <a:solidFill>
            <a:schemeClr val="accent2"/>
          </a:solidFill>
        </p:spPr>
        <p:txBody>
          <a:bodyPr wrap="none" lIns="468000" tIns="72000" rIns="144000" bIns="72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cap="all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cap="all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Mastertextformat zweite Zeile</a:t>
            </a:r>
          </a:p>
        </p:txBody>
      </p:sp>
      <p:sp>
        <p:nvSpPr>
          <p:cNvPr id="97" name="Titel 1">
            <a:extLst>
              <a:ext uri="{FF2B5EF4-FFF2-40B4-BE49-F238E27FC236}">
                <a16:creationId xmlns:a16="http://schemas.microsoft.com/office/drawing/2014/main" id="{8BE1E413-153A-4B3C-ADA1-8E1E628BC24B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0" y="4149000"/>
            <a:ext cx="6786332" cy="514738"/>
          </a:xfrm>
          <a:solidFill>
            <a:schemeClr val="accent2"/>
          </a:solidFill>
        </p:spPr>
        <p:txBody>
          <a:bodyPr wrap="none" lIns="468000" tIns="72000" rIns="144000" bIns="72000" anchor="t" anchorCtr="0">
            <a:sp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99" name="Textplatzhalter 98">
            <a:extLst>
              <a:ext uri="{FF2B5EF4-FFF2-40B4-BE49-F238E27FC236}">
                <a16:creationId xmlns:a16="http://schemas.microsoft.com/office/drawing/2014/main" id="{48C1C34B-8C73-42EC-BAD6-419650B018E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36550" y="5301000"/>
            <a:ext cx="6449782" cy="5040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cap="all">
                <a:solidFill>
                  <a:schemeClr val="bg1"/>
                </a:solidFill>
              </a:defRPr>
            </a:lvl1pPr>
            <a:lvl2pPr marL="0" indent="0">
              <a:buFont typeface="Arial" panose="020B0604020202020204" pitchFamily="34" charset="0"/>
              <a:buNone/>
              <a:defRPr cap="all">
                <a:solidFill>
                  <a:schemeClr val="bg1"/>
                </a:solidFill>
              </a:defRPr>
            </a:lvl2pPr>
            <a:lvl3pPr marL="0" indent="0">
              <a:buFont typeface="Arial" panose="020B0604020202020204" pitchFamily="34" charset="0"/>
              <a:buNone/>
              <a:defRPr cap="all">
                <a:solidFill>
                  <a:schemeClr val="bg1"/>
                </a:solidFill>
              </a:defRPr>
            </a:lvl3pPr>
            <a:lvl4pPr marL="0" indent="0">
              <a:buFont typeface="Arial" panose="020B0604020202020204" pitchFamily="34" charset="0"/>
              <a:buNone/>
              <a:defRPr cap="all">
                <a:solidFill>
                  <a:schemeClr val="bg1"/>
                </a:solidFill>
              </a:defRPr>
            </a:lvl4pPr>
            <a:lvl5pPr marL="0" indent="0">
              <a:buFont typeface="Arial" panose="020B0604020202020204" pitchFamily="34" charset="0"/>
              <a:buNone/>
              <a:defRPr cap="all">
                <a:solidFill>
                  <a:schemeClr val="bg1"/>
                </a:solidFill>
              </a:defRPr>
            </a:lvl5pPr>
            <a:lvl6pPr marL="0" indent="0">
              <a:buFont typeface="Arial" panose="020B0604020202020204" pitchFamily="34" charset="0"/>
              <a:buNone/>
              <a:defRPr cap="all">
                <a:solidFill>
                  <a:schemeClr val="bg1"/>
                </a:solidFill>
              </a:defRPr>
            </a:lvl6pPr>
            <a:lvl7pPr marL="0" indent="0">
              <a:buFont typeface="Arial" panose="020B0604020202020204" pitchFamily="34" charset="0"/>
              <a:buNone/>
              <a:defRPr cap="all">
                <a:solidFill>
                  <a:schemeClr val="bg1"/>
                </a:solidFill>
              </a:defRPr>
            </a:lvl7pPr>
            <a:lvl8pPr marL="0" indent="0">
              <a:buFont typeface="Arial" panose="020B0604020202020204" pitchFamily="34" charset="0"/>
              <a:buNone/>
              <a:defRPr cap="all">
                <a:solidFill>
                  <a:schemeClr val="bg1"/>
                </a:solidFill>
              </a:defRPr>
            </a:lvl8pPr>
            <a:lvl9pPr marL="0" indent="0">
              <a:buFont typeface="Arial" panose="020B0604020202020204" pitchFamily="34" charset="0"/>
              <a:buNone/>
              <a:defRPr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DATUM | ORT | STUDIENGANG ETC.</a:t>
            </a:r>
          </a:p>
        </p:txBody>
      </p:sp>
    </p:spTree>
    <p:extLst>
      <p:ext uri="{BB962C8B-B14F-4D97-AF65-F5344CB8AC3E}">
        <p14:creationId xmlns:p14="http://schemas.microsoft.com/office/powerpoint/2010/main" val="3243384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3840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| Bild | Blöc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5D50F78F-2303-4BE9-BEA9-8C2CB36DB2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-1" y="0"/>
            <a:ext cx="12191999" cy="6858000"/>
          </a:xfrm>
          <a:custGeom>
            <a:avLst/>
            <a:gdLst>
              <a:gd name="connsiteX0" fmla="*/ 0 w 12189159"/>
              <a:gd name="connsiteY0" fmla="*/ 0 h 6858000"/>
              <a:gd name="connsiteX1" fmla="*/ 8661159 w 12189159"/>
              <a:gd name="connsiteY1" fmla="*/ 0 h 6858000"/>
              <a:gd name="connsiteX2" fmla="*/ 9310349 w 12189159"/>
              <a:gd name="connsiteY2" fmla="*/ 0 h 6858000"/>
              <a:gd name="connsiteX3" fmla="*/ 9480002 w 12189159"/>
              <a:gd name="connsiteY3" fmla="*/ 0 h 6858000"/>
              <a:gd name="connsiteX4" fmla="*/ 9480002 w 12189159"/>
              <a:gd name="connsiteY4" fmla="*/ 1125539 h 6858000"/>
              <a:gd name="connsiteX5" fmla="*/ 11856002 w 12189159"/>
              <a:gd name="connsiteY5" fmla="*/ 1125539 h 6858000"/>
              <a:gd name="connsiteX6" fmla="*/ 11856002 w 12189159"/>
              <a:gd name="connsiteY6" fmla="*/ 0 h 6858000"/>
              <a:gd name="connsiteX7" fmla="*/ 12189159 w 12189159"/>
              <a:gd name="connsiteY7" fmla="*/ 0 h 6858000"/>
              <a:gd name="connsiteX8" fmla="*/ 12189159 w 12189159"/>
              <a:gd name="connsiteY8" fmla="*/ 2448000 h 6858000"/>
              <a:gd name="connsiteX9" fmla="*/ 12189159 w 12189159"/>
              <a:gd name="connsiteY9" fmla="*/ 6858000 h 6858000"/>
              <a:gd name="connsiteX10" fmla="*/ 10737044 w 12189159"/>
              <a:gd name="connsiteY10" fmla="*/ 6858000 h 6858000"/>
              <a:gd name="connsiteX11" fmla="*/ 7132559 w 12189159"/>
              <a:gd name="connsiteY11" fmla="*/ 6858000 h 6858000"/>
              <a:gd name="connsiteX12" fmla="*/ 0 w 12189159"/>
              <a:gd name="connsiteY12" fmla="*/ 6858000 h 6858000"/>
              <a:gd name="connsiteX13" fmla="*/ 0 w 12189159"/>
              <a:gd name="connsiteY13" fmla="*/ 3392686 h 6858000"/>
              <a:gd name="connsiteX14" fmla="*/ 0 w 12189159"/>
              <a:gd name="connsiteY14" fmla="*/ 148276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89159" h="6858000">
                <a:moveTo>
                  <a:pt x="0" y="0"/>
                </a:moveTo>
                <a:lnTo>
                  <a:pt x="8661159" y="0"/>
                </a:lnTo>
                <a:lnTo>
                  <a:pt x="9310349" y="0"/>
                </a:lnTo>
                <a:lnTo>
                  <a:pt x="9480002" y="0"/>
                </a:lnTo>
                <a:lnTo>
                  <a:pt x="9480002" y="1125539"/>
                </a:lnTo>
                <a:lnTo>
                  <a:pt x="11856002" y="1125539"/>
                </a:lnTo>
                <a:lnTo>
                  <a:pt x="11856002" y="0"/>
                </a:lnTo>
                <a:lnTo>
                  <a:pt x="12189159" y="0"/>
                </a:lnTo>
                <a:lnTo>
                  <a:pt x="12189159" y="2448000"/>
                </a:lnTo>
                <a:lnTo>
                  <a:pt x="12189159" y="6858000"/>
                </a:lnTo>
                <a:lnTo>
                  <a:pt x="10737044" y="6858000"/>
                </a:lnTo>
                <a:lnTo>
                  <a:pt x="7132559" y="6858000"/>
                </a:lnTo>
                <a:lnTo>
                  <a:pt x="0" y="6858000"/>
                </a:lnTo>
                <a:lnTo>
                  <a:pt x="0" y="3392686"/>
                </a:lnTo>
                <a:lnTo>
                  <a:pt x="0" y="1482766"/>
                </a:lnTo>
                <a:close/>
              </a:path>
            </a:pathLst>
          </a:custGeom>
          <a:noFill/>
        </p:spPr>
        <p:txBody>
          <a:bodyPr wrap="square" lIns="648000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9pPr>
          </a:lstStyle>
          <a:p>
            <a:pPr lvl="0"/>
            <a:r>
              <a:rPr lang="de-DE" dirty="0"/>
              <a:t>Bild durch Klick </a:t>
            </a:r>
            <a:br>
              <a:rPr lang="de-DE" dirty="0"/>
            </a:br>
            <a:r>
              <a:rPr lang="de-DE" dirty="0"/>
              <a:t>auf Symbol hinzufügen 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630F15-288C-4EC6-8912-C37F9B261344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336000" y="332999"/>
            <a:ext cx="7415764" cy="432000"/>
          </a:xfrm>
        </p:spPr>
        <p:txBody>
          <a:bodyPr lIns="144000" tIns="36000" rIns="0">
            <a:no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tx1"/>
                </a:solidFill>
              </a:defRPr>
            </a:lvl1pPr>
            <a:lvl2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tx1"/>
                </a:solidFill>
              </a:defRPr>
            </a:lvl2pPr>
            <a:lvl3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 b="0">
                <a:solidFill>
                  <a:schemeClr val="tx1"/>
                </a:solidFill>
              </a:defRPr>
            </a:lvl3pPr>
            <a:lvl4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tx1"/>
                </a:solidFill>
              </a:defRPr>
            </a:lvl4pPr>
            <a:lvl5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tx1"/>
                </a:solidFill>
              </a:defRPr>
            </a:lvl5pPr>
            <a:lvl6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tx1"/>
                </a:solidFill>
              </a:defRPr>
            </a:lvl6pPr>
            <a:lvl7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tx1"/>
                </a:solidFill>
              </a:defRPr>
            </a:lvl7pPr>
            <a:lvl8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tx1"/>
                </a:solidFill>
              </a:defRPr>
            </a:lvl8pPr>
            <a:lvl9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tx1"/>
                </a:solidFill>
              </a:defRPr>
            </a:lvl9pPr>
          </a:lstStyle>
          <a:p>
            <a:pPr lvl="0"/>
            <a:r>
              <a:rPr lang="de-DE" dirty="0"/>
              <a:t>Master-Untertitelformat bearbeiten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45EE831-96BA-4FDA-86F1-A67F670F82E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 bwMode="gray">
          <a:xfrm>
            <a:off x="336000" y="6165000"/>
            <a:ext cx="5472000" cy="43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TITEL DER PRÄSENTATION | TITEL VORNAME NAME</a:t>
            </a:r>
          </a:p>
        </p:txBody>
      </p:sp>
      <p:sp>
        <p:nvSpPr>
          <p:cNvPr id="10" name="Textplatzhalter 29">
            <a:extLst>
              <a:ext uri="{FF2B5EF4-FFF2-40B4-BE49-F238E27FC236}">
                <a16:creationId xmlns:a16="http://schemas.microsoft.com/office/drawing/2014/main" id="{99FC0466-C20B-4F81-A527-8F90BEBF437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" y="1978262"/>
            <a:ext cx="5231998" cy="514738"/>
          </a:xfrm>
          <a:prstGeom prst="rect">
            <a:avLst/>
          </a:prstGeom>
          <a:solidFill>
            <a:schemeClr val="accent1"/>
          </a:solidFill>
        </p:spPr>
        <p:txBody>
          <a:bodyPr wrap="square" lIns="468000" tIns="72000" rIns="144000" bIns="72000" anchor="t" anchorCtr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cap="all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cap="all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Zweite </a:t>
            </a:r>
            <a:r>
              <a:rPr lang="de-DE" dirty="0" err="1"/>
              <a:t>zeile</a:t>
            </a:r>
            <a:endParaRPr lang="de-DE" dirty="0"/>
          </a:p>
        </p:txBody>
      </p:sp>
      <p:sp>
        <p:nvSpPr>
          <p:cNvPr id="11" name="Textplatzhalter 26">
            <a:extLst>
              <a:ext uri="{FF2B5EF4-FFF2-40B4-BE49-F238E27FC236}">
                <a16:creationId xmlns:a16="http://schemas.microsoft.com/office/drawing/2014/main" id="{1878B87D-28F1-4204-9147-5E3FB087C2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0" y="3141000"/>
            <a:ext cx="2498300" cy="268517"/>
          </a:xfrm>
          <a:prstGeom prst="rect">
            <a:avLst/>
          </a:prstGeom>
          <a:solidFill>
            <a:schemeClr val="accent1"/>
          </a:solidFill>
        </p:spPr>
        <p:txBody>
          <a:bodyPr wrap="none" lIns="468000" tIns="72000" rIns="144000" bIns="7200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all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all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all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all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all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all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all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all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0" cap="all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DATUM | ORT | STUDIENGANG ETC.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E55570A2-23AA-425D-8570-F3A44FB2F6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0" y="1413000"/>
            <a:ext cx="5088000" cy="514738"/>
          </a:xfrm>
          <a:solidFill>
            <a:schemeClr val="accent1"/>
          </a:solidFill>
        </p:spPr>
        <p:txBody>
          <a:bodyPr wrap="square" lIns="468000" tIns="72000" rIns="144000" bIns="72000" anchor="t" anchorCtr="0">
            <a:sp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Erste </a:t>
            </a:r>
            <a:r>
              <a:rPr lang="de-DE" dirty="0" err="1"/>
              <a:t>zeile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E3C3F616-5696-4D5C-99FA-4097043A5D2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0" y="2554262"/>
            <a:ext cx="5088000" cy="514738"/>
          </a:xfrm>
          <a:prstGeom prst="rect">
            <a:avLst/>
          </a:prstGeom>
          <a:solidFill>
            <a:schemeClr val="accent1"/>
          </a:solidFill>
        </p:spPr>
        <p:txBody>
          <a:bodyPr wrap="square" lIns="468000" tIns="72000" rIns="144000" bIns="72000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400" b="1" cap="all" baseline="0">
                <a:solidFill>
                  <a:schemeClr val="bg1"/>
                </a:solidFill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 cap="all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Dritte </a:t>
            </a:r>
            <a:r>
              <a:rPr lang="de-DE" dirty="0" err="1"/>
              <a:t>zeile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58746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90" userDrawn="1">
          <p15:clr>
            <a:srgbClr val="F26B43"/>
          </p15:clr>
        </p15:guide>
        <p15:guide id="2" pos="4883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|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7CF87A-AF50-4DC3-8B5E-96D928E82D33}"/>
              </a:ext>
            </a:extLst>
          </p:cNvPr>
          <p:cNvSpPr/>
          <p:nvPr userDrawn="1"/>
        </p:nvSpPr>
        <p:spPr bwMode="ltGray">
          <a:xfrm>
            <a:off x="0" y="0"/>
            <a:ext cx="5952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 err="1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64BD4044-0AAC-4FA9-9358-687E689F86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5952000" y="0"/>
            <a:ext cx="6237158" cy="6858000"/>
          </a:xfrm>
          <a:custGeom>
            <a:avLst/>
            <a:gdLst>
              <a:gd name="connsiteX0" fmla="*/ 0 w 6237158"/>
              <a:gd name="connsiteY0" fmla="*/ 0 h 6858000"/>
              <a:gd name="connsiteX1" fmla="*/ 2709158 w 6237158"/>
              <a:gd name="connsiteY1" fmla="*/ 0 h 6858000"/>
              <a:gd name="connsiteX2" fmla="*/ 3358348 w 6237158"/>
              <a:gd name="connsiteY2" fmla="*/ 0 h 6858000"/>
              <a:gd name="connsiteX3" fmla="*/ 3528001 w 6237158"/>
              <a:gd name="connsiteY3" fmla="*/ 0 h 6858000"/>
              <a:gd name="connsiteX4" fmla="*/ 3528001 w 6237158"/>
              <a:gd name="connsiteY4" fmla="*/ 1125539 h 6858000"/>
              <a:gd name="connsiteX5" fmla="*/ 5904001 w 6237158"/>
              <a:gd name="connsiteY5" fmla="*/ 1125539 h 6858000"/>
              <a:gd name="connsiteX6" fmla="*/ 5904001 w 6237158"/>
              <a:gd name="connsiteY6" fmla="*/ 0 h 6858000"/>
              <a:gd name="connsiteX7" fmla="*/ 6237158 w 6237158"/>
              <a:gd name="connsiteY7" fmla="*/ 0 h 6858000"/>
              <a:gd name="connsiteX8" fmla="*/ 6237158 w 6237158"/>
              <a:gd name="connsiteY8" fmla="*/ 2448000 h 6858000"/>
              <a:gd name="connsiteX9" fmla="*/ 6237158 w 6237158"/>
              <a:gd name="connsiteY9" fmla="*/ 6858000 h 6858000"/>
              <a:gd name="connsiteX10" fmla="*/ 4785043 w 6237158"/>
              <a:gd name="connsiteY10" fmla="*/ 6858000 h 6858000"/>
              <a:gd name="connsiteX11" fmla="*/ 1180558 w 6237158"/>
              <a:gd name="connsiteY11" fmla="*/ 6858000 h 6858000"/>
              <a:gd name="connsiteX12" fmla="*/ 0 w 623715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37158" h="6858000">
                <a:moveTo>
                  <a:pt x="0" y="0"/>
                </a:moveTo>
                <a:lnTo>
                  <a:pt x="2709158" y="0"/>
                </a:lnTo>
                <a:lnTo>
                  <a:pt x="3358348" y="0"/>
                </a:lnTo>
                <a:lnTo>
                  <a:pt x="3528001" y="0"/>
                </a:lnTo>
                <a:lnTo>
                  <a:pt x="3528001" y="1125539"/>
                </a:lnTo>
                <a:lnTo>
                  <a:pt x="5904001" y="1125539"/>
                </a:lnTo>
                <a:lnTo>
                  <a:pt x="5904001" y="0"/>
                </a:lnTo>
                <a:lnTo>
                  <a:pt x="6237158" y="0"/>
                </a:lnTo>
                <a:lnTo>
                  <a:pt x="6237158" y="2448000"/>
                </a:lnTo>
                <a:lnTo>
                  <a:pt x="6237158" y="6858000"/>
                </a:lnTo>
                <a:lnTo>
                  <a:pt x="4785043" y="6858000"/>
                </a:lnTo>
                <a:lnTo>
                  <a:pt x="118055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349200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800" b="0"/>
            </a:lvl1pPr>
            <a:lvl2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2pPr>
            <a:lvl3pPr marL="0" indent="0" algn="ctr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/>
            </a:lvl3pPr>
            <a:lvl4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4pPr>
            <a:lvl5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5pPr>
            <a:lvl6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6pPr>
            <a:lvl7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7pPr>
            <a:lvl8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8pPr>
            <a:lvl9pPr marL="0" indent="0" algn="ctr">
              <a:spcBef>
                <a:spcPts val="0"/>
              </a:spcBef>
              <a:spcAft>
                <a:spcPts val="0"/>
              </a:spcAft>
              <a:buNone/>
              <a:defRPr sz="1200" b="0"/>
            </a:lvl9pPr>
          </a:lstStyle>
          <a:p>
            <a:pPr lvl="0"/>
            <a:r>
              <a:rPr lang="de-DE" dirty="0"/>
              <a:t>Bild durch Klick </a:t>
            </a:r>
            <a:br>
              <a:rPr lang="de-DE" dirty="0"/>
            </a:br>
            <a:r>
              <a:rPr lang="de-DE" dirty="0"/>
              <a:t>auf Symbol hinzufügen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B78254-4816-42CD-BD5C-2AADC210445C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gray"/>
        <p:txBody>
          <a:bodyPr/>
          <a:lstStyle/>
          <a:p>
            <a:fld id="{98FD6B23-9F50-4626-B4F8-906A7513185F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BAB851-55B0-4209-B3DD-C13242465FA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| TITEL VORNAME NAME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F92A7-E516-4777-A2FD-01D118A73B8D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D50B675-6F19-44C5-B69B-6193B5F5F1B9}"/>
              </a:ext>
            </a:extLst>
          </p:cNvPr>
          <p:cNvSpPr/>
          <p:nvPr userDrawn="1"/>
        </p:nvSpPr>
        <p:spPr bwMode="gray">
          <a:xfrm>
            <a:off x="332150" y="769275"/>
            <a:ext cx="5331850" cy="4963188"/>
          </a:xfrm>
          <a:prstGeom prst="rect">
            <a:avLst/>
          </a:prstGeom>
          <a:noFill/>
          <a:ln w="76200">
            <a:solidFill>
              <a:srgbClr val="E600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2400" b="1" dirty="0">
              <a:solidFill>
                <a:schemeClr val="tx1"/>
              </a:solidFill>
            </a:endParaRP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EC85B5DC-C628-4BD7-8A37-1D9D54AA32E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0" y="1197000"/>
            <a:ext cx="2071901" cy="514738"/>
          </a:xfrm>
          <a:solidFill>
            <a:schemeClr val="accent2"/>
          </a:solidFill>
        </p:spPr>
        <p:txBody>
          <a:bodyPr wrap="none" lIns="468000" tIns="72000" rIns="144000" bIns="72000" anchor="t" anchorCtr="0">
            <a:spAutoFit/>
          </a:bodyPr>
          <a:lstStyle>
            <a:lvl1pPr algn="l">
              <a:lnSpc>
                <a:spcPct val="10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agenda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43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754" userDrawn="1">
          <p15:clr>
            <a:srgbClr val="F26B43"/>
          </p15:clr>
        </p15:guide>
        <p15:guide id="3" orient="horz" pos="1253" userDrawn="1">
          <p15:clr>
            <a:srgbClr val="F26B43"/>
          </p15:clr>
        </p15:guide>
        <p15:guide id="4" pos="3659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ACFD4A-1C8E-4612-85E3-67A1B2980E15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64E84CB-E4E7-48DB-B8E9-B5DFE0DD048D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AFF52-156D-4D5E-BB9C-07FE740D7B9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 bwMode="black">
          <a:xfrm>
            <a:off x="336001" y="6165000"/>
            <a:ext cx="1800000" cy="432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 | TITEL VORNAME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11FA0-AB7D-4E60-8F8F-D1B631D959B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 bwMode="black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Titel 50">
            <a:extLst>
              <a:ext uri="{FF2B5EF4-FFF2-40B4-BE49-F238E27FC236}">
                <a16:creationId xmlns:a16="http://schemas.microsoft.com/office/drawing/2014/main" id="{C69B3C84-587C-4D7B-A4CE-E6765FD8D0B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2476190" y="1976673"/>
            <a:ext cx="7239310" cy="4919427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</a:ln>
        </p:spPr>
        <p:txBody>
          <a:bodyPr wrap="square" lIns="0" tIns="0" rIns="0" bIns="1872000" anchor="b" anchorCtr="0">
            <a:noAutofit/>
          </a:bodyPr>
          <a:lstStyle>
            <a:lvl1pPr algn="ctr">
              <a:defRPr sz="2400" b="1">
                <a:solidFill>
                  <a:schemeClr val="accent2"/>
                </a:solidFill>
              </a:defRPr>
            </a:lvl1pPr>
          </a:lstStyle>
          <a:p>
            <a:r>
              <a:rPr lang="de-DE" dirty="0"/>
              <a:t>Mastertitelformat </a:t>
            </a:r>
            <a:br>
              <a:rPr lang="de-DE" dirty="0"/>
            </a:br>
            <a:r>
              <a:rPr lang="de-DE" dirty="0"/>
              <a:t>bearbeiten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3EC6CA3-D996-43F9-BB43-FBF5A15D0CC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black">
          <a:xfrm>
            <a:off x="2712000" y="5229000"/>
            <a:ext cx="6768000" cy="503463"/>
          </a:xfrm>
        </p:spPr>
        <p:txBody>
          <a:bodyPr lIns="0" tIns="0" rIns="0"/>
          <a:lstStyle>
            <a:lvl1pPr marL="0" indent="0" algn="ctr">
              <a:spcBef>
                <a:spcPts val="30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1pPr>
            <a:lvl2pPr marL="0" indent="0" algn="ctr">
              <a:spcBef>
                <a:spcPts val="30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2pPr>
            <a:lvl3pPr marL="0" indent="0" algn="ctr">
              <a:spcBef>
                <a:spcPts val="30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3pPr>
            <a:lvl4pPr marL="0" indent="0" algn="ctr">
              <a:spcBef>
                <a:spcPts val="30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4pPr>
            <a:lvl5pPr marL="0" indent="0" algn="ctr">
              <a:spcBef>
                <a:spcPts val="300"/>
              </a:spcBef>
              <a:buFont typeface="Arial" panose="020B0604020202020204" pitchFamily="34" charset="0"/>
              <a:buNone/>
              <a:defRPr b="0">
                <a:solidFill>
                  <a:schemeClr val="bg1"/>
                </a:solidFill>
              </a:defRPr>
            </a:lvl5pPr>
            <a:lvl6pPr marL="0" indent="0" algn="ctr">
              <a:spcBef>
                <a:spcPts val="300"/>
              </a:spcBef>
              <a:buNone/>
              <a:defRPr b="0">
                <a:solidFill>
                  <a:schemeClr val="bg1"/>
                </a:solidFill>
              </a:defRPr>
            </a:lvl6pPr>
            <a:lvl7pPr marL="0" indent="0" algn="ctr">
              <a:spcBef>
                <a:spcPts val="300"/>
              </a:spcBef>
              <a:buNone/>
              <a:defRPr b="0">
                <a:solidFill>
                  <a:schemeClr val="bg1"/>
                </a:solidFill>
              </a:defRPr>
            </a:lvl7pPr>
            <a:lvl8pPr marL="0" indent="0" algn="ctr">
              <a:spcBef>
                <a:spcPts val="300"/>
              </a:spcBef>
              <a:buNone/>
              <a:defRPr b="0">
                <a:solidFill>
                  <a:schemeClr val="bg1"/>
                </a:solidFill>
              </a:defRPr>
            </a:lvl8pPr>
            <a:lvl9pPr marL="0" indent="0" algn="ctr">
              <a:spcBef>
                <a:spcPts val="300"/>
              </a:spcBef>
              <a:buNone/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de-DE" dirty="0"/>
              <a:t>Optionale Kurzbeschreibung</a:t>
            </a:r>
          </a:p>
        </p:txBody>
      </p:sp>
    </p:spTree>
    <p:extLst>
      <p:ext uri="{BB962C8B-B14F-4D97-AF65-F5344CB8AC3E}">
        <p14:creationId xmlns:p14="http://schemas.microsoft.com/office/powerpoint/2010/main" val="2779214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8E1BB13-C80F-46C8-9509-0380C28BFD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336000" y="1989000"/>
            <a:ext cx="11232000" cy="3744000"/>
          </a:xfrm>
        </p:spPr>
        <p:txBody>
          <a:bodyPr lIns="144000"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056A89-76A1-4EEB-91E5-C31CCDAEB2A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lIns="14400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727D9-F239-4D7D-BBB5-38B8E508FF4D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8472BF3E-8141-4244-A10B-A397B4B47B32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215B8F-5AEC-457F-BA9A-256F52A5EA8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de-DE" dirty="0"/>
              <a:t>TITEL DER PRÄSENTATION | TITEL VORNAME NAME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453873-89E3-43AE-9601-C5DA486266E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1924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26B43"/>
          </p15:clr>
        </p15:guide>
        <p15:guide id="2" orient="horz" pos="482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in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A76FD17D-A43A-41E2-9781-47B8DB37DF38}"/>
              </a:ext>
            </a:extLst>
          </p:cNvPr>
          <p:cNvSpPr/>
          <p:nvPr userDrawn="1"/>
        </p:nvSpPr>
        <p:spPr bwMode="gray">
          <a:xfrm>
            <a:off x="0" y="1701000"/>
            <a:ext cx="12192000" cy="5157000"/>
          </a:xfrm>
          <a:prstGeom prst="rect">
            <a:avLst/>
          </a:prstGeom>
          <a:solidFill>
            <a:srgbClr val="E6D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/>
          </a:p>
        </p:txBody>
      </p:sp>
      <p:sp>
        <p:nvSpPr>
          <p:cNvPr id="11" name="Inhaltsplatzhalter 10">
            <a:extLst>
              <a:ext uri="{FF2B5EF4-FFF2-40B4-BE49-F238E27FC236}">
                <a16:creationId xmlns:a16="http://schemas.microsoft.com/office/drawing/2014/main" id="{48E1BB13-C80F-46C8-9509-0380C28BFD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336000" y="1989000"/>
            <a:ext cx="11232000" cy="3744000"/>
          </a:xfrm>
        </p:spPr>
        <p:txBody>
          <a:bodyPr lIns="144000"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8056A89-76A1-4EEB-91E5-C31CCDAEB2A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lIns="14400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D727D9-F239-4D7D-BBB5-38B8E508FF4D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/>
        <p:txBody>
          <a:bodyPr/>
          <a:lstStyle/>
          <a:p>
            <a:fld id="{8472BF3E-8141-4244-A10B-A397B4B47B32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215B8F-5AEC-457F-BA9A-256F52A5EA8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EntWicklungspsychologie</a:t>
            </a:r>
            <a:r>
              <a:rPr lang="de-DE" dirty="0"/>
              <a:t> | Sophie Nagl, M.SC.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453873-89E3-43AE-9601-C5DA486266E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55720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26B43"/>
          </p15:clr>
        </p15:guide>
        <p15:guide id="2" orient="horz" pos="482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 Inhalt | 2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C1339442-DB65-4C2E-BD26-BB04FD2EB638}"/>
              </a:ext>
            </a:extLst>
          </p:cNvPr>
          <p:cNvSpPr/>
          <p:nvPr userDrawn="1"/>
        </p:nvSpPr>
        <p:spPr bwMode="gray">
          <a:xfrm>
            <a:off x="0" y="1701000"/>
            <a:ext cx="12192000" cy="5157000"/>
          </a:xfrm>
          <a:prstGeom prst="rect">
            <a:avLst/>
          </a:prstGeom>
          <a:solidFill>
            <a:srgbClr val="E6D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F9D8D8E-2933-4174-A049-5D8B5ADB45F1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lIns="14400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28E5F-2D7F-496A-8CE6-BCCA8384777E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gray"/>
        <p:txBody>
          <a:bodyPr/>
          <a:lstStyle/>
          <a:p>
            <a:fld id="{571C4BF9-F43E-4A4D-86D3-B98B50C099B6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96AF01-7465-4E04-8733-36B9FCCCFC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 bwMode="gray"/>
        <p:txBody>
          <a:bodyPr/>
          <a:lstStyle/>
          <a:p>
            <a:r>
              <a:rPr lang="de-DE" dirty="0"/>
              <a:t>Seminar </a:t>
            </a:r>
            <a:r>
              <a:rPr lang="de-DE" dirty="0" err="1"/>
              <a:t>EntWicklungspsychologie</a:t>
            </a:r>
            <a:r>
              <a:rPr lang="de-DE" dirty="0"/>
              <a:t> | Sophie Nagl, M.SC.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1FEA8-EC2D-4515-BE4A-D26B4D0AD36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CEF0C54-1F29-40E3-810B-3DA1C12859E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 bwMode="gray"/>
        <p:txBody>
          <a:bodyPr lIns="144000"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22141872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 userDrawn="1">
          <p15:clr>
            <a:srgbClr val="F26B43"/>
          </p15:clr>
        </p15:guide>
        <p15:guide id="2" orient="horz" pos="482" userDrawn="1">
          <p15:clr>
            <a:srgbClr val="F26B43"/>
          </p15:clr>
        </p15:guide>
        <p15:guide id="3" pos="5065" userDrawn="1">
          <p15:clr>
            <a:srgbClr val="F26B43"/>
          </p15:clr>
        </p15:guide>
        <p15:guide id="4" pos="4883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B8E41C9D-8B77-4785-8891-5D303B618C84}"/>
              </a:ext>
            </a:extLst>
          </p:cNvPr>
          <p:cNvSpPr/>
          <p:nvPr userDrawn="1"/>
        </p:nvSpPr>
        <p:spPr bwMode="gray">
          <a:xfrm>
            <a:off x="0" y="1701000"/>
            <a:ext cx="12192000" cy="5157000"/>
          </a:xfrm>
          <a:prstGeom prst="rect">
            <a:avLst/>
          </a:prstGeom>
          <a:solidFill>
            <a:srgbClr val="E6DF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2EB519-02D5-4148-8D69-97A93C4B89E6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 lIns="144000"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703A7E-1554-407D-AAA5-398C174F40F7}"/>
              </a:ext>
            </a:extLst>
          </p:cNvPr>
          <p:cNvSpPr>
            <a:spLocks noGrp="1"/>
          </p:cNvSpPr>
          <p:nvPr>
            <p:ph type="dt" sz="half" idx="15"/>
          </p:nvPr>
        </p:nvSpPr>
        <p:spPr bwMode="gray"/>
        <p:txBody>
          <a:bodyPr/>
          <a:lstStyle/>
          <a:p>
            <a:fld id="{3A10C71D-84F2-43C3-8754-0AD1564AB81A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35644B-EC3C-4407-BEFB-B418ED99286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 bwMode="gray"/>
        <p:txBody>
          <a:bodyPr/>
          <a:lstStyle/>
          <a:p>
            <a:r>
              <a:rPr lang="de-DE" dirty="0"/>
              <a:t>TITEL DER PRÄSENTATION | TITEL VORNAME NAME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6AEEF-C2C9-4261-9A5D-EFEB5DD1E1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 bwMode="gray"/>
        <p:txBody>
          <a:bodyPr/>
          <a:lstStyle/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F8EDF1-7BC5-41EC-AAF4-69D48D8B789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 bwMode="gray">
          <a:xfrm>
            <a:off x="336550" y="1989138"/>
            <a:ext cx="5472113" cy="3743325"/>
          </a:xfrm>
        </p:spPr>
        <p:txBody>
          <a:bodyPr lIns="144000"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8C1C7AF-9A78-45C2-AA20-301353C74D2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 bwMode="gray">
          <a:xfrm>
            <a:off x="6096000" y="1989138"/>
            <a:ext cx="5472113" cy="3743325"/>
          </a:xfrm>
        </p:spPr>
        <p:txBody>
          <a:bodyPr lIns="144000"/>
          <a:lstStyle/>
          <a:p>
            <a:pPr lvl="0"/>
            <a:r>
              <a:rPr lang="de-DE" dirty="0"/>
              <a:t>Text durch Klicken bearbeiten. Nutzen Sie die Buttons „Listenebene erhöhen/verringern“ auf dem Register Start, um zwischen den eingerichteten Textebenen zu wechseln.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4588822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659" userDrawn="1">
          <p15:clr>
            <a:srgbClr val="F26B43"/>
          </p15:clr>
        </p15:guide>
        <p15:guide id="3" orient="horz" pos="1253" userDrawn="1">
          <p15:clr>
            <a:srgbClr val="F26B43"/>
          </p15:clr>
        </p15:guide>
        <p15:guide id="5" orient="horz" pos="482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62C38A-7CC5-474E-996E-EB21EF277A30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36000" y="765000"/>
            <a:ext cx="7416000" cy="936000"/>
          </a:xfrm>
          <a:prstGeom prst="rect">
            <a:avLst/>
          </a:prstGeom>
        </p:spPr>
        <p:txBody>
          <a:bodyPr vert="horz" lIns="14400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149B356-E296-4D15-B6BD-7CC27A66E55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36000" y="1989000"/>
            <a:ext cx="7416000" cy="3744000"/>
          </a:xfrm>
          <a:prstGeom prst="rect">
            <a:avLst/>
          </a:prstGeom>
        </p:spPr>
        <p:txBody>
          <a:bodyPr vert="horz" lIns="144000" tIns="144000" rIns="144000" bIns="0" rtlCol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</a:t>
            </a:r>
          </a:p>
          <a:p>
            <a:pPr lvl="6"/>
            <a:r>
              <a:rPr lang="de-DE" dirty="0"/>
              <a:t>Sieben </a:t>
            </a:r>
          </a:p>
          <a:p>
            <a:pPr lvl="7"/>
            <a:r>
              <a:rPr lang="de-DE" dirty="0"/>
              <a:t>Acht</a:t>
            </a:r>
          </a:p>
          <a:p>
            <a:pPr lvl="8"/>
            <a:r>
              <a:rPr lang="de-DE" dirty="0"/>
              <a:t>Neun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1DF897-23E6-462E-B282-7CDC4E519F90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10704000" y="6453000"/>
            <a:ext cx="720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marL="0" algn="l">
              <a:defRPr sz="800">
                <a:solidFill>
                  <a:schemeClr val="tx1"/>
                </a:solidFill>
              </a:defRPr>
            </a:lvl2pPr>
            <a:lvl3pPr marL="0">
              <a:defRPr sz="800">
                <a:solidFill>
                  <a:schemeClr val="tx1"/>
                </a:solidFill>
              </a:defRPr>
            </a:lvl3pPr>
            <a:lvl4pPr marL="0">
              <a:defRPr sz="800">
                <a:solidFill>
                  <a:schemeClr val="tx1"/>
                </a:solidFill>
              </a:defRPr>
            </a:lvl4pPr>
            <a:lvl5pPr marL="0" indent="0">
              <a:defRPr sz="800">
                <a:solidFill>
                  <a:schemeClr val="tx1"/>
                </a:solidFill>
              </a:defRPr>
            </a:lvl5pPr>
            <a:lvl6pPr marL="0">
              <a:defRPr sz="800">
                <a:solidFill>
                  <a:schemeClr val="tx1"/>
                </a:solidFill>
              </a:defRPr>
            </a:lvl6pPr>
            <a:lvl7pPr marL="0">
              <a:defRPr sz="800">
                <a:solidFill>
                  <a:schemeClr val="tx1"/>
                </a:solidFill>
              </a:defRPr>
            </a:lvl7pPr>
            <a:lvl8pPr marL="0">
              <a:defRPr sz="800">
                <a:solidFill>
                  <a:schemeClr val="tx1"/>
                </a:solidFill>
              </a:defRPr>
            </a:lvl8pPr>
            <a:lvl9pPr marL="0">
              <a:defRPr sz="800">
                <a:solidFill>
                  <a:schemeClr val="tx1"/>
                </a:solidFill>
              </a:defRPr>
            </a:lvl9pPr>
          </a:lstStyle>
          <a:p>
            <a:fld id="{4BCDB74D-5975-485E-94C1-F6198409CDD5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C53320-4EFC-43F4-A307-E01AF2A69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336000" y="6453000"/>
            <a:ext cx="5472000" cy="144000"/>
          </a:xfrm>
          <a:prstGeom prst="rect">
            <a:avLst/>
          </a:prstGeom>
        </p:spPr>
        <p:txBody>
          <a:bodyPr vert="horz" lIns="144000" tIns="0" rIns="0" bIns="0" rtlCol="0" anchor="b" anchorCtr="0">
            <a:noAutofit/>
          </a:bodyPr>
          <a:lstStyle>
            <a:lvl1pPr algn="l">
              <a:defRPr sz="800" cap="all" baseline="0">
                <a:solidFill>
                  <a:schemeClr val="tx1"/>
                </a:solidFill>
              </a:defRPr>
            </a:lvl1pPr>
            <a:lvl2pPr marL="0" algn="l">
              <a:defRPr sz="800">
                <a:solidFill>
                  <a:schemeClr val="tx1"/>
                </a:solidFill>
              </a:defRPr>
            </a:lvl2pPr>
            <a:lvl3pPr marL="0" algn="l">
              <a:defRPr sz="800">
                <a:solidFill>
                  <a:schemeClr val="tx1"/>
                </a:solidFill>
              </a:defRPr>
            </a:lvl3pPr>
            <a:lvl4pPr marL="0">
              <a:defRPr sz="800">
                <a:solidFill>
                  <a:schemeClr val="tx1"/>
                </a:solidFill>
              </a:defRPr>
            </a:lvl4pPr>
            <a:lvl5pPr marL="0">
              <a:defRPr sz="800"/>
            </a:lvl5pPr>
            <a:lvl6pPr marL="0">
              <a:defRPr sz="800">
                <a:solidFill>
                  <a:schemeClr val="tx1"/>
                </a:solidFill>
              </a:defRPr>
            </a:lvl6pPr>
            <a:lvl7pPr marL="0" algn="l">
              <a:defRPr sz="800">
                <a:solidFill>
                  <a:schemeClr val="tx1"/>
                </a:solidFill>
              </a:defRPr>
            </a:lvl7pPr>
            <a:lvl8pPr marL="0" algn="l">
              <a:defRPr sz="800">
                <a:solidFill>
                  <a:schemeClr val="tx1"/>
                </a:solidFill>
              </a:defRPr>
            </a:lvl8pPr>
            <a:lvl9pPr marL="0" algn="l">
              <a:defRPr sz="800">
                <a:solidFill>
                  <a:schemeClr val="tx1"/>
                </a:solidFill>
              </a:defRPr>
            </a:lvl9pPr>
          </a:lstStyle>
          <a:p>
            <a:r>
              <a:rPr lang="de-DE" dirty="0"/>
              <a:t>Seminar </a:t>
            </a:r>
            <a:r>
              <a:rPr lang="de-DE" dirty="0" err="1"/>
              <a:t>EntWicklungspsychologie</a:t>
            </a:r>
            <a:r>
              <a:rPr lang="de-DE" dirty="0"/>
              <a:t> | Sophie Nagl, M.SC.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FE2D03-3FEB-4CA0-AC7B-FE3401CA6A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11568000" y="6453000"/>
            <a:ext cx="288000" cy="144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  <a:lvl2pPr marL="0" algn="r">
              <a:defRPr sz="800">
                <a:solidFill>
                  <a:schemeClr val="tx1"/>
                </a:solidFill>
              </a:defRPr>
            </a:lvl2pPr>
            <a:lvl3pPr marL="0" algn="r">
              <a:defRPr sz="800">
                <a:solidFill>
                  <a:schemeClr val="tx1"/>
                </a:solidFill>
              </a:defRPr>
            </a:lvl3pPr>
            <a:lvl4pPr marL="0" algn="r">
              <a:defRPr sz="800"/>
            </a:lvl4pPr>
            <a:lvl5pPr marL="0" algn="r">
              <a:defRPr sz="800">
                <a:solidFill>
                  <a:schemeClr val="tx1"/>
                </a:solidFill>
              </a:defRPr>
            </a:lvl5pPr>
            <a:lvl6pPr marL="0" algn="r">
              <a:defRPr sz="800">
                <a:solidFill>
                  <a:schemeClr val="tx1"/>
                </a:solidFill>
              </a:defRPr>
            </a:lvl6pPr>
            <a:lvl7pPr marL="0" algn="r">
              <a:defRPr sz="800">
                <a:solidFill>
                  <a:schemeClr val="tx1"/>
                </a:solidFill>
              </a:defRPr>
            </a:lvl7pPr>
            <a:lvl8pPr marL="0" algn="r">
              <a:defRPr sz="800">
                <a:solidFill>
                  <a:schemeClr val="tx1"/>
                </a:solidFill>
              </a:defRPr>
            </a:lvl8pPr>
            <a:lvl9pPr marL="0" algn="r">
              <a:defRPr sz="800">
                <a:solidFill>
                  <a:schemeClr val="tx1"/>
                </a:solidFill>
              </a:defRPr>
            </a:lvl9pPr>
          </a:lstStyle>
          <a:p>
            <a:fld id="{09E9C37E-8A19-4E30-BE2B-5A966AD23C7A}" type="slidenum">
              <a:rPr lang="de-DE" smtClean="0"/>
              <a:pPr/>
              <a:t>‹Nr.›</a:t>
            </a:fld>
            <a:endParaRPr lang="de-DE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0ED4CB9-AD40-4EAF-B740-81B13CA58706}"/>
              </a:ext>
            </a:extLst>
          </p:cNvPr>
          <p:cNvCxnSpPr/>
          <p:nvPr userDrawn="1"/>
        </p:nvCxnSpPr>
        <p:spPr bwMode="gray">
          <a:xfrm>
            <a:off x="11856000" y="-243000"/>
            <a:ext cx="0" cy="108000"/>
          </a:xfrm>
          <a:prstGeom prst="line">
            <a:avLst/>
          </a:prstGeom>
          <a:ln w="9525"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51C810B-B938-4922-8BC9-15084CF8408B}"/>
              </a:ext>
            </a:extLst>
          </p:cNvPr>
          <p:cNvCxnSpPr/>
          <p:nvPr userDrawn="1"/>
        </p:nvCxnSpPr>
        <p:spPr bwMode="gray">
          <a:xfrm>
            <a:off x="336550" y="-243000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A8C9D9-232D-452C-A978-59E7420CB565}"/>
              </a:ext>
            </a:extLst>
          </p:cNvPr>
          <p:cNvCxnSpPr/>
          <p:nvPr userDrawn="1"/>
        </p:nvCxnSpPr>
        <p:spPr bwMode="gray">
          <a:xfrm>
            <a:off x="4152000" y="-243000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E2F13F3-0219-45D8-B192-5D81288B414D}"/>
              </a:ext>
            </a:extLst>
          </p:cNvPr>
          <p:cNvCxnSpPr/>
          <p:nvPr userDrawn="1"/>
        </p:nvCxnSpPr>
        <p:spPr bwMode="gray">
          <a:xfrm>
            <a:off x="3864000" y="-243000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1DD5A0-C428-4B7F-AF0E-5F7F68E50834}"/>
              </a:ext>
            </a:extLst>
          </p:cNvPr>
          <p:cNvCxnSpPr/>
          <p:nvPr userDrawn="1"/>
        </p:nvCxnSpPr>
        <p:spPr bwMode="gray">
          <a:xfrm>
            <a:off x="8040000" y="-243000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AEA23A3-8310-4EEE-B9FD-E2BE90B24EDA}"/>
              </a:ext>
            </a:extLst>
          </p:cNvPr>
          <p:cNvCxnSpPr/>
          <p:nvPr userDrawn="1"/>
        </p:nvCxnSpPr>
        <p:spPr bwMode="gray">
          <a:xfrm>
            <a:off x="11568000" y="-243000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8A7886-6157-4E07-871F-E89A1E11FBD4}"/>
              </a:ext>
            </a:extLst>
          </p:cNvPr>
          <p:cNvCxnSpPr/>
          <p:nvPr userDrawn="1"/>
        </p:nvCxnSpPr>
        <p:spPr bwMode="gray">
          <a:xfrm>
            <a:off x="-240000" y="1989000"/>
            <a:ext cx="10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49BD79-F2FE-4E7F-BC13-DF3495845FD0}"/>
              </a:ext>
            </a:extLst>
          </p:cNvPr>
          <p:cNvCxnSpPr/>
          <p:nvPr userDrawn="1"/>
        </p:nvCxnSpPr>
        <p:spPr bwMode="gray">
          <a:xfrm>
            <a:off x="-240000" y="5733000"/>
            <a:ext cx="10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CD191A-E3D6-4A1E-8A33-DC6A74C6666F}"/>
              </a:ext>
            </a:extLst>
          </p:cNvPr>
          <p:cNvCxnSpPr/>
          <p:nvPr userDrawn="1"/>
        </p:nvCxnSpPr>
        <p:spPr bwMode="gray">
          <a:xfrm>
            <a:off x="-240000" y="765000"/>
            <a:ext cx="108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53253C2-80DD-4829-A5C6-84ECCD69D90D}"/>
              </a:ext>
            </a:extLst>
          </p:cNvPr>
          <p:cNvCxnSpPr/>
          <p:nvPr userDrawn="1"/>
        </p:nvCxnSpPr>
        <p:spPr bwMode="gray">
          <a:xfrm>
            <a:off x="7752000" y="-243000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12">
            <a:extLst>
              <a:ext uri="{FF2B5EF4-FFF2-40B4-BE49-F238E27FC236}">
                <a16:creationId xmlns:a16="http://schemas.microsoft.com/office/drawing/2014/main" id="{F501B70B-1317-4099-BE1F-9A49FAC9F00A}"/>
              </a:ext>
            </a:extLst>
          </p:cNvPr>
          <p:cNvCxnSpPr/>
          <p:nvPr userDrawn="1"/>
        </p:nvCxnSpPr>
        <p:spPr bwMode="gray">
          <a:xfrm>
            <a:off x="6096000" y="-243000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13">
            <a:extLst>
              <a:ext uri="{FF2B5EF4-FFF2-40B4-BE49-F238E27FC236}">
                <a16:creationId xmlns:a16="http://schemas.microsoft.com/office/drawing/2014/main" id="{D0AEB0EF-13A5-4DD0-9B14-7611B76AFB09}"/>
              </a:ext>
            </a:extLst>
          </p:cNvPr>
          <p:cNvCxnSpPr/>
          <p:nvPr userDrawn="1"/>
        </p:nvCxnSpPr>
        <p:spPr bwMode="gray">
          <a:xfrm>
            <a:off x="5808000" y="-243000"/>
            <a:ext cx="0" cy="1080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Gruppieren 140">
            <a:extLst>
              <a:ext uri="{FF2B5EF4-FFF2-40B4-BE49-F238E27FC236}">
                <a16:creationId xmlns:a16="http://schemas.microsoft.com/office/drawing/2014/main" id="{48336608-71B1-418F-9D32-B97223A49A49}"/>
              </a:ext>
            </a:extLst>
          </p:cNvPr>
          <p:cNvGrpSpPr/>
          <p:nvPr userDrawn="1"/>
        </p:nvGrpSpPr>
        <p:grpSpPr bwMode="gray">
          <a:xfrm>
            <a:off x="9479450" y="0"/>
            <a:ext cx="2376000" cy="1129503"/>
            <a:chOff x="9479450" y="0"/>
            <a:chExt cx="2376000" cy="1129503"/>
          </a:xfrm>
        </p:grpSpPr>
        <p:grpSp>
          <p:nvGrpSpPr>
            <p:cNvPr id="142" name="Graphic 3">
              <a:extLst>
                <a:ext uri="{FF2B5EF4-FFF2-40B4-BE49-F238E27FC236}">
                  <a16:creationId xmlns:a16="http://schemas.microsoft.com/office/drawing/2014/main" id="{0705E262-5B97-4BC0-B18F-D0F1A7203C8A}"/>
                </a:ext>
              </a:extLst>
            </p:cNvPr>
            <p:cNvGrpSpPr>
              <a:grpSpLocks noChangeAspect="1"/>
            </p:cNvGrpSpPr>
            <p:nvPr/>
          </p:nvGrpSpPr>
          <p:grpSpPr bwMode="gray">
            <a:xfrm>
              <a:off x="9479450" y="0"/>
              <a:ext cx="2376000" cy="1129503"/>
              <a:chOff x="0" y="531083"/>
              <a:chExt cx="12192000" cy="5795833"/>
            </a:xfrm>
          </p:grpSpPr>
          <p:sp>
            <p:nvSpPr>
              <p:cNvPr id="146" name="Freeform: Shape 82">
                <a:extLst>
                  <a:ext uri="{FF2B5EF4-FFF2-40B4-BE49-F238E27FC236}">
                    <a16:creationId xmlns:a16="http://schemas.microsoft.com/office/drawing/2014/main" id="{3489CFEA-8ED0-4667-8AA7-EE5C54D02308}"/>
                  </a:ext>
                </a:extLst>
              </p:cNvPr>
              <p:cNvSpPr/>
              <p:nvPr/>
            </p:nvSpPr>
            <p:spPr bwMode="gray">
              <a:xfrm>
                <a:off x="0" y="531083"/>
                <a:ext cx="12191569" cy="5795676"/>
              </a:xfrm>
              <a:custGeom>
                <a:avLst/>
                <a:gdLst>
                  <a:gd name="connsiteX0" fmla="*/ 0 w 12191569"/>
                  <a:gd name="connsiteY0" fmla="*/ 0 h 5795676"/>
                  <a:gd name="connsiteX1" fmla="*/ 12191569 w 12191569"/>
                  <a:gd name="connsiteY1" fmla="*/ 0 h 5795676"/>
                  <a:gd name="connsiteX2" fmla="*/ 12191569 w 12191569"/>
                  <a:gd name="connsiteY2" fmla="*/ 5795676 h 5795676"/>
                  <a:gd name="connsiteX3" fmla="*/ 0 w 12191569"/>
                  <a:gd name="connsiteY3" fmla="*/ 5795676 h 57956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191569" h="5795676">
                    <a:moveTo>
                      <a:pt x="0" y="0"/>
                    </a:moveTo>
                    <a:lnTo>
                      <a:pt x="12191569" y="0"/>
                    </a:lnTo>
                    <a:lnTo>
                      <a:pt x="12191569" y="5795676"/>
                    </a:lnTo>
                    <a:lnTo>
                      <a:pt x="0" y="5795676"/>
                    </a:lnTo>
                    <a:close/>
                  </a:path>
                </a:pathLst>
              </a:custGeom>
              <a:solidFill>
                <a:srgbClr val="FFFFFF"/>
              </a:solidFill>
              <a:ln w="130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de-DE" dirty="0"/>
              </a:p>
            </p:txBody>
          </p:sp>
          <p:grpSp>
            <p:nvGrpSpPr>
              <p:cNvPr id="147" name="Graphic 3">
                <a:extLst>
                  <a:ext uri="{FF2B5EF4-FFF2-40B4-BE49-F238E27FC236}">
                    <a16:creationId xmlns:a16="http://schemas.microsoft.com/office/drawing/2014/main" id="{6B5E1745-F57E-411B-8D32-1734DA5BD284}"/>
                  </a:ext>
                </a:extLst>
              </p:cNvPr>
              <p:cNvGrpSpPr/>
              <p:nvPr/>
            </p:nvGrpSpPr>
            <p:grpSpPr bwMode="gray">
              <a:xfrm>
                <a:off x="3221757" y="3362649"/>
                <a:ext cx="7389002" cy="737823"/>
                <a:chOff x="3221757" y="3362649"/>
                <a:chExt cx="7389002" cy="737823"/>
              </a:xfrm>
              <a:solidFill>
                <a:srgbClr val="3D434B"/>
              </a:solidFill>
            </p:grpSpPr>
            <p:sp>
              <p:nvSpPr>
                <p:cNvPr id="191" name="Freeform: Shape 127">
                  <a:extLst>
                    <a:ext uri="{FF2B5EF4-FFF2-40B4-BE49-F238E27FC236}">
                      <a16:creationId xmlns:a16="http://schemas.microsoft.com/office/drawing/2014/main" id="{612187CE-37CF-4EFF-9053-5466E24AD9F6}"/>
                    </a:ext>
                  </a:extLst>
                </p:cNvPr>
                <p:cNvSpPr/>
                <p:nvPr/>
              </p:nvSpPr>
              <p:spPr bwMode="gray">
                <a:xfrm>
                  <a:off x="8575523" y="3374643"/>
                  <a:ext cx="283266" cy="713313"/>
                </a:xfrm>
                <a:custGeom>
                  <a:avLst/>
                  <a:gdLst>
                    <a:gd name="connsiteX0" fmla="*/ 283266 w 283266"/>
                    <a:gd name="connsiteY0" fmla="*/ 75851 h 713313"/>
                    <a:gd name="connsiteX1" fmla="*/ 283266 w 283266"/>
                    <a:gd name="connsiteY1" fmla="*/ 0 h 713313"/>
                    <a:gd name="connsiteX2" fmla="*/ 0 w 283266"/>
                    <a:gd name="connsiteY2" fmla="*/ 0 h 713313"/>
                    <a:gd name="connsiteX3" fmla="*/ 0 w 283266"/>
                    <a:gd name="connsiteY3" fmla="*/ 75851 h 713313"/>
                    <a:gd name="connsiteX4" fmla="*/ 92895 w 283266"/>
                    <a:gd name="connsiteY4" fmla="*/ 75851 h 713313"/>
                    <a:gd name="connsiteX5" fmla="*/ 92895 w 283266"/>
                    <a:gd name="connsiteY5" fmla="*/ 637450 h 713313"/>
                    <a:gd name="connsiteX6" fmla="*/ 0 w 283266"/>
                    <a:gd name="connsiteY6" fmla="*/ 637450 h 713313"/>
                    <a:gd name="connsiteX7" fmla="*/ 0 w 283266"/>
                    <a:gd name="connsiteY7" fmla="*/ 713314 h 713313"/>
                    <a:gd name="connsiteX8" fmla="*/ 283266 w 283266"/>
                    <a:gd name="connsiteY8" fmla="*/ 713314 h 713313"/>
                    <a:gd name="connsiteX9" fmla="*/ 283266 w 283266"/>
                    <a:gd name="connsiteY9" fmla="*/ 637450 h 713313"/>
                    <a:gd name="connsiteX10" fmla="*/ 190371 w 283266"/>
                    <a:gd name="connsiteY10" fmla="*/ 637450 h 713313"/>
                    <a:gd name="connsiteX11" fmla="*/ 190371 w 283266"/>
                    <a:gd name="connsiteY11" fmla="*/ 75851 h 7133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83266" h="713313">
                      <a:moveTo>
                        <a:pt x="283266" y="75851"/>
                      </a:moveTo>
                      <a:lnTo>
                        <a:pt x="283266" y="0"/>
                      </a:lnTo>
                      <a:lnTo>
                        <a:pt x="0" y="0"/>
                      </a:lnTo>
                      <a:lnTo>
                        <a:pt x="0" y="75851"/>
                      </a:lnTo>
                      <a:lnTo>
                        <a:pt x="92895" y="75851"/>
                      </a:lnTo>
                      <a:lnTo>
                        <a:pt x="92895" y="637450"/>
                      </a:lnTo>
                      <a:lnTo>
                        <a:pt x="0" y="637450"/>
                      </a:lnTo>
                      <a:lnTo>
                        <a:pt x="0" y="713314"/>
                      </a:lnTo>
                      <a:lnTo>
                        <a:pt x="283266" y="713314"/>
                      </a:lnTo>
                      <a:lnTo>
                        <a:pt x="283266" y="637450"/>
                      </a:lnTo>
                      <a:lnTo>
                        <a:pt x="190371" y="637450"/>
                      </a:lnTo>
                      <a:lnTo>
                        <a:pt x="190371" y="75851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grpSp>
              <p:nvGrpSpPr>
                <p:cNvPr id="192" name="Graphic 3">
                  <a:extLst>
                    <a:ext uri="{FF2B5EF4-FFF2-40B4-BE49-F238E27FC236}">
                      <a16:creationId xmlns:a16="http://schemas.microsoft.com/office/drawing/2014/main" id="{0ED908E2-390B-4A00-8CE0-C497F5E6B659}"/>
                    </a:ext>
                  </a:extLst>
                </p:cNvPr>
                <p:cNvGrpSpPr/>
                <p:nvPr/>
              </p:nvGrpSpPr>
              <p:grpSpPr bwMode="gray">
                <a:xfrm>
                  <a:off x="3221757" y="3362649"/>
                  <a:ext cx="7389002" cy="737823"/>
                  <a:chOff x="3221757" y="3362649"/>
                  <a:chExt cx="7389002" cy="737823"/>
                </a:xfrm>
                <a:solidFill>
                  <a:srgbClr val="3D434B"/>
                </a:solidFill>
              </p:grpSpPr>
              <p:sp>
                <p:nvSpPr>
                  <p:cNvPr id="193" name="Freeform: Shape 129">
                    <a:extLst>
                      <a:ext uri="{FF2B5EF4-FFF2-40B4-BE49-F238E27FC236}">
                        <a16:creationId xmlns:a16="http://schemas.microsoft.com/office/drawing/2014/main" id="{10E38908-760B-4F05-9D97-89F8C39C0B1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3221757" y="3375165"/>
                    <a:ext cx="474746" cy="712792"/>
                  </a:xfrm>
                  <a:custGeom>
                    <a:avLst/>
                    <a:gdLst>
                      <a:gd name="connsiteX0" fmla="*/ 0 w 474746"/>
                      <a:gd name="connsiteY0" fmla="*/ 712792 h 712792"/>
                      <a:gd name="connsiteX1" fmla="*/ 97450 w 474746"/>
                      <a:gd name="connsiteY1" fmla="*/ 712792 h 712792"/>
                      <a:gd name="connsiteX2" fmla="*/ 97450 w 474746"/>
                      <a:gd name="connsiteY2" fmla="*/ 396808 h 712792"/>
                      <a:gd name="connsiteX3" fmla="*/ 435138 w 474746"/>
                      <a:gd name="connsiteY3" fmla="*/ 396808 h 712792"/>
                      <a:gd name="connsiteX4" fmla="*/ 435138 w 474746"/>
                      <a:gd name="connsiteY4" fmla="*/ 309733 h 712792"/>
                      <a:gd name="connsiteX5" fmla="*/ 97450 w 474746"/>
                      <a:gd name="connsiteY5" fmla="*/ 309733 h 712792"/>
                      <a:gd name="connsiteX6" fmla="*/ 97450 w 474746"/>
                      <a:gd name="connsiteY6" fmla="*/ 87074 h 712792"/>
                      <a:gd name="connsiteX7" fmla="*/ 474747 w 474746"/>
                      <a:gd name="connsiteY7" fmla="*/ 87074 h 712792"/>
                      <a:gd name="connsiteX8" fmla="*/ 474747 w 474746"/>
                      <a:gd name="connsiteY8" fmla="*/ 0 h 712792"/>
                      <a:gd name="connsiteX9" fmla="*/ 0 w 474746"/>
                      <a:gd name="connsiteY9" fmla="*/ 0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74746" h="712792">
                        <a:moveTo>
                          <a:pt x="0" y="712792"/>
                        </a:moveTo>
                        <a:lnTo>
                          <a:pt x="97450" y="712792"/>
                        </a:lnTo>
                        <a:lnTo>
                          <a:pt x="97450" y="396808"/>
                        </a:lnTo>
                        <a:lnTo>
                          <a:pt x="435138" y="396808"/>
                        </a:lnTo>
                        <a:lnTo>
                          <a:pt x="435138" y="309733"/>
                        </a:lnTo>
                        <a:lnTo>
                          <a:pt x="97450" y="309733"/>
                        </a:lnTo>
                        <a:lnTo>
                          <a:pt x="97450" y="87074"/>
                        </a:lnTo>
                        <a:lnTo>
                          <a:pt x="474747" y="87074"/>
                        </a:lnTo>
                        <a:lnTo>
                          <a:pt x="474747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4" name="Freeform: Shape 130">
                    <a:extLst>
                      <a:ext uri="{FF2B5EF4-FFF2-40B4-BE49-F238E27FC236}">
                        <a16:creationId xmlns:a16="http://schemas.microsoft.com/office/drawing/2014/main" id="{71CAC7C8-5C4A-4ED5-9FC4-F54528CAAB8F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4068150" y="3375178"/>
                    <a:ext cx="564836" cy="712792"/>
                  </a:xfrm>
                  <a:custGeom>
                    <a:avLst/>
                    <a:gdLst>
                      <a:gd name="connsiteX0" fmla="*/ 483243 w 564836"/>
                      <a:gd name="connsiteY0" fmla="*/ 345505 h 712792"/>
                      <a:gd name="connsiteX1" fmla="*/ 519563 w 564836"/>
                      <a:gd name="connsiteY1" fmla="*/ 209347 h 712792"/>
                      <a:gd name="connsiteX2" fmla="*/ 462140 w 564836"/>
                      <a:gd name="connsiteY2" fmla="*/ 49984 h 712792"/>
                      <a:gd name="connsiteX3" fmla="*/ 280108 w 564836"/>
                      <a:gd name="connsiteY3" fmla="*/ 0 h 712792"/>
                      <a:gd name="connsiteX4" fmla="*/ 0 w 564836"/>
                      <a:gd name="connsiteY4" fmla="*/ 0 h 712792"/>
                      <a:gd name="connsiteX5" fmla="*/ 0 w 564836"/>
                      <a:gd name="connsiteY5" fmla="*/ 712792 h 712792"/>
                      <a:gd name="connsiteX6" fmla="*/ 97450 w 564836"/>
                      <a:gd name="connsiteY6" fmla="*/ 712792 h 712792"/>
                      <a:gd name="connsiteX7" fmla="*/ 97450 w 564836"/>
                      <a:gd name="connsiteY7" fmla="*/ 418707 h 712792"/>
                      <a:gd name="connsiteX8" fmla="*/ 261263 w 564836"/>
                      <a:gd name="connsiteY8" fmla="*/ 418707 h 712792"/>
                      <a:gd name="connsiteX9" fmla="*/ 448463 w 564836"/>
                      <a:gd name="connsiteY9" fmla="*/ 711957 h 712792"/>
                      <a:gd name="connsiteX10" fmla="*/ 448998 w 564836"/>
                      <a:gd name="connsiteY10" fmla="*/ 712792 h 712792"/>
                      <a:gd name="connsiteX11" fmla="*/ 564836 w 564836"/>
                      <a:gd name="connsiteY11" fmla="*/ 712792 h 712792"/>
                      <a:gd name="connsiteX12" fmla="*/ 372677 w 564836"/>
                      <a:gd name="connsiteY12" fmla="*/ 409793 h 712792"/>
                      <a:gd name="connsiteX13" fmla="*/ 483243 w 564836"/>
                      <a:gd name="connsiteY13" fmla="*/ 345505 h 712792"/>
                      <a:gd name="connsiteX14" fmla="*/ 97450 w 564836"/>
                      <a:gd name="connsiteY14" fmla="*/ 87061 h 712792"/>
                      <a:gd name="connsiteX15" fmla="*/ 275932 w 564836"/>
                      <a:gd name="connsiteY15" fmla="*/ 87061 h 712792"/>
                      <a:gd name="connsiteX16" fmla="*/ 387855 w 564836"/>
                      <a:gd name="connsiteY16" fmla="*/ 114807 h 712792"/>
                      <a:gd name="connsiteX17" fmla="*/ 421082 w 564836"/>
                      <a:gd name="connsiteY17" fmla="*/ 209347 h 712792"/>
                      <a:gd name="connsiteX18" fmla="*/ 387868 w 564836"/>
                      <a:gd name="connsiteY18" fmla="*/ 303887 h 712792"/>
                      <a:gd name="connsiteX19" fmla="*/ 275945 w 564836"/>
                      <a:gd name="connsiteY19" fmla="*/ 331619 h 712792"/>
                      <a:gd name="connsiteX20" fmla="*/ 97463 w 564836"/>
                      <a:gd name="connsiteY20" fmla="*/ 331619 h 712792"/>
                      <a:gd name="connsiteX21" fmla="*/ 97463 w 564836"/>
                      <a:gd name="connsiteY21" fmla="*/ 87061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64836" h="712792">
                        <a:moveTo>
                          <a:pt x="483243" y="345505"/>
                        </a:moveTo>
                        <a:cubicBezTo>
                          <a:pt x="507347" y="313009"/>
                          <a:pt x="519563" y="267201"/>
                          <a:pt x="519563" y="209347"/>
                        </a:cubicBezTo>
                        <a:cubicBezTo>
                          <a:pt x="519563" y="136837"/>
                          <a:pt x="500248" y="83225"/>
                          <a:pt x="462140" y="49984"/>
                        </a:cubicBezTo>
                        <a:cubicBezTo>
                          <a:pt x="424084" y="16809"/>
                          <a:pt x="362837" y="0"/>
                          <a:pt x="280108" y="0"/>
                        </a:cubicBez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97450" y="712792"/>
                        </a:lnTo>
                        <a:lnTo>
                          <a:pt x="97450" y="418707"/>
                        </a:lnTo>
                        <a:lnTo>
                          <a:pt x="261263" y="418707"/>
                        </a:lnTo>
                        <a:lnTo>
                          <a:pt x="448463" y="711957"/>
                        </a:lnTo>
                        <a:lnTo>
                          <a:pt x="448998" y="712792"/>
                        </a:lnTo>
                        <a:lnTo>
                          <a:pt x="564836" y="712792"/>
                        </a:lnTo>
                        <a:lnTo>
                          <a:pt x="372677" y="409793"/>
                        </a:lnTo>
                        <a:cubicBezTo>
                          <a:pt x="422322" y="399118"/>
                          <a:pt x="459517" y="377493"/>
                          <a:pt x="483243" y="345505"/>
                        </a:cubicBezTo>
                        <a:close/>
                        <a:moveTo>
                          <a:pt x="97450" y="87061"/>
                        </a:moveTo>
                        <a:lnTo>
                          <a:pt x="275932" y="87061"/>
                        </a:lnTo>
                        <a:cubicBezTo>
                          <a:pt x="328057" y="87061"/>
                          <a:pt x="365708" y="96393"/>
                          <a:pt x="387855" y="114807"/>
                        </a:cubicBezTo>
                        <a:cubicBezTo>
                          <a:pt x="409898" y="133144"/>
                          <a:pt x="421082" y="164948"/>
                          <a:pt x="421082" y="209347"/>
                        </a:cubicBezTo>
                        <a:cubicBezTo>
                          <a:pt x="421082" y="253745"/>
                          <a:pt x="409911" y="285550"/>
                          <a:pt x="387868" y="303887"/>
                        </a:cubicBezTo>
                        <a:cubicBezTo>
                          <a:pt x="365721" y="322288"/>
                          <a:pt x="328057" y="331619"/>
                          <a:pt x="275945" y="331619"/>
                        </a:cubicBezTo>
                        <a:lnTo>
                          <a:pt x="97463" y="331619"/>
                        </a:lnTo>
                        <a:lnTo>
                          <a:pt x="97463" y="87061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5" name="Freeform: Shape 131">
                    <a:extLst>
                      <a:ext uri="{FF2B5EF4-FFF2-40B4-BE49-F238E27FC236}">
                        <a16:creationId xmlns:a16="http://schemas.microsoft.com/office/drawing/2014/main" id="{0883B593-DD17-494F-A3DE-5B8C2A1FCF98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004188" y="3375165"/>
                    <a:ext cx="516417" cy="712792"/>
                  </a:xfrm>
                  <a:custGeom>
                    <a:avLst/>
                    <a:gdLst>
                      <a:gd name="connsiteX0" fmla="*/ 97437 w 516417"/>
                      <a:gd name="connsiteY0" fmla="*/ 393675 h 712792"/>
                      <a:gd name="connsiteX1" fmla="*/ 451804 w 516417"/>
                      <a:gd name="connsiteY1" fmla="*/ 393675 h 712792"/>
                      <a:gd name="connsiteX2" fmla="*/ 451804 w 516417"/>
                      <a:gd name="connsiteY2" fmla="*/ 306601 h 712792"/>
                      <a:gd name="connsiteX3" fmla="*/ 97437 w 516417"/>
                      <a:gd name="connsiteY3" fmla="*/ 306601 h 712792"/>
                      <a:gd name="connsiteX4" fmla="*/ 97437 w 516417"/>
                      <a:gd name="connsiteY4" fmla="*/ 87074 h 712792"/>
                      <a:gd name="connsiteX5" fmla="*/ 510180 w 516417"/>
                      <a:gd name="connsiteY5" fmla="*/ 87074 h 712792"/>
                      <a:gd name="connsiteX6" fmla="*/ 510180 w 516417"/>
                      <a:gd name="connsiteY6" fmla="*/ 0 h 712792"/>
                      <a:gd name="connsiteX7" fmla="*/ 0 w 516417"/>
                      <a:gd name="connsiteY7" fmla="*/ 0 h 712792"/>
                      <a:gd name="connsiteX8" fmla="*/ 0 w 516417"/>
                      <a:gd name="connsiteY8" fmla="*/ 712792 h 712792"/>
                      <a:gd name="connsiteX9" fmla="*/ 516418 w 516417"/>
                      <a:gd name="connsiteY9" fmla="*/ 712792 h 712792"/>
                      <a:gd name="connsiteX10" fmla="*/ 516418 w 516417"/>
                      <a:gd name="connsiteY10" fmla="*/ 625718 h 712792"/>
                      <a:gd name="connsiteX11" fmla="*/ 97437 w 516417"/>
                      <a:gd name="connsiteY11" fmla="*/ 625718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16417" h="712792">
                        <a:moveTo>
                          <a:pt x="97437" y="393675"/>
                        </a:moveTo>
                        <a:lnTo>
                          <a:pt x="451804" y="393675"/>
                        </a:lnTo>
                        <a:lnTo>
                          <a:pt x="451804" y="306601"/>
                        </a:lnTo>
                        <a:lnTo>
                          <a:pt x="97437" y="306601"/>
                        </a:lnTo>
                        <a:lnTo>
                          <a:pt x="97437" y="87074"/>
                        </a:lnTo>
                        <a:lnTo>
                          <a:pt x="510180" y="87074"/>
                        </a:lnTo>
                        <a:lnTo>
                          <a:pt x="510180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516418" y="712792"/>
                        </a:lnTo>
                        <a:lnTo>
                          <a:pt x="516418" y="625718"/>
                        </a:lnTo>
                        <a:lnTo>
                          <a:pt x="97437" y="625718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6" name="Freeform: Shape 132">
                    <a:extLst>
                      <a:ext uri="{FF2B5EF4-FFF2-40B4-BE49-F238E27FC236}">
                        <a16:creationId xmlns:a16="http://schemas.microsoft.com/office/drawing/2014/main" id="{BDEBBC02-03FB-4003-ACFD-FCFD4B1A13F9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5880715" y="3362649"/>
                    <a:ext cx="501827" cy="737823"/>
                  </a:xfrm>
                  <a:custGeom>
                    <a:avLst/>
                    <a:gdLst>
                      <a:gd name="connsiteX0" fmla="*/ 314927 w 501827"/>
                      <a:gd name="connsiteY0" fmla="*/ 327273 h 737823"/>
                      <a:gd name="connsiteX1" fmla="*/ 234665 w 501827"/>
                      <a:gd name="connsiteY1" fmla="*/ 309538 h 737823"/>
                      <a:gd name="connsiteX2" fmla="*/ 134880 w 501827"/>
                      <a:gd name="connsiteY2" fmla="*/ 269381 h 737823"/>
                      <a:gd name="connsiteX3" fmla="*/ 107864 w 501827"/>
                      <a:gd name="connsiteY3" fmla="*/ 203096 h 737823"/>
                      <a:gd name="connsiteX4" fmla="*/ 265504 w 501827"/>
                      <a:gd name="connsiteY4" fmla="*/ 87074 h 737823"/>
                      <a:gd name="connsiteX5" fmla="*/ 460391 w 501827"/>
                      <a:gd name="connsiteY5" fmla="*/ 142018 h 737823"/>
                      <a:gd name="connsiteX6" fmla="*/ 463262 w 501827"/>
                      <a:gd name="connsiteY6" fmla="*/ 144054 h 737823"/>
                      <a:gd name="connsiteX7" fmla="*/ 463262 w 501827"/>
                      <a:gd name="connsiteY7" fmla="*/ 44686 h 737823"/>
                      <a:gd name="connsiteX8" fmla="*/ 462505 w 501827"/>
                      <a:gd name="connsiteY8" fmla="*/ 44138 h 737823"/>
                      <a:gd name="connsiteX9" fmla="*/ 262385 w 501827"/>
                      <a:gd name="connsiteY9" fmla="*/ 0 h 737823"/>
                      <a:gd name="connsiteX10" fmla="*/ 10427 w 501827"/>
                      <a:gd name="connsiteY10" fmla="*/ 209360 h 737823"/>
                      <a:gd name="connsiteX11" fmla="*/ 50480 w 501827"/>
                      <a:gd name="connsiteY11" fmla="*/ 331006 h 737823"/>
                      <a:gd name="connsiteX12" fmla="*/ 186926 w 501827"/>
                      <a:gd name="connsiteY12" fmla="*/ 398844 h 737823"/>
                      <a:gd name="connsiteX13" fmla="*/ 264969 w 501827"/>
                      <a:gd name="connsiteY13" fmla="*/ 417154 h 737823"/>
                      <a:gd name="connsiteX14" fmla="*/ 375313 w 501827"/>
                      <a:gd name="connsiteY14" fmla="*/ 459856 h 737823"/>
                      <a:gd name="connsiteX15" fmla="*/ 404390 w 501827"/>
                      <a:gd name="connsiteY15" fmla="*/ 529508 h 737823"/>
                      <a:gd name="connsiteX16" fmla="*/ 240486 w 501827"/>
                      <a:gd name="connsiteY16" fmla="*/ 650749 h 737823"/>
                      <a:gd name="connsiteX17" fmla="*/ 2910 w 501827"/>
                      <a:gd name="connsiteY17" fmla="*/ 578109 h 737823"/>
                      <a:gd name="connsiteX18" fmla="*/ 0 w 501827"/>
                      <a:gd name="connsiteY18" fmla="*/ 575929 h 737823"/>
                      <a:gd name="connsiteX19" fmla="*/ 0 w 501827"/>
                      <a:gd name="connsiteY19" fmla="*/ 676394 h 737823"/>
                      <a:gd name="connsiteX20" fmla="*/ 691 w 501827"/>
                      <a:gd name="connsiteY20" fmla="*/ 676942 h 737823"/>
                      <a:gd name="connsiteX21" fmla="*/ 238398 w 501827"/>
                      <a:gd name="connsiteY21" fmla="*/ 737824 h 737823"/>
                      <a:gd name="connsiteX22" fmla="*/ 501827 w 501827"/>
                      <a:gd name="connsiteY22" fmla="*/ 526389 h 737823"/>
                      <a:gd name="connsiteX23" fmla="*/ 458629 w 501827"/>
                      <a:gd name="connsiteY23" fmla="*/ 397800 h 737823"/>
                      <a:gd name="connsiteX24" fmla="*/ 314927 w 501827"/>
                      <a:gd name="connsiteY24" fmla="*/ 327273 h 737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01827" h="737823">
                        <a:moveTo>
                          <a:pt x="314927" y="327273"/>
                        </a:moveTo>
                        <a:lnTo>
                          <a:pt x="234665" y="309538"/>
                        </a:lnTo>
                        <a:cubicBezTo>
                          <a:pt x="186573" y="299267"/>
                          <a:pt x="152994" y="285759"/>
                          <a:pt x="134880" y="269381"/>
                        </a:cubicBezTo>
                        <a:cubicBezTo>
                          <a:pt x="116961" y="253171"/>
                          <a:pt x="107864" y="230868"/>
                          <a:pt x="107864" y="203096"/>
                        </a:cubicBezTo>
                        <a:cubicBezTo>
                          <a:pt x="107864" y="126109"/>
                          <a:pt x="160903" y="87074"/>
                          <a:pt x="265504" y="87074"/>
                        </a:cubicBezTo>
                        <a:cubicBezTo>
                          <a:pt x="343261" y="87074"/>
                          <a:pt x="408827" y="105555"/>
                          <a:pt x="460391" y="142018"/>
                        </a:cubicBezTo>
                        <a:lnTo>
                          <a:pt x="463262" y="144054"/>
                        </a:lnTo>
                        <a:lnTo>
                          <a:pt x="463262" y="44686"/>
                        </a:lnTo>
                        <a:lnTo>
                          <a:pt x="462505" y="44138"/>
                        </a:lnTo>
                        <a:cubicBezTo>
                          <a:pt x="421369" y="14852"/>
                          <a:pt x="354040" y="0"/>
                          <a:pt x="262385" y="0"/>
                        </a:cubicBezTo>
                        <a:cubicBezTo>
                          <a:pt x="95205" y="0"/>
                          <a:pt x="10427" y="70435"/>
                          <a:pt x="10427" y="209360"/>
                        </a:cubicBezTo>
                        <a:cubicBezTo>
                          <a:pt x="10427" y="259645"/>
                          <a:pt x="23909" y="300585"/>
                          <a:pt x="50480" y="331006"/>
                        </a:cubicBezTo>
                        <a:cubicBezTo>
                          <a:pt x="76999" y="361401"/>
                          <a:pt x="122912" y="384227"/>
                          <a:pt x="186926" y="398844"/>
                        </a:cubicBezTo>
                        <a:lnTo>
                          <a:pt x="264969" y="417154"/>
                        </a:lnTo>
                        <a:cubicBezTo>
                          <a:pt x="318686" y="429487"/>
                          <a:pt x="355802" y="443856"/>
                          <a:pt x="375313" y="459856"/>
                        </a:cubicBezTo>
                        <a:cubicBezTo>
                          <a:pt x="394615" y="475686"/>
                          <a:pt x="404390" y="499126"/>
                          <a:pt x="404390" y="529508"/>
                        </a:cubicBezTo>
                        <a:cubicBezTo>
                          <a:pt x="404390" y="609953"/>
                          <a:pt x="349251" y="650749"/>
                          <a:pt x="240486" y="650749"/>
                        </a:cubicBezTo>
                        <a:cubicBezTo>
                          <a:pt x="147512" y="650749"/>
                          <a:pt x="67576" y="626305"/>
                          <a:pt x="2910" y="578109"/>
                        </a:cubicBezTo>
                        <a:lnTo>
                          <a:pt x="0" y="575929"/>
                        </a:lnTo>
                        <a:lnTo>
                          <a:pt x="0" y="676394"/>
                        </a:lnTo>
                        <a:lnTo>
                          <a:pt x="691" y="676942"/>
                        </a:lnTo>
                        <a:cubicBezTo>
                          <a:pt x="52190" y="717334"/>
                          <a:pt x="132165" y="737824"/>
                          <a:pt x="238398" y="737824"/>
                        </a:cubicBezTo>
                        <a:cubicBezTo>
                          <a:pt x="413199" y="737824"/>
                          <a:pt x="501827" y="666684"/>
                          <a:pt x="501827" y="526389"/>
                        </a:cubicBezTo>
                        <a:cubicBezTo>
                          <a:pt x="501827" y="473272"/>
                          <a:pt x="487288" y="430022"/>
                          <a:pt x="458629" y="397800"/>
                        </a:cubicBezTo>
                        <a:cubicBezTo>
                          <a:pt x="430022" y="365643"/>
                          <a:pt x="381669" y="341916"/>
                          <a:pt x="314927" y="327273"/>
                        </a:cubicBez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7" name="Freeform: Shape 133">
                    <a:extLst>
                      <a:ext uri="{FF2B5EF4-FFF2-40B4-BE49-F238E27FC236}">
                        <a16:creationId xmlns:a16="http://schemas.microsoft.com/office/drawing/2014/main" id="{2F553C73-D906-4C6D-ADA8-8EAE34F907E7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6766912" y="3375165"/>
                    <a:ext cx="516430" cy="712792"/>
                  </a:xfrm>
                  <a:custGeom>
                    <a:avLst/>
                    <a:gdLst>
                      <a:gd name="connsiteX0" fmla="*/ 97450 w 516430"/>
                      <a:gd name="connsiteY0" fmla="*/ 393675 h 712792"/>
                      <a:gd name="connsiteX1" fmla="*/ 451803 w 516430"/>
                      <a:gd name="connsiteY1" fmla="*/ 393675 h 712792"/>
                      <a:gd name="connsiteX2" fmla="*/ 451803 w 516430"/>
                      <a:gd name="connsiteY2" fmla="*/ 306601 h 712792"/>
                      <a:gd name="connsiteX3" fmla="*/ 97450 w 516430"/>
                      <a:gd name="connsiteY3" fmla="*/ 306601 h 712792"/>
                      <a:gd name="connsiteX4" fmla="*/ 97450 w 516430"/>
                      <a:gd name="connsiteY4" fmla="*/ 87074 h 712792"/>
                      <a:gd name="connsiteX5" fmla="*/ 510179 w 516430"/>
                      <a:gd name="connsiteY5" fmla="*/ 87074 h 712792"/>
                      <a:gd name="connsiteX6" fmla="*/ 510179 w 516430"/>
                      <a:gd name="connsiteY6" fmla="*/ 0 h 712792"/>
                      <a:gd name="connsiteX7" fmla="*/ 0 w 516430"/>
                      <a:gd name="connsiteY7" fmla="*/ 0 h 712792"/>
                      <a:gd name="connsiteX8" fmla="*/ 0 w 516430"/>
                      <a:gd name="connsiteY8" fmla="*/ 712792 h 712792"/>
                      <a:gd name="connsiteX9" fmla="*/ 516431 w 516430"/>
                      <a:gd name="connsiteY9" fmla="*/ 712792 h 712792"/>
                      <a:gd name="connsiteX10" fmla="*/ 516431 w 516430"/>
                      <a:gd name="connsiteY10" fmla="*/ 625718 h 712792"/>
                      <a:gd name="connsiteX11" fmla="*/ 97450 w 516430"/>
                      <a:gd name="connsiteY11" fmla="*/ 625718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16430" h="712792">
                        <a:moveTo>
                          <a:pt x="97450" y="393675"/>
                        </a:moveTo>
                        <a:lnTo>
                          <a:pt x="451803" y="393675"/>
                        </a:lnTo>
                        <a:lnTo>
                          <a:pt x="451803" y="306601"/>
                        </a:lnTo>
                        <a:lnTo>
                          <a:pt x="97450" y="306601"/>
                        </a:lnTo>
                        <a:lnTo>
                          <a:pt x="97450" y="87074"/>
                        </a:lnTo>
                        <a:lnTo>
                          <a:pt x="510179" y="87074"/>
                        </a:lnTo>
                        <a:lnTo>
                          <a:pt x="510179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516431" y="712792"/>
                        </a:lnTo>
                        <a:lnTo>
                          <a:pt x="516431" y="625718"/>
                        </a:lnTo>
                        <a:lnTo>
                          <a:pt x="97450" y="625718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8" name="Freeform: Shape 134">
                    <a:extLst>
                      <a:ext uri="{FF2B5EF4-FFF2-40B4-BE49-F238E27FC236}">
                        <a16:creationId xmlns:a16="http://schemas.microsoft.com/office/drawing/2014/main" id="{1195F212-D9A0-464D-83BE-86A9B23B447A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7666368" y="3375165"/>
                    <a:ext cx="565410" cy="712792"/>
                  </a:xfrm>
                  <a:custGeom>
                    <a:avLst/>
                    <a:gdLst>
                      <a:gd name="connsiteX0" fmla="*/ 472124 w 565410"/>
                      <a:gd name="connsiteY0" fmla="*/ 535955 h 712792"/>
                      <a:gd name="connsiteX1" fmla="*/ 121294 w 565410"/>
                      <a:gd name="connsiteY1" fmla="*/ 822 h 712792"/>
                      <a:gd name="connsiteX2" fmla="*/ 120759 w 565410"/>
                      <a:gd name="connsiteY2" fmla="*/ 0 h 712792"/>
                      <a:gd name="connsiteX3" fmla="*/ 0 w 565410"/>
                      <a:gd name="connsiteY3" fmla="*/ 0 h 712792"/>
                      <a:gd name="connsiteX4" fmla="*/ 0 w 565410"/>
                      <a:gd name="connsiteY4" fmla="*/ 712792 h 712792"/>
                      <a:gd name="connsiteX5" fmla="*/ 93274 w 565410"/>
                      <a:gd name="connsiteY5" fmla="*/ 712792 h 712792"/>
                      <a:gd name="connsiteX6" fmla="*/ 93274 w 565410"/>
                      <a:gd name="connsiteY6" fmla="*/ 132034 h 712792"/>
                      <a:gd name="connsiteX7" fmla="*/ 473468 w 565410"/>
                      <a:gd name="connsiteY7" fmla="*/ 711983 h 712792"/>
                      <a:gd name="connsiteX8" fmla="*/ 474016 w 565410"/>
                      <a:gd name="connsiteY8" fmla="*/ 712792 h 712792"/>
                      <a:gd name="connsiteX9" fmla="*/ 565411 w 565410"/>
                      <a:gd name="connsiteY9" fmla="*/ 712792 h 712792"/>
                      <a:gd name="connsiteX10" fmla="*/ 565411 w 565410"/>
                      <a:gd name="connsiteY10" fmla="*/ 0 h 712792"/>
                      <a:gd name="connsiteX11" fmla="*/ 472124 w 565410"/>
                      <a:gd name="connsiteY11" fmla="*/ 0 h 71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65410" h="712792">
                        <a:moveTo>
                          <a:pt x="472124" y="535955"/>
                        </a:moveTo>
                        <a:lnTo>
                          <a:pt x="121294" y="822"/>
                        </a:lnTo>
                        <a:lnTo>
                          <a:pt x="120759" y="0"/>
                        </a:lnTo>
                        <a:lnTo>
                          <a:pt x="0" y="0"/>
                        </a:lnTo>
                        <a:lnTo>
                          <a:pt x="0" y="712792"/>
                        </a:lnTo>
                        <a:lnTo>
                          <a:pt x="93274" y="712792"/>
                        </a:lnTo>
                        <a:lnTo>
                          <a:pt x="93274" y="132034"/>
                        </a:lnTo>
                        <a:lnTo>
                          <a:pt x="473468" y="711983"/>
                        </a:lnTo>
                        <a:lnTo>
                          <a:pt x="474016" y="712792"/>
                        </a:lnTo>
                        <a:lnTo>
                          <a:pt x="565411" y="712792"/>
                        </a:lnTo>
                        <a:lnTo>
                          <a:pt x="565411" y="0"/>
                        </a:lnTo>
                        <a:lnTo>
                          <a:pt x="472124" y="0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199" name="Freeform: Shape 135">
                    <a:extLst>
                      <a:ext uri="{FF2B5EF4-FFF2-40B4-BE49-F238E27FC236}">
                        <a16:creationId xmlns:a16="http://schemas.microsoft.com/office/drawing/2014/main" id="{0B3790C8-E0EF-4B40-B1BD-0C9312813B03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9190317" y="3375165"/>
                    <a:ext cx="538316" cy="725307"/>
                  </a:xfrm>
                  <a:custGeom>
                    <a:avLst/>
                    <a:gdLst>
                      <a:gd name="connsiteX0" fmla="*/ 445030 w 538316"/>
                      <a:gd name="connsiteY0" fmla="*/ 457559 h 725307"/>
                      <a:gd name="connsiteX1" fmla="*/ 403855 w 538316"/>
                      <a:gd name="connsiteY1" fmla="*/ 594474 h 725307"/>
                      <a:gd name="connsiteX2" fmla="*/ 270711 w 538316"/>
                      <a:gd name="connsiteY2" fmla="*/ 637202 h 725307"/>
                      <a:gd name="connsiteX3" fmla="*/ 138625 w 538316"/>
                      <a:gd name="connsiteY3" fmla="*/ 594474 h 725307"/>
                      <a:gd name="connsiteX4" fmla="*/ 97450 w 538316"/>
                      <a:gd name="connsiteY4" fmla="*/ 457559 h 725307"/>
                      <a:gd name="connsiteX5" fmla="*/ 97450 w 538316"/>
                      <a:gd name="connsiteY5" fmla="*/ 0 h 725307"/>
                      <a:gd name="connsiteX6" fmla="*/ 0 w 538316"/>
                      <a:gd name="connsiteY6" fmla="*/ 0 h 725307"/>
                      <a:gd name="connsiteX7" fmla="*/ 0 w 538316"/>
                      <a:gd name="connsiteY7" fmla="*/ 449206 h 725307"/>
                      <a:gd name="connsiteX8" fmla="*/ 64627 w 538316"/>
                      <a:gd name="connsiteY8" fmla="*/ 659584 h 725307"/>
                      <a:gd name="connsiteX9" fmla="*/ 269680 w 538316"/>
                      <a:gd name="connsiteY9" fmla="*/ 725308 h 725307"/>
                      <a:gd name="connsiteX10" fmla="*/ 474224 w 538316"/>
                      <a:gd name="connsiteY10" fmla="*/ 659584 h 725307"/>
                      <a:gd name="connsiteX11" fmla="*/ 538317 w 538316"/>
                      <a:gd name="connsiteY11" fmla="*/ 449219 h 725307"/>
                      <a:gd name="connsiteX12" fmla="*/ 538317 w 538316"/>
                      <a:gd name="connsiteY12" fmla="*/ 13 h 725307"/>
                      <a:gd name="connsiteX13" fmla="*/ 445043 w 538316"/>
                      <a:gd name="connsiteY13" fmla="*/ 13 h 725307"/>
                      <a:gd name="connsiteX14" fmla="*/ 445043 w 538316"/>
                      <a:gd name="connsiteY14" fmla="*/ 457559 h 725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38316" h="725307">
                        <a:moveTo>
                          <a:pt x="445030" y="457559"/>
                        </a:moveTo>
                        <a:cubicBezTo>
                          <a:pt x="445030" y="520046"/>
                          <a:pt x="431183" y="566102"/>
                          <a:pt x="403855" y="594474"/>
                        </a:cubicBezTo>
                        <a:cubicBezTo>
                          <a:pt x="376553" y="622820"/>
                          <a:pt x="331749" y="637202"/>
                          <a:pt x="270711" y="637202"/>
                        </a:cubicBezTo>
                        <a:cubicBezTo>
                          <a:pt x="210351" y="637202"/>
                          <a:pt x="165914" y="622833"/>
                          <a:pt x="138625" y="594474"/>
                        </a:cubicBezTo>
                        <a:cubicBezTo>
                          <a:pt x="111296" y="566115"/>
                          <a:pt x="97450" y="520059"/>
                          <a:pt x="97450" y="457559"/>
                        </a:cubicBezTo>
                        <a:lnTo>
                          <a:pt x="97450" y="0"/>
                        </a:lnTo>
                        <a:lnTo>
                          <a:pt x="0" y="0"/>
                        </a:lnTo>
                        <a:lnTo>
                          <a:pt x="0" y="449206"/>
                        </a:lnTo>
                        <a:cubicBezTo>
                          <a:pt x="0" y="545208"/>
                          <a:pt x="21742" y="615995"/>
                          <a:pt x="64627" y="659584"/>
                        </a:cubicBezTo>
                        <a:cubicBezTo>
                          <a:pt x="107512" y="703200"/>
                          <a:pt x="176511" y="725308"/>
                          <a:pt x="269680" y="725308"/>
                        </a:cubicBezTo>
                        <a:cubicBezTo>
                          <a:pt x="362862" y="725308"/>
                          <a:pt x="431679" y="703187"/>
                          <a:pt x="474224" y="659584"/>
                        </a:cubicBezTo>
                        <a:cubicBezTo>
                          <a:pt x="516757" y="615982"/>
                          <a:pt x="538317" y="545195"/>
                          <a:pt x="538317" y="449219"/>
                        </a:cubicBezTo>
                        <a:lnTo>
                          <a:pt x="538317" y="13"/>
                        </a:lnTo>
                        <a:lnTo>
                          <a:pt x="445043" y="13"/>
                        </a:lnTo>
                        <a:lnTo>
                          <a:pt x="445043" y="457559"/>
                        </a:ln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  <p:sp>
                <p:nvSpPr>
                  <p:cNvPr id="200" name="Freeform: Shape 136">
                    <a:extLst>
                      <a:ext uri="{FF2B5EF4-FFF2-40B4-BE49-F238E27FC236}">
                        <a16:creationId xmlns:a16="http://schemas.microsoft.com/office/drawing/2014/main" id="{1D61F7F3-3ED1-4364-B030-357D629C97C5}"/>
                      </a:ext>
                    </a:extLst>
                  </p:cNvPr>
                  <p:cNvSpPr/>
                  <p:nvPr/>
                </p:nvSpPr>
                <p:spPr bwMode="gray">
                  <a:xfrm>
                    <a:off x="10108932" y="3362649"/>
                    <a:ext cx="501827" cy="737823"/>
                  </a:xfrm>
                  <a:custGeom>
                    <a:avLst/>
                    <a:gdLst>
                      <a:gd name="connsiteX0" fmla="*/ 458629 w 501827"/>
                      <a:gd name="connsiteY0" fmla="*/ 397800 h 737823"/>
                      <a:gd name="connsiteX1" fmla="*/ 314927 w 501827"/>
                      <a:gd name="connsiteY1" fmla="*/ 327273 h 737823"/>
                      <a:gd name="connsiteX2" fmla="*/ 234665 w 501827"/>
                      <a:gd name="connsiteY2" fmla="*/ 309538 h 737823"/>
                      <a:gd name="connsiteX3" fmla="*/ 134880 w 501827"/>
                      <a:gd name="connsiteY3" fmla="*/ 269381 h 737823"/>
                      <a:gd name="connsiteX4" fmla="*/ 107864 w 501827"/>
                      <a:gd name="connsiteY4" fmla="*/ 203096 h 737823"/>
                      <a:gd name="connsiteX5" fmla="*/ 265504 w 501827"/>
                      <a:gd name="connsiteY5" fmla="*/ 87074 h 737823"/>
                      <a:gd name="connsiteX6" fmla="*/ 460391 w 501827"/>
                      <a:gd name="connsiteY6" fmla="*/ 142018 h 737823"/>
                      <a:gd name="connsiteX7" fmla="*/ 463262 w 501827"/>
                      <a:gd name="connsiteY7" fmla="*/ 144054 h 737823"/>
                      <a:gd name="connsiteX8" fmla="*/ 463262 w 501827"/>
                      <a:gd name="connsiteY8" fmla="*/ 44686 h 737823"/>
                      <a:gd name="connsiteX9" fmla="*/ 462505 w 501827"/>
                      <a:gd name="connsiteY9" fmla="*/ 44138 h 737823"/>
                      <a:gd name="connsiteX10" fmla="*/ 262385 w 501827"/>
                      <a:gd name="connsiteY10" fmla="*/ 0 h 737823"/>
                      <a:gd name="connsiteX11" fmla="*/ 10427 w 501827"/>
                      <a:gd name="connsiteY11" fmla="*/ 209360 h 737823"/>
                      <a:gd name="connsiteX12" fmla="*/ 50480 w 501827"/>
                      <a:gd name="connsiteY12" fmla="*/ 331006 h 737823"/>
                      <a:gd name="connsiteX13" fmla="*/ 186926 w 501827"/>
                      <a:gd name="connsiteY13" fmla="*/ 398844 h 737823"/>
                      <a:gd name="connsiteX14" fmla="*/ 264969 w 501827"/>
                      <a:gd name="connsiteY14" fmla="*/ 417154 h 737823"/>
                      <a:gd name="connsiteX15" fmla="*/ 375313 w 501827"/>
                      <a:gd name="connsiteY15" fmla="*/ 459856 h 737823"/>
                      <a:gd name="connsiteX16" fmla="*/ 404390 w 501827"/>
                      <a:gd name="connsiteY16" fmla="*/ 529508 h 737823"/>
                      <a:gd name="connsiteX17" fmla="*/ 240486 w 501827"/>
                      <a:gd name="connsiteY17" fmla="*/ 650749 h 737823"/>
                      <a:gd name="connsiteX18" fmla="*/ 2910 w 501827"/>
                      <a:gd name="connsiteY18" fmla="*/ 578109 h 737823"/>
                      <a:gd name="connsiteX19" fmla="*/ 0 w 501827"/>
                      <a:gd name="connsiteY19" fmla="*/ 575929 h 737823"/>
                      <a:gd name="connsiteX20" fmla="*/ 0 w 501827"/>
                      <a:gd name="connsiteY20" fmla="*/ 676394 h 737823"/>
                      <a:gd name="connsiteX21" fmla="*/ 691 w 501827"/>
                      <a:gd name="connsiteY21" fmla="*/ 676942 h 737823"/>
                      <a:gd name="connsiteX22" fmla="*/ 238398 w 501827"/>
                      <a:gd name="connsiteY22" fmla="*/ 737824 h 737823"/>
                      <a:gd name="connsiteX23" fmla="*/ 501827 w 501827"/>
                      <a:gd name="connsiteY23" fmla="*/ 526389 h 737823"/>
                      <a:gd name="connsiteX24" fmla="*/ 458629 w 501827"/>
                      <a:gd name="connsiteY24" fmla="*/ 397800 h 7378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</a:cxnLst>
                    <a:rect l="l" t="t" r="r" b="b"/>
                    <a:pathLst>
                      <a:path w="501827" h="737823">
                        <a:moveTo>
                          <a:pt x="458629" y="397800"/>
                        </a:moveTo>
                        <a:cubicBezTo>
                          <a:pt x="430022" y="365643"/>
                          <a:pt x="381656" y="341929"/>
                          <a:pt x="314927" y="327273"/>
                        </a:cubicBezTo>
                        <a:lnTo>
                          <a:pt x="234665" y="309538"/>
                        </a:lnTo>
                        <a:cubicBezTo>
                          <a:pt x="186573" y="299267"/>
                          <a:pt x="152994" y="285759"/>
                          <a:pt x="134880" y="269381"/>
                        </a:cubicBezTo>
                        <a:cubicBezTo>
                          <a:pt x="116961" y="253171"/>
                          <a:pt x="107864" y="230868"/>
                          <a:pt x="107864" y="203096"/>
                        </a:cubicBezTo>
                        <a:cubicBezTo>
                          <a:pt x="107864" y="126109"/>
                          <a:pt x="160903" y="87074"/>
                          <a:pt x="265504" y="87074"/>
                        </a:cubicBezTo>
                        <a:cubicBezTo>
                          <a:pt x="343261" y="87074"/>
                          <a:pt x="408827" y="105555"/>
                          <a:pt x="460391" y="142018"/>
                        </a:cubicBezTo>
                        <a:lnTo>
                          <a:pt x="463262" y="144054"/>
                        </a:lnTo>
                        <a:lnTo>
                          <a:pt x="463262" y="44686"/>
                        </a:lnTo>
                        <a:lnTo>
                          <a:pt x="462505" y="44138"/>
                        </a:lnTo>
                        <a:cubicBezTo>
                          <a:pt x="421369" y="14852"/>
                          <a:pt x="354040" y="0"/>
                          <a:pt x="262385" y="0"/>
                        </a:cubicBezTo>
                        <a:cubicBezTo>
                          <a:pt x="95205" y="0"/>
                          <a:pt x="10427" y="70435"/>
                          <a:pt x="10427" y="209360"/>
                        </a:cubicBezTo>
                        <a:cubicBezTo>
                          <a:pt x="10427" y="259645"/>
                          <a:pt x="23909" y="300585"/>
                          <a:pt x="50480" y="331006"/>
                        </a:cubicBezTo>
                        <a:cubicBezTo>
                          <a:pt x="76999" y="361401"/>
                          <a:pt x="122911" y="384227"/>
                          <a:pt x="186926" y="398844"/>
                        </a:cubicBezTo>
                        <a:lnTo>
                          <a:pt x="264969" y="417154"/>
                        </a:lnTo>
                        <a:cubicBezTo>
                          <a:pt x="318686" y="429487"/>
                          <a:pt x="355802" y="443856"/>
                          <a:pt x="375313" y="459856"/>
                        </a:cubicBezTo>
                        <a:cubicBezTo>
                          <a:pt x="394615" y="475686"/>
                          <a:pt x="404390" y="499126"/>
                          <a:pt x="404390" y="529508"/>
                        </a:cubicBezTo>
                        <a:cubicBezTo>
                          <a:pt x="404390" y="609953"/>
                          <a:pt x="349251" y="650749"/>
                          <a:pt x="240486" y="650749"/>
                        </a:cubicBezTo>
                        <a:cubicBezTo>
                          <a:pt x="147512" y="650749"/>
                          <a:pt x="67576" y="626305"/>
                          <a:pt x="2910" y="578109"/>
                        </a:cubicBezTo>
                        <a:lnTo>
                          <a:pt x="0" y="575929"/>
                        </a:lnTo>
                        <a:lnTo>
                          <a:pt x="0" y="676394"/>
                        </a:lnTo>
                        <a:lnTo>
                          <a:pt x="691" y="676942"/>
                        </a:lnTo>
                        <a:cubicBezTo>
                          <a:pt x="52190" y="717334"/>
                          <a:pt x="132165" y="737824"/>
                          <a:pt x="238398" y="737824"/>
                        </a:cubicBezTo>
                        <a:cubicBezTo>
                          <a:pt x="413199" y="737824"/>
                          <a:pt x="501827" y="666684"/>
                          <a:pt x="501827" y="526389"/>
                        </a:cubicBezTo>
                        <a:cubicBezTo>
                          <a:pt x="501827" y="473272"/>
                          <a:pt x="487301" y="430022"/>
                          <a:pt x="458629" y="397800"/>
                        </a:cubicBezTo>
                        <a:close/>
                      </a:path>
                    </a:pathLst>
                  </a:custGeom>
                  <a:solidFill>
                    <a:srgbClr val="3D434B"/>
                  </a:solidFill>
                  <a:ln w="130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de-DE" dirty="0"/>
                  </a:p>
                </p:txBody>
              </p:sp>
            </p:grpSp>
          </p:grpSp>
          <p:grpSp>
            <p:nvGrpSpPr>
              <p:cNvPr id="148" name="Graphic 3">
                <a:extLst>
                  <a:ext uri="{FF2B5EF4-FFF2-40B4-BE49-F238E27FC236}">
                    <a16:creationId xmlns:a16="http://schemas.microsoft.com/office/drawing/2014/main" id="{612A3E9C-8924-41AD-A6C1-CAB11A0AE9FD}"/>
                  </a:ext>
                </a:extLst>
              </p:cNvPr>
              <p:cNvGrpSpPr/>
              <p:nvPr/>
            </p:nvGrpSpPr>
            <p:grpSpPr bwMode="gray">
              <a:xfrm>
                <a:off x="3221874" y="2498768"/>
                <a:ext cx="7385412" cy="488828"/>
                <a:chOff x="3221874" y="2498768"/>
                <a:chExt cx="7385412" cy="488828"/>
              </a:xfrm>
              <a:solidFill>
                <a:srgbClr val="3D434B"/>
              </a:solidFill>
            </p:grpSpPr>
            <p:sp>
              <p:nvSpPr>
                <p:cNvPr id="181" name="Freeform: Shape 117">
                  <a:extLst>
                    <a:ext uri="{FF2B5EF4-FFF2-40B4-BE49-F238E27FC236}">
                      <a16:creationId xmlns:a16="http://schemas.microsoft.com/office/drawing/2014/main" id="{BF375ECE-F13E-4720-A50B-E8E51D7FE1AD}"/>
                    </a:ext>
                  </a:extLst>
                </p:cNvPr>
                <p:cNvSpPr/>
                <p:nvPr/>
              </p:nvSpPr>
              <p:spPr bwMode="gray">
                <a:xfrm>
                  <a:off x="3221874" y="2507095"/>
                  <a:ext cx="384448" cy="472162"/>
                </a:xfrm>
                <a:custGeom>
                  <a:avLst/>
                  <a:gdLst>
                    <a:gd name="connsiteX0" fmla="*/ 0 w 384448"/>
                    <a:gd name="connsiteY0" fmla="*/ 472163 h 472162"/>
                    <a:gd name="connsiteX1" fmla="*/ 0 w 384448"/>
                    <a:gd name="connsiteY1" fmla="*/ 0 h 472162"/>
                    <a:gd name="connsiteX2" fmla="*/ 72875 w 384448"/>
                    <a:gd name="connsiteY2" fmla="*/ 0 h 472162"/>
                    <a:gd name="connsiteX3" fmla="*/ 72875 w 384448"/>
                    <a:gd name="connsiteY3" fmla="*/ 202756 h 472162"/>
                    <a:gd name="connsiteX4" fmla="*/ 322001 w 384448"/>
                    <a:gd name="connsiteY4" fmla="*/ 202756 h 472162"/>
                    <a:gd name="connsiteX5" fmla="*/ 322001 w 384448"/>
                    <a:gd name="connsiteY5" fmla="*/ 0 h 472162"/>
                    <a:gd name="connsiteX6" fmla="*/ 384449 w 384448"/>
                    <a:gd name="connsiteY6" fmla="*/ 0 h 472162"/>
                    <a:gd name="connsiteX7" fmla="*/ 384449 w 384448"/>
                    <a:gd name="connsiteY7" fmla="*/ 472163 h 472162"/>
                    <a:gd name="connsiteX8" fmla="*/ 322001 w 384448"/>
                    <a:gd name="connsiteY8" fmla="*/ 472163 h 472162"/>
                    <a:gd name="connsiteX9" fmla="*/ 322001 w 384448"/>
                    <a:gd name="connsiteY9" fmla="*/ 260375 h 472162"/>
                    <a:gd name="connsiteX10" fmla="*/ 72875 w 384448"/>
                    <a:gd name="connsiteY10" fmla="*/ 260375 h 472162"/>
                    <a:gd name="connsiteX11" fmla="*/ 72875 w 384448"/>
                    <a:gd name="connsiteY11" fmla="*/ 472163 h 472162"/>
                    <a:gd name="connsiteX12" fmla="*/ 0 w 384448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84448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72875" y="0"/>
                      </a:lnTo>
                      <a:lnTo>
                        <a:pt x="72875" y="202756"/>
                      </a:lnTo>
                      <a:lnTo>
                        <a:pt x="322001" y="202756"/>
                      </a:lnTo>
                      <a:lnTo>
                        <a:pt x="322001" y="0"/>
                      </a:lnTo>
                      <a:lnTo>
                        <a:pt x="384449" y="0"/>
                      </a:lnTo>
                      <a:lnTo>
                        <a:pt x="384449" y="472163"/>
                      </a:lnTo>
                      <a:lnTo>
                        <a:pt x="322001" y="472163"/>
                      </a:lnTo>
                      <a:lnTo>
                        <a:pt x="322001" y="260375"/>
                      </a:lnTo>
                      <a:lnTo>
                        <a:pt x="72875" y="260375"/>
                      </a:lnTo>
                      <a:lnTo>
                        <a:pt x="72875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82" name="Freeform: Shape 118">
                  <a:extLst>
                    <a:ext uri="{FF2B5EF4-FFF2-40B4-BE49-F238E27FC236}">
                      <a16:creationId xmlns:a16="http://schemas.microsoft.com/office/drawing/2014/main" id="{A7100E0B-2A2E-4283-A026-7A65BE972236}"/>
                    </a:ext>
                  </a:extLst>
                </p:cNvPr>
                <p:cNvSpPr/>
                <p:nvPr/>
              </p:nvSpPr>
              <p:spPr bwMode="gray">
                <a:xfrm>
                  <a:off x="4051614" y="2498768"/>
                  <a:ext cx="413577" cy="488828"/>
                </a:xfrm>
                <a:custGeom>
                  <a:avLst/>
                  <a:gdLst>
                    <a:gd name="connsiteX0" fmla="*/ 362915 w 413577"/>
                    <a:gd name="connsiteY0" fmla="*/ 428769 h 488828"/>
                    <a:gd name="connsiteX1" fmla="*/ 206789 w 413577"/>
                    <a:gd name="connsiteY1" fmla="*/ 488829 h 488828"/>
                    <a:gd name="connsiteX2" fmla="*/ 50650 w 413577"/>
                    <a:gd name="connsiteY2" fmla="*/ 428769 h 488828"/>
                    <a:gd name="connsiteX3" fmla="*/ 0 w 413577"/>
                    <a:gd name="connsiteY3" fmla="*/ 244414 h 488828"/>
                    <a:gd name="connsiteX4" fmla="*/ 50650 w 413577"/>
                    <a:gd name="connsiteY4" fmla="*/ 60060 h 488828"/>
                    <a:gd name="connsiteX5" fmla="*/ 206789 w 413577"/>
                    <a:gd name="connsiteY5" fmla="*/ 0 h 488828"/>
                    <a:gd name="connsiteX6" fmla="*/ 362915 w 413577"/>
                    <a:gd name="connsiteY6" fmla="*/ 60060 h 488828"/>
                    <a:gd name="connsiteX7" fmla="*/ 413578 w 413577"/>
                    <a:gd name="connsiteY7" fmla="*/ 244414 h 488828"/>
                    <a:gd name="connsiteX8" fmla="*/ 362915 w 413577"/>
                    <a:gd name="connsiteY8" fmla="*/ 428769 h 488828"/>
                    <a:gd name="connsiteX9" fmla="*/ 98181 w 413577"/>
                    <a:gd name="connsiteY9" fmla="*/ 387803 h 488828"/>
                    <a:gd name="connsiteX10" fmla="*/ 206789 w 413577"/>
                    <a:gd name="connsiteY10" fmla="*/ 433285 h 488828"/>
                    <a:gd name="connsiteX11" fmla="*/ 315384 w 413577"/>
                    <a:gd name="connsiteY11" fmla="*/ 387803 h 488828"/>
                    <a:gd name="connsiteX12" fmla="*/ 349734 w 413577"/>
                    <a:gd name="connsiteY12" fmla="*/ 244414 h 488828"/>
                    <a:gd name="connsiteX13" fmla="*/ 315384 w 413577"/>
                    <a:gd name="connsiteY13" fmla="*/ 101026 h 488828"/>
                    <a:gd name="connsiteX14" fmla="*/ 206789 w 413577"/>
                    <a:gd name="connsiteY14" fmla="*/ 55544 h 488828"/>
                    <a:gd name="connsiteX15" fmla="*/ 98181 w 413577"/>
                    <a:gd name="connsiteY15" fmla="*/ 101026 h 488828"/>
                    <a:gd name="connsiteX16" fmla="*/ 63831 w 413577"/>
                    <a:gd name="connsiteY16" fmla="*/ 244414 h 488828"/>
                    <a:gd name="connsiteX17" fmla="*/ 98181 w 413577"/>
                    <a:gd name="connsiteY17" fmla="*/ 387803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13577" h="488828">
                      <a:moveTo>
                        <a:pt x="362915" y="428769"/>
                      </a:moveTo>
                      <a:cubicBezTo>
                        <a:pt x="329140" y="468809"/>
                        <a:pt x="277093" y="488829"/>
                        <a:pt x="206789" y="488829"/>
                      </a:cubicBezTo>
                      <a:cubicBezTo>
                        <a:pt x="136459" y="488829"/>
                        <a:pt x="84412" y="468809"/>
                        <a:pt x="50650" y="428769"/>
                      </a:cubicBezTo>
                      <a:cubicBezTo>
                        <a:pt x="16875" y="388729"/>
                        <a:pt x="0" y="327286"/>
                        <a:pt x="0" y="244414"/>
                      </a:cubicBezTo>
                      <a:cubicBezTo>
                        <a:pt x="0" y="161555"/>
                        <a:pt x="16888" y="100112"/>
                        <a:pt x="50650" y="60060"/>
                      </a:cubicBezTo>
                      <a:cubicBezTo>
                        <a:pt x="84412" y="20020"/>
                        <a:pt x="136459" y="0"/>
                        <a:pt x="206789" y="0"/>
                      </a:cubicBezTo>
                      <a:cubicBezTo>
                        <a:pt x="277093" y="0"/>
                        <a:pt x="329153" y="20033"/>
                        <a:pt x="362915" y="60060"/>
                      </a:cubicBezTo>
                      <a:cubicBezTo>
                        <a:pt x="396690" y="100099"/>
                        <a:pt x="413578" y="161555"/>
                        <a:pt x="413578" y="244414"/>
                      </a:cubicBezTo>
                      <a:cubicBezTo>
                        <a:pt x="413578" y="327273"/>
                        <a:pt x="396690" y="388729"/>
                        <a:pt x="362915" y="428769"/>
                      </a:cubicBezTo>
                      <a:close/>
                      <a:moveTo>
                        <a:pt x="98181" y="387803"/>
                      </a:moveTo>
                      <a:cubicBezTo>
                        <a:pt x="121085" y="418133"/>
                        <a:pt x="157274" y="433285"/>
                        <a:pt x="206789" y="433285"/>
                      </a:cubicBezTo>
                      <a:cubicBezTo>
                        <a:pt x="256290" y="433285"/>
                        <a:pt x="292493" y="418133"/>
                        <a:pt x="315384" y="387803"/>
                      </a:cubicBezTo>
                      <a:cubicBezTo>
                        <a:pt x="338288" y="357486"/>
                        <a:pt x="349734" y="309681"/>
                        <a:pt x="349734" y="244414"/>
                      </a:cubicBezTo>
                      <a:cubicBezTo>
                        <a:pt x="349734" y="179148"/>
                        <a:pt x="338288" y="131356"/>
                        <a:pt x="315384" y="101026"/>
                      </a:cubicBezTo>
                      <a:cubicBezTo>
                        <a:pt x="292480" y="70709"/>
                        <a:pt x="256277" y="55544"/>
                        <a:pt x="206789" y="55544"/>
                      </a:cubicBezTo>
                      <a:cubicBezTo>
                        <a:pt x="157274" y="55544"/>
                        <a:pt x="121085" y="70709"/>
                        <a:pt x="98181" y="101026"/>
                      </a:cubicBezTo>
                      <a:cubicBezTo>
                        <a:pt x="75277" y="131356"/>
                        <a:pt x="63831" y="179148"/>
                        <a:pt x="63831" y="244414"/>
                      </a:cubicBezTo>
                      <a:cubicBezTo>
                        <a:pt x="63831" y="309681"/>
                        <a:pt x="75277" y="357486"/>
                        <a:pt x="98181" y="387803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83" name="Freeform: Shape 119">
                  <a:extLst>
                    <a:ext uri="{FF2B5EF4-FFF2-40B4-BE49-F238E27FC236}">
                      <a16:creationId xmlns:a16="http://schemas.microsoft.com/office/drawing/2014/main" id="{3ACE1A70-10E9-4A6C-8F15-F8B3D33333C3}"/>
                    </a:ext>
                  </a:extLst>
                </p:cNvPr>
                <p:cNvSpPr/>
                <p:nvPr/>
              </p:nvSpPr>
              <p:spPr bwMode="gray">
                <a:xfrm>
                  <a:off x="4879488" y="2498768"/>
                  <a:ext cx="333093" cy="488828"/>
                </a:xfrm>
                <a:custGeom>
                  <a:avLst/>
                  <a:gdLst>
                    <a:gd name="connsiteX0" fmla="*/ 217882 w 333093"/>
                    <a:gd name="connsiteY0" fmla="*/ 488829 h 488828"/>
                    <a:gd name="connsiteX1" fmla="*/ 53430 w 333093"/>
                    <a:gd name="connsiteY1" fmla="*/ 428769 h 488828"/>
                    <a:gd name="connsiteX2" fmla="*/ 0 w 333093"/>
                    <a:gd name="connsiteY2" fmla="*/ 244414 h 488828"/>
                    <a:gd name="connsiteX3" fmla="*/ 53090 w 333093"/>
                    <a:gd name="connsiteY3" fmla="*/ 60060 h 488828"/>
                    <a:gd name="connsiteX4" fmla="*/ 216512 w 333093"/>
                    <a:gd name="connsiteY4" fmla="*/ 0 h 488828"/>
                    <a:gd name="connsiteX5" fmla="*/ 333094 w 333093"/>
                    <a:gd name="connsiteY5" fmla="*/ 24300 h 488828"/>
                    <a:gd name="connsiteX6" fmla="*/ 333094 w 333093"/>
                    <a:gd name="connsiteY6" fmla="*/ 85404 h 488828"/>
                    <a:gd name="connsiteX7" fmla="*/ 218600 w 333093"/>
                    <a:gd name="connsiteY7" fmla="*/ 55544 h 488828"/>
                    <a:gd name="connsiteX8" fmla="*/ 100621 w 333093"/>
                    <a:gd name="connsiteY8" fmla="*/ 100334 h 488828"/>
                    <a:gd name="connsiteX9" fmla="*/ 63831 w 333093"/>
                    <a:gd name="connsiteY9" fmla="*/ 243723 h 488828"/>
                    <a:gd name="connsiteX10" fmla="*/ 100960 w 333093"/>
                    <a:gd name="connsiteY10" fmla="*/ 388155 h 488828"/>
                    <a:gd name="connsiteX11" fmla="*/ 220662 w 333093"/>
                    <a:gd name="connsiteY11" fmla="*/ 433285 h 488828"/>
                    <a:gd name="connsiteX12" fmla="*/ 333081 w 333093"/>
                    <a:gd name="connsiteY12" fmla="*/ 403424 h 488828"/>
                    <a:gd name="connsiteX13" fmla="*/ 333081 w 333093"/>
                    <a:gd name="connsiteY13" fmla="*/ 464528 h 488828"/>
                    <a:gd name="connsiteX14" fmla="*/ 217882 w 333093"/>
                    <a:gd name="connsiteY14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33093" h="488828">
                      <a:moveTo>
                        <a:pt x="217882" y="488829"/>
                      </a:moveTo>
                      <a:cubicBezTo>
                        <a:pt x="143871" y="488829"/>
                        <a:pt x="89032" y="468809"/>
                        <a:pt x="53430" y="428769"/>
                      </a:cubicBezTo>
                      <a:cubicBezTo>
                        <a:pt x="17801" y="388729"/>
                        <a:pt x="0" y="327286"/>
                        <a:pt x="0" y="244414"/>
                      </a:cubicBezTo>
                      <a:cubicBezTo>
                        <a:pt x="0" y="161555"/>
                        <a:pt x="17697" y="100112"/>
                        <a:pt x="53090" y="60060"/>
                      </a:cubicBezTo>
                      <a:cubicBezTo>
                        <a:pt x="88484" y="20020"/>
                        <a:pt x="142958" y="0"/>
                        <a:pt x="216512" y="0"/>
                      </a:cubicBezTo>
                      <a:cubicBezTo>
                        <a:pt x="265543" y="0"/>
                        <a:pt x="304408" y="8105"/>
                        <a:pt x="333094" y="24300"/>
                      </a:cubicBezTo>
                      <a:lnTo>
                        <a:pt x="333094" y="85404"/>
                      </a:lnTo>
                      <a:cubicBezTo>
                        <a:pt x="300245" y="65502"/>
                        <a:pt x="262085" y="55544"/>
                        <a:pt x="218600" y="55544"/>
                      </a:cubicBezTo>
                      <a:cubicBezTo>
                        <a:pt x="164478" y="55544"/>
                        <a:pt x="125143" y="70474"/>
                        <a:pt x="100621" y="100334"/>
                      </a:cubicBezTo>
                      <a:cubicBezTo>
                        <a:pt x="76086" y="130194"/>
                        <a:pt x="63831" y="177999"/>
                        <a:pt x="63831" y="243723"/>
                      </a:cubicBezTo>
                      <a:cubicBezTo>
                        <a:pt x="63831" y="309929"/>
                        <a:pt x="76203" y="358060"/>
                        <a:pt x="100960" y="388155"/>
                      </a:cubicBezTo>
                      <a:cubicBezTo>
                        <a:pt x="125704" y="418250"/>
                        <a:pt x="165614" y="433285"/>
                        <a:pt x="220662" y="433285"/>
                      </a:cubicBezTo>
                      <a:cubicBezTo>
                        <a:pt x="263690" y="433285"/>
                        <a:pt x="301159" y="423340"/>
                        <a:pt x="333081" y="403424"/>
                      </a:cubicBezTo>
                      <a:lnTo>
                        <a:pt x="333081" y="464528"/>
                      </a:lnTo>
                      <a:cubicBezTo>
                        <a:pt x="304852" y="480724"/>
                        <a:pt x="266457" y="488829"/>
                        <a:pt x="217882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84" name="Freeform: Shape 120">
                  <a:extLst>
                    <a:ext uri="{FF2B5EF4-FFF2-40B4-BE49-F238E27FC236}">
                      <a16:creationId xmlns:a16="http://schemas.microsoft.com/office/drawing/2014/main" id="{9DCE73C6-29C4-4C9B-B3A4-FF49A75F37CC}"/>
                    </a:ext>
                  </a:extLst>
                </p:cNvPr>
                <p:cNvSpPr/>
                <p:nvPr/>
              </p:nvSpPr>
              <p:spPr bwMode="gray">
                <a:xfrm>
                  <a:off x="5636352" y="2507095"/>
                  <a:ext cx="374021" cy="472162"/>
                </a:xfrm>
                <a:custGeom>
                  <a:avLst/>
                  <a:gdLst>
                    <a:gd name="connsiteX0" fmla="*/ 0 w 374021"/>
                    <a:gd name="connsiteY0" fmla="*/ 472163 h 472162"/>
                    <a:gd name="connsiteX1" fmla="*/ 0 w 374021"/>
                    <a:gd name="connsiteY1" fmla="*/ 0 h 472162"/>
                    <a:gd name="connsiteX2" fmla="*/ 62448 w 374021"/>
                    <a:gd name="connsiteY2" fmla="*/ 0 h 472162"/>
                    <a:gd name="connsiteX3" fmla="*/ 62448 w 374021"/>
                    <a:gd name="connsiteY3" fmla="*/ 202756 h 472162"/>
                    <a:gd name="connsiteX4" fmla="*/ 311574 w 374021"/>
                    <a:gd name="connsiteY4" fmla="*/ 202756 h 472162"/>
                    <a:gd name="connsiteX5" fmla="*/ 311574 w 374021"/>
                    <a:gd name="connsiteY5" fmla="*/ 0 h 472162"/>
                    <a:gd name="connsiteX6" fmla="*/ 374022 w 374021"/>
                    <a:gd name="connsiteY6" fmla="*/ 0 h 472162"/>
                    <a:gd name="connsiteX7" fmla="*/ 374022 w 374021"/>
                    <a:gd name="connsiteY7" fmla="*/ 472163 h 472162"/>
                    <a:gd name="connsiteX8" fmla="*/ 311574 w 374021"/>
                    <a:gd name="connsiteY8" fmla="*/ 472163 h 472162"/>
                    <a:gd name="connsiteX9" fmla="*/ 311574 w 374021"/>
                    <a:gd name="connsiteY9" fmla="*/ 260375 h 472162"/>
                    <a:gd name="connsiteX10" fmla="*/ 62448 w 374021"/>
                    <a:gd name="connsiteY10" fmla="*/ 260375 h 472162"/>
                    <a:gd name="connsiteX11" fmla="*/ 62448 w 374021"/>
                    <a:gd name="connsiteY11" fmla="*/ 472163 h 472162"/>
                    <a:gd name="connsiteX12" fmla="*/ 0 w 374021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4021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8" y="0"/>
                      </a:lnTo>
                      <a:lnTo>
                        <a:pt x="62448" y="202756"/>
                      </a:lnTo>
                      <a:lnTo>
                        <a:pt x="311574" y="202756"/>
                      </a:lnTo>
                      <a:lnTo>
                        <a:pt x="311574" y="0"/>
                      </a:lnTo>
                      <a:lnTo>
                        <a:pt x="374022" y="0"/>
                      </a:lnTo>
                      <a:lnTo>
                        <a:pt x="374022" y="472163"/>
                      </a:lnTo>
                      <a:lnTo>
                        <a:pt x="311574" y="472163"/>
                      </a:lnTo>
                      <a:lnTo>
                        <a:pt x="311574" y="260375"/>
                      </a:lnTo>
                      <a:lnTo>
                        <a:pt x="62448" y="260375"/>
                      </a:lnTo>
                      <a:lnTo>
                        <a:pt x="62448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85" name="Freeform: Shape 121">
                  <a:extLst>
                    <a:ext uri="{FF2B5EF4-FFF2-40B4-BE49-F238E27FC236}">
                      <a16:creationId xmlns:a16="http://schemas.microsoft.com/office/drawing/2014/main" id="{E02EE163-8C2B-48E6-B334-F1741FE1F58C}"/>
                    </a:ext>
                  </a:extLst>
                </p:cNvPr>
                <p:cNvSpPr/>
                <p:nvPr/>
              </p:nvSpPr>
              <p:spPr bwMode="gray">
                <a:xfrm>
                  <a:off x="6440565" y="2498768"/>
                  <a:ext cx="331697" cy="488828"/>
                </a:xfrm>
                <a:custGeom>
                  <a:avLst/>
                  <a:gdLst>
                    <a:gd name="connsiteX0" fmla="*/ 157523 w 331697"/>
                    <a:gd name="connsiteY0" fmla="*/ 488829 h 488828"/>
                    <a:gd name="connsiteX1" fmla="*/ 0 w 331697"/>
                    <a:gd name="connsiteY1" fmla="*/ 448554 h 488828"/>
                    <a:gd name="connsiteX2" fmla="*/ 0 w 331697"/>
                    <a:gd name="connsiteY2" fmla="*/ 384671 h 488828"/>
                    <a:gd name="connsiteX3" fmla="*/ 158905 w 331697"/>
                    <a:gd name="connsiteY3" fmla="*/ 433271 h 488828"/>
                    <a:gd name="connsiteX4" fmla="*/ 269250 w 331697"/>
                    <a:gd name="connsiteY4" fmla="*/ 351339 h 488828"/>
                    <a:gd name="connsiteX5" fmla="*/ 249452 w 331697"/>
                    <a:gd name="connsiteY5" fmla="*/ 304017 h 488828"/>
                    <a:gd name="connsiteX6" fmla="*/ 175480 w 331697"/>
                    <a:gd name="connsiteY6" fmla="*/ 275344 h 488828"/>
                    <a:gd name="connsiteX7" fmla="*/ 123525 w 331697"/>
                    <a:gd name="connsiteY7" fmla="*/ 263155 h 488828"/>
                    <a:gd name="connsiteX8" fmla="*/ 33318 w 331697"/>
                    <a:gd name="connsiteY8" fmla="*/ 218365 h 488828"/>
                    <a:gd name="connsiteX9" fmla="*/ 6943 w 331697"/>
                    <a:gd name="connsiteY9" fmla="*/ 138168 h 488828"/>
                    <a:gd name="connsiteX10" fmla="*/ 173484 w 331697"/>
                    <a:gd name="connsiteY10" fmla="*/ 0 h 488828"/>
                    <a:gd name="connsiteX11" fmla="*/ 306026 w 331697"/>
                    <a:gd name="connsiteY11" fmla="*/ 29168 h 488828"/>
                    <a:gd name="connsiteX12" fmla="*/ 306026 w 331697"/>
                    <a:gd name="connsiteY12" fmla="*/ 92360 h 488828"/>
                    <a:gd name="connsiteX13" fmla="*/ 175571 w 331697"/>
                    <a:gd name="connsiteY13" fmla="*/ 55557 h 488828"/>
                    <a:gd name="connsiteX14" fmla="*/ 69391 w 331697"/>
                    <a:gd name="connsiteY14" fmla="*/ 134018 h 488828"/>
                    <a:gd name="connsiteX15" fmla="*/ 87779 w 331697"/>
                    <a:gd name="connsiteY15" fmla="*/ 179056 h 488828"/>
                    <a:gd name="connsiteX16" fmla="*/ 154769 w 331697"/>
                    <a:gd name="connsiteY16" fmla="*/ 206084 h 488828"/>
                    <a:gd name="connsiteX17" fmla="*/ 208198 w 331697"/>
                    <a:gd name="connsiteY17" fmla="*/ 217882 h 488828"/>
                    <a:gd name="connsiteX18" fmla="*/ 303247 w 331697"/>
                    <a:gd name="connsiteY18" fmla="*/ 264460 h 488828"/>
                    <a:gd name="connsiteX19" fmla="*/ 331698 w 331697"/>
                    <a:gd name="connsiteY19" fmla="*/ 349264 h 488828"/>
                    <a:gd name="connsiteX20" fmla="*/ 157523 w 331697"/>
                    <a:gd name="connsiteY20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331697" h="488828">
                      <a:moveTo>
                        <a:pt x="157523" y="488829"/>
                      </a:moveTo>
                      <a:cubicBezTo>
                        <a:pt x="86735" y="488829"/>
                        <a:pt x="34219" y="475412"/>
                        <a:pt x="0" y="448554"/>
                      </a:cubicBezTo>
                      <a:lnTo>
                        <a:pt x="0" y="384671"/>
                      </a:lnTo>
                      <a:cubicBezTo>
                        <a:pt x="43485" y="417076"/>
                        <a:pt x="96458" y="433271"/>
                        <a:pt x="158905" y="433271"/>
                      </a:cubicBezTo>
                      <a:cubicBezTo>
                        <a:pt x="232460" y="433271"/>
                        <a:pt x="269250" y="405969"/>
                        <a:pt x="269250" y="351339"/>
                      </a:cubicBezTo>
                      <a:cubicBezTo>
                        <a:pt x="269250" y="330614"/>
                        <a:pt x="262646" y="314849"/>
                        <a:pt x="249452" y="304017"/>
                      </a:cubicBezTo>
                      <a:cubicBezTo>
                        <a:pt x="236245" y="293185"/>
                        <a:pt x="211605" y="283632"/>
                        <a:pt x="175480" y="275344"/>
                      </a:cubicBezTo>
                      <a:lnTo>
                        <a:pt x="123525" y="263155"/>
                      </a:lnTo>
                      <a:cubicBezTo>
                        <a:pt x="80953" y="253432"/>
                        <a:pt x="50885" y="238502"/>
                        <a:pt x="33318" y="218365"/>
                      </a:cubicBezTo>
                      <a:cubicBezTo>
                        <a:pt x="15726" y="198228"/>
                        <a:pt x="6943" y="171500"/>
                        <a:pt x="6943" y="138168"/>
                      </a:cubicBezTo>
                      <a:cubicBezTo>
                        <a:pt x="6943" y="46056"/>
                        <a:pt x="62461" y="0"/>
                        <a:pt x="173484" y="0"/>
                      </a:cubicBezTo>
                      <a:cubicBezTo>
                        <a:pt x="234548" y="0"/>
                        <a:pt x="278724" y="9723"/>
                        <a:pt x="306026" y="29168"/>
                      </a:cubicBezTo>
                      <a:lnTo>
                        <a:pt x="306026" y="92360"/>
                      </a:lnTo>
                      <a:cubicBezTo>
                        <a:pt x="271325" y="67825"/>
                        <a:pt x="227840" y="55557"/>
                        <a:pt x="175571" y="55557"/>
                      </a:cubicBezTo>
                      <a:cubicBezTo>
                        <a:pt x="104784" y="55557"/>
                        <a:pt x="69391" y="81711"/>
                        <a:pt x="69391" y="134018"/>
                      </a:cubicBezTo>
                      <a:cubicBezTo>
                        <a:pt x="69391" y="152955"/>
                        <a:pt x="75511" y="167963"/>
                        <a:pt x="87779" y="179056"/>
                      </a:cubicBezTo>
                      <a:cubicBezTo>
                        <a:pt x="100047" y="190149"/>
                        <a:pt x="122377" y="199154"/>
                        <a:pt x="154769" y="206084"/>
                      </a:cubicBezTo>
                      <a:lnTo>
                        <a:pt x="208198" y="217882"/>
                      </a:lnTo>
                      <a:cubicBezTo>
                        <a:pt x="252597" y="227618"/>
                        <a:pt x="284271" y="243148"/>
                        <a:pt x="303247" y="264460"/>
                      </a:cubicBezTo>
                      <a:cubicBezTo>
                        <a:pt x="322210" y="285772"/>
                        <a:pt x="331698" y="314053"/>
                        <a:pt x="331698" y="349264"/>
                      </a:cubicBezTo>
                      <a:cubicBezTo>
                        <a:pt x="331698" y="442303"/>
                        <a:pt x="273635" y="488829"/>
                        <a:pt x="157523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86" name="Freeform: Shape 122">
                  <a:extLst>
                    <a:ext uri="{FF2B5EF4-FFF2-40B4-BE49-F238E27FC236}">
                      <a16:creationId xmlns:a16="http://schemas.microsoft.com/office/drawing/2014/main" id="{EE63F1F2-028D-4C3E-A066-6A94D221D87F}"/>
                    </a:ext>
                  </a:extLst>
                </p:cNvPr>
                <p:cNvSpPr/>
                <p:nvPr/>
              </p:nvSpPr>
              <p:spPr bwMode="gray">
                <a:xfrm>
                  <a:off x="7176575" y="2498768"/>
                  <a:ext cx="333093" cy="488828"/>
                </a:xfrm>
                <a:custGeom>
                  <a:avLst/>
                  <a:gdLst>
                    <a:gd name="connsiteX0" fmla="*/ 217882 w 333093"/>
                    <a:gd name="connsiteY0" fmla="*/ 488829 h 488828"/>
                    <a:gd name="connsiteX1" fmla="*/ 53430 w 333093"/>
                    <a:gd name="connsiteY1" fmla="*/ 428769 h 488828"/>
                    <a:gd name="connsiteX2" fmla="*/ 0 w 333093"/>
                    <a:gd name="connsiteY2" fmla="*/ 244414 h 488828"/>
                    <a:gd name="connsiteX3" fmla="*/ 53091 w 333093"/>
                    <a:gd name="connsiteY3" fmla="*/ 60060 h 488828"/>
                    <a:gd name="connsiteX4" fmla="*/ 216512 w 333093"/>
                    <a:gd name="connsiteY4" fmla="*/ 0 h 488828"/>
                    <a:gd name="connsiteX5" fmla="*/ 333094 w 333093"/>
                    <a:gd name="connsiteY5" fmla="*/ 24300 h 488828"/>
                    <a:gd name="connsiteX6" fmla="*/ 333094 w 333093"/>
                    <a:gd name="connsiteY6" fmla="*/ 85404 h 488828"/>
                    <a:gd name="connsiteX7" fmla="*/ 218600 w 333093"/>
                    <a:gd name="connsiteY7" fmla="*/ 55544 h 488828"/>
                    <a:gd name="connsiteX8" fmla="*/ 100621 w 333093"/>
                    <a:gd name="connsiteY8" fmla="*/ 100334 h 488828"/>
                    <a:gd name="connsiteX9" fmla="*/ 63831 w 333093"/>
                    <a:gd name="connsiteY9" fmla="*/ 243723 h 488828"/>
                    <a:gd name="connsiteX10" fmla="*/ 100960 w 333093"/>
                    <a:gd name="connsiteY10" fmla="*/ 388155 h 488828"/>
                    <a:gd name="connsiteX11" fmla="*/ 220662 w 333093"/>
                    <a:gd name="connsiteY11" fmla="*/ 433285 h 488828"/>
                    <a:gd name="connsiteX12" fmla="*/ 333081 w 333093"/>
                    <a:gd name="connsiteY12" fmla="*/ 403424 h 488828"/>
                    <a:gd name="connsiteX13" fmla="*/ 333081 w 333093"/>
                    <a:gd name="connsiteY13" fmla="*/ 464528 h 488828"/>
                    <a:gd name="connsiteX14" fmla="*/ 217882 w 333093"/>
                    <a:gd name="connsiteY14" fmla="*/ 488829 h 488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33093" h="488828">
                      <a:moveTo>
                        <a:pt x="217882" y="488829"/>
                      </a:moveTo>
                      <a:cubicBezTo>
                        <a:pt x="143872" y="488829"/>
                        <a:pt x="89032" y="468809"/>
                        <a:pt x="53430" y="428769"/>
                      </a:cubicBezTo>
                      <a:cubicBezTo>
                        <a:pt x="17801" y="388729"/>
                        <a:pt x="0" y="327286"/>
                        <a:pt x="0" y="244414"/>
                      </a:cubicBezTo>
                      <a:cubicBezTo>
                        <a:pt x="0" y="161555"/>
                        <a:pt x="17697" y="100112"/>
                        <a:pt x="53091" y="60060"/>
                      </a:cubicBezTo>
                      <a:cubicBezTo>
                        <a:pt x="88484" y="20020"/>
                        <a:pt x="142958" y="0"/>
                        <a:pt x="216512" y="0"/>
                      </a:cubicBezTo>
                      <a:cubicBezTo>
                        <a:pt x="265544" y="0"/>
                        <a:pt x="304408" y="8105"/>
                        <a:pt x="333094" y="24300"/>
                      </a:cubicBezTo>
                      <a:lnTo>
                        <a:pt x="333094" y="85404"/>
                      </a:lnTo>
                      <a:cubicBezTo>
                        <a:pt x="300245" y="65502"/>
                        <a:pt x="262085" y="55544"/>
                        <a:pt x="218600" y="55544"/>
                      </a:cubicBezTo>
                      <a:cubicBezTo>
                        <a:pt x="164478" y="55544"/>
                        <a:pt x="125144" y="70474"/>
                        <a:pt x="100621" y="100334"/>
                      </a:cubicBezTo>
                      <a:cubicBezTo>
                        <a:pt x="76099" y="130194"/>
                        <a:pt x="63831" y="177999"/>
                        <a:pt x="63831" y="243723"/>
                      </a:cubicBezTo>
                      <a:cubicBezTo>
                        <a:pt x="63831" y="309929"/>
                        <a:pt x="76203" y="358060"/>
                        <a:pt x="100960" y="388155"/>
                      </a:cubicBezTo>
                      <a:cubicBezTo>
                        <a:pt x="125704" y="418250"/>
                        <a:pt x="165614" y="433285"/>
                        <a:pt x="220662" y="433285"/>
                      </a:cubicBezTo>
                      <a:cubicBezTo>
                        <a:pt x="263690" y="433285"/>
                        <a:pt x="301159" y="423340"/>
                        <a:pt x="333081" y="403424"/>
                      </a:cubicBezTo>
                      <a:lnTo>
                        <a:pt x="333081" y="464528"/>
                      </a:lnTo>
                      <a:cubicBezTo>
                        <a:pt x="304852" y="480724"/>
                        <a:pt x="266457" y="488829"/>
                        <a:pt x="217882" y="488829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87" name="Freeform: Shape 123">
                  <a:extLst>
                    <a:ext uri="{FF2B5EF4-FFF2-40B4-BE49-F238E27FC236}">
                      <a16:creationId xmlns:a16="http://schemas.microsoft.com/office/drawing/2014/main" id="{5447C421-C61F-47EC-A74E-1BA8A80C42F3}"/>
                    </a:ext>
                  </a:extLst>
                </p:cNvPr>
                <p:cNvSpPr/>
                <p:nvPr/>
              </p:nvSpPr>
              <p:spPr bwMode="gray">
                <a:xfrm>
                  <a:off x="7933439" y="2507095"/>
                  <a:ext cx="374020" cy="472162"/>
                </a:xfrm>
                <a:custGeom>
                  <a:avLst/>
                  <a:gdLst>
                    <a:gd name="connsiteX0" fmla="*/ 0 w 374020"/>
                    <a:gd name="connsiteY0" fmla="*/ 472163 h 472162"/>
                    <a:gd name="connsiteX1" fmla="*/ 0 w 374020"/>
                    <a:gd name="connsiteY1" fmla="*/ 0 h 472162"/>
                    <a:gd name="connsiteX2" fmla="*/ 62448 w 374020"/>
                    <a:gd name="connsiteY2" fmla="*/ 0 h 472162"/>
                    <a:gd name="connsiteX3" fmla="*/ 62448 w 374020"/>
                    <a:gd name="connsiteY3" fmla="*/ 202756 h 472162"/>
                    <a:gd name="connsiteX4" fmla="*/ 311574 w 374020"/>
                    <a:gd name="connsiteY4" fmla="*/ 202756 h 472162"/>
                    <a:gd name="connsiteX5" fmla="*/ 311574 w 374020"/>
                    <a:gd name="connsiteY5" fmla="*/ 0 h 472162"/>
                    <a:gd name="connsiteX6" fmla="*/ 374021 w 374020"/>
                    <a:gd name="connsiteY6" fmla="*/ 0 h 472162"/>
                    <a:gd name="connsiteX7" fmla="*/ 374021 w 374020"/>
                    <a:gd name="connsiteY7" fmla="*/ 472163 h 472162"/>
                    <a:gd name="connsiteX8" fmla="*/ 311574 w 374020"/>
                    <a:gd name="connsiteY8" fmla="*/ 472163 h 472162"/>
                    <a:gd name="connsiteX9" fmla="*/ 311574 w 374020"/>
                    <a:gd name="connsiteY9" fmla="*/ 260375 h 472162"/>
                    <a:gd name="connsiteX10" fmla="*/ 62448 w 374020"/>
                    <a:gd name="connsiteY10" fmla="*/ 260375 h 472162"/>
                    <a:gd name="connsiteX11" fmla="*/ 62448 w 374020"/>
                    <a:gd name="connsiteY11" fmla="*/ 472163 h 472162"/>
                    <a:gd name="connsiteX12" fmla="*/ 0 w 374020"/>
                    <a:gd name="connsiteY12" fmla="*/ 472163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74020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8" y="0"/>
                      </a:lnTo>
                      <a:lnTo>
                        <a:pt x="62448" y="202756"/>
                      </a:lnTo>
                      <a:lnTo>
                        <a:pt x="311574" y="202756"/>
                      </a:lnTo>
                      <a:lnTo>
                        <a:pt x="311574" y="0"/>
                      </a:lnTo>
                      <a:lnTo>
                        <a:pt x="374021" y="0"/>
                      </a:lnTo>
                      <a:lnTo>
                        <a:pt x="374021" y="472163"/>
                      </a:lnTo>
                      <a:lnTo>
                        <a:pt x="311574" y="472163"/>
                      </a:lnTo>
                      <a:lnTo>
                        <a:pt x="311574" y="260375"/>
                      </a:lnTo>
                      <a:lnTo>
                        <a:pt x="62448" y="260375"/>
                      </a:lnTo>
                      <a:lnTo>
                        <a:pt x="62448" y="472163"/>
                      </a:lnTo>
                      <a:lnTo>
                        <a:pt x="0" y="47216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88" name="Freeform: Shape 124">
                  <a:extLst>
                    <a:ext uri="{FF2B5EF4-FFF2-40B4-BE49-F238E27FC236}">
                      <a16:creationId xmlns:a16="http://schemas.microsoft.com/office/drawing/2014/main" id="{930F22F4-A4DA-42B5-AC82-CA0B534326F7}"/>
                    </a:ext>
                  </a:extLst>
                </p:cNvPr>
                <p:cNvSpPr/>
                <p:nvPr/>
              </p:nvSpPr>
              <p:spPr bwMode="gray">
                <a:xfrm>
                  <a:off x="8759917" y="2507095"/>
                  <a:ext cx="355997" cy="480502"/>
                </a:xfrm>
                <a:custGeom>
                  <a:avLst/>
                  <a:gdLst>
                    <a:gd name="connsiteX0" fmla="*/ 313661 w 355997"/>
                    <a:gd name="connsiteY0" fmla="*/ 437108 h 480502"/>
                    <a:gd name="connsiteX1" fmla="*/ 178338 w 355997"/>
                    <a:gd name="connsiteY1" fmla="*/ 480502 h 480502"/>
                    <a:gd name="connsiteX2" fmla="*/ 42676 w 355997"/>
                    <a:gd name="connsiteY2" fmla="*/ 437108 h 480502"/>
                    <a:gd name="connsiteX3" fmla="*/ 0 w 355997"/>
                    <a:gd name="connsiteY3" fmla="*/ 297896 h 480502"/>
                    <a:gd name="connsiteX4" fmla="*/ 0 w 355997"/>
                    <a:gd name="connsiteY4" fmla="*/ 0 h 480502"/>
                    <a:gd name="connsiteX5" fmla="*/ 62447 w 355997"/>
                    <a:gd name="connsiteY5" fmla="*/ 0 h 480502"/>
                    <a:gd name="connsiteX6" fmla="*/ 62447 w 355997"/>
                    <a:gd name="connsiteY6" fmla="*/ 303430 h 480502"/>
                    <a:gd name="connsiteX7" fmla="*/ 90206 w 355997"/>
                    <a:gd name="connsiteY7" fmla="*/ 395437 h 480502"/>
                    <a:gd name="connsiteX8" fmla="*/ 179030 w 355997"/>
                    <a:gd name="connsiteY8" fmla="*/ 424254 h 480502"/>
                    <a:gd name="connsiteX9" fmla="*/ 268558 w 355997"/>
                    <a:gd name="connsiteY9" fmla="*/ 395437 h 480502"/>
                    <a:gd name="connsiteX10" fmla="*/ 296317 w 355997"/>
                    <a:gd name="connsiteY10" fmla="*/ 303430 h 480502"/>
                    <a:gd name="connsiteX11" fmla="*/ 296317 w 355997"/>
                    <a:gd name="connsiteY11" fmla="*/ 0 h 480502"/>
                    <a:gd name="connsiteX12" fmla="*/ 355998 w 355997"/>
                    <a:gd name="connsiteY12" fmla="*/ 0 h 480502"/>
                    <a:gd name="connsiteX13" fmla="*/ 355998 w 355997"/>
                    <a:gd name="connsiteY13" fmla="*/ 297883 h 480502"/>
                    <a:gd name="connsiteX14" fmla="*/ 313661 w 355997"/>
                    <a:gd name="connsiteY14" fmla="*/ 437108 h 480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55997" h="480502">
                      <a:moveTo>
                        <a:pt x="313661" y="437108"/>
                      </a:moveTo>
                      <a:cubicBezTo>
                        <a:pt x="285433" y="466042"/>
                        <a:pt x="240342" y="480502"/>
                        <a:pt x="178338" y="480502"/>
                      </a:cubicBezTo>
                      <a:cubicBezTo>
                        <a:pt x="116334" y="480502"/>
                        <a:pt x="71127" y="466042"/>
                        <a:pt x="42676" y="437108"/>
                      </a:cubicBezTo>
                      <a:cubicBezTo>
                        <a:pt x="14225" y="408188"/>
                        <a:pt x="0" y="361767"/>
                        <a:pt x="0" y="297896"/>
                      </a:cubicBezTo>
                      <a:lnTo>
                        <a:pt x="0" y="0"/>
                      </a:lnTo>
                      <a:lnTo>
                        <a:pt x="62447" y="0"/>
                      </a:lnTo>
                      <a:lnTo>
                        <a:pt x="62447" y="303430"/>
                      </a:lnTo>
                      <a:cubicBezTo>
                        <a:pt x="62447" y="345558"/>
                        <a:pt x="71701" y="376227"/>
                        <a:pt x="90206" y="395437"/>
                      </a:cubicBezTo>
                      <a:cubicBezTo>
                        <a:pt x="108712" y="414661"/>
                        <a:pt x="138324" y="424254"/>
                        <a:pt x="179030" y="424254"/>
                      </a:cubicBezTo>
                      <a:cubicBezTo>
                        <a:pt x="220205" y="424254"/>
                        <a:pt x="250039" y="414661"/>
                        <a:pt x="268558" y="395437"/>
                      </a:cubicBezTo>
                      <a:cubicBezTo>
                        <a:pt x="287051" y="376240"/>
                        <a:pt x="296317" y="345571"/>
                        <a:pt x="296317" y="303430"/>
                      </a:cubicBezTo>
                      <a:lnTo>
                        <a:pt x="296317" y="0"/>
                      </a:lnTo>
                      <a:lnTo>
                        <a:pt x="355998" y="0"/>
                      </a:lnTo>
                      <a:lnTo>
                        <a:pt x="355998" y="297883"/>
                      </a:lnTo>
                      <a:cubicBezTo>
                        <a:pt x="355998" y="361767"/>
                        <a:pt x="341877" y="408175"/>
                        <a:pt x="313661" y="43710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89" name="Freeform: Shape 125">
                  <a:extLst>
                    <a:ext uri="{FF2B5EF4-FFF2-40B4-BE49-F238E27FC236}">
                      <a16:creationId xmlns:a16="http://schemas.microsoft.com/office/drawing/2014/main" id="{BCB3445C-E84B-458F-B51C-3B4BD3E4C110}"/>
                    </a:ext>
                  </a:extLst>
                </p:cNvPr>
                <p:cNvSpPr/>
                <p:nvPr/>
              </p:nvSpPr>
              <p:spPr bwMode="gray">
                <a:xfrm>
                  <a:off x="9568358" y="2507095"/>
                  <a:ext cx="299083" cy="472175"/>
                </a:xfrm>
                <a:custGeom>
                  <a:avLst/>
                  <a:gdLst>
                    <a:gd name="connsiteX0" fmla="*/ 0 w 299083"/>
                    <a:gd name="connsiteY0" fmla="*/ 472163 h 472175"/>
                    <a:gd name="connsiteX1" fmla="*/ 0 w 299083"/>
                    <a:gd name="connsiteY1" fmla="*/ 0 h 472175"/>
                    <a:gd name="connsiteX2" fmla="*/ 62447 w 299083"/>
                    <a:gd name="connsiteY2" fmla="*/ 0 h 472175"/>
                    <a:gd name="connsiteX3" fmla="*/ 62447 w 299083"/>
                    <a:gd name="connsiteY3" fmla="*/ 415927 h 472175"/>
                    <a:gd name="connsiteX4" fmla="*/ 299084 w 299083"/>
                    <a:gd name="connsiteY4" fmla="*/ 415927 h 472175"/>
                    <a:gd name="connsiteX5" fmla="*/ 299084 w 299083"/>
                    <a:gd name="connsiteY5" fmla="*/ 472176 h 472175"/>
                    <a:gd name="connsiteX6" fmla="*/ 0 w 299083"/>
                    <a:gd name="connsiteY6" fmla="*/ 472176 h 472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9083" h="472175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62447" y="0"/>
                      </a:lnTo>
                      <a:lnTo>
                        <a:pt x="62447" y="415927"/>
                      </a:lnTo>
                      <a:lnTo>
                        <a:pt x="299084" y="415927"/>
                      </a:lnTo>
                      <a:lnTo>
                        <a:pt x="299084" y="472176"/>
                      </a:lnTo>
                      <a:lnTo>
                        <a:pt x="0" y="472176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90" name="Freeform: Shape 126">
                  <a:extLst>
                    <a:ext uri="{FF2B5EF4-FFF2-40B4-BE49-F238E27FC236}">
                      <a16:creationId xmlns:a16="http://schemas.microsoft.com/office/drawing/2014/main" id="{65B4F852-FC84-45E1-9ABC-6DDF6C583CF0}"/>
                    </a:ext>
                  </a:extLst>
                </p:cNvPr>
                <p:cNvSpPr/>
                <p:nvPr/>
              </p:nvSpPr>
              <p:spPr bwMode="gray">
                <a:xfrm>
                  <a:off x="10265867" y="2507095"/>
                  <a:ext cx="341420" cy="472162"/>
                </a:xfrm>
                <a:custGeom>
                  <a:avLst/>
                  <a:gdLst>
                    <a:gd name="connsiteX0" fmla="*/ 0 w 341420"/>
                    <a:gd name="connsiteY0" fmla="*/ 472163 h 472162"/>
                    <a:gd name="connsiteX1" fmla="*/ 0 w 341420"/>
                    <a:gd name="connsiteY1" fmla="*/ 0 h 472162"/>
                    <a:gd name="connsiteX2" fmla="*/ 337257 w 341420"/>
                    <a:gd name="connsiteY2" fmla="*/ 0 h 472162"/>
                    <a:gd name="connsiteX3" fmla="*/ 337257 w 341420"/>
                    <a:gd name="connsiteY3" fmla="*/ 55544 h 472162"/>
                    <a:gd name="connsiteX4" fmla="*/ 62461 w 341420"/>
                    <a:gd name="connsiteY4" fmla="*/ 55544 h 472162"/>
                    <a:gd name="connsiteX5" fmla="*/ 62461 w 341420"/>
                    <a:gd name="connsiteY5" fmla="*/ 204140 h 472162"/>
                    <a:gd name="connsiteX6" fmla="*/ 298405 w 341420"/>
                    <a:gd name="connsiteY6" fmla="*/ 204140 h 472162"/>
                    <a:gd name="connsiteX7" fmla="*/ 298405 w 341420"/>
                    <a:gd name="connsiteY7" fmla="*/ 259684 h 472162"/>
                    <a:gd name="connsiteX8" fmla="*/ 62461 w 341420"/>
                    <a:gd name="connsiteY8" fmla="*/ 259684 h 472162"/>
                    <a:gd name="connsiteX9" fmla="*/ 62461 w 341420"/>
                    <a:gd name="connsiteY9" fmla="*/ 416606 h 472162"/>
                    <a:gd name="connsiteX10" fmla="*/ 341420 w 341420"/>
                    <a:gd name="connsiteY10" fmla="*/ 416606 h 472162"/>
                    <a:gd name="connsiteX11" fmla="*/ 341420 w 341420"/>
                    <a:gd name="connsiteY11" fmla="*/ 472150 h 472162"/>
                    <a:gd name="connsiteX12" fmla="*/ 0 w 341420"/>
                    <a:gd name="connsiteY12" fmla="*/ 472150 h 472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41420" h="472162">
                      <a:moveTo>
                        <a:pt x="0" y="472163"/>
                      </a:moveTo>
                      <a:lnTo>
                        <a:pt x="0" y="0"/>
                      </a:lnTo>
                      <a:lnTo>
                        <a:pt x="337257" y="0"/>
                      </a:lnTo>
                      <a:lnTo>
                        <a:pt x="337257" y="55544"/>
                      </a:lnTo>
                      <a:lnTo>
                        <a:pt x="62461" y="55544"/>
                      </a:lnTo>
                      <a:lnTo>
                        <a:pt x="62461" y="204140"/>
                      </a:lnTo>
                      <a:lnTo>
                        <a:pt x="298405" y="204140"/>
                      </a:lnTo>
                      <a:lnTo>
                        <a:pt x="298405" y="259684"/>
                      </a:lnTo>
                      <a:lnTo>
                        <a:pt x="62461" y="259684"/>
                      </a:lnTo>
                      <a:lnTo>
                        <a:pt x="62461" y="416606"/>
                      </a:lnTo>
                      <a:lnTo>
                        <a:pt x="341420" y="416606"/>
                      </a:lnTo>
                      <a:lnTo>
                        <a:pt x="341420" y="472150"/>
                      </a:lnTo>
                      <a:lnTo>
                        <a:pt x="0" y="472150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49" name="Graphic 3">
                <a:extLst>
                  <a:ext uri="{FF2B5EF4-FFF2-40B4-BE49-F238E27FC236}">
                    <a16:creationId xmlns:a16="http://schemas.microsoft.com/office/drawing/2014/main" id="{A3E46D5A-B33C-4979-9BD7-A8CDABF9CA72}"/>
                  </a:ext>
                </a:extLst>
              </p:cNvPr>
              <p:cNvGrpSpPr/>
              <p:nvPr/>
            </p:nvGrpSpPr>
            <p:grpSpPr bwMode="gray">
              <a:xfrm>
                <a:off x="3221861" y="4478474"/>
                <a:ext cx="7388088" cy="271651"/>
                <a:chOff x="3221861" y="4478474"/>
                <a:chExt cx="7388088" cy="271651"/>
              </a:xfrm>
              <a:solidFill>
                <a:srgbClr val="3D434B"/>
              </a:solidFill>
            </p:grpSpPr>
            <p:sp>
              <p:nvSpPr>
                <p:cNvPr id="154" name="Freeform: Shape 90">
                  <a:extLst>
                    <a:ext uri="{FF2B5EF4-FFF2-40B4-BE49-F238E27FC236}">
                      <a16:creationId xmlns:a16="http://schemas.microsoft.com/office/drawing/2014/main" id="{B62FD25D-8A0E-494D-9C18-D6801620E555}"/>
                    </a:ext>
                  </a:extLst>
                </p:cNvPr>
                <p:cNvSpPr/>
                <p:nvPr/>
              </p:nvSpPr>
              <p:spPr bwMode="gray">
                <a:xfrm>
                  <a:off x="3221861" y="4483107"/>
                  <a:ext cx="197810" cy="267018"/>
                </a:xfrm>
                <a:custGeom>
                  <a:avLst/>
                  <a:gdLst>
                    <a:gd name="connsiteX0" fmla="*/ 174319 w 197810"/>
                    <a:gd name="connsiteY0" fmla="*/ 242901 h 267018"/>
                    <a:gd name="connsiteX1" fmla="*/ 99120 w 197810"/>
                    <a:gd name="connsiteY1" fmla="*/ 267018 h 267018"/>
                    <a:gd name="connsiteX2" fmla="*/ 23726 w 197810"/>
                    <a:gd name="connsiteY2" fmla="*/ 242901 h 267018"/>
                    <a:gd name="connsiteX3" fmla="*/ 0 w 197810"/>
                    <a:gd name="connsiteY3" fmla="*/ 165536 h 267018"/>
                    <a:gd name="connsiteX4" fmla="*/ 0 w 197810"/>
                    <a:gd name="connsiteY4" fmla="*/ 0 h 267018"/>
                    <a:gd name="connsiteX5" fmla="*/ 34702 w 197810"/>
                    <a:gd name="connsiteY5" fmla="*/ 0 h 267018"/>
                    <a:gd name="connsiteX6" fmla="*/ 34702 w 197810"/>
                    <a:gd name="connsiteY6" fmla="*/ 168615 h 267018"/>
                    <a:gd name="connsiteX7" fmla="*/ 50128 w 197810"/>
                    <a:gd name="connsiteY7" fmla="*/ 219735 h 267018"/>
                    <a:gd name="connsiteX8" fmla="*/ 99486 w 197810"/>
                    <a:gd name="connsiteY8" fmla="*/ 235749 h 267018"/>
                    <a:gd name="connsiteX9" fmla="*/ 149222 w 197810"/>
                    <a:gd name="connsiteY9" fmla="*/ 219735 h 267018"/>
                    <a:gd name="connsiteX10" fmla="*/ 164648 w 197810"/>
                    <a:gd name="connsiteY10" fmla="*/ 168615 h 267018"/>
                    <a:gd name="connsiteX11" fmla="*/ 164648 w 197810"/>
                    <a:gd name="connsiteY11" fmla="*/ 0 h 267018"/>
                    <a:gd name="connsiteX12" fmla="*/ 197810 w 197810"/>
                    <a:gd name="connsiteY12" fmla="*/ 0 h 267018"/>
                    <a:gd name="connsiteX13" fmla="*/ 197810 w 197810"/>
                    <a:gd name="connsiteY13" fmla="*/ 165536 h 267018"/>
                    <a:gd name="connsiteX14" fmla="*/ 174319 w 197810"/>
                    <a:gd name="connsiteY14" fmla="*/ 242901 h 267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810" h="267018">
                      <a:moveTo>
                        <a:pt x="174319" y="242901"/>
                      </a:moveTo>
                      <a:cubicBezTo>
                        <a:pt x="158632" y="258979"/>
                        <a:pt x="133561" y="267018"/>
                        <a:pt x="99120" y="267018"/>
                      </a:cubicBezTo>
                      <a:cubicBezTo>
                        <a:pt x="64666" y="267018"/>
                        <a:pt x="39544" y="258979"/>
                        <a:pt x="23726" y="242901"/>
                      </a:cubicBezTo>
                      <a:cubicBezTo>
                        <a:pt x="7909" y="226822"/>
                        <a:pt x="0" y="201034"/>
                        <a:pt x="0" y="165536"/>
                      </a:cubicBez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168615"/>
                      </a:lnTo>
                      <a:cubicBezTo>
                        <a:pt x="34702" y="192029"/>
                        <a:pt x="39844" y="209073"/>
                        <a:pt x="50128" y="219735"/>
                      </a:cubicBezTo>
                      <a:cubicBezTo>
                        <a:pt x="60412" y="230424"/>
                        <a:pt x="76869" y="235749"/>
                        <a:pt x="99486" y="235749"/>
                      </a:cubicBezTo>
                      <a:cubicBezTo>
                        <a:pt x="122351" y="235749"/>
                        <a:pt x="138951" y="230411"/>
                        <a:pt x="149222" y="219735"/>
                      </a:cubicBezTo>
                      <a:cubicBezTo>
                        <a:pt x="159506" y="209073"/>
                        <a:pt x="164648" y="192029"/>
                        <a:pt x="164648" y="168615"/>
                      </a:cubicBezTo>
                      <a:lnTo>
                        <a:pt x="164648" y="0"/>
                      </a:lnTo>
                      <a:lnTo>
                        <a:pt x="197810" y="0"/>
                      </a:lnTo>
                      <a:lnTo>
                        <a:pt x="197810" y="165536"/>
                      </a:lnTo>
                      <a:cubicBezTo>
                        <a:pt x="197836" y="201034"/>
                        <a:pt x="189993" y="226822"/>
                        <a:pt x="174319" y="24290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55" name="Freeform: Shape 91">
                  <a:extLst>
                    <a:ext uri="{FF2B5EF4-FFF2-40B4-BE49-F238E27FC236}">
                      <a16:creationId xmlns:a16="http://schemas.microsoft.com/office/drawing/2014/main" id="{9EEEACCD-9EE0-48A1-B2E7-344F77E9F75D}"/>
                    </a:ext>
                  </a:extLst>
                </p:cNvPr>
                <p:cNvSpPr/>
                <p:nvPr/>
              </p:nvSpPr>
              <p:spPr bwMode="gray">
                <a:xfrm>
                  <a:off x="3525970" y="4483107"/>
                  <a:ext cx="207859" cy="262385"/>
                </a:xfrm>
                <a:custGeom>
                  <a:avLst/>
                  <a:gdLst>
                    <a:gd name="connsiteX0" fmla="*/ 0 w 207859"/>
                    <a:gd name="connsiteY0" fmla="*/ 262385 h 262385"/>
                    <a:gd name="connsiteX1" fmla="*/ 0 w 207859"/>
                    <a:gd name="connsiteY1" fmla="*/ 0 h 262385"/>
                    <a:gd name="connsiteX2" fmla="*/ 43642 w 207859"/>
                    <a:gd name="connsiteY2" fmla="*/ 0 h 262385"/>
                    <a:gd name="connsiteX3" fmla="*/ 174697 w 207859"/>
                    <a:gd name="connsiteY3" fmla="*/ 199885 h 262385"/>
                    <a:gd name="connsiteX4" fmla="*/ 174697 w 207859"/>
                    <a:gd name="connsiteY4" fmla="*/ 0 h 262385"/>
                    <a:gd name="connsiteX5" fmla="*/ 207859 w 207859"/>
                    <a:gd name="connsiteY5" fmla="*/ 0 h 262385"/>
                    <a:gd name="connsiteX6" fmla="*/ 207859 w 207859"/>
                    <a:gd name="connsiteY6" fmla="*/ 262385 h 262385"/>
                    <a:gd name="connsiteX7" fmla="*/ 175076 w 207859"/>
                    <a:gd name="connsiteY7" fmla="*/ 262385 h 262385"/>
                    <a:gd name="connsiteX8" fmla="*/ 33175 w 207859"/>
                    <a:gd name="connsiteY8" fmla="*/ 45925 h 262385"/>
                    <a:gd name="connsiteX9" fmla="*/ 33175 w 207859"/>
                    <a:gd name="connsiteY9" fmla="*/ 262385 h 262385"/>
                    <a:gd name="connsiteX10" fmla="*/ 0 w 207859"/>
                    <a:gd name="connsiteY10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859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43642" y="0"/>
                      </a:lnTo>
                      <a:lnTo>
                        <a:pt x="174697" y="199885"/>
                      </a:lnTo>
                      <a:lnTo>
                        <a:pt x="174697" y="0"/>
                      </a:lnTo>
                      <a:lnTo>
                        <a:pt x="207859" y="0"/>
                      </a:lnTo>
                      <a:lnTo>
                        <a:pt x="207859" y="262385"/>
                      </a:lnTo>
                      <a:lnTo>
                        <a:pt x="175076" y="262385"/>
                      </a:lnTo>
                      <a:lnTo>
                        <a:pt x="33175" y="45925"/>
                      </a:lnTo>
                      <a:lnTo>
                        <a:pt x="33175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56" name="Freeform: Shape 92">
                  <a:extLst>
                    <a:ext uri="{FF2B5EF4-FFF2-40B4-BE49-F238E27FC236}">
                      <a16:creationId xmlns:a16="http://schemas.microsoft.com/office/drawing/2014/main" id="{4A78676C-29B5-4577-A05D-53B253C5A69B}"/>
                    </a:ext>
                  </a:extLst>
                </p:cNvPr>
                <p:cNvSpPr/>
                <p:nvPr/>
              </p:nvSpPr>
              <p:spPr bwMode="gray">
                <a:xfrm>
                  <a:off x="3842463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57" name="Freeform: Shape 93">
                  <a:extLst>
                    <a:ext uri="{FF2B5EF4-FFF2-40B4-BE49-F238E27FC236}">
                      <a16:creationId xmlns:a16="http://schemas.microsoft.com/office/drawing/2014/main" id="{BADBF280-A13D-479E-A34D-A7ECC558C729}"/>
                    </a:ext>
                  </a:extLst>
                </p:cNvPr>
                <p:cNvSpPr/>
                <p:nvPr/>
              </p:nvSpPr>
              <p:spPr bwMode="gray">
                <a:xfrm>
                  <a:off x="3960377" y="4483107"/>
                  <a:ext cx="224825" cy="262385"/>
                </a:xfrm>
                <a:custGeom>
                  <a:avLst/>
                  <a:gdLst>
                    <a:gd name="connsiteX0" fmla="*/ 94070 w 224825"/>
                    <a:gd name="connsiteY0" fmla="*/ 262385 h 262385"/>
                    <a:gd name="connsiteX1" fmla="*/ 0 w 224825"/>
                    <a:gd name="connsiteY1" fmla="*/ 0 h 262385"/>
                    <a:gd name="connsiteX2" fmla="*/ 37025 w 224825"/>
                    <a:gd name="connsiteY2" fmla="*/ 0 h 262385"/>
                    <a:gd name="connsiteX3" fmla="*/ 113385 w 224825"/>
                    <a:gd name="connsiteY3" fmla="*/ 214306 h 262385"/>
                    <a:gd name="connsiteX4" fmla="*/ 189731 w 224825"/>
                    <a:gd name="connsiteY4" fmla="*/ 0 h 262385"/>
                    <a:gd name="connsiteX5" fmla="*/ 224825 w 224825"/>
                    <a:gd name="connsiteY5" fmla="*/ 0 h 262385"/>
                    <a:gd name="connsiteX6" fmla="*/ 130742 w 224825"/>
                    <a:gd name="connsiteY6" fmla="*/ 262385 h 262385"/>
                    <a:gd name="connsiteX7" fmla="*/ 94070 w 224825"/>
                    <a:gd name="connsiteY7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4825" h="262385">
                      <a:moveTo>
                        <a:pt x="94070" y="262385"/>
                      </a:moveTo>
                      <a:lnTo>
                        <a:pt x="0" y="0"/>
                      </a:lnTo>
                      <a:lnTo>
                        <a:pt x="37025" y="0"/>
                      </a:lnTo>
                      <a:lnTo>
                        <a:pt x="113385" y="214306"/>
                      </a:lnTo>
                      <a:lnTo>
                        <a:pt x="189731" y="0"/>
                      </a:lnTo>
                      <a:lnTo>
                        <a:pt x="224825" y="0"/>
                      </a:lnTo>
                      <a:lnTo>
                        <a:pt x="130742" y="262385"/>
                      </a:lnTo>
                      <a:lnTo>
                        <a:pt x="9407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58" name="Freeform: Shape 94">
                  <a:extLst>
                    <a:ext uri="{FF2B5EF4-FFF2-40B4-BE49-F238E27FC236}">
                      <a16:creationId xmlns:a16="http://schemas.microsoft.com/office/drawing/2014/main" id="{2EA5C440-AF95-462F-BD25-C9E755090E5F}"/>
                    </a:ext>
                  </a:extLst>
                </p:cNvPr>
                <p:cNvSpPr/>
                <p:nvPr/>
              </p:nvSpPr>
              <p:spPr bwMode="gray">
                <a:xfrm>
                  <a:off x="4268413" y="4483107"/>
                  <a:ext cx="189731" cy="262385"/>
                </a:xfrm>
                <a:custGeom>
                  <a:avLst/>
                  <a:gdLst>
                    <a:gd name="connsiteX0" fmla="*/ 0 w 189731"/>
                    <a:gd name="connsiteY0" fmla="*/ 262385 h 262385"/>
                    <a:gd name="connsiteX1" fmla="*/ 0 w 189731"/>
                    <a:gd name="connsiteY1" fmla="*/ 0 h 262385"/>
                    <a:gd name="connsiteX2" fmla="*/ 187422 w 189731"/>
                    <a:gd name="connsiteY2" fmla="*/ 0 h 262385"/>
                    <a:gd name="connsiteX3" fmla="*/ 187422 w 189731"/>
                    <a:gd name="connsiteY3" fmla="*/ 30865 h 262385"/>
                    <a:gd name="connsiteX4" fmla="*/ 34715 w 189731"/>
                    <a:gd name="connsiteY4" fmla="*/ 30865 h 262385"/>
                    <a:gd name="connsiteX5" fmla="*/ 34715 w 189731"/>
                    <a:gd name="connsiteY5" fmla="*/ 113437 h 262385"/>
                    <a:gd name="connsiteX6" fmla="*/ 165836 w 189731"/>
                    <a:gd name="connsiteY6" fmla="*/ 113437 h 262385"/>
                    <a:gd name="connsiteX7" fmla="*/ 165836 w 189731"/>
                    <a:gd name="connsiteY7" fmla="*/ 144302 h 262385"/>
                    <a:gd name="connsiteX8" fmla="*/ 34715 w 189731"/>
                    <a:gd name="connsiteY8" fmla="*/ 144302 h 262385"/>
                    <a:gd name="connsiteX9" fmla="*/ 34715 w 189731"/>
                    <a:gd name="connsiteY9" fmla="*/ 231507 h 262385"/>
                    <a:gd name="connsiteX10" fmla="*/ 189732 w 189731"/>
                    <a:gd name="connsiteY10" fmla="*/ 231507 h 262385"/>
                    <a:gd name="connsiteX11" fmla="*/ 189732 w 189731"/>
                    <a:gd name="connsiteY11" fmla="*/ 262372 h 262385"/>
                    <a:gd name="connsiteX12" fmla="*/ 0 w 189731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31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22" y="0"/>
                      </a:lnTo>
                      <a:lnTo>
                        <a:pt x="187422" y="30865"/>
                      </a:lnTo>
                      <a:lnTo>
                        <a:pt x="34715" y="30865"/>
                      </a:lnTo>
                      <a:lnTo>
                        <a:pt x="34715" y="113437"/>
                      </a:lnTo>
                      <a:lnTo>
                        <a:pt x="165836" y="113437"/>
                      </a:lnTo>
                      <a:lnTo>
                        <a:pt x="165836" y="144302"/>
                      </a:lnTo>
                      <a:lnTo>
                        <a:pt x="34715" y="144302"/>
                      </a:lnTo>
                      <a:lnTo>
                        <a:pt x="34715" y="231507"/>
                      </a:lnTo>
                      <a:lnTo>
                        <a:pt x="189732" y="231507"/>
                      </a:lnTo>
                      <a:lnTo>
                        <a:pt x="189732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59" name="Freeform: Shape 95">
                  <a:extLst>
                    <a:ext uri="{FF2B5EF4-FFF2-40B4-BE49-F238E27FC236}">
                      <a16:creationId xmlns:a16="http://schemas.microsoft.com/office/drawing/2014/main" id="{5039F214-3DA5-478E-AEB5-737F59A8EB57}"/>
                    </a:ext>
                  </a:extLst>
                </p:cNvPr>
                <p:cNvSpPr/>
                <p:nvPr/>
              </p:nvSpPr>
              <p:spPr bwMode="gray">
                <a:xfrm>
                  <a:off x="4548195" y="4483107"/>
                  <a:ext cx="207062" cy="262385"/>
                </a:xfrm>
                <a:custGeom>
                  <a:avLst/>
                  <a:gdLst>
                    <a:gd name="connsiteX0" fmla="*/ 0 w 207062"/>
                    <a:gd name="connsiteY0" fmla="*/ 262385 h 262385"/>
                    <a:gd name="connsiteX1" fmla="*/ 0 w 207062"/>
                    <a:gd name="connsiteY1" fmla="*/ 0 h 262385"/>
                    <a:gd name="connsiteX2" fmla="*/ 102957 w 207062"/>
                    <a:gd name="connsiteY2" fmla="*/ 0 h 262385"/>
                    <a:gd name="connsiteX3" fmla="*/ 169855 w 207062"/>
                    <a:gd name="connsiteY3" fmla="*/ 18336 h 262385"/>
                    <a:gd name="connsiteX4" fmla="*/ 190867 w 207062"/>
                    <a:gd name="connsiteY4" fmla="*/ 76791 h 262385"/>
                    <a:gd name="connsiteX5" fmla="*/ 177568 w 207062"/>
                    <a:gd name="connsiteY5" fmla="*/ 126762 h 262385"/>
                    <a:gd name="connsiteX6" fmla="*/ 136106 w 207062"/>
                    <a:gd name="connsiteY6" fmla="*/ 150488 h 262385"/>
                    <a:gd name="connsiteX7" fmla="*/ 207063 w 207062"/>
                    <a:gd name="connsiteY7" fmla="*/ 262385 h 262385"/>
                    <a:gd name="connsiteX8" fmla="*/ 165797 w 207062"/>
                    <a:gd name="connsiteY8" fmla="*/ 262385 h 262385"/>
                    <a:gd name="connsiteX9" fmla="*/ 96341 w 207062"/>
                    <a:gd name="connsiteY9" fmla="*/ 153581 h 262385"/>
                    <a:gd name="connsiteX10" fmla="*/ 34689 w 207062"/>
                    <a:gd name="connsiteY10" fmla="*/ 153581 h 262385"/>
                    <a:gd name="connsiteX11" fmla="*/ 34689 w 207062"/>
                    <a:gd name="connsiteY11" fmla="*/ 262385 h 262385"/>
                    <a:gd name="connsiteX12" fmla="*/ 0 w 207062"/>
                    <a:gd name="connsiteY12" fmla="*/ 262385 h 262385"/>
                    <a:gd name="connsiteX13" fmla="*/ 34702 w 207062"/>
                    <a:gd name="connsiteY13" fmla="*/ 122703 h 262385"/>
                    <a:gd name="connsiteX14" fmla="*/ 101404 w 207062"/>
                    <a:gd name="connsiteY14" fmla="*/ 122703 h 262385"/>
                    <a:gd name="connsiteX15" fmla="*/ 143245 w 207062"/>
                    <a:gd name="connsiteY15" fmla="*/ 112289 h 262385"/>
                    <a:gd name="connsiteX16" fmla="*/ 155774 w 207062"/>
                    <a:gd name="connsiteY16" fmla="*/ 76791 h 262385"/>
                    <a:gd name="connsiteX17" fmla="*/ 143245 w 207062"/>
                    <a:gd name="connsiteY17" fmla="*/ 41293 h 262385"/>
                    <a:gd name="connsiteX18" fmla="*/ 101404 w 207062"/>
                    <a:gd name="connsiteY18" fmla="*/ 30878 h 262385"/>
                    <a:gd name="connsiteX19" fmla="*/ 34702 w 207062"/>
                    <a:gd name="connsiteY19" fmla="*/ 30878 h 262385"/>
                    <a:gd name="connsiteX20" fmla="*/ 34702 w 207062"/>
                    <a:gd name="connsiteY20" fmla="*/ 122703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0706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2957" y="0"/>
                      </a:lnTo>
                      <a:cubicBezTo>
                        <a:pt x="133548" y="0"/>
                        <a:pt x="155839" y="6108"/>
                        <a:pt x="169855" y="18336"/>
                      </a:cubicBezTo>
                      <a:cubicBezTo>
                        <a:pt x="183872" y="30565"/>
                        <a:pt x="190867" y="50037"/>
                        <a:pt x="190867" y="76791"/>
                      </a:cubicBezTo>
                      <a:cubicBezTo>
                        <a:pt x="190867" y="98141"/>
                        <a:pt x="186430" y="114794"/>
                        <a:pt x="177568" y="126762"/>
                      </a:cubicBezTo>
                      <a:cubicBezTo>
                        <a:pt x="168707" y="138716"/>
                        <a:pt x="154886" y="146625"/>
                        <a:pt x="136106" y="150488"/>
                      </a:cubicBezTo>
                      <a:lnTo>
                        <a:pt x="207063" y="262385"/>
                      </a:lnTo>
                      <a:lnTo>
                        <a:pt x="165797" y="262385"/>
                      </a:lnTo>
                      <a:lnTo>
                        <a:pt x="96341" y="153581"/>
                      </a:lnTo>
                      <a:lnTo>
                        <a:pt x="34689" y="153581"/>
                      </a:lnTo>
                      <a:lnTo>
                        <a:pt x="34689" y="262385"/>
                      </a:lnTo>
                      <a:lnTo>
                        <a:pt x="0" y="262385"/>
                      </a:lnTo>
                      <a:close/>
                      <a:moveTo>
                        <a:pt x="34702" y="122703"/>
                      </a:moveTo>
                      <a:lnTo>
                        <a:pt x="101404" y="122703"/>
                      </a:lnTo>
                      <a:cubicBezTo>
                        <a:pt x="120941" y="122703"/>
                        <a:pt x="134893" y="119232"/>
                        <a:pt x="143245" y="112289"/>
                      </a:cubicBezTo>
                      <a:cubicBezTo>
                        <a:pt x="151597" y="105346"/>
                        <a:pt x="155774" y="93509"/>
                        <a:pt x="155774" y="76791"/>
                      </a:cubicBezTo>
                      <a:cubicBezTo>
                        <a:pt x="155774" y="60073"/>
                        <a:pt x="151584" y="48235"/>
                        <a:pt x="143245" y="41293"/>
                      </a:cubicBezTo>
                      <a:cubicBezTo>
                        <a:pt x="134893" y="34350"/>
                        <a:pt x="120928" y="30878"/>
                        <a:pt x="101404" y="30878"/>
                      </a:cubicBezTo>
                      <a:lnTo>
                        <a:pt x="34702" y="30878"/>
                      </a:lnTo>
                      <a:lnTo>
                        <a:pt x="34702" y="122703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0" name="Freeform: Shape 96">
                  <a:extLst>
                    <a:ext uri="{FF2B5EF4-FFF2-40B4-BE49-F238E27FC236}">
                      <a16:creationId xmlns:a16="http://schemas.microsoft.com/office/drawing/2014/main" id="{A3AFA25B-3A7A-4414-AF3B-3B31F7FA9B43}"/>
                    </a:ext>
                  </a:extLst>
                </p:cNvPr>
                <p:cNvSpPr/>
                <p:nvPr/>
              </p:nvSpPr>
              <p:spPr bwMode="gray">
                <a:xfrm>
                  <a:off x="4828186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1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7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7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2" y="240773"/>
                        <a:pt x="88301" y="240773"/>
                      </a:cubicBezTo>
                      <a:cubicBezTo>
                        <a:pt x="129189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6" y="174958"/>
                        <a:pt x="138625" y="168942"/>
                      </a:cubicBezTo>
                      <a:cubicBezTo>
                        <a:pt x="131290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86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5" y="37691"/>
                        <a:pt x="126618" y="30878"/>
                        <a:pt x="97567" y="30878"/>
                      </a:cubicBezTo>
                      <a:cubicBezTo>
                        <a:pt x="58232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7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1" name="Freeform: Shape 97">
                  <a:extLst>
                    <a:ext uri="{FF2B5EF4-FFF2-40B4-BE49-F238E27FC236}">
                      <a16:creationId xmlns:a16="http://schemas.microsoft.com/office/drawing/2014/main" id="{0BA57D3F-7C96-4CE7-B07E-0177F7741FC4}"/>
                    </a:ext>
                  </a:extLst>
                </p:cNvPr>
                <p:cNvSpPr/>
                <p:nvPr/>
              </p:nvSpPr>
              <p:spPr bwMode="gray">
                <a:xfrm>
                  <a:off x="5103334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2" name="Freeform: Shape 98">
                  <a:extLst>
                    <a:ext uri="{FF2B5EF4-FFF2-40B4-BE49-F238E27FC236}">
                      <a16:creationId xmlns:a16="http://schemas.microsoft.com/office/drawing/2014/main" id="{798BDBCC-4ABC-4EDF-94C8-71C1F2F19EEB}"/>
                    </a:ext>
                  </a:extLst>
                </p:cNvPr>
                <p:cNvSpPr/>
                <p:nvPr/>
              </p:nvSpPr>
              <p:spPr bwMode="gray">
                <a:xfrm>
                  <a:off x="5222174" y="4483107"/>
                  <a:ext cx="202834" cy="262385"/>
                </a:xfrm>
                <a:custGeom>
                  <a:avLst/>
                  <a:gdLst>
                    <a:gd name="connsiteX0" fmla="*/ 84060 w 202834"/>
                    <a:gd name="connsiteY0" fmla="*/ 262385 h 262385"/>
                    <a:gd name="connsiteX1" fmla="*/ 84060 w 202834"/>
                    <a:gd name="connsiteY1" fmla="*/ 31256 h 262385"/>
                    <a:gd name="connsiteX2" fmla="*/ 0 w 202834"/>
                    <a:gd name="connsiteY2" fmla="*/ 31256 h 262385"/>
                    <a:gd name="connsiteX3" fmla="*/ 0 w 202834"/>
                    <a:gd name="connsiteY3" fmla="*/ 0 h 262385"/>
                    <a:gd name="connsiteX4" fmla="*/ 202834 w 202834"/>
                    <a:gd name="connsiteY4" fmla="*/ 0 h 262385"/>
                    <a:gd name="connsiteX5" fmla="*/ 202834 w 202834"/>
                    <a:gd name="connsiteY5" fmla="*/ 31256 h 262385"/>
                    <a:gd name="connsiteX6" fmla="*/ 118762 w 202834"/>
                    <a:gd name="connsiteY6" fmla="*/ 31256 h 262385"/>
                    <a:gd name="connsiteX7" fmla="*/ 118762 w 202834"/>
                    <a:gd name="connsiteY7" fmla="*/ 262385 h 262385"/>
                    <a:gd name="connsiteX8" fmla="*/ 84060 w 202834"/>
                    <a:gd name="connsiteY8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2834" h="262385">
                      <a:moveTo>
                        <a:pt x="84060" y="262385"/>
                      </a:moveTo>
                      <a:lnTo>
                        <a:pt x="84060" y="31256"/>
                      </a:lnTo>
                      <a:lnTo>
                        <a:pt x="0" y="31256"/>
                      </a:lnTo>
                      <a:lnTo>
                        <a:pt x="0" y="0"/>
                      </a:lnTo>
                      <a:lnTo>
                        <a:pt x="202834" y="0"/>
                      </a:lnTo>
                      <a:lnTo>
                        <a:pt x="202834" y="31256"/>
                      </a:lnTo>
                      <a:lnTo>
                        <a:pt x="118762" y="31256"/>
                      </a:lnTo>
                      <a:lnTo>
                        <a:pt x="118762" y="262385"/>
                      </a:lnTo>
                      <a:lnTo>
                        <a:pt x="8406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3" name="Freeform: Shape 99">
                  <a:extLst>
                    <a:ext uri="{FF2B5EF4-FFF2-40B4-BE49-F238E27FC236}">
                      <a16:creationId xmlns:a16="http://schemas.microsoft.com/office/drawing/2014/main" id="{AA1372A7-6259-46B9-9759-8C7979AA464C}"/>
                    </a:ext>
                  </a:extLst>
                </p:cNvPr>
                <p:cNvSpPr/>
                <p:nvPr/>
              </p:nvSpPr>
              <p:spPr bwMode="gray">
                <a:xfrm>
                  <a:off x="5488644" y="4483107"/>
                  <a:ext cx="225582" cy="262385"/>
                </a:xfrm>
                <a:custGeom>
                  <a:avLst/>
                  <a:gdLst>
                    <a:gd name="connsiteX0" fmla="*/ 95636 w 225582"/>
                    <a:gd name="connsiteY0" fmla="*/ 262385 h 262385"/>
                    <a:gd name="connsiteX1" fmla="*/ 95636 w 225582"/>
                    <a:gd name="connsiteY1" fmla="*/ 152420 h 262385"/>
                    <a:gd name="connsiteX2" fmla="*/ 0 w 225582"/>
                    <a:gd name="connsiteY2" fmla="*/ 0 h 262385"/>
                    <a:gd name="connsiteX3" fmla="*/ 40875 w 225582"/>
                    <a:gd name="connsiteY3" fmla="*/ 0 h 262385"/>
                    <a:gd name="connsiteX4" fmla="*/ 114142 w 225582"/>
                    <a:gd name="connsiteY4" fmla="*/ 117496 h 262385"/>
                    <a:gd name="connsiteX5" fmla="*/ 187030 w 225582"/>
                    <a:gd name="connsiteY5" fmla="*/ 0 h 262385"/>
                    <a:gd name="connsiteX6" fmla="*/ 225582 w 225582"/>
                    <a:gd name="connsiteY6" fmla="*/ 0 h 262385"/>
                    <a:gd name="connsiteX7" fmla="*/ 130338 w 225582"/>
                    <a:gd name="connsiteY7" fmla="*/ 151650 h 262385"/>
                    <a:gd name="connsiteX8" fmla="*/ 130338 w 225582"/>
                    <a:gd name="connsiteY8" fmla="*/ 262385 h 262385"/>
                    <a:gd name="connsiteX9" fmla="*/ 95636 w 225582"/>
                    <a:gd name="connsiteY9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5582" h="262385">
                      <a:moveTo>
                        <a:pt x="95636" y="262385"/>
                      </a:moveTo>
                      <a:lnTo>
                        <a:pt x="95636" y="152420"/>
                      </a:lnTo>
                      <a:lnTo>
                        <a:pt x="0" y="0"/>
                      </a:lnTo>
                      <a:lnTo>
                        <a:pt x="40875" y="0"/>
                      </a:lnTo>
                      <a:lnTo>
                        <a:pt x="114142" y="117496"/>
                      </a:lnTo>
                      <a:lnTo>
                        <a:pt x="187030" y="0"/>
                      </a:lnTo>
                      <a:lnTo>
                        <a:pt x="225582" y="0"/>
                      </a:lnTo>
                      <a:lnTo>
                        <a:pt x="130338" y="151650"/>
                      </a:lnTo>
                      <a:lnTo>
                        <a:pt x="130338" y="262385"/>
                      </a:lnTo>
                      <a:lnTo>
                        <a:pt x="95636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4" name="Freeform: Shape 100">
                  <a:extLst>
                    <a:ext uri="{FF2B5EF4-FFF2-40B4-BE49-F238E27FC236}">
                      <a16:creationId xmlns:a16="http://schemas.microsoft.com/office/drawing/2014/main" id="{586BE535-AC8A-4EFA-84B0-9A85E906812D}"/>
                    </a:ext>
                  </a:extLst>
                </p:cNvPr>
                <p:cNvSpPr/>
                <p:nvPr/>
              </p:nvSpPr>
              <p:spPr bwMode="gray">
                <a:xfrm>
                  <a:off x="5917452" y="4478474"/>
                  <a:ext cx="229836" cy="271651"/>
                </a:xfrm>
                <a:custGeom>
                  <a:avLst/>
                  <a:gdLst>
                    <a:gd name="connsiteX0" fmla="*/ 201686 w 229836"/>
                    <a:gd name="connsiteY0" fmla="*/ 238267 h 271651"/>
                    <a:gd name="connsiteX1" fmla="*/ 114912 w 229836"/>
                    <a:gd name="connsiteY1" fmla="*/ 271651 h 271651"/>
                    <a:gd name="connsiteX2" fmla="*/ 28150 w 229836"/>
                    <a:gd name="connsiteY2" fmla="*/ 238267 h 271651"/>
                    <a:gd name="connsiteX3" fmla="*/ 0 w 229836"/>
                    <a:gd name="connsiteY3" fmla="*/ 135819 h 271651"/>
                    <a:gd name="connsiteX4" fmla="*/ 28150 w 229836"/>
                    <a:gd name="connsiteY4" fmla="*/ 33371 h 271651"/>
                    <a:gd name="connsiteX5" fmla="*/ 114912 w 229836"/>
                    <a:gd name="connsiteY5" fmla="*/ 0 h 271651"/>
                    <a:gd name="connsiteX6" fmla="*/ 201686 w 229836"/>
                    <a:gd name="connsiteY6" fmla="*/ 33371 h 271651"/>
                    <a:gd name="connsiteX7" fmla="*/ 229836 w 229836"/>
                    <a:gd name="connsiteY7" fmla="*/ 135819 h 271651"/>
                    <a:gd name="connsiteX8" fmla="*/ 201686 w 229836"/>
                    <a:gd name="connsiteY8" fmla="*/ 238267 h 271651"/>
                    <a:gd name="connsiteX9" fmla="*/ 54578 w 229836"/>
                    <a:gd name="connsiteY9" fmla="*/ 215507 h 271651"/>
                    <a:gd name="connsiteX10" fmla="*/ 114925 w 229836"/>
                    <a:gd name="connsiteY10" fmla="*/ 240786 h 271651"/>
                    <a:gd name="connsiteX11" fmla="*/ 175285 w 229836"/>
                    <a:gd name="connsiteY11" fmla="*/ 215507 h 271651"/>
                    <a:gd name="connsiteX12" fmla="*/ 194365 w 229836"/>
                    <a:gd name="connsiteY12" fmla="*/ 135819 h 271651"/>
                    <a:gd name="connsiteX13" fmla="*/ 175285 w 229836"/>
                    <a:gd name="connsiteY13" fmla="*/ 56131 h 271651"/>
                    <a:gd name="connsiteX14" fmla="*/ 114925 w 229836"/>
                    <a:gd name="connsiteY14" fmla="*/ 30865 h 271651"/>
                    <a:gd name="connsiteX15" fmla="*/ 54578 w 229836"/>
                    <a:gd name="connsiteY15" fmla="*/ 56131 h 271651"/>
                    <a:gd name="connsiteX16" fmla="*/ 35498 w 229836"/>
                    <a:gd name="connsiteY16" fmla="*/ 135819 h 271651"/>
                    <a:gd name="connsiteX17" fmla="*/ 54578 w 229836"/>
                    <a:gd name="connsiteY17" fmla="*/ 215507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229836" h="271651">
                      <a:moveTo>
                        <a:pt x="201686" y="238267"/>
                      </a:moveTo>
                      <a:cubicBezTo>
                        <a:pt x="182919" y="260519"/>
                        <a:pt x="153999" y="271651"/>
                        <a:pt x="114912" y="271651"/>
                      </a:cubicBezTo>
                      <a:cubicBezTo>
                        <a:pt x="75838" y="271651"/>
                        <a:pt x="46918" y="260519"/>
                        <a:pt x="28150" y="238267"/>
                      </a:cubicBezTo>
                      <a:cubicBezTo>
                        <a:pt x="9383" y="216029"/>
                        <a:pt x="0" y="181875"/>
                        <a:pt x="0" y="135819"/>
                      </a:cubicBezTo>
                      <a:cubicBezTo>
                        <a:pt x="0" y="89776"/>
                        <a:pt x="9383" y="55622"/>
                        <a:pt x="28150" y="33371"/>
                      </a:cubicBezTo>
                      <a:cubicBezTo>
                        <a:pt x="46904" y="11119"/>
                        <a:pt x="75838" y="0"/>
                        <a:pt x="114912" y="0"/>
                      </a:cubicBezTo>
                      <a:cubicBezTo>
                        <a:pt x="153999" y="0"/>
                        <a:pt x="182906" y="11119"/>
                        <a:pt x="201686" y="33371"/>
                      </a:cubicBezTo>
                      <a:cubicBezTo>
                        <a:pt x="220453" y="55622"/>
                        <a:pt x="229836" y="89776"/>
                        <a:pt x="229836" y="135819"/>
                      </a:cubicBezTo>
                      <a:cubicBezTo>
                        <a:pt x="229850" y="181875"/>
                        <a:pt x="220466" y="216029"/>
                        <a:pt x="201686" y="238267"/>
                      </a:cubicBezTo>
                      <a:close/>
                      <a:moveTo>
                        <a:pt x="54578" y="215507"/>
                      </a:moveTo>
                      <a:cubicBezTo>
                        <a:pt x="67302" y="232355"/>
                        <a:pt x="87414" y="240786"/>
                        <a:pt x="114925" y="240786"/>
                      </a:cubicBezTo>
                      <a:cubicBezTo>
                        <a:pt x="142436" y="240786"/>
                        <a:pt x="162560" y="232368"/>
                        <a:pt x="175285" y="215507"/>
                      </a:cubicBezTo>
                      <a:cubicBezTo>
                        <a:pt x="188009" y="198659"/>
                        <a:pt x="194365" y="172100"/>
                        <a:pt x="194365" y="135819"/>
                      </a:cubicBezTo>
                      <a:cubicBezTo>
                        <a:pt x="194365" y="99551"/>
                        <a:pt x="188009" y="72993"/>
                        <a:pt x="175285" y="56131"/>
                      </a:cubicBezTo>
                      <a:cubicBezTo>
                        <a:pt x="162560" y="39283"/>
                        <a:pt x="142436" y="30865"/>
                        <a:pt x="114925" y="30865"/>
                      </a:cubicBezTo>
                      <a:cubicBezTo>
                        <a:pt x="87414" y="30865"/>
                        <a:pt x="67302" y="39283"/>
                        <a:pt x="54578" y="56131"/>
                      </a:cubicBezTo>
                      <a:cubicBezTo>
                        <a:pt x="41853" y="72980"/>
                        <a:pt x="35498" y="99551"/>
                        <a:pt x="35498" y="135819"/>
                      </a:cubicBezTo>
                      <a:cubicBezTo>
                        <a:pt x="35498" y="172100"/>
                        <a:pt x="41853" y="198659"/>
                        <a:pt x="54578" y="215507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5" name="Freeform: Shape 101">
                  <a:extLst>
                    <a:ext uri="{FF2B5EF4-FFF2-40B4-BE49-F238E27FC236}">
                      <a16:creationId xmlns:a16="http://schemas.microsoft.com/office/drawing/2014/main" id="{880903AB-75AA-497A-A3CE-747B698CE68E}"/>
                    </a:ext>
                  </a:extLst>
                </p:cNvPr>
                <p:cNvSpPr/>
                <p:nvPr/>
              </p:nvSpPr>
              <p:spPr bwMode="gray">
                <a:xfrm>
                  <a:off x="6244399" y="4483107"/>
                  <a:ext cx="174305" cy="262385"/>
                </a:xfrm>
                <a:custGeom>
                  <a:avLst/>
                  <a:gdLst>
                    <a:gd name="connsiteX0" fmla="*/ 0 w 174305"/>
                    <a:gd name="connsiteY0" fmla="*/ 262385 h 262385"/>
                    <a:gd name="connsiteX1" fmla="*/ 0 w 174305"/>
                    <a:gd name="connsiteY1" fmla="*/ 0 h 262385"/>
                    <a:gd name="connsiteX2" fmla="*/ 174306 w 174305"/>
                    <a:gd name="connsiteY2" fmla="*/ 0 h 262385"/>
                    <a:gd name="connsiteX3" fmla="*/ 174306 w 174305"/>
                    <a:gd name="connsiteY3" fmla="*/ 30865 h 262385"/>
                    <a:gd name="connsiteX4" fmla="*/ 34702 w 174305"/>
                    <a:gd name="connsiteY4" fmla="*/ 30865 h 262385"/>
                    <a:gd name="connsiteX5" fmla="*/ 34702 w 174305"/>
                    <a:gd name="connsiteY5" fmla="*/ 114599 h 262385"/>
                    <a:gd name="connsiteX6" fmla="*/ 159636 w 174305"/>
                    <a:gd name="connsiteY6" fmla="*/ 114599 h 262385"/>
                    <a:gd name="connsiteX7" fmla="*/ 159636 w 174305"/>
                    <a:gd name="connsiteY7" fmla="*/ 145463 h 262385"/>
                    <a:gd name="connsiteX8" fmla="*/ 34702 w 174305"/>
                    <a:gd name="connsiteY8" fmla="*/ 145463 h 262385"/>
                    <a:gd name="connsiteX9" fmla="*/ 34702 w 174305"/>
                    <a:gd name="connsiteY9" fmla="*/ 262372 h 262385"/>
                    <a:gd name="connsiteX10" fmla="*/ 0 w 174305"/>
                    <a:gd name="connsiteY10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4305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74306" y="0"/>
                      </a:lnTo>
                      <a:lnTo>
                        <a:pt x="174306" y="30865"/>
                      </a:lnTo>
                      <a:lnTo>
                        <a:pt x="34702" y="30865"/>
                      </a:lnTo>
                      <a:lnTo>
                        <a:pt x="34702" y="114599"/>
                      </a:lnTo>
                      <a:lnTo>
                        <a:pt x="159636" y="114599"/>
                      </a:lnTo>
                      <a:lnTo>
                        <a:pt x="159636" y="145463"/>
                      </a:lnTo>
                      <a:lnTo>
                        <a:pt x="34702" y="145463"/>
                      </a:lnTo>
                      <a:lnTo>
                        <a:pt x="34702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6" name="Freeform: Shape 102">
                  <a:extLst>
                    <a:ext uri="{FF2B5EF4-FFF2-40B4-BE49-F238E27FC236}">
                      <a16:creationId xmlns:a16="http://schemas.microsoft.com/office/drawing/2014/main" id="{1FA080CD-C4B5-449B-BED2-8E809DB9A8AF}"/>
                    </a:ext>
                  </a:extLst>
                </p:cNvPr>
                <p:cNvSpPr/>
                <p:nvPr/>
              </p:nvSpPr>
              <p:spPr bwMode="gray">
                <a:xfrm>
                  <a:off x="6618446" y="4483107"/>
                  <a:ext cx="243344" cy="262385"/>
                </a:xfrm>
                <a:custGeom>
                  <a:avLst/>
                  <a:gdLst>
                    <a:gd name="connsiteX0" fmla="*/ 0 w 243344"/>
                    <a:gd name="connsiteY0" fmla="*/ 262385 h 262385"/>
                    <a:gd name="connsiteX1" fmla="*/ 103741 w 243344"/>
                    <a:gd name="connsiteY1" fmla="*/ 0 h 262385"/>
                    <a:gd name="connsiteX2" fmla="*/ 139604 w 243344"/>
                    <a:gd name="connsiteY2" fmla="*/ 0 h 262385"/>
                    <a:gd name="connsiteX3" fmla="*/ 243344 w 243344"/>
                    <a:gd name="connsiteY3" fmla="*/ 262385 h 262385"/>
                    <a:gd name="connsiteX4" fmla="*/ 206320 w 243344"/>
                    <a:gd name="connsiteY4" fmla="*/ 262385 h 262385"/>
                    <a:gd name="connsiteX5" fmla="*/ 181562 w 243344"/>
                    <a:gd name="connsiteY5" fmla="*/ 197954 h 262385"/>
                    <a:gd name="connsiteX6" fmla="*/ 59864 w 243344"/>
                    <a:gd name="connsiteY6" fmla="*/ 197954 h 262385"/>
                    <a:gd name="connsiteX7" fmla="*/ 35107 w 243344"/>
                    <a:gd name="connsiteY7" fmla="*/ 262385 h 262385"/>
                    <a:gd name="connsiteX8" fmla="*/ 0 w 243344"/>
                    <a:gd name="connsiteY8" fmla="*/ 262385 h 262385"/>
                    <a:gd name="connsiteX9" fmla="*/ 72014 w 243344"/>
                    <a:gd name="connsiteY9" fmla="*/ 166305 h 262385"/>
                    <a:gd name="connsiteX10" fmla="*/ 169412 w 243344"/>
                    <a:gd name="connsiteY10" fmla="*/ 166305 h 262385"/>
                    <a:gd name="connsiteX11" fmla="*/ 120707 w 243344"/>
                    <a:gd name="connsiteY11" fmla="*/ 39557 h 262385"/>
                    <a:gd name="connsiteX12" fmla="*/ 72014 w 243344"/>
                    <a:gd name="connsiteY12" fmla="*/ 16630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3344" h="262385">
                      <a:moveTo>
                        <a:pt x="0" y="262385"/>
                      </a:moveTo>
                      <a:lnTo>
                        <a:pt x="103741" y="0"/>
                      </a:lnTo>
                      <a:lnTo>
                        <a:pt x="139604" y="0"/>
                      </a:lnTo>
                      <a:lnTo>
                        <a:pt x="243344" y="262385"/>
                      </a:lnTo>
                      <a:lnTo>
                        <a:pt x="206320" y="262385"/>
                      </a:lnTo>
                      <a:lnTo>
                        <a:pt x="181562" y="197954"/>
                      </a:lnTo>
                      <a:lnTo>
                        <a:pt x="59864" y="197954"/>
                      </a:lnTo>
                      <a:lnTo>
                        <a:pt x="35107" y="262385"/>
                      </a:lnTo>
                      <a:lnTo>
                        <a:pt x="0" y="262385"/>
                      </a:lnTo>
                      <a:close/>
                      <a:moveTo>
                        <a:pt x="72014" y="166305"/>
                      </a:moveTo>
                      <a:lnTo>
                        <a:pt x="169412" y="166305"/>
                      </a:lnTo>
                      <a:lnTo>
                        <a:pt x="120707" y="39557"/>
                      </a:lnTo>
                      <a:lnTo>
                        <a:pt x="72014" y="16630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7" name="Freeform: Shape 103">
                  <a:extLst>
                    <a:ext uri="{FF2B5EF4-FFF2-40B4-BE49-F238E27FC236}">
                      <a16:creationId xmlns:a16="http://schemas.microsoft.com/office/drawing/2014/main" id="{F91A3C2E-716F-4E75-8D06-E1B4BAC662E6}"/>
                    </a:ext>
                  </a:extLst>
                </p:cNvPr>
                <p:cNvSpPr/>
                <p:nvPr/>
              </p:nvSpPr>
              <p:spPr bwMode="gray">
                <a:xfrm>
                  <a:off x="6944819" y="4483107"/>
                  <a:ext cx="195526" cy="262385"/>
                </a:xfrm>
                <a:custGeom>
                  <a:avLst/>
                  <a:gdLst>
                    <a:gd name="connsiteX0" fmla="*/ 0 w 195526"/>
                    <a:gd name="connsiteY0" fmla="*/ 262385 h 262385"/>
                    <a:gd name="connsiteX1" fmla="*/ 0 w 195526"/>
                    <a:gd name="connsiteY1" fmla="*/ 0 h 262385"/>
                    <a:gd name="connsiteX2" fmla="*/ 106051 w 195526"/>
                    <a:gd name="connsiteY2" fmla="*/ 0 h 262385"/>
                    <a:gd name="connsiteX3" fmla="*/ 174697 w 195526"/>
                    <a:gd name="connsiteY3" fmla="*/ 18715 h 262385"/>
                    <a:gd name="connsiteX4" fmla="*/ 195527 w 195526"/>
                    <a:gd name="connsiteY4" fmla="*/ 79870 h 262385"/>
                    <a:gd name="connsiteX5" fmla="*/ 174697 w 195526"/>
                    <a:gd name="connsiteY5" fmla="*/ 140831 h 262385"/>
                    <a:gd name="connsiteX6" fmla="*/ 106051 w 195526"/>
                    <a:gd name="connsiteY6" fmla="*/ 159350 h 262385"/>
                    <a:gd name="connsiteX7" fmla="*/ 34715 w 195526"/>
                    <a:gd name="connsiteY7" fmla="*/ 159350 h 262385"/>
                    <a:gd name="connsiteX8" fmla="*/ 34715 w 195526"/>
                    <a:gd name="connsiteY8" fmla="*/ 262372 h 262385"/>
                    <a:gd name="connsiteX9" fmla="*/ 0 w 195526"/>
                    <a:gd name="connsiteY9" fmla="*/ 262372 h 262385"/>
                    <a:gd name="connsiteX10" fmla="*/ 34702 w 195526"/>
                    <a:gd name="connsiteY10" fmla="*/ 128498 h 262385"/>
                    <a:gd name="connsiteX11" fmla="*/ 103715 w 195526"/>
                    <a:gd name="connsiteY11" fmla="*/ 128498 h 262385"/>
                    <a:gd name="connsiteX12" fmla="*/ 147487 w 195526"/>
                    <a:gd name="connsiteY12" fmla="*/ 117496 h 262385"/>
                    <a:gd name="connsiteX13" fmla="*/ 160407 w 195526"/>
                    <a:gd name="connsiteY13" fmla="*/ 79870 h 262385"/>
                    <a:gd name="connsiteX14" fmla="*/ 147487 w 195526"/>
                    <a:gd name="connsiteY14" fmla="*/ 42063 h 262385"/>
                    <a:gd name="connsiteX15" fmla="*/ 103715 w 195526"/>
                    <a:gd name="connsiteY15" fmla="*/ 30865 h 262385"/>
                    <a:gd name="connsiteX16" fmla="*/ 34702 w 195526"/>
                    <a:gd name="connsiteY16" fmla="*/ 30865 h 262385"/>
                    <a:gd name="connsiteX17" fmla="*/ 34702 w 195526"/>
                    <a:gd name="connsiteY17" fmla="*/ 128498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5526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6051" y="0"/>
                      </a:lnTo>
                      <a:cubicBezTo>
                        <a:pt x="137920" y="0"/>
                        <a:pt x="160811" y="6238"/>
                        <a:pt x="174697" y="18715"/>
                      </a:cubicBezTo>
                      <a:cubicBezTo>
                        <a:pt x="188583" y="31191"/>
                        <a:pt x="195527" y="51577"/>
                        <a:pt x="195527" y="79870"/>
                      </a:cubicBezTo>
                      <a:cubicBezTo>
                        <a:pt x="195527" y="108178"/>
                        <a:pt x="188583" y="128484"/>
                        <a:pt x="174697" y="140831"/>
                      </a:cubicBezTo>
                      <a:cubicBezTo>
                        <a:pt x="160811" y="153190"/>
                        <a:pt x="137920" y="159350"/>
                        <a:pt x="106051" y="159350"/>
                      </a:cubicBezTo>
                      <a:lnTo>
                        <a:pt x="34715" y="159350"/>
                      </a:lnTo>
                      <a:lnTo>
                        <a:pt x="34715" y="262372"/>
                      </a:lnTo>
                      <a:lnTo>
                        <a:pt x="0" y="262372"/>
                      </a:lnTo>
                      <a:close/>
                      <a:moveTo>
                        <a:pt x="34702" y="128498"/>
                      </a:moveTo>
                      <a:lnTo>
                        <a:pt x="103715" y="128498"/>
                      </a:lnTo>
                      <a:cubicBezTo>
                        <a:pt x="124282" y="128498"/>
                        <a:pt x="138873" y="124831"/>
                        <a:pt x="147487" y="117496"/>
                      </a:cubicBezTo>
                      <a:cubicBezTo>
                        <a:pt x="156100" y="110161"/>
                        <a:pt x="160407" y="97633"/>
                        <a:pt x="160407" y="79870"/>
                      </a:cubicBezTo>
                      <a:cubicBezTo>
                        <a:pt x="160407" y="62109"/>
                        <a:pt x="156100" y="49527"/>
                        <a:pt x="147487" y="42063"/>
                      </a:cubicBezTo>
                      <a:cubicBezTo>
                        <a:pt x="138860" y="34611"/>
                        <a:pt x="124282" y="30865"/>
                        <a:pt x="103715" y="30865"/>
                      </a:cubicBezTo>
                      <a:lnTo>
                        <a:pt x="34702" y="30865"/>
                      </a:lnTo>
                      <a:lnTo>
                        <a:pt x="34702" y="128498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8" name="Freeform: Shape 104">
                  <a:extLst>
                    <a:ext uri="{FF2B5EF4-FFF2-40B4-BE49-F238E27FC236}">
                      <a16:creationId xmlns:a16="http://schemas.microsoft.com/office/drawing/2014/main" id="{647A54B8-2BB2-4CBC-91C6-CA58ED468A2D}"/>
                    </a:ext>
                  </a:extLst>
                </p:cNvPr>
                <p:cNvSpPr/>
                <p:nvPr/>
              </p:nvSpPr>
              <p:spPr bwMode="gray">
                <a:xfrm>
                  <a:off x="7227394" y="4483107"/>
                  <a:ext cx="195526" cy="262385"/>
                </a:xfrm>
                <a:custGeom>
                  <a:avLst/>
                  <a:gdLst>
                    <a:gd name="connsiteX0" fmla="*/ 0 w 195526"/>
                    <a:gd name="connsiteY0" fmla="*/ 262385 h 262385"/>
                    <a:gd name="connsiteX1" fmla="*/ 0 w 195526"/>
                    <a:gd name="connsiteY1" fmla="*/ 0 h 262385"/>
                    <a:gd name="connsiteX2" fmla="*/ 106051 w 195526"/>
                    <a:gd name="connsiteY2" fmla="*/ 0 h 262385"/>
                    <a:gd name="connsiteX3" fmla="*/ 174697 w 195526"/>
                    <a:gd name="connsiteY3" fmla="*/ 18715 h 262385"/>
                    <a:gd name="connsiteX4" fmla="*/ 195527 w 195526"/>
                    <a:gd name="connsiteY4" fmla="*/ 79870 h 262385"/>
                    <a:gd name="connsiteX5" fmla="*/ 174697 w 195526"/>
                    <a:gd name="connsiteY5" fmla="*/ 140831 h 262385"/>
                    <a:gd name="connsiteX6" fmla="*/ 106051 w 195526"/>
                    <a:gd name="connsiteY6" fmla="*/ 159350 h 262385"/>
                    <a:gd name="connsiteX7" fmla="*/ 34715 w 195526"/>
                    <a:gd name="connsiteY7" fmla="*/ 159350 h 262385"/>
                    <a:gd name="connsiteX8" fmla="*/ 34715 w 195526"/>
                    <a:gd name="connsiteY8" fmla="*/ 262372 h 262385"/>
                    <a:gd name="connsiteX9" fmla="*/ 0 w 195526"/>
                    <a:gd name="connsiteY9" fmla="*/ 262372 h 262385"/>
                    <a:gd name="connsiteX10" fmla="*/ 34715 w 195526"/>
                    <a:gd name="connsiteY10" fmla="*/ 128498 h 262385"/>
                    <a:gd name="connsiteX11" fmla="*/ 103727 w 195526"/>
                    <a:gd name="connsiteY11" fmla="*/ 128498 h 262385"/>
                    <a:gd name="connsiteX12" fmla="*/ 147499 w 195526"/>
                    <a:gd name="connsiteY12" fmla="*/ 117496 h 262385"/>
                    <a:gd name="connsiteX13" fmla="*/ 160420 w 195526"/>
                    <a:gd name="connsiteY13" fmla="*/ 79870 h 262385"/>
                    <a:gd name="connsiteX14" fmla="*/ 147499 w 195526"/>
                    <a:gd name="connsiteY14" fmla="*/ 42063 h 262385"/>
                    <a:gd name="connsiteX15" fmla="*/ 103727 w 195526"/>
                    <a:gd name="connsiteY15" fmla="*/ 30865 h 262385"/>
                    <a:gd name="connsiteX16" fmla="*/ 34715 w 195526"/>
                    <a:gd name="connsiteY16" fmla="*/ 30865 h 262385"/>
                    <a:gd name="connsiteX17" fmla="*/ 34715 w 195526"/>
                    <a:gd name="connsiteY17" fmla="*/ 128498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95526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06051" y="0"/>
                      </a:lnTo>
                      <a:cubicBezTo>
                        <a:pt x="137920" y="0"/>
                        <a:pt x="160811" y="6238"/>
                        <a:pt x="174697" y="18715"/>
                      </a:cubicBezTo>
                      <a:cubicBezTo>
                        <a:pt x="188583" y="31191"/>
                        <a:pt x="195527" y="51577"/>
                        <a:pt x="195527" y="79870"/>
                      </a:cubicBezTo>
                      <a:cubicBezTo>
                        <a:pt x="195527" y="108178"/>
                        <a:pt x="188583" y="128484"/>
                        <a:pt x="174697" y="140831"/>
                      </a:cubicBezTo>
                      <a:cubicBezTo>
                        <a:pt x="160811" y="153190"/>
                        <a:pt x="137920" y="159350"/>
                        <a:pt x="106051" y="159350"/>
                      </a:cubicBezTo>
                      <a:lnTo>
                        <a:pt x="34715" y="159350"/>
                      </a:lnTo>
                      <a:lnTo>
                        <a:pt x="34715" y="262372"/>
                      </a:lnTo>
                      <a:lnTo>
                        <a:pt x="0" y="262372"/>
                      </a:lnTo>
                      <a:close/>
                      <a:moveTo>
                        <a:pt x="34715" y="128498"/>
                      </a:moveTo>
                      <a:lnTo>
                        <a:pt x="103727" y="128498"/>
                      </a:lnTo>
                      <a:cubicBezTo>
                        <a:pt x="124296" y="128498"/>
                        <a:pt x="138886" y="124831"/>
                        <a:pt x="147499" y="117496"/>
                      </a:cubicBezTo>
                      <a:cubicBezTo>
                        <a:pt x="156113" y="110161"/>
                        <a:pt x="160420" y="97633"/>
                        <a:pt x="160420" y="79870"/>
                      </a:cubicBezTo>
                      <a:cubicBezTo>
                        <a:pt x="160420" y="62109"/>
                        <a:pt x="156113" y="49527"/>
                        <a:pt x="147499" y="42063"/>
                      </a:cubicBezTo>
                      <a:cubicBezTo>
                        <a:pt x="138873" y="34611"/>
                        <a:pt x="124296" y="30865"/>
                        <a:pt x="103727" y="30865"/>
                      </a:cubicBezTo>
                      <a:lnTo>
                        <a:pt x="34715" y="30865"/>
                      </a:lnTo>
                      <a:lnTo>
                        <a:pt x="34715" y="128498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69" name="Freeform: Shape 105">
                  <a:extLst>
                    <a:ext uri="{FF2B5EF4-FFF2-40B4-BE49-F238E27FC236}">
                      <a16:creationId xmlns:a16="http://schemas.microsoft.com/office/drawing/2014/main" id="{12B4BC83-06F5-4908-990F-99F5A3BC1CD7}"/>
                    </a:ext>
                  </a:extLst>
                </p:cNvPr>
                <p:cNvSpPr/>
                <p:nvPr/>
              </p:nvSpPr>
              <p:spPr bwMode="gray">
                <a:xfrm>
                  <a:off x="7509982" y="4483107"/>
                  <a:ext cx="166187" cy="262385"/>
                </a:xfrm>
                <a:custGeom>
                  <a:avLst/>
                  <a:gdLst>
                    <a:gd name="connsiteX0" fmla="*/ 0 w 166187"/>
                    <a:gd name="connsiteY0" fmla="*/ 262385 h 262385"/>
                    <a:gd name="connsiteX1" fmla="*/ 0 w 166187"/>
                    <a:gd name="connsiteY1" fmla="*/ 0 h 262385"/>
                    <a:gd name="connsiteX2" fmla="*/ 34702 w 166187"/>
                    <a:gd name="connsiteY2" fmla="*/ 0 h 262385"/>
                    <a:gd name="connsiteX3" fmla="*/ 34702 w 166187"/>
                    <a:gd name="connsiteY3" fmla="*/ 231129 h 262385"/>
                    <a:gd name="connsiteX4" fmla="*/ 166188 w 166187"/>
                    <a:gd name="connsiteY4" fmla="*/ 231129 h 262385"/>
                    <a:gd name="connsiteX5" fmla="*/ 166188 w 166187"/>
                    <a:gd name="connsiteY5" fmla="*/ 262385 h 262385"/>
                    <a:gd name="connsiteX6" fmla="*/ 0 w 166187"/>
                    <a:gd name="connsiteY6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6187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31129"/>
                      </a:lnTo>
                      <a:lnTo>
                        <a:pt x="166188" y="231129"/>
                      </a:lnTo>
                      <a:lnTo>
                        <a:pt x="166188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0" name="Freeform: Shape 106">
                  <a:extLst>
                    <a:ext uri="{FF2B5EF4-FFF2-40B4-BE49-F238E27FC236}">
                      <a16:creationId xmlns:a16="http://schemas.microsoft.com/office/drawing/2014/main" id="{EEEA1AE3-45FB-44A4-929D-354A3865FDA1}"/>
                    </a:ext>
                  </a:extLst>
                </p:cNvPr>
                <p:cNvSpPr/>
                <p:nvPr/>
              </p:nvSpPr>
              <p:spPr bwMode="gray">
                <a:xfrm>
                  <a:off x="7760334" y="4483107"/>
                  <a:ext cx="34702" cy="262385"/>
                </a:xfrm>
                <a:custGeom>
                  <a:avLst/>
                  <a:gdLst>
                    <a:gd name="connsiteX0" fmla="*/ 0 w 34702"/>
                    <a:gd name="connsiteY0" fmla="*/ 262385 h 262385"/>
                    <a:gd name="connsiteX1" fmla="*/ 0 w 34702"/>
                    <a:gd name="connsiteY1" fmla="*/ 0 h 262385"/>
                    <a:gd name="connsiteX2" fmla="*/ 34702 w 34702"/>
                    <a:gd name="connsiteY2" fmla="*/ 0 h 262385"/>
                    <a:gd name="connsiteX3" fmla="*/ 34702 w 34702"/>
                    <a:gd name="connsiteY3" fmla="*/ 262385 h 262385"/>
                    <a:gd name="connsiteX4" fmla="*/ 0 w 34702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2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1" name="Freeform: Shape 107">
                  <a:extLst>
                    <a:ext uri="{FF2B5EF4-FFF2-40B4-BE49-F238E27FC236}">
                      <a16:creationId xmlns:a16="http://schemas.microsoft.com/office/drawing/2014/main" id="{939B4CE7-22EF-4F40-9A2D-F5B4840FEC7C}"/>
                    </a:ext>
                  </a:extLst>
                </p:cNvPr>
                <p:cNvSpPr/>
                <p:nvPr/>
              </p:nvSpPr>
              <p:spPr bwMode="gray">
                <a:xfrm>
                  <a:off x="7903853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9 w 189718"/>
                    <a:gd name="connsiteY2" fmla="*/ 0 h 262385"/>
                    <a:gd name="connsiteX3" fmla="*/ 187409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9 w 189718"/>
                    <a:gd name="connsiteY10" fmla="*/ 231507 h 262385"/>
                    <a:gd name="connsiteX11" fmla="*/ 189719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9" y="0"/>
                      </a:lnTo>
                      <a:lnTo>
                        <a:pt x="187409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9" y="231507"/>
                      </a:lnTo>
                      <a:lnTo>
                        <a:pt x="189719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2" name="Freeform: Shape 108">
                  <a:extLst>
                    <a:ext uri="{FF2B5EF4-FFF2-40B4-BE49-F238E27FC236}">
                      <a16:creationId xmlns:a16="http://schemas.microsoft.com/office/drawing/2014/main" id="{B01511CB-BDE8-4B26-AC94-FA7BE2DA0CB7}"/>
                    </a:ext>
                  </a:extLst>
                </p:cNvPr>
                <p:cNvSpPr/>
                <p:nvPr/>
              </p:nvSpPr>
              <p:spPr bwMode="gray">
                <a:xfrm>
                  <a:off x="8183635" y="4483107"/>
                  <a:ext cx="201673" cy="262385"/>
                </a:xfrm>
                <a:custGeom>
                  <a:avLst/>
                  <a:gdLst>
                    <a:gd name="connsiteX0" fmla="*/ 0 w 201673"/>
                    <a:gd name="connsiteY0" fmla="*/ 262385 h 262385"/>
                    <a:gd name="connsiteX1" fmla="*/ 0 w 201673"/>
                    <a:gd name="connsiteY1" fmla="*/ 0 h 262385"/>
                    <a:gd name="connsiteX2" fmla="*/ 81750 w 201673"/>
                    <a:gd name="connsiteY2" fmla="*/ 0 h 262385"/>
                    <a:gd name="connsiteX3" fmla="*/ 173719 w 201673"/>
                    <a:gd name="connsiteY3" fmla="*/ 30669 h 262385"/>
                    <a:gd name="connsiteX4" fmla="*/ 201673 w 201673"/>
                    <a:gd name="connsiteY4" fmla="*/ 131186 h 262385"/>
                    <a:gd name="connsiteX5" fmla="*/ 173719 w 201673"/>
                    <a:gd name="connsiteY5" fmla="*/ 231703 h 262385"/>
                    <a:gd name="connsiteX6" fmla="*/ 81750 w 201673"/>
                    <a:gd name="connsiteY6" fmla="*/ 262372 h 262385"/>
                    <a:gd name="connsiteX7" fmla="*/ 0 w 201673"/>
                    <a:gd name="connsiteY7" fmla="*/ 262372 h 262385"/>
                    <a:gd name="connsiteX8" fmla="*/ 34702 w 201673"/>
                    <a:gd name="connsiteY8" fmla="*/ 231520 h 262385"/>
                    <a:gd name="connsiteX9" fmla="*/ 79440 w 201673"/>
                    <a:gd name="connsiteY9" fmla="*/ 231520 h 262385"/>
                    <a:gd name="connsiteX10" fmla="*/ 147108 w 201673"/>
                    <a:gd name="connsiteY10" fmla="*/ 209334 h 262385"/>
                    <a:gd name="connsiteX11" fmla="*/ 166189 w 201673"/>
                    <a:gd name="connsiteY11" fmla="*/ 131199 h 262385"/>
                    <a:gd name="connsiteX12" fmla="*/ 147108 w 201673"/>
                    <a:gd name="connsiteY12" fmla="*/ 53065 h 262385"/>
                    <a:gd name="connsiteX13" fmla="*/ 79440 w 201673"/>
                    <a:gd name="connsiteY13" fmla="*/ 30878 h 262385"/>
                    <a:gd name="connsiteX14" fmla="*/ 34702 w 201673"/>
                    <a:gd name="connsiteY14" fmla="*/ 30878 h 262385"/>
                    <a:gd name="connsiteX15" fmla="*/ 34702 w 201673"/>
                    <a:gd name="connsiteY15" fmla="*/ 231520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673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81750" y="0"/>
                      </a:lnTo>
                      <a:cubicBezTo>
                        <a:pt x="124413" y="0"/>
                        <a:pt x="155069" y="10219"/>
                        <a:pt x="173719" y="30669"/>
                      </a:cubicBezTo>
                      <a:cubicBezTo>
                        <a:pt x="192355" y="51120"/>
                        <a:pt x="201673" y="84634"/>
                        <a:pt x="201673" y="131186"/>
                      </a:cubicBezTo>
                      <a:cubicBezTo>
                        <a:pt x="201673" y="177751"/>
                        <a:pt x="192355" y="211252"/>
                        <a:pt x="173719" y="231703"/>
                      </a:cubicBezTo>
                      <a:cubicBezTo>
                        <a:pt x="155069" y="252153"/>
                        <a:pt x="124413" y="262372"/>
                        <a:pt x="81750" y="262372"/>
                      </a:cubicBezTo>
                      <a:lnTo>
                        <a:pt x="0" y="262372"/>
                      </a:lnTo>
                      <a:close/>
                      <a:moveTo>
                        <a:pt x="34702" y="231520"/>
                      </a:moveTo>
                      <a:lnTo>
                        <a:pt x="79440" y="231520"/>
                      </a:lnTo>
                      <a:cubicBezTo>
                        <a:pt x="111832" y="231520"/>
                        <a:pt x="134396" y="224120"/>
                        <a:pt x="147108" y="209334"/>
                      </a:cubicBezTo>
                      <a:cubicBezTo>
                        <a:pt x="159833" y="194547"/>
                        <a:pt x="166189" y="168511"/>
                        <a:pt x="166189" y="131199"/>
                      </a:cubicBezTo>
                      <a:cubicBezTo>
                        <a:pt x="166189" y="93900"/>
                        <a:pt x="159833" y="67864"/>
                        <a:pt x="147108" y="53065"/>
                      </a:cubicBezTo>
                      <a:cubicBezTo>
                        <a:pt x="134384" y="38278"/>
                        <a:pt x="111819" y="30878"/>
                        <a:pt x="79440" y="30878"/>
                      </a:cubicBezTo>
                      <a:lnTo>
                        <a:pt x="34702" y="30878"/>
                      </a:lnTo>
                      <a:lnTo>
                        <a:pt x="34702" y="231520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3" name="Freeform: Shape 109">
                  <a:extLst>
                    <a:ext uri="{FF2B5EF4-FFF2-40B4-BE49-F238E27FC236}">
                      <a16:creationId xmlns:a16="http://schemas.microsoft.com/office/drawing/2014/main" id="{F561F61A-8CD1-4A47-AE08-C65C15DBF59C}"/>
                    </a:ext>
                  </a:extLst>
                </p:cNvPr>
                <p:cNvSpPr/>
                <p:nvPr/>
              </p:nvSpPr>
              <p:spPr bwMode="gray">
                <a:xfrm>
                  <a:off x="8612430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2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8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8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3" y="240773"/>
                        <a:pt x="88302" y="240773"/>
                      </a:cubicBezTo>
                      <a:cubicBezTo>
                        <a:pt x="129190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7" y="174958"/>
                        <a:pt x="138625" y="168942"/>
                      </a:cubicBezTo>
                      <a:cubicBezTo>
                        <a:pt x="131291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73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6" y="37691"/>
                        <a:pt x="126618" y="30878"/>
                        <a:pt x="97568" y="30878"/>
                      </a:cubicBezTo>
                      <a:cubicBezTo>
                        <a:pt x="58233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8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4" name="Freeform: Shape 110">
                  <a:extLst>
                    <a:ext uri="{FF2B5EF4-FFF2-40B4-BE49-F238E27FC236}">
                      <a16:creationId xmlns:a16="http://schemas.microsoft.com/office/drawing/2014/main" id="{7DF690EF-DD7B-40D3-92FB-636D3C870350}"/>
                    </a:ext>
                  </a:extLst>
                </p:cNvPr>
                <p:cNvSpPr/>
                <p:nvPr/>
              </p:nvSpPr>
              <p:spPr bwMode="gray">
                <a:xfrm>
                  <a:off x="8875950" y="4478474"/>
                  <a:ext cx="185112" cy="271651"/>
                </a:xfrm>
                <a:custGeom>
                  <a:avLst/>
                  <a:gdLst>
                    <a:gd name="connsiteX0" fmla="*/ 121085 w 185112"/>
                    <a:gd name="connsiteY0" fmla="*/ 271651 h 271651"/>
                    <a:gd name="connsiteX1" fmla="*/ 29690 w 185112"/>
                    <a:gd name="connsiteY1" fmla="*/ 238267 h 271651"/>
                    <a:gd name="connsiteX2" fmla="*/ 0 w 185112"/>
                    <a:gd name="connsiteY2" fmla="*/ 135819 h 271651"/>
                    <a:gd name="connsiteX3" fmla="*/ 29495 w 185112"/>
                    <a:gd name="connsiteY3" fmla="*/ 33371 h 271651"/>
                    <a:gd name="connsiteX4" fmla="*/ 120315 w 185112"/>
                    <a:gd name="connsiteY4" fmla="*/ 0 h 271651"/>
                    <a:gd name="connsiteX5" fmla="*/ 185099 w 185112"/>
                    <a:gd name="connsiteY5" fmla="*/ 13508 h 271651"/>
                    <a:gd name="connsiteX6" fmla="*/ 185099 w 185112"/>
                    <a:gd name="connsiteY6" fmla="*/ 47466 h 271651"/>
                    <a:gd name="connsiteX7" fmla="*/ 121476 w 185112"/>
                    <a:gd name="connsiteY7" fmla="*/ 30878 h 271651"/>
                    <a:gd name="connsiteX8" fmla="*/ 55923 w 185112"/>
                    <a:gd name="connsiteY8" fmla="*/ 55753 h 271651"/>
                    <a:gd name="connsiteX9" fmla="*/ 35485 w 185112"/>
                    <a:gd name="connsiteY9" fmla="*/ 135441 h 271651"/>
                    <a:gd name="connsiteX10" fmla="*/ 56118 w 185112"/>
                    <a:gd name="connsiteY10" fmla="*/ 215703 h 271651"/>
                    <a:gd name="connsiteX11" fmla="*/ 122638 w 185112"/>
                    <a:gd name="connsiteY11" fmla="*/ 240786 h 271651"/>
                    <a:gd name="connsiteX12" fmla="*/ 185112 w 185112"/>
                    <a:gd name="connsiteY12" fmla="*/ 224186 h 271651"/>
                    <a:gd name="connsiteX13" fmla="*/ 185112 w 185112"/>
                    <a:gd name="connsiteY13" fmla="*/ 258144 h 271651"/>
                    <a:gd name="connsiteX14" fmla="*/ 121085 w 185112"/>
                    <a:gd name="connsiteY14" fmla="*/ 271651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5112" h="271651">
                      <a:moveTo>
                        <a:pt x="121085" y="271651"/>
                      </a:moveTo>
                      <a:cubicBezTo>
                        <a:pt x="79949" y="271651"/>
                        <a:pt x="49476" y="260519"/>
                        <a:pt x="29690" y="238267"/>
                      </a:cubicBezTo>
                      <a:cubicBezTo>
                        <a:pt x="9893" y="216029"/>
                        <a:pt x="0" y="181875"/>
                        <a:pt x="0" y="135819"/>
                      </a:cubicBezTo>
                      <a:cubicBezTo>
                        <a:pt x="0" y="89776"/>
                        <a:pt x="9828" y="55622"/>
                        <a:pt x="29495" y="33371"/>
                      </a:cubicBezTo>
                      <a:cubicBezTo>
                        <a:pt x="49175" y="11119"/>
                        <a:pt x="79440" y="0"/>
                        <a:pt x="120315" y="0"/>
                      </a:cubicBezTo>
                      <a:cubicBezTo>
                        <a:pt x="147565" y="0"/>
                        <a:pt x="169164" y="4503"/>
                        <a:pt x="185099" y="13508"/>
                      </a:cubicBezTo>
                      <a:lnTo>
                        <a:pt x="185099" y="47466"/>
                      </a:lnTo>
                      <a:cubicBezTo>
                        <a:pt x="166841" y="36412"/>
                        <a:pt x="145634" y="30878"/>
                        <a:pt x="121476" y="30878"/>
                      </a:cubicBezTo>
                      <a:cubicBezTo>
                        <a:pt x="91395" y="30878"/>
                        <a:pt x="69535" y="39165"/>
                        <a:pt x="55923" y="55753"/>
                      </a:cubicBezTo>
                      <a:cubicBezTo>
                        <a:pt x="42284" y="72354"/>
                        <a:pt x="35485" y="98912"/>
                        <a:pt x="35485" y="135441"/>
                      </a:cubicBezTo>
                      <a:cubicBezTo>
                        <a:pt x="35485" y="172231"/>
                        <a:pt x="42350" y="198985"/>
                        <a:pt x="56118" y="215703"/>
                      </a:cubicBezTo>
                      <a:cubicBezTo>
                        <a:pt x="69861" y="232421"/>
                        <a:pt x="92034" y="240786"/>
                        <a:pt x="122638" y="240786"/>
                      </a:cubicBezTo>
                      <a:cubicBezTo>
                        <a:pt x="146547" y="240786"/>
                        <a:pt x="167376" y="235253"/>
                        <a:pt x="185112" y="224186"/>
                      </a:cubicBezTo>
                      <a:lnTo>
                        <a:pt x="185112" y="258144"/>
                      </a:lnTo>
                      <a:cubicBezTo>
                        <a:pt x="169399" y="267136"/>
                        <a:pt x="148074" y="271651"/>
                        <a:pt x="121085" y="27165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5" name="Freeform: Shape 111">
                  <a:extLst>
                    <a:ext uri="{FF2B5EF4-FFF2-40B4-BE49-F238E27FC236}">
                      <a16:creationId xmlns:a16="http://schemas.microsoft.com/office/drawing/2014/main" id="{33921AFC-B0D8-485A-8DDC-1D994850C7F8}"/>
                    </a:ext>
                  </a:extLst>
                </p:cNvPr>
                <p:cNvSpPr/>
                <p:nvPr/>
              </p:nvSpPr>
              <p:spPr bwMode="gray">
                <a:xfrm>
                  <a:off x="9151856" y="4483107"/>
                  <a:ext cx="34701" cy="262385"/>
                </a:xfrm>
                <a:custGeom>
                  <a:avLst/>
                  <a:gdLst>
                    <a:gd name="connsiteX0" fmla="*/ 0 w 34701"/>
                    <a:gd name="connsiteY0" fmla="*/ 262385 h 262385"/>
                    <a:gd name="connsiteX1" fmla="*/ 0 w 34701"/>
                    <a:gd name="connsiteY1" fmla="*/ 0 h 262385"/>
                    <a:gd name="connsiteX2" fmla="*/ 34702 w 34701"/>
                    <a:gd name="connsiteY2" fmla="*/ 0 h 262385"/>
                    <a:gd name="connsiteX3" fmla="*/ 34702 w 34701"/>
                    <a:gd name="connsiteY3" fmla="*/ 262385 h 262385"/>
                    <a:gd name="connsiteX4" fmla="*/ 0 w 34701"/>
                    <a:gd name="connsiteY4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701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34702" y="0"/>
                      </a:lnTo>
                      <a:lnTo>
                        <a:pt x="34702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6" name="Freeform: Shape 112">
                  <a:extLst>
                    <a:ext uri="{FF2B5EF4-FFF2-40B4-BE49-F238E27FC236}">
                      <a16:creationId xmlns:a16="http://schemas.microsoft.com/office/drawing/2014/main" id="{2ECEDFB5-55A5-45C7-9F8F-0D10EF2DA76C}"/>
                    </a:ext>
                  </a:extLst>
                </p:cNvPr>
                <p:cNvSpPr/>
                <p:nvPr/>
              </p:nvSpPr>
              <p:spPr bwMode="gray">
                <a:xfrm>
                  <a:off x="9295375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8 w 189718"/>
                    <a:gd name="connsiteY2" fmla="*/ 0 h 262385"/>
                    <a:gd name="connsiteX3" fmla="*/ 187408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8 w 189718"/>
                    <a:gd name="connsiteY10" fmla="*/ 231507 h 262385"/>
                    <a:gd name="connsiteX11" fmla="*/ 189718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8" y="0"/>
                      </a:lnTo>
                      <a:lnTo>
                        <a:pt x="187408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8" y="231507"/>
                      </a:lnTo>
                      <a:lnTo>
                        <a:pt x="189718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7" name="Freeform: Shape 113">
                  <a:extLst>
                    <a:ext uri="{FF2B5EF4-FFF2-40B4-BE49-F238E27FC236}">
                      <a16:creationId xmlns:a16="http://schemas.microsoft.com/office/drawing/2014/main" id="{E77BA33B-2BC8-46E1-A05D-80003DE704E5}"/>
                    </a:ext>
                  </a:extLst>
                </p:cNvPr>
                <p:cNvSpPr/>
                <p:nvPr/>
              </p:nvSpPr>
              <p:spPr bwMode="gray">
                <a:xfrm>
                  <a:off x="9575157" y="4483107"/>
                  <a:ext cx="207845" cy="262385"/>
                </a:xfrm>
                <a:custGeom>
                  <a:avLst/>
                  <a:gdLst>
                    <a:gd name="connsiteX0" fmla="*/ 0 w 207845"/>
                    <a:gd name="connsiteY0" fmla="*/ 262385 h 262385"/>
                    <a:gd name="connsiteX1" fmla="*/ 0 w 207845"/>
                    <a:gd name="connsiteY1" fmla="*/ 0 h 262385"/>
                    <a:gd name="connsiteX2" fmla="*/ 43628 w 207845"/>
                    <a:gd name="connsiteY2" fmla="*/ 0 h 262385"/>
                    <a:gd name="connsiteX3" fmla="*/ 174684 w 207845"/>
                    <a:gd name="connsiteY3" fmla="*/ 199885 h 262385"/>
                    <a:gd name="connsiteX4" fmla="*/ 174684 w 207845"/>
                    <a:gd name="connsiteY4" fmla="*/ 0 h 262385"/>
                    <a:gd name="connsiteX5" fmla="*/ 207846 w 207845"/>
                    <a:gd name="connsiteY5" fmla="*/ 0 h 262385"/>
                    <a:gd name="connsiteX6" fmla="*/ 207846 w 207845"/>
                    <a:gd name="connsiteY6" fmla="*/ 262385 h 262385"/>
                    <a:gd name="connsiteX7" fmla="*/ 175076 w 207845"/>
                    <a:gd name="connsiteY7" fmla="*/ 262385 h 262385"/>
                    <a:gd name="connsiteX8" fmla="*/ 33161 w 207845"/>
                    <a:gd name="connsiteY8" fmla="*/ 45925 h 262385"/>
                    <a:gd name="connsiteX9" fmla="*/ 33161 w 207845"/>
                    <a:gd name="connsiteY9" fmla="*/ 262385 h 262385"/>
                    <a:gd name="connsiteX10" fmla="*/ 0 w 207845"/>
                    <a:gd name="connsiteY10" fmla="*/ 262385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7845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43628" y="0"/>
                      </a:lnTo>
                      <a:lnTo>
                        <a:pt x="174684" y="199885"/>
                      </a:lnTo>
                      <a:lnTo>
                        <a:pt x="174684" y="0"/>
                      </a:lnTo>
                      <a:lnTo>
                        <a:pt x="207846" y="0"/>
                      </a:lnTo>
                      <a:lnTo>
                        <a:pt x="207846" y="262385"/>
                      </a:lnTo>
                      <a:lnTo>
                        <a:pt x="175076" y="262385"/>
                      </a:lnTo>
                      <a:lnTo>
                        <a:pt x="33161" y="45925"/>
                      </a:lnTo>
                      <a:lnTo>
                        <a:pt x="33161" y="262385"/>
                      </a:lnTo>
                      <a:lnTo>
                        <a:pt x="0" y="262385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8" name="Freeform: Shape 114">
                  <a:extLst>
                    <a:ext uri="{FF2B5EF4-FFF2-40B4-BE49-F238E27FC236}">
                      <a16:creationId xmlns:a16="http://schemas.microsoft.com/office/drawing/2014/main" id="{547D2DCF-90D0-4EA8-A5C8-77D7395EEAEE}"/>
                    </a:ext>
                  </a:extLst>
                </p:cNvPr>
                <p:cNvSpPr/>
                <p:nvPr/>
              </p:nvSpPr>
              <p:spPr bwMode="gray">
                <a:xfrm>
                  <a:off x="9879500" y="4478474"/>
                  <a:ext cx="185112" cy="271651"/>
                </a:xfrm>
                <a:custGeom>
                  <a:avLst/>
                  <a:gdLst>
                    <a:gd name="connsiteX0" fmla="*/ 121085 w 185112"/>
                    <a:gd name="connsiteY0" fmla="*/ 271651 h 271651"/>
                    <a:gd name="connsiteX1" fmla="*/ 29690 w 185112"/>
                    <a:gd name="connsiteY1" fmla="*/ 238267 h 271651"/>
                    <a:gd name="connsiteX2" fmla="*/ 0 w 185112"/>
                    <a:gd name="connsiteY2" fmla="*/ 135819 h 271651"/>
                    <a:gd name="connsiteX3" fmla="*/ 29495 w 185112"/>
                    <a:gd name="connsiteY3" fmla="*/ 33371 h 271651"/>
                    <a:gd name="connsiteX4" fmla="*/ 120315 w 185112"/>
                    <a:gd name="connsiteY4" fmla="*/ 0 h 271651"/>
                    <a:gd name="connsiteX5" fmla="*/ 185099 w 185112"/>
                    <a:gd name="connsiteY5" fmla="*/ 13508 h 271651"/>
                    <a:gd name="connsiteX6" fmla="*/ 185099 w 185112"/>
                    <a:gd name="connsiteY6" fmla="*/ 47466 h 271651"/>
                    <a:gd name="connsiteX7" fmla="*/ 121476 w 185112"/>
                    <a:gd name="connsiteY7" fmla="*/ 30878 h 271651"/>
                    <a:gd name="connsiteX8" fmla="*/ 55923 w 185112"/>
                    <a:gd name="connsiteY8" fmla="*/ 55753 h 271651"/>
                    <a:gd name="connsiteX9" fmla="*/ 35485 w 185112"/>
                    <a:gd name="connsiteY9" fmla="*/ 135441 h 271651"/>
                    <a:gd name="connsiteX10" fmla="*/ 56118 w 185112"/>
                    <a:gd name="connsiteY10" fmla="*/ 215703 h 271651"/>
                    <a:gd name="connsiteX11" fmla="*/ 122638 w 185112"/>
                    <a:gd name="connsiteY11" fmla="*/ 240786 h 271651"/>
                    <a:gd name="connsiteX12" fmla="*/ 185112 w 185112"/>
                    <a:gd name="connsiteY12" fmla="*/ 224186 h 271651"/>
                    <a:gd name="connsiteX13" fmla="*/ 185112 w 185112"/>
                    <a:gd name="connsiteY13" fmla="*/ 258144 h 271651"/>
                    <a:gd name="connsiteX14" fmla="*/ 121085 w 185112"/>
                    <a:gd name="connsiteY14" fmla="*/ 271651 h 271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85112" h="271651">
                      <a:moveTo>
                        <a:pt x="121085" y="271651"/>
                      </a:moveTo>
                      <a:cubicBezTo>
                        <a:pt x="79949" y="271651"/>
                        <a:pt x="49476" y="260519"/>
                        <a:pt x="29690" y="238267"/>
                      </a:cubicBezTo>
                      <a:cubicBezTo>
                        <a:pt x="9893" y="216029"/>
                        <a:pt x="0" y="181875"/>
                        <a:pt x="0" y="135819"/>
                      </a:cubicBezTo>
                      <a:cubicBezTo>
                        <a:pt x="0" y="89776"/>
                        <a:pt x="9828" y="55622"/>
                        <a:pt x="29495" y="33371"/>
                      </a:cubicBezTo>
                      <a:cubicBezTo>
                        <a:pt x="49175" y="11119"/>
                        <a:pt x="79440" y="0"/>
                        <a:pt x="120315" y="0"/>
                      </a:cubicBezTo>
                      <a:cubicBezTo>
                        <a:pt x="147565" y="0"/>
                        <a:pt x="169164" y="4503"/>
                        <a:pt x="185099" y="13508"/>
                      </a:cubicBezTo>
                      <a:lnTo>
                        <a:pt x="185099" y="47466"/>
                      </a:lnTo>
                      <a:cubicBezTo>
                        <a:pt x="166841" y="36412"/>
                        <a:pt x="145634" y="30878"/>
                        <a:pt x="121476" y="30878"/>
                      </a:cubicBezTo>
                      <a:cubicBezTo>
                        <a:pt x="91395" y="30878"/>
                        <a:pt x="69535" y="39165"/>
                        <a:pt x="55923" y="55753"/>
                      </a:cubicBezTo>
                      <a:cubicBezTo>
                        <a:pt x="42285" y="72354"/>
                        <a:pt x="35485" y="98912"/>
                        <a:pt x="35485" y="135441"/>
                      </a:cubicBezTo>
                      <a:cubicBezTo>
                        <a:pt x="35485" y="172231"/>
                        <a:pt x="42350" y="198985"/>
                        <a:pt x="56118" y="215703"/>
                      </a:cubicBezTo>
                      <a:cubicBezTo>
                        <a:pt x="69861" y="232421"/>
                        <a:pt x="92034" y="240786"/>
                        <a:pt x="122638" y="240786"/>
                      </a:cubicBezTo>
                      <a:cubicBezTo>
                        <a:pt x="146547" y="240786"/>
                        <a:pt x="167376" y="235253"/>
                        <a:pt x="185112" y="224186"/>
                      </a:cubicBezTo>
                      <a:lnTo>
                        <a:pt x="185112" y="258144"/>
                      </a:lnTo>
                      <a:cubicBezTo>
                        <a:pt x="169412" y="267136"/>
                        <a:pt x="148074" y="271651"/>
                        <a:pt x="121085" y="271651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79" name="Freeform: Shape 115">
                  <a:extLst>
                    <a:ext uri="{FF2B5EF4-FFF2-40B4-BE49-F238E27FC236}">
                      <a16:creationId xmlns:a16="http://schemas.microsoft.com/office/drawing/2014/main" id="{ED72D7C3-EF13-4C4B-AAD5-209DB712ACDB}"/>
                    </a:ext>
                  </a:extLst>
                </p:cNvPr>
                <p:cNvSpPr/>
                <p:nvPr/>
              </p:nvSpPr>
              <p:spPr bwMode="gray">
                <a:xfrm>
                  <a:off x="10154858" y="4483107"/>
                  <a:ext cx="189718" cy="262385"/>
                </a:xfrm>
                <a:custGeom>
                  <a:avLst/>
                  <a:gdLst>
                    <a:gd name="connsiteX0" fmla="*/ 0 w 189718"/>
                    <a:gd name="connsiteY0" fmla="*/ 262385 h 262385"/>
                    <a:gd name="connsiteX1" fmla="*/ 0 w 189718"/>
                    <a:gd name="connsiteY1" fmla="*/ 0 h 262385"/>
                    <a:gd name="connsiteX2" fmla="*/ 187409 w 189718"/>
                    <a:gd name="connsiteY2" fmla="*/ 0 h 262385"/>
                    <a:gd name="connsiteX3" fmla="*/ 187409 w 189718"/>
                    <a:gd name="connsiteY3" fmla="*/ 30865 h 262385"/>
                    <a:gd name="connsiteX4" fmla="*/ 34702 w 189718"/>
                    <a:gd name="connsiteY4" fmla="*/ 30865 h 262385"/>
                    <a:gd name="connsiteX5" fmla="*/ 34702 w 189718"/>
                    <a:gd name="connsiteY5" fmla="*/ 113437 h 262385"/>
                    <a:gd name="connsiteX6" fmla="*/ 165809 w 189718"/>
                    <a:gd name="connsiteY6" fmla="*/ 113437 h 262385"/>
                    <a:gd name="connsiteX7" fmla="*/ 165809 w 189718"/>
                    <a:gd name="connsiteY7" fmla="*/ 144302 h 262385"/>
                    <a:gd name="connsiteX8" fmla="*/ 34702 w 189718"/>
                    <a:gd name="connsiteY8" fmla="*/ 144302 h 262385"/>
                    <a:gd name="connsiteX9" fmla="*/ 34702 w 189718"/>
                    <a:gd name="connsiteY9" fmla="*/ 231507 h 262385"/>
                    <a:gd name="connsiteX10" fmla="*/ 189719 w 189718"/>
                    <a:gd name="connsiteY10" fmla="*/ 231507 h 262385"/>
                    <a:gd name="connsiteX11" fmla="*/ 189719 w 189718"/>
                    <a:gd name="connsiteY11" fmla="*/ 262372 h 262385"/>
                    <a:gd name="connsiteX12" fmla="*/ 0 w 189718"/>
                    <a:gd name="connsiteY12" fmla="*/ 262372 h 26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9718" h="262385">
                      <a:moveTo>
                        <a:pt x="0" y="262385"/>
                      </a:moveTo>
                      <a:lnTo>
                        <a:pt x="0" y="0"/>
                      </a:lnTo>
                      <a:lnTo>
                        <a:pt x="187409" y="0"/>
                      </a:lnTo>
                      <a:lnTo>
                        <a:pt x="187409" y="30865"/>
                      </a:lnTo>
                      <a:lnTo>
                        <a:pt x="34702" y="30865"/>
                      </a:lnTo>
                      <a:lnTo>
                        <a:pt x="34702" y="113437"/>
                      </a:lnTo>
                      <a:lnTo>
                        <a:pt x="165809" y="113437"/>
                      </a:lnTo>
                      <a:lnTo>
                        <a:pt x="165809" y="144302"/>
                      </a:lnTo>
                      <a:lnTo>
                        <a:pt x="34702" y="144302"/>
                      </a:lnTo>
                      <a:lnTo>
                        <a:pt x="34702" y="231507"/>
                      </a:lnTo>
                      <a:lnTo>
                        <a:pt x="189719" y="231507"/>
                      </a:lnTo>
                      <a:lnTo>
                        <a:pt x="189719" y="262372"/>
                      </a:lnTo>
                      <a:lnTo>
                        <a:pt x="0" y="262372"/>
                      </a:ln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80" name="Freeform: Shape 116">
                  <a:extLst>
                    <a:ext uri="{FF2B5EF4-FFF2-40B4-BE49-F238E27FC236}">
                      <a16:creationId xmlns:a16="http://schemas.microsoft.com/office/drawing/2014/main" id="{F4A6E0FF-C677-4CBE-A04B-5C74FE3DF2D6}"/>
                    </a:ext>
                  </a:extLst>
                </p:cNvPr>
                <p:cNvSpPr/>
                <p:nvPr/>
              </p:nvSpPr>
              <p:spPr bwMode="gray">
                <a:xfrm>
                  <a:off x="10425608" y="4478487"/>
                  <a:ext cx="184341" cy="271638"/>
                </a:xfrm>
                <a:custGeom>
                  <a:avLst/>
                  <a:gdLst>
                    <a:gd name="connsiteX0" fmla="*/ 87544 w 184341"/>
                    <a:gd name="connsiteY0" fmla="*/ 271638 h 271638"/>
                    <a:gd name="connsiteX1" fmla="*/ 0 w 184341"/>
                    <a:gd name="connsiteY1" fmla="*/ 249256 h 271638"/>
                    <a:gd name="connsiteX2" fmla="*/ 0 w 184341"/>
                    <a:gd name="connsiteY2" fmla="*/ 213758 h 271638"/>
                    <a:gd name="connsiteX3" fmla="*/ 88302 w 184341"/>
                    <a:gd name="connsiteY3" fmla="*/ 240773 h 271638"/>
                    <a:gd name="connsiteX4" fmla="*/ 149627 w 184341"/>
                    <a:gd name="connsiteY4" fmla="*/ 195239 h 271638"/>
                    <a:gd name="connsiteX5" fmla="*/ 138625 w 184341"/>
                    <a:gd name="connsiteY5" fmla="*/ 168942 h 271638"/>
                    <a:gd name="connsiteX6" fmla="*/ 97515 w 184341"/>
                    <a:gd name="connsiteY6" fmla="*/ 153007 h 271638"/>
                    <a:gd name="connsiteX7" fmla="*/ 68634 w 184341"/>
                    <a:gd name="connsiteY7" fmla="*/ 146234 h 271638"/>
                    <a:gd name="connsiteX8" fmla="*/ 18506 w 184341"/>
                    <a:gd name="connsiteY8" fmla="*/ 121346 h 271638"/>
                    <a:gd name="connsiteX9" fmla="*/ 3850 w 184341"/>
                    <a:gd name="connsiteY9" fmla="*/ 76778 h 271638"/>
                    <a:gd name="connsiteX10" fmla="*/ 96406 w 184341"/>
                    <a:gd name="connsiteY10" fmla="*/ 0 h 271638"/>
                    <a:gd name="connsiteX11" fmla="*/ 170064 w 184341"/>
                    <a:gd name="connsiteY11" fmla="*/ 16209 h 271638"/>
                    <a:gd name="connsiteX12" fmla="*/ 170064 w 184341"/>
                    <a:gd name="connsiteY12" fmla="*/ 51329 h 271638"/>
                    <a:gd name="connsiteX13" fmla="*/ 97567 w 184341"/>
                    <a:gd name="connsiteY13" fmla="*/ 30878 h 271638"/>
                    <a:gd name="connsiteX14" fmla="*/ 38565 w 184341"/>
                    <a:gd name="connsiteY14" fmla="*/ 74481 h 271638"/>
                    <a:gd name="connsiteX15" fmla="*/ 48784 w 184341"/>
                    <a:gd name="connsiteY15" fmla="*/ 99499 h 271638"/>
                    <a:gd name="connsiteX16" fmla="*/ 86018 w 184341"/>
                    <a:gd name="connsiteY16" fmla="*/ 114520 h 271638"/>
                    <a:gd name="connsiteX17" fmla="*/ 115708 w 184341"/>
                    <a:gd name="connsiteY17" fmla="*/ 121085 h 271638"/>
                    <a:gd name="connsiteX18" fmla="*/ 168524 w 184341"/>
                    <a:gd name="connsiteY18" fmla="*/ 146978 h 271638"/>
                    <a:gd name="connsiteX19" fmla="*/ 184342 w 184341"/>
                    <a:gd name="connsiteY19" fmla="*/ 194104 h 271638"/>
                    <a:gd name="connsiteX20" fmla="*/ 87544 w 184341"/>
                    <a:gd name="connsiteY20" fmla="*/ 271638 h 2716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84341" h="271638">
                      <a:moveTo>
                        <a:pt x="87544" y="271638"/>
                      </a:moveTo>
                      <a:cubicBezTo>
                        <a:pt x="48209" y="271638"/>
                        <a:pt x="19028" y="264173"/>
                        <a:pt x="0" y="249256"/>
                      </a:cubicBezTo>
                      <a:lnTo>
                        <a:pt x="0" y="213758"/>
                      </a:lnTo>
                      <a:cubicBezTo>
                        <a:pt x="24157" y="231768"/>
                        <a:pt x="53613" y="240773"/>
                        <a:pt x="88302" y="240773"/>
                      </a:cubicBezTo>
                      <a:cubicBezTo>
                        <a:pt x="129189" y="240773"/>
                        <a:pt x="149627" y="225595"/>
                        <a:pt x="149627" y="195239"/>
                      </a:cubicBezTo>
                      <a:cubicBezTo>
                        <a:pt x="149627" y="183715"/>
                        <a:pt x="145947" y="174958"/>
                        <a:pt x="138625" y="168942"/>
                      </a:cubicBezTo>
                      <a:cubicBezTo>
                        <a:pt x="131291" y="162926"/>
                        <a:pt x="117587" y="157614"/>
                        <a:pt x="97515" y="153007"/>
                      </a:cubicBezTo>
                      <a:lnTo>
                        <a:pt x="68634" y="146234"/>
                      </a:lnTo>
                      <a:cubicBezTo>
                        <a:pt x="44986" y="140831"/>
                        <a:pt x="28268" y="132530"/>
                        <a:pt x="18506" y="121346"/>
                      </a:cubicBezTo>
                      <a:cubicBezTo>
                        <a:pt x="8731" y="110161"/>
                        <a:pt x="3850" y="95310"/>
                        <a:pt x="3850" y="76778"/>
                      </a:cubicBezTo>
                      <a:cubicBezTo>
                        <a:pt x="3850" y="25593"/>
                        <a:pt x="34702" y="0"/>
                        <a:pt x="96406" y="0"/>
                      </a:cubicBezTo>
                      <a:cubicBezTo>
                        <a:pt x="130338" y="0"/>
                        <a:pt x="154886" y="5403"/>
                        <a:pt x="170064" y="16209"/>
                      </a:cubicBezTo>
                      <a:lnTo>
                        <a:pt x="170064" y="51329"/>
                      </a:lnTo>
                      <a:cubicBezTo>
                        <a:pt x="150775" y="37691"/>
                        <a:pt x="126618" y="30878"/>
                        <a:pt x="97567" y="30878"/>
                      </a:cubicBezTo>
                      <a:cubicBezTo>
                        <a:pt x="58233" y="30878"/>
                        <a:pt x="38565" y="45417"/>
                        <a:pt x="38565" y="74481"/>
                      </a:cubicBezTo>
                      <a:cubicBezTo>
                        <a:pt x="38565" y="85013"/>
                        <a:pt x="41958" y="93339"/>
                        <a:pt x="48784" y="99499"/>
                      </a:cubicBezTo>
                      <a:cubicBezTo>
                        <a:pt x="55596" y="105659"/>
                        <a:pt x="68007" y="110670"/>
                        <a:pt x="86018" y="114520"/>
                      </a:cubicBezTo>
                      <a:lnTo>
                        <a:pt x="115708" y="121085"/>
                      </a:lnTo>
                      <a:cubicBezTo>
                        <a:pt x="140374" y="126501"/>
                        <a:pt x="157992" y="135127"/>
                        <a:pt x="168524" y="146978"/>
                      </a:cubicBezTo>
                      <a:cubicBezTo>
                        <a:pt x="179069" y="158828"/>
                        <a:pt x="184342" y="174541"/>
                        <a:pt x="184342" y="194104"/>
                      </a:cubicBezTo>
                      <a:cubicBezTo>
                        <a:pt x="184342" y="245785"/>
                        <a:pt x="152067" y="271638"/>
                        <a:pt x="87544" y="27163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  <p:grpSp>
            <p:nvGrpSpPr>
              <p:cNvPr id="150" name="Graphic 3">
                <a:extLst>
                  <a:ext uri="{FF2B5EF4-FFF2-40B4-BE49-F238E27FC236}">
                    <a16:creationId xmlns:a16="http://schemas.microsoft.com/office/drawing/2014/main" id="{EB851480-B17A-4D3E-A245-440B9C5E9EE7}"/>
                  </a:ext>
                </a:extLst>
              </p:cNvPr>
              <p:cNvGrpSpPr/>
              <p:nvPr/>
            </p:nvGrpSpPr>
            <p:grpSpPr bwMode="gray">
              <a:xfrm>
                <a:off x="1225830" y="2481785"/>
                <a:ext cx="1609205" cy="1626009"/>
                <a:chOff x="1225830" y="2481785"/>
                <a:chExt cx="1609205" cy="1626009"/>
              </a:xfrm>
            </p:grpSpPr>
            <p:sp>
              <p:nvSpPr>
                <p:cNvPr id="151" name="Freeform: Shape 87">
                  <a:extLst>
                    <a:ext uri="{FF2B5EF4-FFF2-40B4-BE49-F238E27FC236}">
                      <a16:creationId xmlns:a16="http://schemas.microsoft.com/office/drawing/2014/main" id="{CB5DD8C4-7BF2-4373-8C46-41820A8A5070}"/>
                    </a:ext>
                  </a:extLst>
                </p:cNvPr>
                <p:cNvSpPr/>
                <p:nvPr/>
              </p:nvSpPr>
              <p:spPr bwMode="gray">
                <a:xfrm>
                  <a:off x="1225830" y="3224285"/>
                  <a:ext cx="1147028" cy="713117"/>
                </a:xfrm>
                <a:custGeom>
                  <a:avLst/>
                  <a:gdLst>
                    <a:gd name="connsiteX0" fmla="*/ 801276 w 1147028"/>
                    <a:gd name="connsiteY0" fmla="*/ 441233 h 713117"/>
                    <a:gd name="connsiteX1" fmla="*/ 271677 w 1147028"/>
                    <a:gd name="connsiteY1" fmla="*/ 223168 h 713117"/>
                    <a:gd name="connsiteX2" fmla="*/ 246163 w 1147028"/>
                    <a:gd name="connsiteY2" fmla="*/ 0 h 713117"/>
                    <a:gd name="connsiteX3" fmla="*/ 3549 w 1147028"/>
                    <a:gd name="connsiteY3" fmla="*/ 78 h 713117"/>
                    <a:gd name="connsiteX4" fmla="*/ 49827 w 1147028"/>
                    <a:gd name="connsiteY4" fmla="*/ 315737 h 713117"/>
                    <a:gd name="connsiteX5" fmla="*/ 893792 w 1147028"/>
                    <a:gd name="connsiteY5" fmla="*/ 663213 h 713117"/>
                    <a:gd name="connsiteX6" fmla="*/ 1147029 w 1147028"/>
                    <a:gd name="connsiteY6" fmla="*/ 473690 h 713117"/>
                    <a:gd name="connsiteX7" fmla="*/ 975412 w 1147028"/>
                    <a:gd name="connsiteY7" fmla="*/ 302060 h 713117"/>
                    <a:gd name="connsiteX8" fmla="*/ 801276 w 1147028"/>
                    <a:gd name="connsiteY8" fmla="*/ 441233 h 713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7028" h="713117">
                      <a:moveTo>
                        <a:pt x="801276" y="441233"/>
                      </a:moveTo>
                      <a:cubicBezTo>
                        <a:pt x="594865" y="527354"/>
                        <a:pt x="357759" y="429722"/>
                        <a:pt x="271677" y="223168"/>
                      </a:cubicBezTo>
                      <a:cubicBezTo>
                        <a:pt x="241164" y="149940"/>
                        <a:pt x="233843" y="72875"/>
                        <a:pt x="246163" y="0"/>
                      </a:cubicBezTo>
                      <a:lnTo>
                        <a:pt x="3549" y="78"/>
                      </a:lnTo>
                      <a:cubicBezTo>
                        <a:pt x="-7413" y="104132"/>
                        <a:pt x="6747" y="212362"/>
                        <a:pt x="49827" y="315737"/>
                      </a:cubicBezTo>
                      <a:cubicBezTo>
                        <a:pt x="186964" y="644876"/>
                        <a:pt x="564835" y="800467"/>
                        <a:pt x="893792" y="663213"/>
                      </a:cubicBezTo>
                      <a:cubicBezTo>
                        <a:pt x="996241" y="620485"/>
                        <a:pt x="1081840" y="554369"/>
                        <a:pt x="1147029" y="473690"/>
                      </a:cubicBezTo>
                      <a:lnTo>
                        <a:pt x="975412" y="302060"/>
                      </a:lnTo>
                      <a:cubicBezTo>
                        <a:pt x="933023" y="361858"/>
                        <a:pt x="873942" y="410929"/>
                        <a:pt x="801276" y="441233"/>
                      </a:cubicBezTo>
                      <a:close/>
                    </a:path>
                  </a:pathLst>
                </a:custGeom>
                <a:solidFill>
                  <a:srgbClr val="62636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52" name="Freeform: Shape 88">
                  <a:extLst>
                    <a:ext uri="{FF2B5EF4-FFF2-40B4-BE49-F238E27FC236}">
                      <a16:creationId xmlns:a16="http://schemas.microsoft.com/office/drawing/2014/main" id="{A539678C-72ED-49E5-8E96-D5B48585E182}"/>
                    </a:ext>
                  </a:extLst>
                </p:cNvPr>
                <p:cNvSpPr/>
                <p:nvPr/>
              </p:nvSpPr>
              <p:spPr bwMode="gray">
                <a:xfrm>
                  <a:off x="1580809" y="2481785"/>
                  <a:ext cx="1026584" cy="874769"/>
                </a:xfrm>
                <a:custGeom>
                  <a:avLst/>
                  <a:gdLst>
                    <a:gd name="connsiteX0" fmla="*/ 243997 w 1026584"/>
                    <a:gd name="connsiteY0" fmla="*/ 592208 h 874769"/>
                    <a:gd name="connsiteX1" fmla="*/ 698945 w 1026584"/>
                    <a:gd name="connsiteY1" fmla="*/ 244158 h 874769"/>
                    <a:gd name="connsiteX2" fmla="*/ 904481 w 1026584"/>
                    <a:gd name="connsiteY2" fmla="*/ 334469 h 874769"/>
                    <a:gd name="connsiteX3" fmla="*/ 1026584 w 1026584"/>
                    <a:gd name="connsiteY3" fmla="*/ 124665 h 874769"/>
                    <a:gd name="connsiteX4" fmla="*/ 730737 w 1026584"/>
                    <a:gd name="connsiteY4" fmla="*/ 5747 h 874769"/>
                    <a:gd name="connsiteX5" fmla="*/ 5742 w 1026584"/>
                    <a:gd name="connsiteY5" fmla="*/ 560416 h 874769"/>
                    <a:gd name="connsiteX6" fmla="*/ 41893 w 1026584"/>
                    <a:gd name="connsiteY6" fmla="*/ 874770 h 874769"/>
                    <a:gd name="connsiteX7" fmla="*/ 276493 w 1026584"/>
                    <a:gd name="connsiteY7" fmla="*/ 812818 h 874769"/>
                    <a:gd name="connsiteX8" fmla="*/ 243997 w 1026584"/>
                    <a:gd name="connsiteY8" fmla="*/ 592208 h 874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26584" h="874769">
                      <a:moveTo>
                        <a:pt x="243997" y="592208"/>
                      </a:moveTo>
                      <a:cubicBezTo>
                        <a:pt x="273570" y="370398"/>
                        <a:pt x="477252" y="214559"/>
                        <a:pt x="698945" y="244158"/>
                      </a:cubicBezTo>
                      <a:cubicBezTo>
                        <a:pt x="777537" y="254651"/>
                        <a:pt x="847776" y="287121"/>
                        <a:pt x="904481" y="334469"/>
                      </a:cubicBezTo>
                      <a:lnTo>
                        <a:pt x="1026584" y="124665"/>
                      </a:lnTo>
                      <a:cubicBezTo>
                        <a:pt x="942263" y="62792"/>
                        <a:pt x="841681" y="20546"/>
                        <a:pt x="730737" y="5747"/>
                      </a:cubicBezTo>
                      <a:cubicBezTo>
                        <a:pt x="377480" y="-41418"/>
                        <a:pt x="52869" y="206911"/>
                        <a:pt x="5742" y="560416"/>
                      </a:cubicBezTo>
                      <a:cubicBezTo>
                        <a:pt x="-8940" y="670486"/>
                        <a:pt x="5038" y="777789"/>
                        <a:pt x="41893" y="874770"/>
                      </a:cubicBezTo>
                      <a:lnTo>
                        <a:pt x="276493" y="812818"/>
                      </a:lnTo>
                      <a:cubicBezTo>
                        <a:pt x="246215" y="746050"/>
                        <a:pt x="233582" y="670278"/>
                        <a:pt x="243997" y="592208"/>
                      </a:cubicBezTo>
                      <a:close/>
                    </a:path>
                  </a:pathLst>
                </a:custGeom>
                <a:solidFill>
                  <a:srgbClr val="3D434B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  <p:sp>
              <p:nvSpPr>
                <p:cNvPr id="153" name="Freeform: Shape 89">
                  <a:extLst>
                    <a:ext uri="{FF2B5EF4-FFF2-40B4-BE49-F238E27FC236}">
                      <a16:creationId xmlns:a16="http://schemas.microsoft.com/office/drawing/2014/main" id="{A9ACFC1F-48D5-48C8-A0E2-C47C8E1AEE5B}"/>
                    </a:ext>
                  </a:extLst>
                </p:cNvPr>
                <p:cNvSpPr/>
                <p:nvPr/>
              </p:nvSpPr>
              <p:spPr bwMode="gray">
                <a:xfrm>
                  <a:off x="2229927" y="2879315"/>
                  <a:ext cx="605107" cy="1228479"/>
                </a:xfrm>
                <a:custGeom>
                  <a:avLst/>
                  <a:gdLst>
                    <a:gd name="connsiteX0" fmla="*/ 207128 w 605107"/>
                    <a:gd name="connsiteY0" fmla="*/ 316559 h 1228479"/>
                    <a:gd name="connsiteX1" fmla="*/ 280369 w 605107"/>
                    <a:gd name="connsiteY1" fmla="*/ 884879 h 1228479"/>
                    <a:gd name="connsiteX2" fmla="*/ 99316 w 605107"/>
                    <a:gd name="connsiteY2" fmla="*/ 1017671 h 1228479"/>
                    <a:gd name="connsiteX3" fmla="*/ 219644 w 605107"/>
                    <a:gd name="connsiteY3" fmla="*/ 1228479 h 1228479"/>
                    <a:gd name="connsiteX4" fmla="*/ 470675 w 605107"/>
                    <a:gd name="connsiteY4" fmla="*/ 1031804 h 1228479"/>
                    <a:gd name="connsiteX5" fmla="*/ 353949 w 605107"/>
                    <a:gd name="connsiteY5" fmla="*/ 126122 h 1228479"/>
                    <a:gd name="connsiteX6" fmla="*/ 63922 w 605107"/>
                    <a:gd name="connsiteY6" fmla="*/ 0 h 1228479"/>
                    <a:gd name="connsiteX7" fmla="*/ 0 w 605107"/>
                    <a:gd name="connsiteY7" fmla="*/ 234209 h 1228479"/>
                    <a:gd name="connsiteX8" fmla="*/ 207128 w 605107"/>
                    <a:gd name="connsiteY8" fmla="*/ 316559 h 1228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5107" h="1228479">
                      <a:moveTo>
                        <a:pt x="207128" y="316559"/>
                      </a:moveTo>
                      <a:cubicBezTo>
                        <a:pt x="384201" y="453239"/>
                        <a:pt x="417010" y="707702"/>
                        <a:pt x="280369" y="884879"/>
                      </a:cubicBezTo>
                      <a:cubicBezTo>
                        <a:pt x="231938" y="947679"/>
                        <a:pt x="168668" y="992261"/>
                        <a:pt x="99316" y="1017671"/>
                      </a:cubicBezTo>
                      <a:lnTo>
                        <a:pt x="219644" y="1228479"/>
                      </a:lnTo>
                      <a:cubicBezTo>
                        <a:pt x="315384" y="1186429"/>
                        <a:pt x="402302" y="1120471"/>
                        <a:pt x="470675" y="1031804"/>
                      </a:cubicBezTo>
                      <a:cubicBezTo>
                        <a:pt x="688387" y="749478"/>
                        <a:pt x="636145" y="343978"/>
                        <a:pt x="353949" y="126122"/>
                      </a:cubicBezTo>
                      <a:cubicBezTo>
                        <a:pt x="266092" y="58284"/>
                        <a:pt x="166266" y="16653"/>
                        <a:pt x="63922" y="0"/>
                      </a:cubicBezTo>
                      <a:lnTo>
                        <a:pt x="0" y="234209"/>
                      </a:lnTo>
                      <a:cubicBezTo>
                        <a:pt x="72954" y="241426"/>
                        <a:pt x="144824" y="268441"/>
                        <a:pt x="207128" y="316559"/>
                      </a:cubicBezTo>
                      <a:close/>
                    </a:path>
                  </a:pathLst>
                </a:custGeom>
                <a:solidFill>
                  <a:srgbClr val="7B7B81"/>
                </a:solidFill>
                <a:ln w="130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de-DE" dirty="0"/>
                </a:p>
              </p:txBody>
            </p:sp>
          </p:grpSp>
        </p:grpSp>
        <p:grpSp>
          <p:nvGrpSpPr>
            <p:cNvPr id="143" name="Gruppieren 142">
              <a:extLst>
                <a:ext uri="{FF2B5EF4-FFF2-40B4-BE49-F238E27FC236}">
                  <a16:creationId xmlns:a16="http://schemas.microsoft.com/office/drawing/2014/main" id="{11E2EB4E-1453-4F98-A238-70397D2C71E8}"/>
                </a:ext>
              </a:extLst>
            </p:cNvPr>
            <p:cNvGrpSpPr/>
            <p:nvPr/>
          </p:nvGrpSpPr>
          <p:grpSpPr bwMode="gray">
            <a:xfrm>
              <a:off x="9552000" y="117000"/>
              <a:ext cx="2232000" cy="936000"/>
              <a:chOff x="9552000" y="117000"/>
              <a:chExt cx="2232000" cy="936000"/>
            </a:xfrm>
          </p:grpSpPr>
          <p:sp>
            <p:nvSpPr>
              <p:cNvPr id="144" name="Rechteck 143">
                <a:extLst>
                  <a:ext uri="{FF2B5EF4-FFF2-40B4-BE49-F238E27FC236}">
                    <a16:creationId xmlns:a16="http://schemas.microsoft.com/office/drawing/2014/main" id="{0BA94F89-66A4-45E3-8BB9-3BE02C2BCE56}"/>
                  </a:ext>
                </a:extLst>
              </p:cNvPr>
              <p:cNvSpPr/>
              <p:nvPr/>
            </p:nvSpPr>
            <p:spPr bwMode="gray">
              <a:xfrm>
                <a:off x="9552000" y="117000"/>
                <a:ext cx="2232000" cy="936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112000"/>
                  </a:lnSpc>
                  <a:spcBef>
                    <a:spcPts val="300"/>
                  </a:spcBef>
                  <a:spcAft>
                    <a:spcPts val="300"/>
                  </a:spcAft>
                </a:pPr>
                <a:endParaRPr lang="de-DE" sz="1400" dirty="0"/>
              </a:p>
            </p:txBody>
          </p:sp>
          <p:pic>
            <p:nvPicPr>
              <p:cNvPr id="145" name="Grafik 144">
                <a:extLst>
                  <a:ext uri="{FF2B5EF4-FFF2-40B4-BE49-F238E27FC236}">
                    <a16:creationId xmlns:a16="http://schemas.microsoft.com/office/drawing/2014/main" id="{EBA4989E-1083-442A-A832-382D960C59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gray">
              <a:xfrm>
                <a:off x="9631145" y="235121"/>
                <a:ext cx="2093365" cy="70301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049981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697" r:id="rId2"/>
    <p:sldLayoutId id="2147483713" r:id="rId3"/>
    <p:sldLayoutId id="2147483714" r:id="rId4"/>
    <p:sldLayoutId id="2147483698" r:id="rId5"/>
    <p:sldLayoutId id="2147483704" r:id="rId6"/>
    <p:sldLayoutId id="2147483717" r:id="rId7"/>
    <p:sldLayoutId id="2147483700" r:id="rId8"/>
    <p:sldLayoutId id="2147483701" r:id="rId9"/>
    <p:sldLayoutId id="2147483702" r:id="rId10"/>
    <p:sldLayoutId id="2147483703" r:id="rId11"/>
    <p:sldLayoutId id="2147483705" r:id="rId12"/>
    <p:sldLayoutId id="2147483718" r:id="rId13"/>
    <p:sldLayoutId id="2147483719" r:id="rId14"/>
    <p:sldLayoutId id="2147483708" r:id="rId15"/>
    <p:sldLayoutId id="2147483715" r:id="rId16"/>
    <p:sldLayoutId id="2147483709" r:id="rId17"/>
    <p:sldLayoutId id="2147483716" r:id="rId18"/>
    <p:sldLayoutId id="2147483710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spcAft>
          <a:spcPts val="600"/>
        </a:spcAft>
        <a:buNone/>
        <a:defRPr sz="2000" b="1" kern="1200" cap="all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00000"/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00000"/>
        <a:buFont typeface="Wingdings" panose="05000000000000000000" pitchFamily="2" charset="2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Wingdings" panose="05000000000000000000" pitchFamily="2" charset="2"/>
        <a:buNone/>
        <a:defRPr sz="1400" b="1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00000"/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54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00000"/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00000"/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54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00000"/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54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00000"/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540000" indent="-180000" algn="l" defTabSz="914400" rtl="0" eaLnBrk="1" latinLnBrk="0" hangingPunct="1">
        <a:lnSpc>
          <a:spcPct val="113000"/>
        </a:lnSpc>
        <a:spcBef>
          <a:spcPts val="300"/>
        </a:spcBef>
        <a:spcAft>
          <a:spcPts val="300"/>
        </a:spcAft>
        <a:buSzPct val="100000"/>
        <a:buFont typeface="Wingdings" panose="05000000000000000000" pitchFamily="2" charset="2"/>
        <a:buChar char="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212" userDrawn="1">
          <p15:clr>
            <a:srgbClr val="F26B43"/>
          </p15:clr>
        </p15:guide>
        <p15:guide id="28" orient="horz" pos="3611" userDrawn="1">
          <p15:clr>
            <a:srgbClr val="F26B43"/>
          </p15:clr>
        </p15:guide>
        <p15:guide id="32" pos="7287" userDrawn="1">
          <p15:clr>
            <a:srgbClr val="F26B43"/>
          </p15:clr>
        </p15:guide>
        <p15:guide id="33" pos="7468" userDrawn="1">
          <p15:clr>
            <a:srgbClr val="A4A3A4"/>
          </p15:clr>
        </p15:guide>
        <p15:guide id="36" orient="horz" pos="4065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D4BD6FF-F887-68D1-25C9-821F3C11929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 sz="1200" dirty="0"/>
              <a:t>Sophie Nagl, M.SC.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717F8B-E064-3550-321E-2FB735348A9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9E9C37E-8A19-4E30-BE2B-5A966AD23C7A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3D4B603C-04BD-0924-9C03-A4B004D0E7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PES-Studie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00A83C7-EDB2-5039-0C7E-ACAD2B4B0EA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68000" y="4653000"/>
            <a:ext cx="6768000" cy="503463"/>
          </a:xfrm>
        </p:spPr>
        <p:txBody>
          <a:bodyPr/>
          <a:lstStyle/>
          <a:p>
            <a:pPr marL="342900" indent="-342900">
              <a:buAutoNum type="arabicPeriod"/>
            </a:pPr>
            <a:endParaRPr lang="de-DE" dirty="0"/>
          </a:p>
          <a:p>
            <a:r>
              <a:rPr lang="de-DE" sz="2000" dirty="0"/>
              <a:t>Studienaufruf</a:t>
            </a:r>
          </a:p>
        </p:txBody>
      </p:sp>
    </p:spTree>
    <p:extLst>
      <p:ext uri="{BB962C8B-B14F-4D97-AF65-F5344CB8AC3E}">
        <p14:creationId xmlns:p14="http://schemas.microsoft.com/office/powerpoint/2010/main" val="263018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D9BF4-7E80-6A36-6EB5-6523D7EC5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PES-Studie</a:t>
            </a:r>
            <a:br>
              <a:rPr lang="de-DE" dirty="0"/>
            </a:br>
            <a:r>
              <a:rPr lang="de-DE" dirty="0"/>
              <a:t>Psychische Entwicklung von Studierenden</a:t>
            </a:r>
            <a:br>
              <a:rPr lang="de-DE" dirty="0"/>
            </a:b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5C6C33-2E22-AC18-ABE3-6A8E753AB9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1C4BF9-F43E-4A4D-86D3-B98B50C099B6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D55D14-09EF-E950-5378-A0D469291E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PES-Studie | Sophie Nagl, M.SC.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ED6DE2-6670-AA75-9B65-7DB601EDEC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9E9C37E-8A19-4E30-BE2B-5A966AD23C7A}" type="slidenum">
              <a:rPr lang="de-DE" smtClean="0"/>
              <a:pPr/>
              <a:t>2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9E5A65A-CE1D-6F2B-07B4-F4A2657F097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770948"/>
            <a:ext cx="3411106" cy="4827146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EF39C0-765F-6D66-B32B-6D94ECD41AAB}"/>
              </a:ext>
            </a:extLst>
          </p:cNvPr>
          <p:cNvSpPr txBox="1"/>
          <p:nvPr/>
        </p:nvSpPr>
        <p:spPr bwMode="gray">
          <a:xfrm>
            <a:off x="3119718" y="2868706"/>
            <a:ext cx="0" cy="0"/>
          </a:xfrm>
          <a:prstGeom prst="rect">
            <a:avLst/>
          </a:prstGeom>
          <a:noFill/>
        </p:spPr>
        <p:txBody>
          <a:bodyPr wrap="none" lIns="144000" tIns="144000" rIns="144000" bIns="0" rtlCol="0">
            <a:noAutofit/>
          </a:bodyPr>
          <a:lstStyle/>
          <a:p>
            <a:pPr marL="180000" indent="-18000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"/>
            </a:pP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5A7B16-C3D5-C593-35D9-335EE7A5E2EB}"/>
              </a:ext>
            </a:extLst>
          </p:cNvPr>
          <p:cNvSpPr txBox="1"/>
          <p:nvPr/>
        </p:nvSpPr>
        <p:spPr bwMode="gray">
          <a:xfrm>
            <a:off x="336000" y="2205000"/>
            <a:ext cx="8136000" cy="3096000"/>
          </a:xfrm>
          <a:prstGeom prst="rect">
            <a:avLst/>
          </a:prstGeom>
          <a:noFill/>
        </p:spPr>
        <p:txBody>
          <a:bodyPr wrap="square" lIns="144000" tIns="144000" rIns="144000" bIns="0" rtlCol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400" b="1" dirty="0"/>
              <a:t>PES-Studie</a:t>
            </a:r>
            <a:r>
              <a:rPr lang="de-DE" sz="1400" dirty="0"/>
              <a:t>: Studie der CFH zur psychischen Entwicklung von Studierenden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400" b="1" dirty="0"/>
              <a:t>Ziel</a:t>
            </a:r>
            <a:r>
              <a:rPr lang="de-DE" sz="1400" dirty="0"/>
              <a:t>: Psychisches Befinden von Studierenden verschiedener Studiengänge über den Studienverlauf hinweg untersuchen; </a:t>
            </a:r>
            <a:br>
              <a:rPr lang="de-DE" sz="1400" dirty="0"/>
            </a:br>
            <a:r>
              <a:rPr lang="de-DE" sz="1400" dirty="0"/>
              <a:t>Vergleich Psychologiestudierende vs. Studierende anderer Studiengänge.</a:t>
            </a:r>
          </a:p>
          <a:p>
            <a:pPr marL="285750" indent="-2857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de-DE" sz="1400" b="1" dirty="0"/>
              <a:t>Erhebungsmethode</a:t>
            </a:r>
            <a:r>
              <a:rPr lang="de-DE" sz="1400" dirty="0"/>
              <a:t>: längsschnittliche Erhebung (Online-Fragebogen-Studie), 1x/pro Semester</a:t>
            </a:r>
          </a:p>
          <a:p>
            <a:pPr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/>
          </a:p>
          <a:p>
            <a:pPr marL="742950" lvl="1" indent="-285750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è"/>
            </a:pPr>
            <a:r>
              <a:rPr lang="de-DE" dirty="0"/>
              <a:t>Bei Teilnahme erhalten Sie </a:t>
            </a:r>
            <a:r>
              <a:rPr lang="de-DE" b="1" dirty="0">
                <a:solidFill>
                  <a:schemeClr val="accent1"/>
                </a:solidFill>
              </a:rPr>
              <a:t>1 VP </a:t>
            </a:r>
            <a:r>
              <a:rPr lang="de-DE" dirty="0"/>
              <a:t>(Versuchspersonenstunde) !</a:t>
            </a:r>
          </a:p>
          <a:p>
            <a:pPr marL="285750" indent="-28575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è"/>
            </a:pPr>
            <a:endParaRPr lang="de-DE" sz="1400" dirty="0"/>
          </a:p>
          <a:p>
            <a:pPr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58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BD9BF4-7E80-6A36-6EB5-6523D7EC5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00" y="765000"/>
            <a:ext cx="6624000" cy="936000"/>
          </a:xfrm>
        </p:spPr>
        <p:txBody>
          <a:bodyPr/>
          <a:lstStyle/>
          <a:p>
            <a:r>
              <a:rPr lang="de-DE" dirty="0"/>
              <a:t>PES-Studie</a:t>
            </a:r>
            <a:br>
              <a:rPr lang="de-DE" dirty="0"/>
            </a:br>
            <a:r>
              <a:rPr lang="de-DE" dirty="0"/>
              <a:t>Psychische Entwicklung von Studierenden</a:t>
            </a:r>
            <a:br>
              <a:rPr lang="de-DE" dirty="0"/>
            </a:b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F5C6C33-2E22-AC18-ABE3-6A8E753AB9F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71C4BF9-F43E-4A4D-86D3-B98B50C099B6}" type="datetime1">
              <a:rPr lang="de-DE" smtClean="0"/>
              <a:t>08.04.24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BD55D14-09EF-E950-5378-A0D469291E1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 dirty="0"/>
              <a:t>PES-Studie | Sophie Nagl, M.SC.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ED6DE2-6670-AA75-9B65-7DB601EDEC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9E9C37E-8A19-4E30-BE2B-5A966AD23C7A}" type="slidenum">
              <a:rPr lang="de-DE" smtClean="0"/>
              <a:pPr/>
              <a:t>3</a:t>
            </a:fld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19E5A65A-CE1D-6F2B-07B4-F4A2657F0975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001" y="31432"/>
            <a:ext cx="4823999" cy="6826568"/>
          </a:xfr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EEF39C0-765F-6D66-B32B-6D94ECD41AAB}"/>
              </a:ext>
            </a:extLst>
          </p:cNvPr>
          <p:cNvSpPr txBox="1"/>
          <p:nvPr/>
        </p:nvSpPr>
        <p:spPr bwMode="gray">
          <a:xfrm>
            <a:off x="3119718" y="2868706"/>
            <a:ext cx="0" cy="0"/>
          </a:xfrm>
          <a:prstGeom prst="rect">
            <a:avLst/>
          </a:prstGeom>
          <a:noFill/>
        </p:spPr>
        <p:txBody>
          <a:bodyPr wrap="none" lIns="144000" tIns="144000" rIns="144000" bIns="0" rtlCol="0">
            <a:noAutofit/>
          </a:bodyPr>
          <a:lstStyle/>
          <a:p>
            <a:pPr marL="180000" indent="-18000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"/>
            </a:pP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85A7B16-C3D5-C593-35D9-335EE7A5E2EB}"/>
              </a:ext>
            </a:extLst>
          </p:cNvPr>
          <p:cNvSpPr txBox="1"/>
          <p:nvPr/>
        </p:nvSpPr>
        <p:spPr bwMode="gray">
          <a:xfrm>
            <a:off x="336000" y="2205000"/>
            <a:ext cx="3528000" cy="3600000"/>
          </a:xfrm>
          <a:prstGeom prst="rect">
            <a:avLst/>
          </a:prstGeom>
          <a:noFill/>
        </p:spPr>
        <p:txBody>
          <a:bodyPr wrap="square" lIns="144000" tIns="144000" rIns="144000" bIns="0" rtlCol="0">
            <a:noAutofit/>
          </a:bodyPr>
          <a:lstStyle/>
          <a:p>
            <a:pPr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r>
              <a:rPr lang="de-DE" sz="2400" b="1" dirty="0"/>
              <a:t>JETZT teilnehmen und </a:t>
            </a:r>
            <a:r>
              <a:rPr lang="de-DE" sz="2400" b="1" dirty="0">
                <a:solidFill>
                  <a:schemeClr val="accent1"/>
                </a:solidFill>
              </a:rPr>
              <a:t>1 VP </a:t>
            </a:r>
            <a:r>
              <a:rPr lang="de-DE" sz="2400" b="1" dirty="0"/>
              <a:t>erhalten!</a:t>
            </a:r>
            <a:endParaRPr lang="de-DE" sz="2400" dirty="0"/>
          </a:p>
          <a:p>
            <a:pPr marL="285750" indent="-28575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è"/>
            </a:pPr>
            <a:endParaRPr lang="de-DE" sz="1400" dirty="0"/>
          </a:p>
          <a:p>
            <a:pPr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</a:pPr>
            <a:endParaRPr lang="de-DE" sz="1400" dirty="0">
              <a:solidFill>
                <a:schemeClr val="tx1"/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59B9D48-C756-9106-DC6F-F499278F0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00" y="3429000"/>
            <a:ext cx="2448000" cy="2190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724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1DF6F9B-2483-BCE6-595E-1C026A4AE97F}"/>
              </a:ext>
            </a:extLst>
          </p:cNvPr>
          <p:cNvSpPr txBox="1"/>
          <p:nvPr/>
        </p:nvSpPr>
        <p:spPr bwMode="gray">
          <a:xfrm>
            <a:off x="6842234" y="3594538"/>
            <a:ext cx="0" cy="0"/>
          </a:xfrm>
          <a:prstGeom prst="rect">
            <a:avLst/>
          </a:prstGeom>
          <a:noFill/>
        </p:spPr>
        <p:txBody>
          <a:bodyPr wrap="none" lIns="144000" tIns="144000" rIns="144000" bIns="0" rtlCol="0">
            <a:noAutofit/>
          </a:bodyPr>
          <a:lstStyle/>
          <a:p>
            <a:pPr marL="180000" indent="-18000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"/>
            </a:pP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7E36277-A891-C01F-E46D-7D0F785CA9D1}"/>
              </a:ext>
            </a:extLst>
          </p:cNvPr>
          <p:cNvSpPr txBox="1"/>
          <p:nvPr/>
        </p:nvSpPr>
        <p:spPr bwMode="gray">
          <a:xfrm>
            <a:off x="5959366" y="3026979"/>
            <a:ext cx="0" cy="0"/>
          </a:xfrm>
          <a:prstGeom prst="rect">
            <a:avLst/>
          </a:prstGeom>
          <a:noFill/>
        </p:spPr>
        <p:txBody>
          <a:bodyPr wrap="none" lIns="144000" tIns="144000" rIns="144000" bIns="0" rtlCol="0">
            <a:noAutofit/>
          </a:bodyPr>
          <a:lstStyle/>
          <a:p>
            <a:pPr marL="180000" indent="-18000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"/>
            </a:pPr>
            <a:endParaRPr lang="de-DE" sz="1400" dirty="0" err="1">
              <a:solidFill>
                <a:schemeClr val="tx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3CD0D5C-CB30-C29B-4C6C-885A53F6850F}"/>
              </a:ext>
            </a:extLst>
          </p:cNvPr>
          <p:cNvSpPr txBox="1"/>
          <p:nvPr/>
        </p:nvSpPr>
        <p:spPr bwMode="gray">
          <a:xfrm>
            <a:off x="6043448" y="3016469"/>
            <a:ext cx="0" cy="0"/>
          </a:xfrm>
          <a:prstGeom prst="rect">
            <a:avLst/>
          </a:prstGeom>
          <a:noFill/>
        </p:spPr>
        <p:txBody>
          <a:bodyPr wrap="none" lIns="144000" tIns="144000" rIns="144000" bIns="0" rtlCol="0">
            <a:noAutofit/>
          </a:bodyPr>
          <a:lstStyle/>
          <a:p>
            <a:pPr marL="180000" indent="-180000" algn="l">
              <a:lnSpc>
                <a:spcPct val="112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"/>
            </a:pPr>
            <a:endParaRPr lang="de-DE" sz="14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996477"/>
      </p:ext>
    </p:extLst>
  </p:cSld>
  <p:clrMapOvr>
    <a:masterClrMapping/>
  </p:clrMapOvr>
</p:sld>
</file>

<file path=ppt/theme/theme1.xml><?xml version="1.0" encoding="utf-8"?>
<a:theme xmlns:a="http://schemas.openxmlformats.org/drawingml/2006/main" name="CFH">
  <a:themeElements>
    <a:clrScheme name="CFH">
      <a:dk1>
        <a:srgbClr val="38414A"/>
      </a:dk1>
      <a:lt1>
        <a:srgbClr val="FFFFFF"/>
      </a:lt1>
      <a:dk2>
        <a:srgbClr val="E6DFD9"/>
      </a:dk2>
      <a:lt2>
        <a:srgbClr val="5F6872"/>
      </a:lt2>
      <a:accent1>
        <a:srgbClr val="691F40"/>
      </a:accent1>
      <a:accent2>
        <a:srgbClr val="E6007E"/>
      </a:accent2>
      <a:accent3>
        <a:srgbClr val="012490"/>
      </a:accent3>
      <a:accent4>
        <a:srgbClr val="56A4D5"/>
      </a:accent4>
      <a:accent5>
        <a:srgbClr val="AC8088"/>
      </a:accent5>
      <a:accent6>
        <a:srgbClr val="F0BACF"/>
      </a:accent6>
      <a:hlink>
        <a:srgbClr val="E6007E"/>
      </a:hlink>
      <a:folHlink>
        <a:srgbClr val="56A4D5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tx1"/>
        </a:solidFill>
        <a:ln w="9525">
          <a:solidFill>
            <a:schemeClr val="tx1"/>
          </a:solidFill>
        </a:ln>
      </a:spPr>
      <a:bodyPr rtlCol="0" anchor="ctr"/>
      <a:lstStyle>
        <a:defPPr algn="ctr">
          <a:defRPr sz="1400" dirty="0" err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762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144000" tIns="144000" rIns="144000" bIns="0" rtlCol="0">
        <a:noAutofit/>
      </a:bodyPr>
      <a:lstStyle>
        <a:defPPr marL="180000" indent="-180000" algn="l">
          <a:lnSpc>
            <a:spcPct val="112000"/>
          </a:lnSpc>
          <a:spcBef>
            <a:spcPts val="300"/>
          </a:spcBef>
          <a:spcAft>
            <a:spcPts val="300"/>
          </a:spcAft>
          <a:buFont typeface="Wingdings" panose="05000000000000000000" pitchFamily="2" charset="2"/>
          <a:buChar char=""/>
          <a:defRPr sz="1400" dirty="0" err="1" smtClean="0">
            <a:solidFill>
              <a:schemeClr val="tx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SF_MASTER" id="{95C2EC59-0878-409F-B4DA-8BA803E806D2}" vid="{0D6204FE-EBBE-4500-8714-52EB703B9C49}"/>
    </a:ext>
  </a:extLst>
</a:theme>
</file>

<file path=ppt/theme/theme2.xml><?xml version="1.0" encoding="utf-8"?>
<a:theme xmlns:a="http://schemas.openxmlformats.org/drawingml/2006/main" name="Office">
  <a:themeElements>
    <a:clrScheme name="CFH">
      <a:dk1>
        <a:srgbClr val="38414A"/>
      </a:dk1>
      <a:lt1>
        <a:srgbClr val="FFFFFF"/>
      </a:lt1>
      <a:dk2>
        <a:srgbClr val="E6DFD9"/>
      </a:dk2>
      <a:lt2>
        <a:srgbClr val="5F6872"/>
      </a:lt2>
      <a:accent1>
        <a:srgbClr val="691F40"/>
      </a:accent1>
      <a:accent2>
        <a:srgbClr val="E6007E"/>
      </a:accent2>
      <a:accent3>
        <a:srgbClr val="012490"/>
      </a:accent3>
      <a:accent4>
        <a:srgbClr val="56A4D5"/>
      </a:accent4>
      <a:accent5>
        <a:srgbClr val="AC8088"/>
      </a:accent5>
      <a:accent6>
        <a:srgbClr val="F0BACF"/>
      </a:accent6>
      <a:hlink>
        <a:srgbClr val="E6007E"/>
      </a:hlink>
      <a:folHlink>
        <a:srgbClr val="56A4D5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9525"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CFH">
      <a:dk1>
        <a:srgbClr val="38414A"/>
      </a:dk1>
      <a:lt1>
        <a:srgbClr val="FFFFFF"/>
      </a:lt1>
      <a:dk2>
        <a:srgbClr val="E6DFD9"/>
      </a:dk2>
      <a:lt2>
        <a:srgbClr val="5F6872"/>
      </a:lt2>
      <a:accent1>
        <a:srgbClr val="691F40"/>
      </a:accent1>
      <a:accent2>
        <a:srgbClr val="E6007E"/>
      </a:accent2>
      <a:accent3>
        <a:srgbClr val="012490"/>
      </a:accent3>
      <a:accent4>
        <a:srgbClr val="56A4D5"/>
      </a:accent4>
      <a:accent5>
        <a:srgbClr val="AC8088"/>
      </a:accent5>
      <a:accent6>
        <a:srgbClr val="F0BACF"/>
      </a:accent6>
      <a:hlink>
        <a:srgbClr val="E6007E"/>
      </a:hlink>
      <a:folHlink>
        <a:srgbClr val="56A4D5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ln w="9525">
          <a:noFill/>
        </a:ln>
      </a:spPr>
      <a:bodyPr rtlCol="0" anchor="ctr"/>
      <a:lstStyle>
        <a:defPPr algn="ctr"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algn="l"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B29203B034D8F4C92C78C5FA997837C" ma:contentTypeVersion="0" ma:contentTypeDescription="Ein neues Dokument erstellen." ma:contentTypeScope="" ma:versionID="1e26517ed1d8078197e078354d781aa9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354712c4ece313bc3af61e0a06b306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D376AB-A9E4-4754-99D0-8F5E2662DDA0}">
  <ds:schemaRefs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elements/1.1/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5270A700-DEEA-447A-9563-341FE31195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AACE50-5352-4CB8-8C8E-D1ECD68738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HSF_MASTER</Template>
  <TotalTime>0</TotalTime>
  <Words>112</Words>
  <Application>Microsoft Macintosh PowerPoint</Application>
  <PresentationFormat>Breitbild</PresentationFormat>
  <Paragraphs>22</Paragraphs>
  <Slides>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Verdana</vt:lpstr>
      <vt:lpstr>Wingdings</vt:lpstr>
      <vt:lpstr>CFH</vt:lpstr>
      <vt:lpstr>PES-Studie  </vt:lpstr>
      <vt:lpstr>PES-Studie Psychische Entwicklung von Studierenden </vt:lpstr>
      <vt:lpstr>PES-Studie Psychische Entwicklung von Studierenden </vt:lpstr>
      <vt:lpstr>PowerPoint-Präsentation</vt:lpstr>
    </vt:vector>
  </TitlesOfParts>
  <Company>Charlotte Fresenius Hochschule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Präsentation</dc:title>
  <dc:creator/>
  <dc:description>Optimiert für Office 2016</dc:description>
  <cp:lastModifiedBy>Sophie Buchner</cp:lastModifiedBy>
  <cp:revision>476</cp:revision>
  <cp:lastPrinted>2023-10-11T09:46:12Z</cp:lastPrinted>
  <dcterms:created xsi:type="dcterms:W3CDTF">2019-02-26T15:06:28Z</dcterms:created>
  <dcterms:modified xsi:type="dcterms:W3CDTF">2024-04-09T19:05:51Z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0x010100AB29203B034D8F4C92C78C5FA997837C</vt:lpwstr>
  </property>
</Properties>
</file>