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8A552-0435-4C13-BBB8-DB0F902B1CAB}" v="168" dt="2025-03-24T12:56:35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MZ; Maier Benjamin" userId="8ad48023-d65a-4f17-b540-a9c2efe2b7a6" providerId="ADAL" clId="{D818A552-0435-4C13-BBB8-DB0F902B1CAB}"/>
    <pc:docChg chg="undo custSel addSld delSld modSld">
      <pc:chgData name="FMZ; Maier Benjamin" userId="8ad48023-d65a-4f17-b540-a9c2efe2b7a6" providerId="ADAL" clId="{D818A552-0435-4C13-BBB8-DB0F902B1CAB}" dt="2025-03-24T12:56:35.488" v="1227" actId="1076"/>
      <pc:docMkLst>
        <pc:docMk/>
      </pc:docMkLst>
      <pc:sldChg chg="addSp delSp modSp del mod modNotesTx">
        <pc:chgData name="FMZ; Maier Benjamin" userId="8ad48023-d65a-4f17-b540-a9c2efe2b7a6" providerId="ADAL" clId="{D818A552-0435-4C13-BBB8-DB0F902B1CAB}" dt="2025-03-24T12:12:18.653" v="626" actId="47"/>
        <pc:sldMkLst>
          <pc:docMk/>
          <pc:sldMk cId="3532355327" sldId="256"/>
        </pc:sldMkLst>
        <pc:spChg chg="add mod">
          <ac:chgData name="FMZ; Maier Benjamin" userId="8ad48023-d65a-4f17-b540-a9c2efe2b7a6" providerId="ADAL" clId="{D818A552-0435-4C13-BBB8-DB0F902B1CAB}" dt="2025-03-24T12:02:41.707" v="530" actId="1076"/>
          <ac:spMkLst>
            <pc:docMk/>
            <pc:sldMk cId="3532355327" sldId="256"/>
            <ac:spMk id="2" creationId="{93BE8B81-6A55-5FBD-59F2-68241D407C66}"/>
          </ac:spMkLst>
        </pc:spChg>
        <pc:spChg chg="mod">
          <ac:chgData name="FMZ; Maier Benjamin" userId="8ad48023-d65a-4f17-b540-a9c2efe2b7a6" providerId="ADAL" clId="{D818A552-0435-4C13-BBB8-DB0F902B1CAB}" dt="2025-03-24T12:07:35.801" v="577" actId="1076"/>
          <ac:spMkLst>
            <pc:docMk/>
            <pc:sldMk cId="3532355327" sldId="256"/>
            <ac:spMk id="3" creationId="{65843606-6B83-59E0-14DB-810AF0A7EE15}"/>
          </ac:spMkLst>
        </pc:spChg>
        <pc:spChg chg="add mod">
          <ac:chgData name="FMZ; Maier Benjamin" userId="8ad48023-d65a-4f17-b540-a9c2efe2b7a6" providerId="ADAL" clId="{D818A552-0435-4C13-BBB8-DB0F902B1CAB}" dt="2025-03-24T11:48:59.780" v="397" actId="207"/>
          <ac:spMkLst>
            <pc:docMk/>
            <pc:sldMk cId="3532355327" sldId="256"/>
            <ac:spMk id="20" creationId="{3615820E-BFEE-5108-6049-7D006D3AD344}"/>
          </ac:spMkLst>
        </pc:spChg>
        <pc:spChg chg="add mod">
          <ac:chgData name="FMZ; Maier Benjamin" userId="8ad48023-d65a-4f17-b540-a9c2efe2b7a6" providerId="ADAL" clId="{D818A552-0435-4C13-BBB8-DB0F902B1CAB}" dt="2025-03-24T11:36:13.121" v="287" actId="20577"/>
          <ac:spMkLst>
            <pc:docMk/>
            <pc:sldMk cId="3532355327" sldId="256"/>
            <ac:spMk id="22" creationId="{6A449E21-69CB-D13E-6487-C59496A30FCC}"/>
          </ac:spMkLst>
        </pc:spChg>
        <pc:spChg chg="add mod">
          <ac:chgData name="FMZ; Maier Benjamin" userId="8ad48023-d65a-4f17-b540-a9c2efe2b7a6" providerId="ADAL" clId="{D818A552-0435-4C13-BBB8-DB0F902B1CAB}" dt="2025-03-24T11:50:41.685" v="405" actId="1076"/>
          <ac:spMkLst>
            <pc:docMk/>
            <pc:sldMk cId="3532355327" sldId="256"/>
            <ac:spMk id="38" creationId="{DF0A33E1-60E3-573C-CEFD-7DDE0E0395D6}"/>
          </ac:spMkLst>
        </pc:spChg>
        <pc:spChg chg="add mod">
          <ac:chgData name="FMZ; Maier Benjamin" userId="8ad48023-d65a-4f17-b540-a9c2efe2b7a6" providerId="ADAL" clId="{D818A552-0435-4C13-BBB8-DB0F902B1CAB}" dt="2025-03-24T11:48:53.803" v="396" actId="207"/>
          <ac:spMkLst>
            <pc:docMk/>
            <pc:sldMk cId="3532355327" sldId="256"/>
            <ac:spMk id="41" creationId="{C7556210-6C41-C24F-E315-0B3577B2A66B}"/>
          </ac:spMkLst>
        </pc:spChg>
        <pc:spChg chg="add mod">
          <ac:chgData name="FMZ; Maier Benjamin" userId="8ad48023-d65a-4f17-b540-a9c2efe2b7a6" providerId="ADAL" clId="{D818A552-0435-4C13-BBB8-DB0F902B1CAB}" dt="2025-03-24T11:57:53.417" v="476" actId="1076"/>
          <ac:spMkLst>
            <pc:docMk/>
            <pc:sldMk cId="3532355327" sldId="256"/>
            <ac:spMk id="45" creationId="{72DD0615-339E-39D3-2DB8-F49F4C91530B}"/>
          </ac:spMkLst>
        </pc:spChg>
        <pc:spChg chg="add del mod ord">
          <ac:chgData name="FMZ; Maier Benjamin" userId="8ad48023-d65a-4f17-b540-a9c2efe2b7a6" providerId="ADAL" clId="{D818A552-0435-4C13-BBB8-DB0F902B1CAB}" dt="2025-03-24T11:55:29.666" v="458" actId="478"/>
          <ac:spMkLst>
            <pc:docMk/>
            <pc:sldMk cId="3532355327" sldId="256"/>
            <ac:spMk id="46" creationId="{853959DE-ECF5-FF51-81C7-290BA7EDAC72}"/>
          </ac:spMkLst>
        </pc:spChg>
        <pc:spChg chg="add mod ord">
          <ac:chgData name="FMZ; Maier Benjamin" userId="8ad48023-d65a-4f17-b540-a9c2efe2b7a6" providerId="ADAL" clId="{D818A552-0435-4C13-BBB8-DB0F902B1CAB}" dt="2025-03-24T12:07:44.457" v="578" actId="1076"/>
          <ac:spMkLst>
            <pc:docMk/>
            <pc:sldMk cId="3532355327" sldId="256"/>
            <ac:spMk id="47" creationId="{E1D7C671-8317-C2FA-BE77-F320825FF202}"/>
          </ac:spMkLst>
        </pc:spChg>
        <pc:spChg chg="add del">
          <ac:chgData name="FMZ; Maier Benjamin" userId="8ad48023-d65a-4f17-b540-a9c2efe2b7a6" providerId="ADAL" clId="{D818A552-0435-4C13-BBB8-DB0F902B1CAB}" dt="2025-03-24T11:57:54.974" v="477" actId="22"/>
          <ac:spMkLst>
            <pc:docMk/>
            <pc:sldMk cId="3532355327" sldId="256"/>
            <ac:spMk id="49" creationId="{4B75BBA7-F7AB-4A9B-FE96-1021F9FD4620}"/>
          </ac:spMkLst>
        </pc:spChg>
        <pc:spChg chg="add mod">
          <ac:chgData name="FMZ; Maier Benjamin" userId="8ad48023-d65a-4f17-b540-a9c2efe2b7a6" providerId="ADAL" clId="{D818A552-0435-4C13-BBB8-DB0F902B1CAB}" dt="2025-03-24T11:58:55" v="512" actId="1076"/>
          <ac:spMkLst>
            <pc:docMk/>
            <pc:sldMk cId="3532355327" sldId="256"/>
            <ac:spMk id="51" creationId="{B8B34D79-5C5F-CEFE-2AD1-D7A6CADDCF98}"/>
          </ac:spMkLst>
        </pc:spChg>
        <pc:spChg chg="add mod ord">
          <ac:chgData name="FMZ; Maier Benjamin" userId="8ad48023-d65a-4f17-b540-a9c2efe2b7a6" providerId="ADAL" clId="{D818A552-0435-4C13-BBB8-DB0F902B1CAB}" dt="2025-03-24T12:04:38.363" v="553" actId="166"/>
          <ac:spMkLst>
            <pc:docMk/>
            <pc:sldMk cId="3532355327" sldId="256"/>
            <ac:spMk id="52" creationId="{B6161E73-3B58-1366-87D4-3564B161005A}"/>
          </ac:spMkLst>
        </pc:spChg>
        <pc:spChg chg="add mod">
          <ac:chgData name="FMZ; Maier Benjamin" userId="8ad48023-d65a-4f17-b540-a9c2efe2b7a6" providerId="ADAL" clId="{D818A552-0435-4C13-BBB8-DB0F902B1CAB}" dt="2025-03-24T12:00:15.678" v="521" actId="1076"/>
          <ac:spMkLst>
            <pc:docMk/>
            <pc:sldMk cId="3532355327" sldId="256"/>
            <ac:spMk id="53" creationId="{9B415CD7-549D-EAE0-877C-1BBBC2D2D981}"/>
          </ac:spMkLst>
        </pc:spChg>
        <pc:spChg chg="add mod">
          <ac:chgData name="FMZ; Maier Benjamin" userId="8ad48023-d65a-4f17-b540-a9c2efe2b7a6" providerId="ADAL" clId="{D818A552-0435-4C13-BBB8-DB0F902B1CAB}" dt="2025-03-24T12:00:39.005" v="525" actId="1076"/>
          <ac:spMkLst>
            <pc:docMk/>
            <pc:sldMk cId="3532355327" sldId="256"/>
            <ac:spMk id="55" creationId="{231A8F2F-43D4-373F-FE71-1BF552B778FD}"/>
          </ac:spMkLst>
        </pc:spChg>
        <pc:spChg chg="add mod">
          <ac:chgData name="FMZ; Maier Benjamin" userId="8ad48023-d65a-4f17-b540-a9c2efe2b7a6" providerId="ADAL" clId="{D818A552-0435-4C13-BBB8-DB0F902B1CAB}" dt="2025-03-24T12:01:01.453" v="529" actId="1076"/>
          <ac:spMkLst>
            <pc:docMk/>
            <pc:sldMk cId="3532355327" sldId="256"/>
            <ac:spMk id="57" creationId="{8ADFE77B-B19A-C448-F223-1A36B3E4C736}"/>
          </ac:spMkLst>
        </pc:spChg>
        <pc:spChg chg="add mod">
          <ac:chgData name="FMZ; Maier Benjamin" userId="8ad48023-d65a-4f17-b540-a9c2efe2b7a6" providerId="ADAL" clId="{D818A552-0435-4C13-BBB8-DB0F902B1CAB}" dt="2025-03-24T12:08:29.923" v="589" actId="1076"/>
          <ac:spMkLst>
            <pc:docMk/>
            <pc:sldMk cId="3532355327" sldId="256"/>
            <ac:spMk id="60" creationId="{87FB3C72-6320-7D97-FB9D-2DF181AA330F}"/>
          </ac:spMkLst>
        </pc:spChg>
        <pc:spChg chg="add mod">
          <ac:chgData name="FMZ; Maier Benjamin" userId="8ad48023-d65a-4f17-b540-a9c2efe2b7a6" providerId="ADAL" clId="{D818A552-0435-4C13-BBB8-DB0F902B1CAB}" dt="2025-03-24T12:09:03.038" v="597" actId="1076"/>
          <ac:spMkLst>
            <pc:docMk/>
            <pc:sldMk cId="3532355327" sldId="256"/>
            <ac:spMk id="63" creationId="{2CCECC75-608B-D930-B1BD-C6ED5620014E}"/>
          </ac:spMkLst>
        </pc:spChg>
        <pc:spChg chg="add mod">
          <ac:chgData name="FMZ; Maier Benjamin" userId="8ad48023-d65a-4f17-b540-a9c2efe2b7a6" providerId="ADAL" clId="{D818A552-0435-4C13-BBB8-DB0F902B1CAB}" dt="2025-03-24T12:09:20.944" v="598"/>
          <ac:spMkLst>
            <pc:docMk/>
            <pc:sldMk cId="3532355327" sldId="256"/>
            <ac:spMk id="1024" creationId="{E699E0C6-5792-6CEE-186E-95AC93B5D745}"/>
          </ac:spMkLst>
        </pc:spChg>
        <pc:spChg chg="add mod">
          <ac:chgData name="FMZ; Maier Benjamin" userId="8ad48023-d65a-4f17-b540-a9c2efe2b7a6" providerId="ADAL" clId="{D818A552-0435-4C13-BBB8-DB0F902B1CAB}" dt="2025-03-24T12:09:56.281" v="602" actId="1076"/>
          <ac:spMkLst>
            <pc:docMk/>
            <pc:sldMk cId="3532355327" sldId="256"/>
            <ac:spMk id="1027" creationId="{432EE23A-AC99-5416-61D0-509241F82E1B}"/>
          </ac:spMkLst>
        </pc:spChg>
        <pc:picChg chg="add mod">
          <ac:chgData name="FMZ; Maier Benjamin" userId="8ad48023-d65a-4f17-b540-a9c2efe2b7a6" providerId="ADAL" clId="{D818A552-0435-4C13-BBB8-DB0F902B1CAB}" dt="2025-03-24T12:08:06.728" v="584" actId="1076"/>
          <ac:picMkLst>
            <pc:docMk/>
            <pc:sldMk cId="3532355327" sldId="256"/>
            <ac:picMk id="7" creationId="{DE82D4AD-19BF-924E-FA93-26C8D58244DA}"/>
          </ac:picMkLst>
        </pc:picChg>
        <pc:picChg chg="add mod">
          <ac:chgData name="FMZ; Maier Benjamin" userId="8ad48023-d65a-4f17-b540-a9c2efe2b7a6" providerId="ADAL" clId="{D818A552-0435-4C13-BBB8-DB0F902B1CAB}" dt="2025-03-24T12:06:44.794" v="567" actId="1076"/>
          <ac:picMkLst>
            <pc:docMk/>
            <pc:sldMk cId="3532355327" sldId="256"/>
            <ac:picMk id="9" creationId="{D0EFA3E6-4CAC-CF71-BFB7-D569DF6903B7}"/>
          </ac:picMkLst>
        </pc:picChg>
        <pc:picChg chg="add mod">
          <ac:chgData name="FMZ; Maier Benjamin" userId="8ad48023-d65a-4f17-b540-a9c2efe2b7a6" providerId="ADAL" clId="{D818A552-0435-4C13-BBB8-DB0F902B1CAB}" dt="2025-03-24T12:06:52.563" v="569" actId="1076"/>
          <ac:picMkLst>
            <pc:docMk/>
            <pc:sldMk cId="3532355327" sldId="256"/>
            <ac:picMk id="11" creationId="{5E0C635C-65A9-CB71-388A-DDACDA11C01A}"/>
          </ac:picMkLst>
        </pc:picChg>
        <pc:picChg chg="add mod">
          <ac:chgData name="FMZ; Maier Benjamin" userId="8ad48023-d65a-4f17-b540-a9c2efe2b7a6" providerId="ADAL" clId="{D818A552-0435-4C13-BBB8-DB0F902B1CAB}" dt="2025-03-24T12:08:00.957" v="583" actId="1076"/>
          <ac:picMkLst>
            <pc:docMk/>
            <pc:sldMk cId="3532355327" sldId="256"/>
            <ac:picMk id="19" creationId="{2288905B-3864-440F-AEF9-AB705ED119EC}"/>
          </ac:picMkLst>
        </pc:picChg>
        <pc:picChg chg="add mod">
          <ac:chgData name="FMZ; Maier Benjamin" userId="8ad48023-d65a-4f17-b540-a9c2efe2b7a6" providerId="ADAL" clId="{D818A552-0435-4C13-BBB8-DB0F902B1CAB}" dt="2025-03-24T12:07:59.248" v="582" actId="1076"/>
          <ac:picMkLst>
            <pc:docMk/>
            <pc:sldMk cId="3532355327" sldId="256"/>
            <ac:picMk id="21" creationId="{1B9DA3BD-792B-EFA3-A8F3-3C906E51BEFF}"/>
          </ac:picMkLst>
        </pc:picChg>
        <pc:picChg chg="add mod">
          <ac:chgData name="FMZ; Maier Benjamin" userId="8ad48023-d65a-4f17-b540-a9c2efe2b7a6" providerId="ADAL" clId="{D818A552-0435-4C13-BBB8-DB0F902B1CAB}" dt="2025-03-24T11:46:28.702" v="361" actId="1076"/>
          <ac:picMkLst>
            <pc:docMk/>
            <pc:sldMk cId="3532355327" sldId="256"/>
            <ac:picMk id="23" creationId="{9BE39511-92D4-216D-C8C7-DC914ADF3A5B}"/>
          </ac:picMkLst>
        </pc:picChg>
        <pc:picChg chg="add mod">
          <ac:chgData name="FMZ; Maier Benjamin" userId="8ad48023-d65a-4f17-b540-a9c2efe2b7a6" providerId="ADAL" clId="{D818A552-0435-4C13-BBB8-DB0F902B1CAB}" dt="2025-03-24T11:46:23.213" v="360" actId="1076"/>
          <ac:picMkLst>
            <pc:docMk/>
            <pc:sldMk cId="3532355327" sldId="256"/>
            <ac:picMk id="24" creationId="{542E267B-35F9-1482-5B77-605D3468A510}"/>
          </ac:picMkLst>
        </pc:picChg>
        <pc:picChg chg="add mod">
          <ac:chgData name="FMZ; Maier Benjamin" userId="8ad48023-d65a-4f17-b540-a9c2efe2b7a6" providerId="ADAL" clId="{D818A552-0435-4C13-BBB8-DB0F902B1CAB}" dt="2025-03-24T12:07:56.202" v="581" actId="1076"/>
          <ac:picMkLst>
            <pc:docMk/>
            <pc:sldMk cId="3532355327" sldId="256"/>
            <ac:picMk id="25" creationId="{3288A4B2-C6EA-50A2-7CB5-0C01365ABCF7}"/>
          </ac:picMkLst>
        </pc:picChg>
        <pc:picChg chg="add mod">
          <ac:chgData name="FMZ; Maier Benjamin" userId="8ad48023-d65a-4f17-b540-a9c2efe2b7a6" providerId="ADAL" clId="{D818A552-0435-4C13-BBB8-DB0F902B1CAB}" dt="2025-03-24T12:07:52.933" v="580" actId="1076"/>
          <ac:picMkLst>
            <pc:docMk/>
            <pc:sldMk cId="3532355327" sldId="256"/>
            <ac:picMk id="27" creationId="{F4A7DF9C-C005-30C3-7C95-54BEC2293AE4}"/>
          </ac:picMkLst>
        </pc:picChg>
        <pc:picChg chg="add mod">
          <ac:chgData name="FMZ; Maier Benjamin" userId="8ad48023-d65a-4f17-b540-a9c2efe2b7a6" providerId="ADAL" clId="{D818A552-0435-4C13-BBB8-DB0F902B1CAB}" dt="2025-03-24T11:45:33.448" v="350" actId="14100"/>
          <ac:picMkLst>
            <pc:docMk/>
            <pc:sldMk cId="3532355327" sldId="256"/>
            <ac:picMk id="28" creationId="{53B24CD4-0100-1BB6-7316-4F0EE025C3C0}"/>
          </ac:picMkLst>
        </pc:picChg>
        <pc:picChg chg="add mod">
          <ac:chgData name="FMZ; Maier Benjamin" userId="8ad48023-d65a-4f17-b540-a9c2efe2b7a6" providerId="ADAL" clId="{D818A552-0435-4C13-BBB8-DB0F902B1CAB}" dt="2025-03-24T12:07:48.508" v="579" actId="1076"/>
          <ac:picMkLst>
            <pc:docMk/>
            <pc:sldMk cId="3532355327" sldId="256"/>
            <ac:picMk id="29" creationId="{F316BD63-F3BA-61AA-C87E-58EAB4D9C1D6}"/>
          </ac:picMkLst>
        </pc:picChg>
        <pc:picChg chg="add del mod">
          <ac:chgData name="FMZ; Maier Benjamin" userId="8ad48023-d65a-4f17-b540-a9c2efe2b7a6" providerId="ADAL" clId="{D818A552-0435-4C13-BBB8-DB0F902B1CAB}" dt="2025-03-24T11:40:16.615" v="314" actId="478"/>
          <ac:picMkLst>
            <pc:docMk/>
            <pc:sldMk cId="3532355327" sldId="256"/>
            <ac:picMk id="31" creationId="{5FE8D5DD-329B-3694-818D-BF8717D79333}"/>
          </ac:picMkLst>
        </pc:picChg>
        <pc:picChg chg="add del mod">
          <ac:chgData name="FMZ; Maier Benjamin" userId="8ad48023-d65a-4f17-b540-a9c2efe2b7a6" providerId="ADAL" clId="{D818A552-0435-4C13-BBB8-DB0F902B1CAB}" dt="2025-03-24T11:40:52.663" v="317" actId="478"/>
          <ac:picMkLst>
            <pc:docMk/>
            <pc:sldMk cId="3532355327" sldId="256"/>
            <ac:picMk id="33" creationId="{3D6DAA5B-FE14-A727-1398-474B06E6264F}"/>
          </ac:picMkLst>
        </pc:picChg>
        <pc:picChg chg="add mod">
          <ac:chgData name="FMZ; Maier Benjamin" userId="8ad48023-d65a-4f17-b540-a9c2efe2b7a6" providerId="ADAL" clId="{D818A552-0435-4C13-BBB8-DB0F902B1CAB}" dt="2025-03-24T11:45:59.564" v="355" actId="1076"/>
          <ac:picMkLst>
            <pc:docMk/>
            <pc:sldMk cId="3532355327" sldId="256"/>
            <ac:picMk id="35" creationId="{0B2CF365-3790-24EE-7594-FA723D872895}"/>
          </ac:picMkLst>
        </pc:picChg>
        <pc:picChg chg="add mod">
          <ac:chgData name="FMZ; Maier Benjamin" userId="8ad48023-d65a-4f17-b540-a9c2efe2b7a6" providerId="ADAL" clId="{D818A552-0435-4C13-BBB8-DB0F902B1CAB}" dt="2025-03-24T11:45:54.142" v="354" actId="1076"/>
          <ac:picMkLst>
            <pc:docMk/>
            <pc:sldMk cId="3532355327" sldId="256"/>
            <ac:picMk id="37" creationId="{ABF7A87E-397D-3B4D-50D1-49B3B290FDF4}"/>
          </ac:picMkLst>
        </pc:picChg>
        <pc:picChg chg="add mod">
          <ac:chgData name="FMZ; Maier Benjamin" userId="8ad48023-d65a-4f17-b540-a9c2efe2b7a6" providerId="ADAL" clId="{D818A552-0435-4C13-BBB8-DB0F902B1CAB}" dt="2025-03-24T11:48:26.881" v="393" actId="1076"/>
          <ac:picMkLst>
            <pc:docMk/>
            <pc:sldMk cId="3532355327" sldId="256"/>
            <ac:picMk id="40" creationId="{A43456DE-16D1-7F6E-E933-F8A1537B81A9}"/>
          </ac:picMkLst>
        </pc:picChg>
        <pc:picChg chg="add del mod">
          <ac:chgData name="FMZ; Maier Benjamin" userId="8ad48023-d65a-4f17-b540-a9c2efe2b7a6" providerId="ADAL" clId="{D818A552-0435-4C13-BBB8-DB0F902B1CAB}" dt="2025-03-24T11:50:27.833" v="400" actId="21"/>
          <ac:picMkLst>
            <pc:docMk/>
            <pc:sldMk cId="3532355327" sldId="256"/>
            <ac:picMk id="43" creationId="{67133097-C9AD-D877-3AF7-FFF03101F7B3}"/>
          </ac:picMkLst>
        </pc:picChg>
        <pc:picChg chg="add mod">
          <ac:chgData name="FMZ; Maier Benjamin" userId="8ad48023-d65a-4f17-b540-a9c2efe2b7a6" providerId="ADAL" clId="{D818A552-0435-4C13-BBB8-DB0F902B1CAB}" dt="2025-03-24T11:52:20.414" v="416" actId="1076"/>
          <ac:picMkLst>
            <pc:docMk/>
            <pc:sldMk cId="3532355327" sldId="256"/>
            <ac:picMk id="44" creationId="{67133097-C9AD-D877-3AF7-FFF03101F7B3}"/>
          </ac:picMkLst>
        </pc:picChg>
        <pc:picChg chg="add mod">
          <ac:chgData name="FMZ; Maier Benjamin" userId="8ad48023-d65a-4f17-b540-a9c2efe2b7a6" providerId="ADAL" clId="{D818A552-0435-4C13-BBB8-DB0F902B1CAB}" dt="2025-03-24T12:00:28.368" v="523" actId="1076"/>
          <ac:picMkLst>
            <pc:docMk/>
            <pc:sldMk cId="3532355327" sldId="256"/>
            <ac:picMk id="54" creationId="{53BD0906-6C84-C361-4045-891317A908AC}"/>
          </ac:picMkLst>
        </pc:picChg>
        <pc:picChg chg="add mod">
          <ac:chgData name="FMZ; Maier Benjamin" userId="8ad48023-d65a-4f17-b540-a9c2efe2b7a6" providerId="ADAL" clId="{D818A552-0435-4C13-BBB8-DB0F902B1CAB}" dt="2025-03-24T12:06:05.412" v="562" actId="14100"/>
          <ac:picMkLst>
            <pc:docMk/>
            <pc:sldMk cId="3532355327" sldId="256"/>
            <ac:picMk id="56" creationId="{133A5A55-188A-621C-2FF2-94A144872359}"/>
          </ac:picMkLst>
        </pc:picChg>
        <pc:picChg chg="add mod">
          <ac:chgData name="FMZ; Maier Benjamin" userId="8ad48023-d65a-4f17-b540-a9c2efe2b7a6" providerId="ADAL" clId="{D818A552-0435-4C13-BBB8-DB0F902B1CAB}" dt="2025-03-24T12:08:32.826" v="590" actId="1076"/>
          <ac:picMkLst>
            <pc:docMk/>
            <pc:sldMk cId="3532355327" sldId="256"/>
            <ac:picMk id="58" creationId="{91B22A75-FEB9-28C8-C030-E691CA389C8C}"/>
          </ac:picMkLst>
        </pc:picChg>
        <pc:picChg chg="add mod">
          <ac:chgData name="FMZ; Maier Benjamin" userId="8ad48023-d65a-4f17-b540-a9c2efe2b7a6" providerId="ADAL" clId="{D818A552-0435-4C13-BBB8-DB0F902B1CAB}" dt="2025-03-24T12:06:10.518" v="563"/>
          <ac:picMkLst>
            <pc:docMk/>
            <pc:sldMk cId="3532355327" sldId="256"/>
            <ac:picMk id="59" creationId="{17315340-5449-BBBD-549D-AD4096C11456}"/>
          </ac:picMkLst>
        </pc:picChg>
        <pc:picChg chg="add mod">
          <ac:chgData name="FMZ; Maier Benjamin" userId="8ad48023-d65a-4f17-b540-a9c2efe2b7a6" providerId="ADAL" clId="{D818A552-0435-4C13-BBB8-DB0F902B1CAB}" dt="2025-03-24T12:08:40.926" v="593" actId="1076"/>
          <ac:picMkLst>
            <pc:docMk/>
            <pc:sldMk cId="3532355327" sldId="256"/>
            <ac:picMk id="61" creationId="{B5CEC61F-494D-D2E4-14FD-68A93EE7618A}"/>
          </ac:picMkLst>
        </pc:picChg>
        <pc:picChg chg="add mod">
          <ac:chgData name="FMZ; Maier Benjamin" userId="8ad48023-d65a-4f17-b540-a9c2efe2b7a6" providerId="ADAL" clId="{D818A552-0435-4C13-BBB8-DB0F902B1CAB}" dt="2025-03-24T12:08:53.084" v="595" actId="1076"/>
          <ac:picMkLst>
            <pc:docMk/>
            <pc:sldMk cId="3532355327" sldId="256"/>
            <ac:picMk id="62" creationId="{0A9ED294-C8AD-4E43-76EE-F168B354C63B}"/>
          </ac:picMkLst>
        </pc:picChg>
        <pc:picChg chg="add mod">
          <ac:chgData name="FMZ; Maier Benjamin" userId="8ad48023-d65a-4f17-b540-a9c2efe2b7a6" providerId="ADAL" clId="{D818A552-0435-4C13-BBB8-DB0F902B1CAB}" dt="2025-03-24T12:09:32.308" v="600" actId="1076"/>
          <ac:picMkLst>
            <pc:docMk/>
            <pc:sldMk cId="3532355327" sldId="256"/>
            <ac:picMk id="1025" creationId="{CFA3E414-1CE7-36CD-3901-844BB92E1E6D}"/>
          </ac:picMkLst>
        </pc:picChg>
        <pc:picChg chg="add mod">
          <ac:chgData name="FMZ; Maier Benjamin" userId="8ad48023-d65a-4f17-b540-a9c2efe2b7a6" providerId="ADAL" clId="{D818A552-0435-4C13-BBB8-DB0F902B1CAB}" dt="2025-03-24T11:34:57.547" v="264" actId="14100"/>
          <ac:picMkLst>
            <pc:docMk/>
            <pc:sldMk cId="3532355327" sldId="256"/>
            <ac:picMk id="1026" creationId="{E8E63A87-CD4A-95CF-F669-C68CBB4A5420}"/>
          </ac:picMkLst>
        </pc:picChg>
        <pc:picChg chg="add mod">
          <ac:chgData name="FMZ; Maier Benjamin" userId="8ad48023-d65a-4f17-b540-a9c2efe2b7a6" providerId="ADAL" clId="{D818A552-0435-4C13-BBB8-DB0F902B1CAB}" dt="2025-03-24T11:51:06.575" v="409" actId="1076"/>
          <ac:picMkLst>
            <pc:docMk/>
            <pc:sldMk cId="3532355327" sldId="256"/>
            <ac:picMk id="1028" creationId="{5C912DD5-4465-7885-9A39-6A0DFD485339}"/>
          </ac:picMkLst>
        </pc:picChg>
        <pc:picChg chg="add mod">
          <ac:chgData name="FMZ; Maier Benjamin" userId="8ad48023-d65a-4f17-b540-a9c2efe2b7a6" providerId="ADAL" clId="{D818A552-0435-4C13-BBB8-DB0F902B1CAB}" dt="2025-03-24T12:04:44.896" v="554" actId="14100"/>
          <ac:picMkLst>
            <pc:docMk/>
            <pc:sldMk cId="3532355327" sldId="256"/>
            <ac:picMk id="1030" creationId="{A74E4D06-AD02-F569-AC30-B9CBD2B5F5E6}"/>
          </ac:picMkLst>
        </pc:picChg>
        <pc:cxnChg chg="add mod">
          <ac:chgData name="FMZ; Maier Benjamin" userId="8ad48023-d65a-4f17-b540-a9c2efe2b7a6" providerId="ADAL" clId="{D818A552-0435-4C13-BBB8-DB0F902B1CAB}" dt="2025-03-24T11:32:22.708" v="231" actId="14100"/>
          <ac:cxnSpMkLst>
            <pc:docMk/>
            <pc:sldMk cId="3532355327" sldId="256"/>
            <ac:cxnSpMk id="5" creationId="{FA8FA6A9-E94D-1A95-0199-F0C0A0046311}"/>
          </ac:cxnSpMkLst>
        </pc:cxnChg>
        <pc:cxnChg chg="add mod">
          <ac:chgData name="FMZ; Maier Benjamin" userId="8ad48023-d65a-4f17-b540-a9c2efe2b7a6" providerId="ADAL" clId="{D818A552-0435-4C13-BBB8-DB0F902B1CAB}" dt="2025-03-24T11:32:34.430" v="233" actId="1076"/>
          <ac:cxnSpMkLst>
            <pc:docMk/>
            <pc:sldMk cId="3532355327" sldId="256"/>
            <ac:cxnSpMk id="12" creationId="{FED7D742-EA55-8D12-27A2-1C7CFBB2E70D}"/>
          </ac:cxnSpMkLst>
        </pc:cxnChg>
        <pc:cxnChg chg="add mod">
          <ac:chgData name="FMZ; Maier Benjamin" userId="8ad48023-d65a-4f17-b540-a9c2efe2b7a6" providerId="ADAL" clId="{D818A552-0435-4C13-BBB8-DB0F902B1CAB}" dt="2025-03-24T11:33:35.955" v="241" actId="1076"/>
          <ac:cxnSpMkLst>
            <pc:docMk/>
            <pc:sldMk cId="3532355327" sldId="256"/>
            <ac:cxnSpMk id="13" creationId="{E5BCE1A7-1849-8E0C-7889-AEC9F266399C}"/>
          </ac:cxnSpMkLst>
        </pc:cxnChg>
        <pc:cxnChg chg="add mod">
          <ac:chgData name="FMZ; Maier Benjamin" userId="8ad48023-d65a-4f17-b540-a9c2efe2b7a6" providerId="ADAL" clId="{D818A552-0435-4C13-BBB8-DB0F902B1CAB}" dt="2025-03-24T11:48:17.274" v="391" actId="1076"/>
          <ac:cxnSpMkLst>
            <pc:docMk/>
            <pc:sldMk cId="3532355327" sldId="256"/>
            <ac:cxnSpMk id="39" creationId="{5A1250BD-6FA7-1BC5-8238-A65CB908A857}"/>
          </ac:cxnSpMkLst>
        </pc:cxnChg>
      </pc:sldChg>
      <pc:sldChg chg="new del">
        <pc:chgData name="FMZ; Maier Benjamin" userId="8ad48023-d65a-4f17-b540-a9c2efe2b7a6" providerId="ADAL" clId="{D818A552-0435-4C13-BBB8-DB0F902B1CAB}" dt="2025-03-24T12:40:40.178" v="1022" actId="47"/>
        <pc:sldMkLst>
          <pc:docMk/>
          <pc:sldMk cId="1685723312" sldId="257"/>
        </pc:sldMkLst>
      </pc:sldChg>
      <pc:sldChg chg="addSp delSp modSp add mod">
        <pc:chgData name="FMZ; Maier Benjamin" userId="8ad48023-d65a-4f17-b540-a9c2efe2b7a6" providerId="ADAL" clId="{D818A552-0435-4C13-BBB8-DB0F902B1CAB}" dt="2025-03-24T12:55:37.998" v="1220"/>
        <pc:sldMkLst>
          <pc:docMk/>
          <pc:sldMk cId="168910505" sldId="258"/>
        </pc:sldMkLst>
        <pc:spChg chg="mod">
          <ac:chgData name="FMZ; Maier Benjamin" userId="8ad48023-d65a-4f17-b540-a9c2efe2b7a6" providerId="ADAL" clId="{D818A552-0435-4C13-BBB8-DB0F902B1CAB}" dt="2025-03-24T12:53:16.196" v="1177" actId="20577"/>
          <ac:spMkLst>
            <pc:docMk/>
            <pc:sldMk cId="168910505" sldId="258"/>
            <ac:spMk id="3" creationId="{ECBDABC8-92C4-AF3D-EB44-A303859FFCE0}"/>
          </ac:spMkLst>
        </pc:spChg>
        <pc:spChg chg="add mod">
          <ac:chgData name="FMZ; Maier Benjamin" userId="8ad48023-d65a-4f17-b540-a9c2efe2b7a6" providerId="ADAL" clId="{D818A552-0435-4C13-BBB8-DB0F902B1CAB}" dt="2025-03-24T12:55:37.998" v="1220"/>
          <ac:spMkLst>
            <pc:docMk/>
            <pc:sldMk cId="168910505" sldId="258"/>
            <ac:spMk id="6" creationId="{1C2B6168-AC34-92A4-19F8-E0F230927F26}"/>
          </ac:spMkLst>
        </pc:spChg>
        <pc:spChg chg="add mod">
          <ac:chgData name="FMZ; Maier Benjamin" userId="8ad48023-d65a-4f17-b540-a9c2efe2b7a6" providerId="ADAL" clId="{D818A552-0435-4C13-BBB8-DB0F902B1CAB}" dt="2025-03-24T12:55:37.998" v="1220"/>
          <ac:spMkLst>
            <pc:docMk/>
            <pc:sldMk cId="168910505" sldId="258"/>
            <ac:spMk id="8" creationId="{1D59BA25-CE08-A2AA-5D40-B3669BACFC1B}"/>
          </ac:spMkLst>
        </pc:spChg>
        <pc:spChg chg="add mod">
          <ac:chgData name="FMZ; Maier Benjamin" userId="8ad48023-d65a-4f17-b540-a9c2efe2b7a6" providerId="ADAL" clId="{D818A552-0435-4C13-BBB8-DB0F902B1CAB}" dt="2025-03-24T12:55:37.998" v="1220"/>
          <ac:spMkLst>
            <pc:docMk/>
            <pc:sldMk cId="168910505" sldId="258"/>
            <ac:spMk id="10" creationId="{93259208-FBBF-0387-D6B4-2F43E9178467}"/>
          </ac:spMkLst>
        </pc:spChg>
        <pc:spChg chg="add mod">
          <ac:chgData name="FMZ; Maier Benjamin" userId="8ad48023-d65a-4f17-b540-a9c2efe2b7a6" providerId="ADAL" clId="{D818A552-0435-4C13-BBB8-DB0F902B1CAB}" dt="2025-03-24T12:55:37.998" v="1220"/>
          <ac:spMkLst>
            <pc:docMk/>
            <pc:sldMk cId="168910505" sldId="258"/>
            <ac:spMk id="14" creationId="{DD778026-0115-6792-9793-0EC0DC08C7EA}"/>
          </ac:spMkLst>
        </pc:spChg>
        <pc:picChg chg="add mod">
          <ac:chgData name="FMZ; Maier Benjamin" userId="8ad48023-d65a-4f17-b540-a9c2efe2b7a6" providerId="ADAL" clId="{D818A552-0435-4C13-BBB8-DB0F902B1CAB}" dt="2025-03-24T12:12:11.079" v="625" actId="1076"/>
          <ac:picMkLst>
            <pc:docMk/>
            <pc:sldMk cId="168910505" sldId="258"/>
            <ac:picMk id="4" creationId="{402BC18C-4D44-9294-6CFF-648C18746079}"/>
          </ac:picMkLst>
        </pc:picChg>
        <pc:picChg chg="del">
          <ac:chgData name="FMZ; Maier Benjamin" userId="8ad48023-d65a-4f17-b540-a9c2efe2b7a6" providerId="ADAL" clId="{D818A552-0435-4C13-BBB8-DB0F902B1CAB}" dt="2025-03-24T12:12:00.273" v="621" actId="478"/>
          <ac:picMkLst>
            <pc:docMk/>
            <pc:sldMk cId="168910505" sldId="258"/>
            <ac:picMk id="25" creationId="{38EAC2E4-22DA-F168-EB93-32BD026F9B6C}"/>
          </ac:picMkLst>
        </pc:picChg>
      </pc:sldChg>
      <pc:sldChg chg="addSp delSp modSp add mod">
        <pc:chgData name="FMZ; Maier Benjamin" userId="8ad48023-d65a-4f17-b540-a9c2efe2b7a6" providerId="ADAL" clId="{D818A552-0435-4C13-BBB8-DB0F902B1CAB}" dt="2025-03-24T12:53:08.235" v="1173" actId="20577"/>
        <pc:sldMkLst>
          <pc:docMk/>
          <pc:sldMk cId="1063134759" sldId="259"/>
        </pc:sldMkLst>
        <pc:spChg chg="mod">
          <ac:chgData name="FMZ; Maier Benjamin" userId="8ad48023-d65a-4f17-b540-a9c2efe2b7a6" providerId="ADAL" clId="{D818A552-0435-4C13-BBB8-DB0F902B1CAB}" dt="2025-03-24T12:12:35.868" v="642" actId="20577"/>
          <ac:spMkLst>
            <pc:docMk/>
            <pc:sldMk cId="1063134759" sldId="259"/>
            <ac:spMk id="2" creationId="{1730DA95-CB0B-1FE4-4ACF-C9106F346E2C}"/>
          </ac:spMkLst>
        </pc:spChg>
        <pc:spChg chg="mod">
          <ac:chgData name="FMZ; Maier Benjamin" userId="8ad48023-d65a-4f17-b540-a9c2efe2b7a6" providerId="ADAL" clId="{D818A552-0435-4C13-BBB8-DB0F902B1CAB}" dt="2025-03-24T12:53:08.235" v="1173" actId="20577"/>
          <ac:spMkLst>
            <pc:docMk/>
            <pc:sldMk cId="1063134759" sldId="259"/>
            <ac:spMk id="3" creationId="{A45BE740-470E-2D15-FB5B-8284A67789C2}"/>
          </ac:spMkLst>
        </pc:spChg>
        <pc:spChg chg="add mod">
          <ac:chgData name="FMZ; Maier Benjamin" userId="8ad48023-d65a-4f17-b540-a9c2efe2b7a6" providerId="ADAL" clId="{D818A552-0435-4C13-BBB8-DB0F902B1CAB}" dt="2025-03-24T12:22:54.321" v="831" actId="20577"/>
          <ac:spMkLst>
            <pc:docMk/>
            <pc:sldMk cId="1063134759" sldId="259"/>
            <ac:spMk id="10" creationId="{A89F7A49-C11C-E4BF-8C34-ECAACF0130D2}"/>
          </ac:spMkLst>
        </pc:spChg>
        <pc:spChg chg="add mod">
          <ac:chgData name="FMZ; Maier Benjamin" userId="8ad48023-d65a-4f17-b540-a9c2efe2b7a6" providerId="ADAL" clId="{D818A552-0435-4C13-BBB8-DB0F902B1CAB}" dt="2025-03-24T12:35:44.218" v="874" actId="20577"/>
          <ac:spMkLst>
            <pc:docMk/>
            <pc:sldMk cId="1063134759" sldId="259"/>
            <ac:spMk id="17" creationId="{36CC774F-B395-A5CD-C00A-2593B3CDBA36}"/>
          </ac:spMkLst>
        </pc:spChg>
        <pc:spChg chg="mod">
          <ac:chgData name="FMZ; Maier Benjamin" userId="8ad48023-d65a-4f17-b540-a9c2efe2b7a6" providerId="ADAL" clId="{D818A552-0435-4C13-BBB8-DB0F902B1CAB}" dt="2025-03-24T12:20:41.152" v="804" actId="1076"/>
          <ac:spMkLst>
            <pc:docMk/>
            <pc:sldMk cId="1063134759" sldId="259"/>
            <ac:spMk id="20" creationId="{6743D7CA-6757-AD08-6C4B-CFAC928633B7}"/>
          </ac:spMkLst>
        </pc:spChg>
        <pc:spChg chg="del">
          <ac:chgData name="FMZ; Maier Benjamin" userId="8ad48023-d65a-4f17-b540-a9c2efe2b7a6" providerId="ADAL" clId="{D818A552-0435-4C13-BBB8-DB0F902B1CAB}" dt="2025-03-24T12:14:19.497" v="719" actId="478"/>
          <ac:spMkLst>
            <pc:docMk/>
            <pc:sldMk cId="1063134759" sldId="259"/>
            <ac:spMk id="22" creationId="{26BEF488-EBAA-017F-0DA8-4F609D0DFF3F}"/>
          </ac:spMkLst>
        </pc:spChg>
        <pc:spChg chg="mod">
          <ac:chgData name="FMZ; Maier Benjamin" userId="8ad48023-d65a-4f17-b540-a9c2efe2b7a6" providerId="ADAL" clId="{D818A552-0435-4C13-BBB8-DB0F902B1CAB}" dt="2025-03-24T12:22:31.663" v="810" actId="27803"/>
          <ac:spMkLst>
            <pc:docMk/>
            <pc:sldMk cId="1063134759" sldId="259"/>
            <ac:spMk id="25" creationId="{0DAD381B-407E-3046-5651-29123FF86BD0}"/>
          </ac:spMkLst>
        </pc:spChg>
        <pc:spChg chg="mod">
          <ac:chgData name="FMZ; Maier Benjamin" userId="8ad48023-d65a-4f17-b540-a9c2efe2b7a6" providerId="ADAL" clId="{D818A552-0435-4C13-BBB8-DB0F902B1CAB}" dt="2025-03-24T12:22:31.663" v="810" actId="27803"/>
          <ac:spMkLst>
            <pc:docMk/>
            <pc:sldMk cId="1063134759" sldId="259"/>
            <ac:spMk id="26" creationId="{748748E1-4446-02A8-B8B0-438C05B58579}"/>
          </ac:spMkLst>
        </pc:spChg>
        <pc:spChg chg="mod">
          <ac:chgData name="FMZ; Maier Benjamin" userId="8ad48023-d65a-4f17-b540-a9c2efe2b7a6" providerId="ADAL" clId="{D818A552-0435-4C13-BBB8-DB0F902B1CAB}" dt="2025-03-24T12:22:31.663" v="810" actId="27803"/>
          <ac:spMkLst>
            <pc:docMk/>
            <pc:sldMk cId="1063134759" sldId="259"/>
            <ac:spMk id="30" creationId="{6E6DA9F3-5967-8634-12F3-45E2770678D3}"/>
          </ac:spMkLst>
        </pc:spChg>
        <pc:spChg chg="mod">
          <ac:chgData name="FMZ; Maier Benjamin" userId="8ad48023-d65a-4f17-b540-a9c2efe2b7a6" providerId="ADAL" clId="{D818A552-0435-4C13-BBB8-DB0F902B1CAB}" dt="2025-03-24T12:22:31.663" v="810" actId="27803"/>
          <ac:spMkLst>
            <pc:docMk/>
            <pc:sldMk cId="1063134759" sldId="259"/>
            <ac:spMk id="31" creationId="{A2295DBF-E626-5C80-4459-E80C8BE83DC1}"/>
          </ac:spMkLst>
        </pc:spChg>
        <pc:spChg chg="mod">
          <ac:chgData name="FMZ; Maier Benjamin" userId="8ad48023-d65a-4f17-b540-a9c2efe2b7a6" providerId="ADAL" clId="{D818A552-0435-4C13-BBB8-DB0F902B1CAB}" dt="2025-03-24T12:22:31.663" v="810" actId="27803"/>
          <ac:spMkLst>
            <pc:docMk/>
            <pc:sldMk cId="1063134759" sldId="259"/>
            <ac:spMk id="32" creationId="{8264E380-371E-A7EE-04F7-07E6BDA5178A}"/>
          </ac:spMkLst>
        </pc:spChg>
        <pc:spChg chg="mod">
          <ac:chgData name="FMZ; Maier Benjamin" userId="8ad48023-d65a-4f17-b540-a9c2efe2b7a6" providerId="ADAL" clId="{D818A552-0435-4C13-BBB8-DB0F902B1CAB}" dt="2025-03-24T12:22:31.663" v="810" actId="27803"/>
          <ac:spMkLst>
            <pc:docMk/>
            <pc:sldMk cId="1063134759" sldId="259"/>
            <ac:spMk id="33" creationId="{D6575419-617C-EA95-BC57-9E65CCBB0F37}"/>
          </ac:spMkLst>
        </pc:spChg>
        <pc:spChg chg="mod">
          <ac:chgData name="FMZ; Maier Benjamin" userId="8ad48023-d65a-4f17-b540-a9c2efe2b7a6" providerId="ADAL" clId="{D818A552-0435-4C13-BBB8-DB0F902B1CAB}" dt="2025-03-24T12:22:31.663" v="810" actId="27803"/>
          <ac:spMkLst>
            <pc:docMk/>
            <pc:sldMk cId="1063134759" sldId="259"/>
            <ac:spMk id="34" creationId="{18437A97-8EC4-20EF-D34A-849E5735C030}"/>
          </ac:spMkLst>
        </pc:spChg>
        <pc:spChg chg="del">
          <ac:chgData name="FMZ; Maier Benjamin" userId="8ad48023-d65a-4f17-b540-a9c2efe2b7a6" providerId="ADAL" clId="{D818A552-0435-4C13-BBB8-DB0F902B1CAB}" dt="2025-03-24T12:36:15.224" v="913" actId="478"/>
          <ac:spMkLst>
            <pc:docMk/>
            <pc:sldMk cId="1063134759" sldId="259"/>
            <ac:spMk id="38" creationId="{4BD529D0-DC24-F91B-623B-242970A1BFF1}"/>
          </ac:spMkLst>
        </pc:spChg>
        <pc:spChg chg="add mod">
          <ac:chgData name="FMZ; Maier Benjamin" userId="8ad48023-d65a-4f17-b540-a9c2efe2b7a6" providerId="ADAL" clId="{D818A552-0435-4C13-BBB8-DB0F902B1CAB}" dt="2025-03-24T12:38:21.167" v="961" actId="27636"/>
          <ac:spMkLst>
            <pc:docMk/>
            <pc:sldMk cId="1063134759" sldId="259"/>
            <ac:spMk id="43" creationId="{834862AB-4475-27D2-64B7-1BC8EB583557}"/>
          </ac:spMkLst>
        </pc:spChg>
        <pc:spChg chg="add mod">
          <ac:chgData name="FMZ; Maier Benjamin" userId="8ad48023-d65a-4f17-b540-a9c2efe2b7a6" providerId="ADAL" clId="{D818A552-0435-4C13-BBB8-DB0F902B1CAB}" dt="2025-03-24T12:40:17.486" v="1018" actId="27636"/>
          <ac:spMkLst>
            <pc:docMk/>
            <pc:sldMk cId="1063134759" sldId="259"/>
            <ac:spMk id="50" creationId="{A691165D-9934-9768-1E08-3E1D52C03F4A}"/>
          </ac:spMkLst>
        </pc:spChg>
        <pc:spChg chg="mod">
          <ac:chgData name="FMZ; Maier Benjamin" userId="8ad48023-d65a-4f17-b540-a9c2efe2b7a6" providerId="ADAL" clId="{D818A552-0435-4C13-BBB8-DB0F902B1CAB}" dt="2025-03-24T12:12:59.059" v="658" actId="20577"/>
          <ac:spMkLst>
            <pc:docMk/>
            <pc:sldMk cId="1063134759" sldId="259"/>
            <ac:spMk id="51" creationId="{A9615231-284A-9256-A046-8F29CAE5FA6A}"/>
          </ac:spMkLst>
        </pc:spChg>
        <pc:spChg chg="del mod">
          <ac:chgData name="FMZ; Maier Benjamin" userId="8ad48023-d65a-4f17-b540-a9c2efe2b7a6" providerId="ADAL" clId="{D818A552-0435-4C13-BBB8-DB0F902B1CAB}" dt="2025-03-24T12:37:55.100" v="925" actId="478"/>
          <ac:spMkLst>
            <pc:docMk/>
            <pc:sldMk cId="1063134759" sldId="259"/>
            <ac:spMk id="1024" creationId="{5B5AE7FE-CE75-6CCF-7AD5-8700DDBECC88}"/>
          </ac:spMkLst>
        </pc:spChg>
        <pc:grpChg chg="del mod">
          <ac:chgData name="FMZ; Maier Benjamin" userId="8ad48023-d65a-4f17-b540-a9c2efe2b7a6" providerId="ADAL" clId="{D818A552-0435-4C13-BBB8-DB0F902B1CAB}" dt="2025-03-24T12:22:35.318" v="812" actId="478"/>
          <ac:grpSpMkLst>
            <pc:docMk/>
            <pc:sldMk cId="1063134759" sldId="259"/>
            <ac:grpSpMk id="18" creationId="{48F5249A-6269-FB57-6928-14600E953C1D}"/>
          </ac:grpSpMkLst>
        </pc:grpChg>
        <pc:picChg chg="add mod">
          <ac:chgData name="FMZ; Maier Benjamin" userId="8ad48023-d65a-4f17-b540-a9c2efe2b7a6" providerId="ADAL" clId="{D818A552-0435-4C13-BBB8-DB0F902B1CAB}" dt="2025-03-24T12:14:36.319" v="723" actId="1076"/>
          <ac:picMkLst>
            <pc:docMk/>
            <pc:sldMk cId="1063134759" sldId="259"/>
            <ac:picMk id="8" creationId="{61C34F3C-F896-7645-66EE-ACC54EF472EE}"/>
          </ac:picMkLst>
        </pc:picChg>
        <pc:picChg chg="add del mod">
          <ac:chgData name="FMZ; Maier Benjamin" userId="8ad48023-d65a-4f17-b540-a9c2efe2b7a6" providerId="ADAL" clId="{D818A552-0435-4C13-BBB8-DB0F902B1CAB}" dt="2025-03-24T12:22:31.663" v="810" actId="27803"/>
          <ac:picMkLst>
            <pc:docMk/>
            <pc:sldMk cId="1063134759" sldId="259"/>
            <ac:picMk id="15" creationId="{12AF6F99-9132-C172-7E62-25DECC9FA031}"/>
          </ac:picMkLst>
        </pc:picChg>
        <pc:picChg chg="add mod">
          <ac:chgData name="FMZ; Maier Benjamin" userId="8ad48023-d65a-4f17-b540-a9c2efe2b7a6" providerId="ADAL" clId="{D818A552-0435-4C13-BBB8-DB0F902B1CAB}" dt="2025-03-24T12:22:31.663" v="810" actId="27803"/>
          <ac:picMkLst>
            <pc:docMk/>
            <pc:sldMk cId="1063134759" sldId="259"/>
            <ac:picMk id="16" creationId="{145CE682-C358-2326-3A8E-826003E1741D}"/>
          </ac:picMkLst>
        </pc:picChg>
        <pc:picChg chg="mod">
          <ac:chgData name="FMZ; Maier Benjamin" userId="8ad48023-d65a-4f17-b540-a9c2efe2b7a6" providerId="ADAL" clId="{D818A552-0435-4C13-BBB8-DB0F902B1CAB}" dt="2025-03-24T12:38:06.231" v="926" actId="1076"/>
          <ac:picMkLst>
            <pc:docMk/>
            <pc:sldMk cId="1063134759" sldId="259"/>
            <ac:picMk id="23" creationId="{05ECAC54-BE2A-163D-02F8-ED4ECFF969EA}"/>
          </ac:picMkLst>
        </pc:picChg>
        <pc:picChg chg="mod">
          <ac:chgData name="FMZ; Maier Benjamin" userId="8ad48023-d65a-4f17-b540-a9c2efe2b7a6" providerId="ADAL" clId="{D818A552-0435-4C13-BBB8-DB0F902B1CAB}" dt="2025-03-24T12:36:11.373" v="912" actId="1076"/>
          <ac:picMkLst>
            <pc:docMk/>
            <pc:sldMk cId="1063134759" sldId="259"/>
            <ac:picMk id="24" creationId="{AEE2048C-0F53-F8AB-2E4D-06A01B88B78C}"/>
          </ac:picMkLst>
        </pc:picChg>
        <pc:picChg chg="mod">
          <ac:chgData name="FMZ; Maier Benjamin" userId="8ad48023-d65a-4f17-b540-a9c2efe2b7a6" providerId="ADAL" clId="{D818A552-0435-4C13-BBB8-DB0F902B1CAB}" dt="2025-03-24T12:20:35.385" v="803" actId="1076"/>
          <ac:picMkLst>
            <pc:docMk/>
            <pc:sldMk cId="1063134759" sldId="259"/>
            <ac:picMk id="28" creationId="{09C07A33-CA92-81B5-B155-48429BDDF008}"/>
          </ac:picMkLst>
        </pc:picChg>
        <pc:picChg chg="mod">
          <ac:chgData name="FMZ; Maier Benjamin" userId="8ad48023-d65a-4f17-b540-a9c2efe2b7a6" providerId="ADAL" clId="{D818A552-0435-4C13-BBB8-DB0F902B1CAB}" dt="2025-03-24T12:22:48.197" v="813" actId="1076"/>
          <ac:picMkLst>
            <pc:docMk/>
            <pc:sldMk cId="1063134759" sldId="259"/>
            <ac:picMk id="35" creationId="{17AD3F8D-8391-E098-9402-5A9720524EB0}"/>
          </ac:picMkLst>
        </pc:picChg>
        <pc:picChg chg="add del mod">
          <ac:chgData name="FMZ; Maier Benjamin" userId="8ad48023-d65a-4f17-b540-a9c2efe2b7a6" providerId="ADAL" clId="{D818A552-0435-4C13-BBB8-DB0F902B1CAB}" dt="2025-03-24T12:36:04.189" v="911" actId="478"/>
          <ac:picMkLst>
            <pc:docMk/>
            <pc:sldMk cId="1063134759" sldId="259"/>
            <ac:picMk id="36" creationId="{DB3D52CB-487A-3487-249B-61B7A324A36D}"/>
          </ac:picMkLst>
        </pc:picChg>
        <pc:picChg chg="mod">
          <ac:chgData name="FMZ; Maier Benjamin" userId="8ad48023-d65a-4f17-b540-a9c2efe2b7a6" providerId="ADAL" clId="{D818A552-0435-4C13-BBB8-DB0F902B1CAB}" dt="2025-03-24T12:20:18.667" v="800" actId="1076"/>
          <ac:picMkLst>
            <pc:docMk/>
            <pc:sldMk cId="1063134759" sldId="259"/>
            <ac:picMk id="37" creationId="{7D4D5C78-68F4-D0C9-9769-F1BCE64E619E}"/>
          </ac:picMkLst>
        </pc:picChg>
        <pc:picChg chg="add mod">
          <ac:chgData name="FMZ; Maier Benjamin" userId="8ad48023-d65a-4f17-b540-a9c2efe2b7a6" providerId="ADAL" clId="{D818A552-0435-4C13-BBB8-DB0F902B1CAB}" dt="2025-03-24T12:23:50.733" v="834" actId="1076"/>
          <ac:picMkLst>
            <pc:docMk/>
            <pc:sldMk cId="1063134759" sldId="259"/>
            <ac:picMk id="42" creationId="{E431BFA2-6333-234C-C668-C864E644CB2A}"/>
          </ac:picMkLst>
        </pc:picChg>
        <pc:picChg chg="add del mod">
          <ac:chgData name="FMZ; Maier Benjamin" userId="8ad48023-d65a-4f17-b540-a9c2efe2b7a6" providerId="ADAL" clId="{D818A552-0435-4C13-BBB8-DB0F902B1CAB}" dt="2025-03-24T12:37:53.042" v="924" actId="27803"/>
          <ac:picMkLst>
            <pc:docMk/>
            <pc:sldMk cId="1063134759" sldId="259"/>
            <ac:picMk id="48" creationId="{5B5AE7FE-CE75-6CCF-7AD5-8700DDBECC88}"/>
          </ac:picMkLst>
        </pc:picChg>
        <pc:picChg chg="add mod">
          <ac:chgData name="FMZ; Maier Benjamin" userId="8ad48023-d65a-4f17-b540-a9c2efe2b7a6" providerId="ADAL" clId="{D818A552-0435-4C13-BBB8-DB0F902B1CAB}" dt="2025-03-24T12:36:55.677" v="919" actId="1076"/>
          <ac:picMkLst>
            <pc:docMk/>
            <pc:sldMk cId="1063134759" sldId="259"/>
            <ac:picMk id="49" creationId="{B248991D-0AAC-F547-30B6-5ABA297C86A6}"/>
          </ac:picMkLst>
        </pc:picChg>
        <pc:picChg chg="del">
          <ac:chgData name="FMZ; Maier Benjamin" userId="8ad48023-d65a-4f17-b540-a9c2efe2b7a6" providerId="ADAL" clId="{D818A552-0435-4C13-BBB8-DB0F902B1CAB}" dt="2025-03-24T12:13:13.504" v="660" actId="478"/>
          <ac:picMkLst>
            <pc:docMk/>
            <pc:sldMk cId="1063134759" sldId="259"/>
            <ac:picMk id="1028" creationId="{3407374A-CA42-EFBC-1593-0D3AA8F022F7}"/>
          </ac:picMkLst>
        </pc:picChg>
        <pc:cxnChg chg="add mod">
          <ac:chgData name="FMZ; Maier Benjamin" userId="8ad48023-d65a-4f17-b540-a9c2efe2b7a6" providerId="ADAL" clId="{D818A552-0435-4C13-BBB8-DB0F902B1CAB}" dt="2025-03-24T12:14:27.747" v="721" actId="1076"/>
          <ac:cxnSpMkLst>
            <pc:docMk/>
            <pc:sldMk cId="1063134759" sldId="259"/>
            <ac:cxnSpMk id="6" creationId="{A2FFCB1D-027A-47B1-BF48-B485172D79EE}"/>
          </ac:cxnSpMkLst>
        </pc:cxnChg>
        <pc:cxnChg chg="add mod">
          <ac:chgData name="FMZ; Maier Benjamin" userId="8ad48023-d65a-4f17-b540-a9c2efe2b7a6" providerId="ADAL" clId="{D818A552-0435-4C13-BBB8-DB0F902B1CAB}" dt="2025-03-24T12:21:59.201" v="807" actId="1076"/>
          <ac:cxnSpMkLst>
            <pc:docMk/>
            <pc:sldMk cId="1063134759" sldId="259"/>
            <ac:cxnSpMk id="14" creationId="{4F5C628A-1574-3463-EE5E-5DBF2E057AD5}"/>
          </ac:cxnSpMkLst>
        </pc:cxnChg>
        <pc:cxnChg chg="add mod">
          <ac:chgData name="FMZ; Maier Benjamin" userId="8ad48023-d65a-4f17-b540-a9c2efe2b7a6" providerId="ADAL" clId="{D818A552-0435-4C13-BBB8-DB0F902B1CAB}" dt="2025-03-24T12:36:35.906" v="917" actId="1076"/>
          <ac:cxnSpMkLst>
            <pc:docMk/>
            <pc:sldMk cId="1063134759" sldId="259"/>
            <ac:cxnSpMk id="46" creationId="{3C185901-6AE8-4A7C-8D42-0D877D76417E}"/>
          </ac:cxnSpMkLst>
        </pc:cxnChg>
        <pc:cxnChg chg="add mod">
          <ac:chgData name="FMZ; Maier Benjamin" userId="8ad48023-d65a-4f17-b540-a9c2efe2b7a6" providerId="ADAL" clId="{D818A552-0435-4C13-BBB8-DB0F902B1CAB}" dt="2025-03-24T12:37:23.750" v="923" actId="1076"/>
          <ac:cxnSpMkLst>
            <pc:docMk/>
            <pc:sldMk cId="1063134759" sldId="259"/>
            <ac:cxnSpMk id="59" creationId="{883EE85A-BB35-6C25-F40E-C3C7C3417A03}"/>
          </ac:cxnSpMkLst>
        </pc:cxnChg>
        <pc:cxnChg chg="add mod">
          <ac:chgData name="FMZ; Maier Benjamin" userId="8ad48023-d65a-4f17-b540-a9c2efe2b7a6" providerId="ADAL" clId="{D818A552-0435-4C13-BBB8-DB0F902B1CAB}" dt="2025-03-24T12:40:29.394" v="1020" actId="1076"/>
          <ac:cxnSpMkLst>
            <pc:docMk/>
            <pc:sldMk cId="1063134759" sldId="259"/>
            <ac:cxnSpMk id="1029" creationId="{00874F00-DBFA-28CD-4478-EBCFE6266DE2}"/>
          </ac:cxnSpMkLst>
        </pc:cxnChg>
      </pc:sldChg>
      <pc:sldChg chg="addSp delSp modSp add mod">
        <pc:chgData name="FMZ; Maier Benjamin" userId="8ad48023-d65a-4f17-b540-a9c2efe2b7a6" providerId="ADAL" clId="{D818A552-0435-4C13-BBB8-DB0F902B1CAB}" dt="2025-03-24T12:53:11.792" v="1175" actId="20577"/>
        <pc:sldMkLst>
          <pc:docMk/>
          <pc:sldMk cId="3495784688" sldId="260"/>
        </pc:sldMkLst>
        <pc:spChg chg="mod">
          <ac:chgData name="FMZ; Maier Benjamin" userId="8ad48023-d65a-4f17-b540-a9c2efe2b7a6" providerId="ADAL" clId="{D818A552-0435-4C13-BBB8-DB0F902B1CAB}" dt="2025-03-24T12:40:52.856" v="1034" actId="20577"/>
          <ac:spMkLst>
            <pc:docMk/>
            <pc:sldMk cId="3495784688" sldId="260"/>
            <ac:spMk id="2" creationId="{6C4ADDDB-65D0-0E1C-E28C-5D045E4C3C85}"/>
          </ac:spMkLst>
        </pc:spChg>
        <pc:spChg chg="mod">
          <ac:chgData name="FMZ; Maier Benjamin" userId="8ad48023-d65a-4f17-b540-a9c2efe2b7a6" providerId="ADAL" clId="{D818A552-0435-4C13-BBB8-DB0F902B1CAB}" dt="2025-03-24T12:53:11.792" v="1175" actId="20577"/>
          <ac:spMkLst>
            <pc:docMk/>
            <pc:sldMk cId="3495784688" sldId="260"/>
            <ac:spMk id="3" creationId="{1B04246D-3CE4-93C6-4335-098C7C16D8C2}"/>
          </ac:spMkLst>
        </pc:spChg>
        <pc:spChg chg="del">
          <ac:chgData name="FMZ; Maier Benjamin" userId="8ad48023-d65a-4f17-b540-a9c2efe2b7a6" providerId="ADAL" clId="{D818A552-0435-4C13-BBB8-DB0F902B1CAB}" dt="2025-03-24T12:41:02.614" v="1035" actId="478"/>
          <ac:spMkLst>
            <pc:docMk/>
            <pc:sldMk cId="3495784688" sldId="260"/>
            <ac:spMk id="10" creationId="{0D93661A-49DC-3644-251E-B5C9592A4DF1}"/>
          </ac:spMkLst>
        </pc:spChg>
        <pc:spChg chg="add mod">
          <ac:chgData name="FMZ; Maier Benjamin" userId="8ad48023-d65a-4f17-b540-a9c2efe2b7a6" providerId="ADAL" clId="{D818A552-0435-4C13-BBB8-DB0F902B1CAB}" dt="2025-03-24T12:44:00.494" v="1082" actId="1076"/>
          <ac:spMkLst>
            <pc:docMk/>
            <pc:sldMk cId="3495784688" sldId="260"/>
            <ac:spMk id="15" creationId="{573073A7-1AF0-93CF-80F2-693FD236991A}"/>
          </ac:spMkLst>
        </pc:spChg>
        <pc:spChg chg="del">
          <ac:chgData name="FMZ; Maier Benjamin" userId="8ad48023-d65a-4f17-b540-a9c2efe2b7a6" providerId="ADAL" clId="{D818A552-0435-4C13-BBB8-DB0F902B1CAB}" dt="2025-03-24T12:41:02.614" v="1035" actId="478"/>
          <ac:spMkLst>
            <pc:docMk/>
            <pc:sldMk cId="3495784688" sldId="260"/>
            <ac:spMk id="17" creationId="{062BE29F-8E39-3F74-2372-328FE01D5886}"/>
          </ac:spMkLst>
        </pc:spChg>
        <pc:spChg chg="add mod">
          <ac:chgData name="FMZ; Maier Benjamin" userId="8ad48023-d65a-4f17-b540-a9c2efe2b7a6" providerId="ADAL" clId="{D818A552-0435-4C13-BBB8-DB0F902B1CAB}" dt="2025-03-24T12:44:25.138" v="1086" actId="1076"/>
          <ac:spMkLst>
            <pc:docMk/>
            <pc:sldMk cId="3495784688" sldId="260"/>
            <ac:spMk id="18" creationId="{2822C4A5-7576-DAD9-E785-2AA92235F408}"/>
          </ac:spMkLst>
        </pc:spChg>
        <pc:spChg chg="del">
          <ac:chgData name="FMZ; Maier Benjamin" userId="8ad48023-d65a-4f17-b540-a9c2efe2b7a6" providerId="ADAL" clId="{D818A552-0435-4C13-BBB8-DB0F902B1CAB}" dt="2025-03-24T12:41:02.614" v="1035" actId="478"/>
          <ac:spMkLst>
            <pc:docMk/>
            <pc:sldMk cId="3495784688" sldId="260"/>
            <ac:spMk id="20" creationId="{2384F89B-0139-53D7-1BFB-B8DAC3319BE0}"/>
          </ac:spMkLst>
        </pc:spChg>
        <pc:spChg chg="add mod">
          <ac:chgData name="FMZ; Maier Benjamin" userId="8ad48023-d65a-4f17-b540-a9c2efe2b7a6" providerId="ADAL" clId="{D818A552-0435-4C13-BBB8-DB0F902B1CAB}" dt="2025-03-24T12:46:09.462" v="1101" actId="20577"/>
          <ac:spMkLst>
            <pc:docMk/>
            <pc:sldMk cId="3495784688" sldId="260"/>
            <ac:spMk id="30" creationId="{1C14CBF8-2246-5B8F-CF93-FD1B1C86D7BE}"/>
          </ac:spMkLst>
        </pc:spChg>
        <pc:spChg chg="add mod">
          <ac:chgData name="FMZ; Maier Benjamin" userId="8ad48023-d65a-4f17-b540-a9c2efe2b7a6" providerId="ADAL" clId="{D818A552-0435-4C13-BBB8-DB0F902B1CAB}" dt="2025-03-24T12:47:03.940" v="1125" actId="1076"/>
          <ac:spMkLst>
            <pc:docMk/>
            <pc:sldMk cId="3495784688" sldId="260"/>
            <ac:spMk id="32" creationId="{57C6FE63-1688-57A3-AB6A-22A711AAC6C2}"/>
          </ac:spMkLst>
        </pc:spChg>
        <pc:spChg chg="add mod">
          <ac:chgData name="FMZ; Maier Benjamin" userId="8ad48023-d65a-4f17-b540-a9c2efe2b7a6" providerId="ADAL" clId="{D818A552-0435-4C13-BBB8-DB0F902B1CAB}" dt="2025-03-24T12:47:03.940" v="1125" actId="1076"/>
          <ac:spMkLst>
            <pc:docMk/>
            <pc:sldMk cId="3495784688" sldId="260"/>
            <ac:spMk id="33" creationId="{8B48FFC3-F5C5-CB84-C8CB-04F724959447}"/>
          </ac:spMkLst>
        </pc:spChg>
        <pc:spChg chg="add mod">
          <ac:chgData name="FMZ; Maier Benjamin" userId="8ad48023-d65a-4f17-b540-a9c2efe2b7a6" providerId="ADAL" clId="{D818A552-0435-4C13-BBB8-DB0F902B1CAB}" dt="2025-03-24T12:49:33.927" v="1130" actId="1076"/>
          <ac:spMkLst>
            <pc:docMk/>
            <pc:sldMk cId="3495784688" sldId="260"/>
            <ac:spMk id="36" creationId="{E0536B02-35A0-FEA9-17A6-7150E3E71C80}"/>
          </ac:spMkLst>
        </pc:spChg>
        <pc:spChg chg="add mod">
          <ac:chgData name="FMZ; Maier Benjamin" userId="8ad48023-d65a-4f17-b540-a9c2efe2b7a6" providerId="ADAL" clId="{D818A552-0435-4C13-BBB8-DB0F902B1CAB}" dt="2025-03-24T12:49:33.927" v="1130" actId="1076"/>
          <ac:spMkLst>
            <pc:docMk/>
            <pc:sldMk cId="3495784688" sldId="260"/>
            <ac:spMk id="38" creationId="{BB23B902-94C7-B9EC-EB76-ABEFE8F8A37E}"/>
          </ac:spMkLst>
        </pc:spChg>
        <pc:spChg chg="del">
          <ac:chgData name="FMZ; Maier Benjamin" userId="8ad48023-d65a-4f17-b540-a9c2efe2b7a6" providerId="ADAL" clId="{D818A552-0435-4C13-BBB8-DB0F902B1CAB}" dt="2025-03-24T12:41:33.018" v="1044" actId="478"/>
          <ac:spMkLst>
            <pc:docMk/>
            <pc:sldMk cId="3495784688" sldId="260"/>
            <ac:spMk id="41" creationId="{C3D7C6F9-8D6B-94B7-84CA-39C158F916C8}"/>
          </ac:spMkLst>
        </pc:spChg>
        <pc:spChg chg="del">
          <ac:chgData name="FMZ; Maier Benjamin" userId="8ad48023-d65a-4f17-b540-a9c2efe2b7a6" providerId="ADAL" clId="{D818A552-0435-4C13-BBB8-DB0F902B1CAB}" dt="2025-03-24T12:41:02.614" v="1035" actId="478"/>
          <ac:spMkLst>
            <pc:docMk/>
            <pc:sldMk cId="3495784688" sldId="260"/>
            <ac:spMk id="43" creationId="{550F39E0-E3C1-92EF-4E85-169BF26FAE1B}"/>
          </ac:spMkLst>
        </pc:spChg>
        <pc:spChg chg="del mod">
          <ac:chgData name="FMZ; Maier Benjamin" userId="8ad48023-d65a-4f17-b540-a9c2efe2b7a6" providerId="ADAL" clId="{D818A552-0435-4C13-BBB8-DB0F902B1CAB}" dt="2025-03-24T12:41:07.236" v="1037" actId="478"/>
          <ac:spMkLst>
            <pc:docMk/>
            <pc:sldMk cId="3495784688" sldId="260"/>
            <ac:spMk id="50" creationId="{4A2F1467-B087-0911-C828-67DCBE9228D5}"/>
          </ac:spMkLst>
        </pc:spChg>
        <pc:spChg chg="mod">
          <ac:chgData name="FMZ; Maier Benjamin" userId="8ad48023-d65a-4f17-b540-a9c2efe2b7a6" providerId="ADAL" clId="{D818A552-0435-4C13-BBB8-DB0F902B1CAB}" dt="2025-03-24T12:46:19.132" v="1114" actId="20577"/>
          <ac:spMkLst>
            <pc:docMk/>
            <pc:sldMk cId="3495784688" sldId="260"/>
            <ac:spMk id="51" creationId="{8266596D-6C60-7CED-7BFB-9B740730A35A}"/>
          </ac:spMkLst>
        </pc:spChg>
        <pc:spChg chg="mod">
          <ac:chgData name="FMZ; Maier Benjamin" userId="8ad48023-d65a-4f17-b540-a9c2efe2b7a6" providerId="ADAL" clId="{D818A552-0435-4C13-BBB8-DB0F902B1CAB}" dt="2025-03-24T12:49:39.698" v="1134" actId="1076"/>
          <ac:spMkLst>
            <pc:docMk/>
            <pc:sldMk cId="3495784688" sldId="260"/>
            <ac:spMk id="52" creationId="{1005F7CF-43B0-2413-00F1-0AB62F466E25}"/>
          </ac:spMkLst>
        </pc:spChg>
        <pc:spChg chg="del">
          <ac:chgData name="FMZ; Maier Benjamin" userId="8ad48023-d65a-4f17-b540-a9c2efe2b7a6" providerId="ADAL" clId="{D818A552-0435-4C13-BBB8-DB0F902B1CAB}" dt="2025-03-24T12:47:20.623" v="1126" actId="478"/>
          <ac:spMkLst>
            <pc:docMk/>
            <pc:sldMk cId="3495784688" sldId="260"/>
            <ac:spMk id="53" creationId="{5F2CDB14-AA77-B259-0262-D00745B26BC5}"/>
          </ac:spMkLst>
        </pc:spChg>
        <pc:spChg chg="mod">
          <ac:chgData name="FMZ; Maier Benjamin" userId="8ad48023-d65a-4f17-b540-a9c2efe2b7a6" providerId="ADAL" clId="{D818A552-0435-4C13-BBB8-DB0F902B1CAB}" dt="2025-03-24T12:46:53.957" v="1123" actId="1076"/>
          <ac:spMkLst>
            <pc:docMk/>
            <pc:sldMk cId="3495784688" sldId="260"/>
            <ac:spMk id="55" creationId="{F768CC68-BC6A-B0B3-8C88-6DEF8057742E}"/>
          </ac:spMkLst>
        </pc:spChg>
        <pc:spChg chg="del mod">
          <ac:chgData name="FMZ; Maier Benjamin" userId="8ad48023-d65a-4f17-b540-a9c2efe2b7a6" providerId="ADAL" clId="{D818A552-0435-4C13-BBB8-DB0F902B1CAB}" dt="2025-03-24T12:47:25.253" v="1128" actId="478"/>
          <ac:spMkLst>
            <pc:docMk/>
            <pc:sldMk cId="3495784688" sldId="260"/>
            <ac:spMk id="57" creationId="{6F9F99D5-35CA-E1D5-7DEA-39BA3E370B9A}"/>
          </ac:spMkLst>
        </pc:spChg>
        <pc:spChg chg="del">
          <ac:chgData name="FMZ; Maier Benjamin" userId="8ad48023-d65a-4f17-b540-a9c2efe2b7a6" providerId="ADAL" clId="{D818A552-0435-4C13-BBB8-DB0F902B1CAB}" dt="2025-03-24T12:50:17.387" v="1142" actId="478"/>
          <ac:spMkLst>
            <pc:docMk/>
            <pc:sldMk cId="3495784688" sldId="260"/>
            <ac:spMk id="60" creationId="{09AE0E39-361C-48F0-4C8F-F976A12E7BCC}"/>
          </ac:spMkLst>
        </pc:spChg>
        <pc:spChg chg="del">
          <ac:chgData name="FMZ; Maier Benjamin" userId="8ad48023-d65a-4f17-b540-a9c2efe2b7a6" providerId="ADAL" clId="{D818A552-0435-4C13-BBB8-DB0F902B1CAB}" dt="2025-03-24T12:50:15.140" v="1141" actId="478"/>
          <ac:spMkLst>
            <pc:docMk/>
            <pc:sldMk cId="3495784688" sldId="260"/>
            <ac:spMk id="63" creationId="{B45A67ED-C47D-F379-DA92-DA8BF7A148AE}"/>
          </ac:spMkLst>
        </pc:spChg>
        <pc:spChg chg="add mod">
          <ac:chgData name="FMZ; Maier Benjamin" userId="8ad48023-d65a-4f17-b540-a9c2efe2b7a6" providerId="ADAL" clId="{D818A552-0435-4C13-BBB8-DB0F902B1CAB}" dt="2025-03-24T12:49:36.470" v="1132"/>
          <ac:spMkLst>
            <pc:docMk/>
            <pc:sldMk cId="3495784688" sldId="260"/>
            <ac:spMk id="1024" creationId="{CED86A31-B417-192B-C9AA-2EFC6237781C}"/>
          </ac:spMkLst>
        </pc:spChg>
        <pc:spChg chg="add mod">
          <ac:chgData name="FMZ; Maier Benjamin" userId="8ad48023-d65a-4f17-b540-a9c2efe2b7a6" providerId="ADAL" clId="{D818A552-0435-4C13-BBB8-DB0F902B1CAB}" dt="2025-03-24T12:49:47.175" v="1136" actId="1076"/>
          <ac:spMkLst>
            <pc:docMk/>
            <pc:sldMk cId="3495784688" sldId="260"/>
            <ac:spMk id="1028" creationId="{0D1F7D7B-808B-DE47-9A91-4C5D74BCB1AD}"/>
          </ac:spMkLst>
        </pc:spChg>
        <pc:spChg chg="add mod">
          <ac:chgData name="FMZ; Maier Benjamin" userId="8ad48023-d65a-4f17-b540-a9c2efe2b7a6" providerId="ADAL" clId="{D818A552-0435-4C13-BBB8-DB0F902B1CAB}" dt="2025-03-24T12:50:10.844" v="1140" actId="1076"/>
          <ac:spMkLst>
            <pc:docMk/>
            <pc:sldMk cId="3495784688" sldId="260"/>
            <ac:spMk id="1032" creationId="{FA355844-42A2-585D-961B-F4B618D92B41}"/>
          </ac:spMkLst>
        </pc:spChg>
        <pc:spChg chg="add mod">
          <ac:chgData name="FMZ; Maier Benjamin" userId="8ad48023-d65a-4f17-b540-a9c2efe2b7a6" providerId="ADAL" clId="{D818A552-0435-4C13-BBB8-DB0F902B1CAB}" dt="2025-03-24T12:50:10.844" v="1140" actId="1076"/>
          <ac:spMkLst>
            <pc:docMk/>
            <pc:sldMk cId="3495784688" sldId="260"/>
            <ac:spMk id="1033" creationId="{178F9216-D022-FEF1-E185-4F9B82C6D64D}"/>
          </ac:spMkLst>
        </pc:spChg>
        <pc:spChg chg="add mod">
          <ac:chgData name="FMZ; Maier Benjamin" userId="8ad48023-d65a-4f17-b540-a9c2efe2b7a6" providerId="ADAL" clId="{D818A552-0435-4C13-BBB8-DB0F902B1CAB}" dt="2025-03-24T12:50:28.528" v="1145" actId="1076"/>
          <ac:spMkLst>
            <pc:docMk/>
            <pc:sldMk cId="3495784688" sldId="260"/>
            <ac:spMk id="1035" creationId="{3E8457C4-8F57-311C-592F-23F138952535}"/>
          </ac:spMkLst>
        </pc:spChg>
        <pc:spChg chg="add mod">
          <ac:chgData name="FMZ; Maier Benjamin" userId="8ad48023-d65a-4f17-b540-a9c2efe2b7a6" providerId="ADAL" clId="{D818A552-0435-4C13-BBB8-DB0F902B1CAB}" dt="2025-03-24T12:50:28.528" v="1145" actId="1076"/>
          <ac:spMkLst>
            <pc:docMk/>
            <pc:sldMk cId="3495784688" sldId="260"/>
            <ac:spMk id="1036" creationId="{18A5F988-DC2A-C8C4-43BB-558AFD73D8A6}"/>
          </ac:spMkLst>
        </pc:spChg>
        <pc:spChg chg="add mod">
          <ac:chgData name="FMZ; Maier Benjamin" userId="8ad48023-d65a-4f17-b540-a9c2efe2b7a6" providerId="ADAL" clId="{D818A552-0435-4C13-BBB8-DB0F902B1CAB}" dt="2025-03-24T12:50:57.910" v="1146"/>
          <ac:spMkLst>
            <pc:docMk/>
            <pc:sldMk cId="3495784688" sldId="260"/>
            <ac:spMk id="1038" creationId="{DCECCA42-5899-6CC0-1738-E94B3C87BCE2}"/>
          </ac:spMkLst>
        </pc:spChg>
        <pc:spChg chg="add mod">
          <ac:chgData name="FMZ; Maier Benjamin" userId="8ad48023-d65a-4f17-b540-a9c2efe2b7a6" providerId="ADAL" clId="{D818A552-0435-4C13-BBB8-DB0F902B1CAB}" dt="2025-03-24T12:51:03.486" v="1148" actId="1076"/>
          <ac:spMkLst>
            <pc:docMk/>
            <pc:sldMk cId="3495784688" sldId="260"/>
            <ac:spMk id="1039" creationId="{9E0E1D04-D159-3C1D-DCDE-A4B4C9C6BC08}"/>
          </ac:spMkLst>
        </pc:spChg>
        <pc:spChg chg="add mod">
          <ac:chgData name="FMZ; Maier Benjamin" userId="8ad48023-d65a-4f17-b540-a9c2efe2b7a6" providerId="ADAL" clId="{D818A552-0435-4C13-BBB8-DB0F902B1CAB}" dt="2025-03-24T12:51:15.600" v="1150" actId="1076"/>
          <ac:spMkLst>
            <pc:docMk/>
            <pc:sldMk cId="3495784688" sldId="260"/>
            <ac:spMk id="1041" creationId="{5E7E126A-EF98-818D-C70B-15CFC48EE703}"/>
          </ac:spMkLst>
        </pc:spChg>
        <pc:spChg chg="add mod">
          <ac:chgData name="FMZ; Maier Benjamin" userId="8ad48023-d65a-4f17-b540-a9c2efe2b7a6" providerId="ADAL" clId="{D818A552-0435-4C13-BBB8-DB0F902B1CAB}" dt="2025-03-24T12:51:15.600" v="1150" actId="1076"/>
          <ac:spMkLst>
            <pc:docMk/>
            <pc:sldMk cId="3495784688" sldId="260"/>
            <ac:spMk id="1042" creationId="{7E55F469-5F21-FEA2-563F-9ECD5C7E2BE8}"/>
          </ac:spMkLst>
        </pc:spChg>
        <pc:spChg chg="add mod">
          <ac:chgData name="FMZ; Maier Benjamin" userId="8ad48023-d65a-4f17-b540-a9c2efe2b7a6" providerId="ADAL" clId="{D818A552-0435-4C13-BBB8-DB0F902B1CAB}" dt="2025-03-24T12:51:38.841" v="1153" actId="1076"/>
          <ac:spMkLst>
            <pc:docMk/>
            <pc:sldMk cId="3495784688" sldId="260"/>
            <ac:spMk id="1044" creationId="{FCC52BA8-AA61-0A69-AB2E-CFC8CD98D0BF}"/>
          </ac:spMkLst>
        </pc:spChg>
        <pc:spChg chg="add mod">
          <ac:chgData name="FMZ; Maier Benjamin" userId="8ad48023-d65a-4f17-b540-a9c2efe2b7a6" providerId="ADAL" clId="{D818A552-0435-4C13-BBB8-DB0F902B1CAB}" dt="2025-03-24T12:51:38.841" v="1153" actId="1076"/>
          <ac:spMkLst>
            <pc:docMk/>
            <pc:sldMk cId="3495784688" sldId="260"/>
            <ac:spMk id="1045" creationId="{B902DD2A-045A-5AF0-77AC-21C00A4EB228}"/>
          </ac:spMkLst>
        </pc:spChg>
        <pc:picChg chg="del">
          <ac:chgData name="FMZ; Maier Benjamin" userId="8ad48023-d65a-4f17-b540-a9c2efe2b7a6" providerId="ADAL" clId="{D818A552-0435-4C13-BBB8-DB0F902B1CAB}" dt="2025-03-24T12:41:02.614" v="1035" actId="478"/>
          <ac:picMkLst>
            <pc:docMk/>
            <pc:sldMk cId="3495784688" sldId="260"/>
            <ac:picMk id="8" creationId="{579178DE-B499-E839-FDC5-0B5F0B90ABBF}"/>
          </ac:picMkLst>
        </pc:picChg>
        <pc:picChg chg="del">
          <ac:chgData name="FMZ; Maier Benjamin" userId="8ad48023-d65a-4f17-b540-a9c2efe2b7a6" providerId="ADAL" clId="{D818A552-0435-4C13-BBB8-DB0F902B1CAB}" dt="2025-03-24T12:41:02.614" v="1035" actId="478"/>
          <ac:picMkLst>
            <pc:docMk/>
            <pc:sldMk cId="3495784688" sldId="260"/>
            <ac:picMk id="23" creationId="{474D5D48-31DA-80ED-73F8-F79D757319A3}"/>
          </ac:picMkLst>
        </pc:picChg>
        <pc:picChg chg="del">
          <ac:chgData name="FMZ; Maier Benjamin" userId="8ad48023-d65a-4f17-b540-a9c2efe2b7a6" providerId="ADAL" clId="{D818A552-0435-4C13-BBB8-DB0F902B1CAB}" dt="2025-03-24T12:41:02.614" v="1035" actId="478"/>
          <ac:picMkLst>
            <pc:docMk/>
            <pc:sldMk cId="3495784688" sldId="260"/>
            <ac:picMk id="24" creationId="{49BA2A12-4CC0-430A-C10F-8599D3DC9D41}"/>
          </ac:picMkLst>
        </pc:picChg>
        <pc:picChg chg="add mod">
          <ac:chgData name="FMZ; Maier Benjamin" userId="8ad48023-d65a-4f17-b540-a9c2efe2b7a6" providerId="ADAL" clId="{D818A552-0435-4C13-BBB8-DB0F902B1CAB}" dt="2025-03-24T12:45:35.616" v="1091" actId="1076"/>
          <ac:picMkLst>
            <pc:docMk/>
            <pc:sldMk cId="3495784688" sldId="260"/>
            <ac:picMk id="25" creationId="{B30E910D-40B2-97F8-46F8-9A5668C51413}"/>
          </ac:picMkLst>
        </pc:picChg>
        <pc:picChg chg="add mod">
          <ac:chgData name="FMZ; Maier Benjamin" userId="8ad48023-d65a-4f17-b540-a9c2efe2b7a6" providerId="ADAL" clId="{D818A552-0435-4C13-BBB8-DB0F902B1CAB}" dt="2025-03-24T12:45:55.434" v="1093" actId="1076"/>
          <ac:picMkLst>
            <pc:docMk/>
            <pc:sldMk cId="3495784688" sldId="260"/>
            <ac:picMk id="26" creationId="{66FC3F7A-D67C-E7AF-4F09-97BBE37B4F5B}"/>
          </ac:picMkLst>
        </pc:picChg>
        <pc:picChg chg="add mod">
          <ac:chgData name="FMZ; Maier Benjamin" userId="8ad48023-d65a-4f17-b540-a9c2efe2b7a6" providerId="ADAL" clId="{D818A552-0435-4C13-BBB8-DB0F902B1CAB}" dt="2025-03-24T12:47:03.940" v="1125" actId="1076"/>
          <ac:picMkLst>
            <pc:docMk/>
            <pc:sldMk cId="3495784688" sldId="260"/>
            <ac:picMk id="31" creationId="{8A338215-D0D3-A578-31C0-F1E7D6D878AB}"/>
          </ac:picMkLst>
        </pc:picChg>
        <pc:picChg chg="add mod">
          <ac:chgData name="FMZ; Maier Benjamin" userId="8ad48023-d65a-4f17-b540-a9c2efe2b7a6" providerId="ADAL" clId="{D818A552-0435-4C13-BBB8-DB0F902B1CAB}" dt="2025-03-24T12:49:33.927" v="1130" actId="1076"/>
          <ac:picMkLst>
            <pc:docMk/>
            <pc:sldMk cId="3495784688" sldId="260"/>
            <ac:picMk id="34" creationId="{8B09E38B-CBCE-CADC-4527-1424E43CE97D}"/>
          </ac:picMkLst>
        </pc:picChg>
        <pc:picChg chg="del">
          <ac:chgData name="FMZ; Maier Benjamin" userId="8ad48023-d65a-4f17-b540-a9c2efe2b7a6" providerId="ADAL" clId="{D818A552-0435-4C13-BBB8-DB0F902B1CAB}" dt="2025-03-24T12:41:02.614" v="1035" actId="478"/>
          <ac:picMkLst>
            <pc:docMk/>
            <pc:sldMk cId="3495784688" sldId="260"/>
            <ac:picMk id="35" creationId="{05B03090-59E4-FC0C-ECC0-A9EDF188D40F}"/>
          </ac:picMkLst>
        </pc:picChg>
        <pc:picChg chg="del">
          <ac:chgData name="FMZ; Maier Benjamin" userId="8ad48023-d65a-4f17-b540-a9c2efe2b7a6" providerId="ADAL" clId="{D818A552-0435-4C13-BBB8-DB0F902B1CAB}" dt="2025-03-24T12:41:02.614" v="1035" actId="478"/>
          <ac:picMkLst>
            <pc:docMk/>
            <pc:sldMk cId="3495784688" sldId="260"/>
            <ac:picMk id="37" creationId="{F8B82BE5-406C-5587-3709-CE8CF6F09706}"/>
          </ac:picMkLst>
        </pc:picChg>
        <pc:picChg chg="del">
          <ac:chgData name="FMZ; Maier Benjamin" userId="8ad48023-d65a-4f17-b540-a9c2efe2b7a6" providerId="ADAL" clId="{D818A552-0435-4C13-BBB8-DB0F902B1CAB}" dt="2025-03-24T12:41:34.868" v="1045" actId="478"/>
          <ac:picMkLst>
            <pc:docMk/>
            <pc:sldMk cId="3495784688" sldId="260"/>
            <ac:picMk id="40" creationId="{DA46CBBF-4A73-B2CF-99CF-5DE2824A685E}"/>
          </ac:picMkLst>
        </pc:picChg>
        <pc:picChg chg="add mod">
          <ac:chgData name="FMZ; Maier Benjamin" userId="8ad48023-d65a-4f17-b540-a9c2efe2b7a6" providerId="ADAL" clId="{D818A552-0435-4C13-BBB8-DB0F902B1CAB}" dt="2025-03-24T12:49:36.470" v="1132"/>
          <ac:picMkLst>
            <pc:docMk/>
            <pc:sldMk cId="3495784688" sldId="260"/>
            <ac:picMk id="48" creationId="{437A076E-9345-18BC-737E-44B9111E98F0}"/>
          </ac:picMkLst>
        </pc:picChg>
        <pc:picChg chg="del">
          <ac:chgData name="FMZ; Maier Benjamin" userId="8ad48023-d65a-4f17-b540-a9c2efe2b7a6" providerId="ADAL" clId="{D818A552-0435-4C13-BBB8-DB0F902B1CAB}" dt="2025-03-24T12:49:35.564" v="1131" actId="478"/>
          <ac:picMkLst>
            <pc:docMk/>
            <pc:sldMk cId="3495784688" sldId="260"/>
            <ac:picMk id="56" creationId="{75CEC9DF-4136-9201-8789-B1684823EEBE}"/>
          </ac:picMkLst>
        </pc:picChg>
        <pc:picChg chg="del">
          <ac:chgData name="FMZ; Maier Benjamin" userId="8ad48023-d65a-4f17-b540-a9c2efe2b7a6" providerId="ADAL" clId="{D818A552-0435-4C13-BBB8-DB0F902B1CAB}" dt="2025-03-24T12:46:26.871" v="1116" actId="478"/>
          <ac:picMkLst>
            <pc:docMk/>
            <pc:sldMk cId="3495784688" sldId="260"/>
            <ac:picMk id="58" creationId="{AD3D0151-98E9-2B4D-E908-BE6D8BE1B8B3}"/>
          </ac:picMkLst>
        </pc:picChg>
        <pc:picChg chg="del">
          <ac:chgData name="FMZ; Maier Benjamin" userId="8ad48023-d65a-4f17-b540-a9c2efe2b7a6" providerId="ADAL" clId="{D818A552-0435-4C13-BBB8-DB0F902B1CAB}" dt="2025-03-24T12:46:28.905" v="1117" actId="478"/>
          <ac:picMkLst>
            <pc:docMk/>
            <pc:sldMk cId="3495784688" sldId="260"/>
            <ac:picMk id="61" creationId="{73CA4D65-042C-171F-45C8-42183B9161F9}"/>
          </ac:picMkLst>
        </pc:picChg>
        <pc:picChg chg="del">
          <ac:chgData name="FMZ; Maier Benjamin" userId="8ad48023-d65a-4f17-b540-a9c2efe2b7a6" providerId="ADAL" clId="{D818A552-0435-4C13-BBB8-DB0F902B1CAB}" dt="2025-03-24T12:50:19.209" v="1143" actId="478"/>
          <ac:picMkLst>
            <pc:docMk/>
            <pc:sldMk cId="3495784688" sldId="260"/>
            <ac:picMk id="62" creationId="{10405A55-35EA-D0F9-D296-10ADA9926E20}"/>
          </ac:picMkLst>
        </pc:picChg>
        <pc:picChg chg="del">
          <ac:chgData name="FMZ; Maier Benjamin" userId="8ad48023-d65a-4f17-b540-a9c2efe2b7a6" providerId="ADAL" clId="{D818A552-0435-4C13-BBB8-DB0F902B1CAB}" dt="2025-03-24T12:41:02.614" v="1035" actId="478"/>
          <ac:picMkLst>
            <pc:docMk/>
            <pc:sldMk cId="3495784688" sldId="260"/>
            <ac:picMk id="1026" creationId="{F0CF227A-E913-47DC-525D-2D7566BA3DAF}"/>
          </ac:picMkLst>
        </pc:picChg>
        <pc:picChg chg="del">
          <ac:chgData name="FMZ; Maier Benjamin" userId="8ad48023-d65a-4f17-b540-a9c2efe2b7a6" providerId="ADAL" clId="{D818A552-0435-4C13-BBB8-DB0F902B1CAB}" dt="2025-03-24T12:46:23.959" v="1115" actId="478"/>
          <ac:picMkLst>
            <pc:docMk/>
            <pc:sldMk cId="3495784688" sldId="260"/>
            <ac:picMk id="1030" creationId="{0550F53C-2422-50F1-E0FE-605F5C283935}"/>
          </ac:picMkLst>
        </pc:picChg>
        <pc:picChg chg="add mod">
          <ac:chgData name="FMZ; Maier Benjamin" userId="8ad48023-d65a-4f17-b540-a9c2efe2b7a6" providerId="ADAL" clId="{D818A552-0435-4C13-BBB8-DB0F902B1CAB}" dt="2025-03-24T12:50:10.844" v="1140" actId="1076"/>
          <ac:picMkLst>
            <pc:docMk/>
            <pc:sldMk cId="3495784688" sldId="260"/>
            <ac:picMk id="1031" creationId="{3B946BDC-BB1E-2520-CCF4-E2D8FFBED063}"/>
          </ac:picMkLst>
        </pc:picChg>
        <pc:picChg chg="add mod">
          <ac:chgData name="FMZ; Maier Benjamin" userId="8ad48023-d65a-4f17-b540-a9c2efe2b7a6" providerId="ADAL" clId="{D818A552-0435-4C13-BBB8-DB0F902B1CAB}" dt="2025-03-24T12:50:28.528" v="1145" actId="1076"/>
          <ac:picMkLst>
            <pc:docMk/>
            <pc:sldMk cId="3495784688" sldId="260"/>
            <ac:picMk id="1034" creationId="{D65B1895-EF98-F59C-3BAA-9CCA0330EBFF}"/>
          </ac:picMkLst>
        </pc:picChg>
        <pc:picChg chg="add mod">
          <ac:chgData name="FMZ; Maier Benjamin" userId="8ad48023-d65a-4f17-b540-a9c2efe2b7a6" providerId="ADAL" clId="{D818A552-0435-4C13-BBB8-DB0F902B1CAB}" dt="2025-03-24T12:50:57.910" v="1146"/>
          <ac:picMkLst>
            <pc:docMk/>
            <pc:sldMk cId="3495784688" sldId="260"/>
            <ac:picMk id="1037" creationId="{DFD1F499-4B89-B531-9902-5C7991F6E1D0}"/>
          </ac:picMkLst>
        </pc:picChg>
        <pc:picChg chg="add mod">
          <ac:chgData name="FMZ; Maier Benjamin" userId="8ad48023-d65a-4f17-b540-a9c2efe2b7a6" providerId="ADAL" clId="{D818A552-0435-4C13-BBB8-DB0F902B1CAB}" dt="2025-03-24T12:51:15.600" v="1150" actId="1076"/>
          <ac:picMkLst>
            <pc:docMk/>
            <pc:sldMk cId="3495784688" sldId="260"/>
            <ac:picMk id="1040" creationId="{64EEE811-B84F-E193-E5DE-0EB14AB96612}"/>
          </ac:picMkLst>
        </pc:picChg>
        <pc:picChg chg="add mod">
          <ac:chgData name="FMZ; Maier Benjamin" userId="8ad48023-d65a-4f17-b540-a9c2efe2b7a6" providerId="ADAL" clId="{D818A552-0435-4C13-BBB8-DB0F902B1CAB}" dt="2025-03-24T12:51:38.841" v="1153" actId="1076"/>
          <ac:picMkLst>
            <pc:docMk/>
            <pc:sldMk cId="3495784688" sldId="260"/>
            <ac:picMk id="1043" creationId="{4A3CA129-76BE-725E-F911-B4A1047BADF8}"/>
          </ac:picMkLst>
        </pc:picChg>
        <pc:cxnChg chg="del">
          <ac:chgData name="FMZ; Maier Benjamin" userId="8ad48023-d65a-4f17-b540-a9c2efe2b7a6" providerId="ADAL" clId="{D818A552-0435-4C13-BBB8-DB0F902B1CAB}" dt="2025-03-24T12:41:22.770" v="1038" actId="478"/>
          <ac:cxnSpMkLst>
            <pc:docMk/>
            <pc:sldMk cId="3495784688" sldId="260"/>
            <ac:cxnSpMk id="6" creationId="{E2664BBC-B0F2-0C7B-E33E-9019D0106054}"/>
          </ac:cxnSpMkLst>
        </pc:cxnChg>
        <pc:cxnChg chg="mod">
          <ac:chgData name="FMZ; Maier Benjamin" userId="8ad48023-d65a-4f17-b540-a9c2efe2b7a6" providerId="ADAL" clId="{D818A552-0435-4C13-BBB8-DB0F902B1CAB}" dt="2025-03-24T12:49:57.972" v="1138" actId="1076"/>
          <ac:cxnSpMkLst>
            <pc:docMk/>
            <pc:sldMk cId="3495784688" sldId="260"/>
            <ac:cxnSpMk id="12" creationId="{2AE646D9-C72A-3D2D-6F02-1CA793FCF9FF}"/>
          </ac:cxnSpMkLst>
        </pc:cxnChg>
        <pc:cxnChg chg="del">
          <ac:chgData name="FMZ; Maier Benjamin" userId="8ad48023-d65a-4f17-b540-a9c2efe2b7a6" providerId="ADAL" clId="{D818A552-0435-4C13-BBB8-DB0F902B1CAB}" dt="2025-03-24T12:41:25.183" v="1039" actId="478"/>
          <ac:cxnSpMkLst>
            <pc:docMk/>
            <pc:sldMk cId="3495784688" sldId="260"/>
            <ac:cxnSpMk id="14" creationId="{C8CC9722-BB57-4D21-019E-8B6A8975568B}"/>
          </ac:cxnSpMkLst>
        </pc:cxnChg>
        <pc:cxnChg chg="del">
          <ac:chgData name="FMZ; Maier Benjamin" userId="8ad48023-d65a-4f17-b540-a9c2efe2b7a6" providerId="ADAL" clId="{D818A552-0435-4C13-BBB8-DB0F902B1CAB}" dt="2025-03-24T12:41:29.383" v="1043" actId="478"/>
          <ac:cxnSpMkLst>
            <pc:docMk/>
            <pc:sldMk cId="3495784688" sldId="260"/>
            <ac:cxnSpMk id="39" creationId="{B75A4C5D-E5AA-0650-9682-4F0043274AA3}"/>
          </ac:cxnSpMkLst>
        </pc:cxnChg>
        <pc:cxnChg chg="del">
          <ac:chgData name="FMZ; Maier Benjamin" userId="8ad48023-d65a-4f17-b540-a9c2efe2b7a6" providerId="ADAL" clId="{D818A552-0435-4C13-BBB8-DB0F902B1CAB}" dt="2025-03-24T12:41:26.246" v="1040" actId="478"/>
          <ac:cxnSpMkLst>
            <pc:docMk/>
            <pc:sldMk cId="3495784688" sldId="260"/>
            <ac:cxnSpMk id="46" creationId="{8158AC39-A92F-DD07-4E3B-230DC81E3EC6}"/>
          </ac:cxnSpMkLst>
        </pc:cxnChg>
        <pc:cxnChg chg="del">
          <ac:chgData name="FMZ; Maier Benjamin" userId="8ad48023-d65a-4f17-b540-a9c2efe2b7a6" providerId="ADAL" clId="{D818A552-0435-4C13-BBB8-DB0F902B1CAB}" dt="2025-03-24T12:41:27.218" v="1041" actId="478"/>
          <ac:cxnSpMkLst>
            <pc:docMk/>
            <pc:sldMk cId="3495784688" sldId="260"/>
            <ac:cxnSpMk id="59" creationId="{6FBFAD3C-9A8E-18B8-72DE-F3A56D54BA3B}"/>
          </ac:cxnSpMkLst>
        </pc:cxnChg>
        <pc:cxnChg chg="del">
          <ac:chgData name="FMZ; Maier Benjamin" userId="8ad48023-d65a-4f17-b540-a9c2efe2b7a6" providerId="ADAL" clId="{D818A552-0435-4C13-BBB8-DB0F902B1CAB}" dt="2025-03-24T12:41:28.171" v="1042" actId="478"/>
          <ac:cxnSpMkLst>
            <pc:docMk/>
            <pc:sldMk cId="3495784688" sldId="260"/>
            <ac:cxnSpMk id="1029" creationId="{FD3B46FF-1755-9C69-FF01-AF9D7C3CC967}"/>
          </ac:cxnSpMkLst>
        </pc:cxnChg>
      </pc:sldChg>
      <pc:sldChg chg="addSp modSp add mod">
        <pc:chgData name="FMZ; Maier Benjamin" userId="8ad48023-d65a-4f17-b540-a9c2efe2b7a6" providerId="ADAL" clId="{D818A552-0435-4C13-BBB8-DB0F902B1CAB}" dt="2025-03-24T12:56:35.488" v="1227" actId="1076"/>
        <pc:sldMkLst>
          <pc:docMk/>
          <pc:sldMk cId="3350870057" sldId="261"/>
        </pc:sldMkLst>
        <pc:spChg chg="mod">
          <ac:chgData name="FMZ; Maier Benjamin" userId="8ad48023-d65a-4f17-b540-a9c2efe2b7a6" providerId="ADAL" clId="{D818A552-0435-4C13-BBB8-DB0F902B1CAB}" dt="2025-03-24T12:53:01.067" v="1167" actId="20577"/>
          <ac:spMkLst>
            <pc:docMk/>
            <pc:sldMk cId="3350870057" sldId="261"/>
            <ac:spMk id="2" creationId="{903C37B2-CE83-2669-BCC3-163B5D29FE24}"/>
          </ac:spMkLst>
        </pc:spChg>
        <pc:spChg chg="mod">
          <ac:chgData name="FMZ; Maier Benjamin" userId="8ad48023-d65a-4f17-b540-a9c2efe2b7a6" providerId="ADAL" clId="{D818A552-0435-4C13-BBB8-DB0F902B1CAB}" dt="2025-03-24T12:53:05.258" v="1171" actId="20577"/>
          <ac:spMkLst>
            <pc:docMk/>
            <pc:sldMk cId="3350870057" sldId="261"/>
            <ac:spMk id="3" creationId="{5D81F521-4B9F-4243-906E-B3648872C88A}"/>
          </ac:spMkLst>
        </pc:spChg>
        <pc:spChg chg="add mod">
          <ac:chgData name="FMZ; Maier Benjamin" userId="8ad48023-d65a-4f17-b540-a9c2efe2b7a6" providerId="ADAL" clId="{D818A552-0435-4C13-BBB8-DB0F902B1CAB}" dt="2025-03-24T12:54:16.887" v="1203" actId="14100"/>
          <ac:spMkLst>
            <pc:docMk/>
            <pc:sldMk cId="3350870057" sldId="261"/>
            <ac:spMk id="6" creationId="{9993B128-BD8C-56C1-A2CC-4EE42D01160C}"/>
          </ac:spMkLst>
        </pc:spChg>
        <pc:spChg chg="add mod">
          <ac:chgData name="FMZ; Maier Benjamin" userId="8ad48023-d65a-4f17-b540-a9c2efe2b7a6" providerId="ADAL" clId="{D818A552-0435-4C13-BBB8-DB0F902B1CAB}" dt="2025-03-24T12:54:39.613" v="1207" actId="20577"/>
          <ac:spMkLst>
            <pc:docMk/>
            <pc:sldMk cId="3350870057" sldId="261"/>
            <ac:spMk id="8" creationId="{93464E42-2B85-1CB0-3BFE-2F89F2DC8B22}"/>
          </ac:spMkLst>
        </pc:spChg>
        <pc:spChg chg="add mod">
          <ac:chgData name="FMZ; Maier Benjamin" userId="8ad48023-d65a-4f17-b540-a9c2efe2b7a6" providerId="ADAL" clId="{D818A552-0435-4C13-BBB8-DB0F902B1CAB}" dt="2025-03-24T12:54:59.783" v="1213" actId="20577"/>
          <ac:spMkLst>
            <pc:docMk/>
            <pc:sldMk cId="3350870057" sldId="261"/>
            <ac:spMk id="10" creationId="{0740D0D8-F4E5-B7F0-E266-DF73D6744161}"/>
          </ac:spMkLst>
        </pc:spChg>
        <pc:spChg chg="add mod">
          <ac:chgData name="FMZ; Maier Benjamin" userId="8ad48023-d65a-4f17-b540-a9c2efe2b7a6" providerId="ADAL" clId="{D818A552-0435-4C13-BBB8-DB0F902B1CAB}" dt="2025-03-24T12:55:11.638" v="1219" actId="20577"/>
          <ac:spMkLst>
            <pc:docMk/>
            <pc:sldMk cId="3350870057" sldId="261"/>
            <ac:spMk id="14" creationId="{00EF46F0-3754-E057-9932-9A1668C88529}"/>
          </ac:spMkLst>
        </pc:spChg>
        <pc:spChg chg="mod">
          <ac:chgData name="FMZ; Maier Benjamin" userId="8ad48023-d65a-4f17-b540-a9c2efe2b7a6" providerId="ADAL" clId="{D818A552-0435-4C13-BBB8-DB0F902B1CAB}" dt="2025-03-24T12:56:03.742" v="1221" actId="14100"/>
          <ac:spMkLst>
            <pc:docMk/>
            <pc:sldMk cId="3350870057" sldId="261"/>
            <ac:spMk id="45" creationId="{F01FBC8E-3F7E-9D1C-9482-4BE47BC12F69}"/>
          </ac:spMkLst>
        </pc:spChg>
        <pc:spChg chg="mod">
          <ac:chgData name="FMZ; Maier Benjamin" userId="8ad48023-d65a-4f17-b540-a9c2efe2b7a6" providerId="ADAL" clId="{D818A552-0435-4C13-BBB8-DB0F902B1CAB}" dt="2025-03-24T12:56:20.716" v="1225" actId="14100"/>
          <ac:spMkLst>
            <pc:docMk/>
            <pc:sldMk cId="3350870057" sldId="261"/>
            <ac:spMk id="51" creationId="{D0ABF8B4-4BA9-7F9D-1A2F-88F2AA503F8E}"/>
          </ac:spMkLst>
        </pc:spChg>
        <pc:picChg chg="mod">
          <ac:chgData name="FMZ; Maier Benjamin" userId="8ad48023-d65a-4f17-b540-a9c2efe2b7a6" providerId="ADAL" clId="{D818A552-0435-4C13-BBB8-DB0F902B1CAB}" dt="2025-03-24T12:56:35.488" v="1227" actId="1076"/>
          <ac:picMkLst>
            <pc:docMk/>
            <pc:sldMk cId="3350870057" sldId="261"/>
            <ac:picMk id="4" creationId="{DF189656-F41C-EA63-04FF-A232B11565C0}"/>
          </ac:picMkLst>
        </pc:picChg>
        <pc:picChg chg="mod">
          <ac:chgData name="FMZ; Maier Benjamin" userId="8ad48023-d65a-4f17-b540-a9c2efe2b7a6" providerId="ADAL" clId="{D818A552-0435-4C13-BBB8-DB0F902B1CAB}" dt="2025-03-24T12:56:17.204" v="1224" actId="1076"/>
          <ac:picMkLst>
            <pc:docMk/>
            <pc:sldMk cId="3350870057" sldId="261"/>
            <ac:picMk id="44" creationId="{68A84991-11E8-30B1-AF4E-270B06AB76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F3B39-74C7-44A3-8D23-2F0155D3CD85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1DFFE-AA9A-4060-AA07-62F23DC4DA5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128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4EDC-DE51-AAC6-2C0A-F51BB797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0BB6EA-EED4-6F9F-E57B-408E7C9DB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961C1B-FDB1-A482-4252-A7F57C846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FB67DC-DBAA-1FBB-91BE-23E0B67A7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033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547A4-61B5-3ADB-7B1C-8E104059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956CF38-1BD4-62AC-2C5D-5C70B8FB9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89F5974-64CF-A151-4A6E-DD16288B3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315AF7-3EF0-111F-03C4-5546E7A6E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6144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93AB8-969C-105D-D651-DA190AB5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5E7DA73-45B2-F4DD-578B-916321723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CFB9986-06C5-D410-8563-4E0659FBE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E5CEA5-3BB9-5B5F-87D1-EC4DFA901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6338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BC7CC-52FB-095E-EF61-09507821E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1B60A1B-7BC5-7F64-6142-03BDC7FCB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D3F456-4A4C-7665-58FD-782557CF5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Start View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318125-4EAC-FB19-7023-12425AB07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1DFFE-AA9A-4060-AA07-62F23DC4DA5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5673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41870-8B92-0766-684B-3277576FA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10FA81-30DE-8A2A-9CE9-5F3386853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8B018F-D1E5-65EF-5596-94FEE2B5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EEC20E-925C-ED24-F1D5-1A4BE72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8AD75D-A1DE-4EAF-F9A2-51EEE587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8665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5E750-FB6F-52F3-7117-2D9BFDE7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E471B-3E7E-9DED-144A-99B7CB06D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67AFE1-007D-04C4-3D2E-96BFDB790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B5FDA6-0963-9AA1-198B-C6A5E44C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02AD37-4BD1-6945-4FF9-81A466D3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121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A09532A-CB1D-3B13-723E-B3546653A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388D5D-A844-C423-413D-FC9F36888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9C4D9-B96D-2007-C6C3-EC678235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8A7F7-5830-A9F5-3E0A-E34BF4EE5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2CD42E-B0F3-25B8-BFD8-1899A1F1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111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16412-4C8C-9E41-6BE8-6CA965D6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F2C140-4CDD-E5A0-2066-0D7BE08F2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20178-6399-AB12-97AE-B36E400D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48905-6A92-71D4-6EE1-262A15AA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979BCB-C004-AB34-5A40-221BF19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3172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D37E7-05B5-8FB2-7629-80E856E2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1CFAFB-61B0-1C16-008C-218928A0A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BA8B9B-BF22-0A0A-FC41-B8D0C8C93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9873E8-7208-98B6-F2E1-39B3C5A6E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694D7F-A512-9EB1-C845-4BFAA61A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046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DAC12-66DC-A05F-BD02-56843A36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97405-AB2B-74D9-7794-033B6E0E4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A6C248-CDAC-D6C2-F6E1-63D804803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AE1B63-8F40-034D-E67A-94AB1CD6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3DB5AB-497E-5A18-AA95-2FD01E1A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4F457C-41A8-DEF2-B05A-AE9F57A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230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142C2-FC23-8696-744A-A383BED9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2052DC-37CA-B0EF-9AC2-EF90FE53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50DD0B-E060-8C41-D1B3-74A799DE7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81478B-0228-ECDF-176D-DFA27E70F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588E96F-C6C6-618D-5D1B-18E51D6A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BE714-38E4-0926-BEA6-CBD8216A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73CAB9-A02F-D1FD-E25D-08FF6331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A629091-E510-EABE-7C17-E04B2CB33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1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4E8FD-CD31-59C6-26DE-7A4116A5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F4807F-E254-A55E-68BB-303D62AE1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11AFCA-8841-EB62-A81C-67435A58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D21E7C-8CEC-96CE-B2CB-72D081F0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077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C5B965-C06E-4B03-BB82-7EA7F634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AAA950-A954-6B46-962C-D8AD68D1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AF7FD8-7275-1C1A-2D4A-903F2814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278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A001F-C945-EA53-1260-D0B09174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A4CC67-3FBC-457A-B633-8629773B0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C911DB-D1BB-C26B-91F5-69B70FA2E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6EA12B-621E-7F83-F119-2A1221FF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DFC2D8-0092-8D9A-F9E9-0F58C196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E0E246-970A-5069-E925-8F2B6A52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264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BF3B7-25F1-40C8-AFBC-B3C1F9921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A9AAD9F-7D5E-799E-01A8-302FCC85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91AC2-FB2E-93C9-4A54-1191C67BB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CE4702-F615-6F2A-1425-89C06DA1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7EE1C9-0E77-C16D-1160-30BDD4C7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2C32D1-2FAA-D5C3-FB6B-3C9EB7C7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83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4E80D3-CB65-A0AB-7216-17946CA3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CC5BE-01C3-0F00-FBFE-0FA39B4C7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9FA1D-8324-3E55-49C7-D99F2D4A9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007704-2C82-4513-BB1C-45DA6420AD74}" type="datetimeFigureOut">
              <a:rPr lang="de-CH" smtClean="0"/>
              <a:t>24.03.2025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568F79-E942-BB5C-C244-D03DDEE2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39D71-B8C7-E0C5-E842-3F027BD1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68C40-31B4-4304-BC14-88F55F52896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196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5.svg"/><Relationship Id="rId3" Type="http://schemas.openxmlformats.org/officeDocument/2006/relationships/image" Target="../media/image1.jpeg"/><Relationship Id="rId21" Type="http://schemas.openxmlformats.org/officeDocument/2006/relationships/image" Target="../media/image20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3.sv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7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sv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e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1399-C8EB-7260-EB26-0D74309C2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5A217B4A-1A28-FBC2-4C45-6EA90EAAE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16EB6801-2F67-D343-F4A1-3A1E4B84115A}"/>
              </a:ext>
            </a:extLst>
          </p:cNvPr>
          <p:cNvSpPr/>
          <p:nvPr/>
        </p:nvSpPr>
        <p:spPr>
          <a:xfrm>
            <a:off x="237880" y="44595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DABC8-92C4-AF3D-EB44-A303859F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F0615316-7401-18F5-C599-3712C8C28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CF64DF7D-1A9E-4AEF-5161-D3A4D4E729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AF70602F-0C35-2767-2AA7-F57149C93B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B6BA0F3D-9D2A-7E18-E211-F46B704AEA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2315D201-A9FE-423D-8BB5-03D1463863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53474BE5-9A4F-993E-86B8-C46F1E8E15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67CAAA86-9C5F-AE1B-AA2A-AEDEA2F4BA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23403CE0-D0D6-9C8F-ED3C-E1957C360DD6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Start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A4F4466-A112-9BF4-35C3-95A2A3EBC5D3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F5BC9DC-DE43-084C-9CB6-07F2E19CBD94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10246C8-F23A-6581-461B-D8DBCE787966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19DAF28-8554-50B3-637C-9975AAF85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0CC51B6C-1788-5E18-C821-28468129A01D}"/>
              </a:ext>
            </a:extLst>
          </p:cNvPr>
          <p:cNvSpPr txBox="1">
            <a:spLocks/>
          </p:cNvSpPr>
          <p:nvPr/>
        </p:nvSpPr>
        <p:spPr>
          <a:xfrm>
            <a:off x="4405573" y="96818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3A97CA15-F31D-F656-A293-FB3554768DDC}"/>
              </a:ext>
            </a:extLst>
          </p:cNvPr>
          <p:cNvSpPr txBox="1">
            <a:spLocks/>
          </p:cNvSpPr>
          <p:nvPr/>
        </p:nvSpPr>
        <p:spPr>
          <a:xfrm>
            <a:off x="3734588" y="1495243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3A0E5C48-73ED-47B6-5787-A8F373CF8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3967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33479D44-BD93-27D2-CBD4-A73F7A16F0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0374" y="5437355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46AB1CC5-F99E-629F-3AA2-4CF057A24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5133" y="5443705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AF9DF5FE-4757-BD34-AE60-13A5F662395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92147" y="5460122"/>
            <a:ext cx="413731" cy="413731"/>
          </a:xfrm>
          <a:prstGeom prst="rect">
            <a:avLst/>
          </a:prstGeom>
        </p:spPr>
      </p:pic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25BF9E9C-3218-8CF9-81F9-E08D8E8737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63022" y="5443705"/>
            <a:ext cx="413732" cy="413732"/>
          </a:xfrm>
          <a:prstGeom prst="rect">
            <a:avLst/>
          </a:prstGeom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5F3A9D3A-199D-D869-3706-6C900ABEB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2BB1E3FB-8802-AE43-A574-BBDFBE22E2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27584" y="5460121"/>
            <a:ext cx="413732" cy="413732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7CB0692B-0C33-E93B-67CC-95E87F1F0B1B}"/>
              </a:ext>
            </a:extLst>
          </p:cNvPr>
          <p:cNvSpPr txBox="1"/>
          <p:nvPr/>
        </p:nvSpPr>
        <p:spPr>
          <a:xfrm>
            <a:off x="5120320" y="5527460"/>
            <a:ext cx="191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Trinkgeld senden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6F874B5-B270-27D5-712B-DB984BEAA5E1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A56B6F6-A698-4090-63D0-79A2F5519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F06CF3C4-80B6-3F06-903B-89EB9E27992F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4" name="Grafik 43" descr="Lupe Silhouette">
            <a:extLst>
              <a:ext uri="{FF2B5EF4-FFF2-40B4-BE49-F238E27FC236}">
                <a16:creationId xmlns:a16="http://schemas.microsoft.com/office/drawing/2014/main" id="{5E8A676C-BE7B-584A-65E0-001FB1DEAA9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285845" y="373985"/>
            <a:ext cx="364510" cy="364510"/>
          </a:xfrm>
          <a:prstGeom prst="rect">
            <a:avLst/>
          </a:prstGeom>
        </p:spPr>
      </p:pic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DAFF3617-B859-E127-CD6B-EBDEB951A580}"/>
              </a:ext>
            </a:extLst>
          </p:cNvPr>
          <p:cNvSpPr/>
          <p:nvPr/>
        </p:nvSpPr>
        <p:spPr>
          <a:xfrm>
            <a:off x="9218342" y="344131"/>
            <a:ext cx="2491759" cy="424219"/>
          </a:xfrm>
          <a:prstGeom prst="round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1596FAB-B9AB-19EA-3AAC-5A8E2E6B367B}"/>
              </a:ext>
            </a:extLst>
          </p:cNvPr>
          <p:cNvSpPr txBox="1"/>
          <p:nvPr/>
        </p:nvSpPr>
        <p:spPr>
          <a:xfrm>
            <a:off x="9260546" y="394657"/>
            <a:ext cx="25990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Beiträge durchsuchen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E1A4EC48-A514-CB4D-3897-2693E5BA036D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ECBD1A6C-A171-3E90-B111-10517EE23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9CA8D6D9-B1B3-4AB6-93F8-F7BFF935CDD3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078286E-BD34-501A-1651-5A1D5881A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28C4CEB8-5A7D-95BD-2EB3-D5285C711D50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AA5AF905-F6F3-F1E2-5695-0AC5C71859D8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75EBBC62-AF00-3512-AD33-3650D4C6AB1D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2C2EE431-2EC7-5815-0DB7-006E3E112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CE32F922-58D9-BEC5-9636-33D586F92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4B6523B6-F2F5-2975-429E-22E702DAB57C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D11585D-4710-E980-8459-C395045FF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01ED6F7A-4359-72D0-2111-06A41C622D7A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02BC18C-4D44-9294-6CFF-648C18746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C2B6168-AC34-92A4-19F8-E0F230927F26}"/>
              </a:ext>
            </a:extLst>
          </p:cNvPr>
          <p:cNvSpPr txBox="1"/>
          <p:nvPr/>
        </p:nvSpPr>
        <p:spPr>
          <a:xfrm>
            <a:off x="3890529" y="5805329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D59BA25-CE08-A2AA-5D40-B3669BACFC1B}"/>
              </a:ext>
            </a:extLst>
          </p:cNvPr>
          <p:cNvSpPr txBox="1"/>
          <p:nvPr/>
        </p:nvSpPr>
        <p:spPr>
          <a:xfrm>
            <a:off x="4327585" y="5796013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3259208-FBBF-0387-D6B4-2F43E9178467}"/>
              </a:ext>
            </a:extLst>
          </p:cNvPr>
          <p:cNvSpPr txBox="1"/>
          <p:nvPr/>
        </p:nvSpPr>
        <p:spPr>
          <a:xfrm>
            <a:off x="7557877" y="5816966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778026-0115-6792-9793-0EC0DC08C7EA}"/>
              </a:ext>
            </a:extLst>
          </p:cNvPr>
          <p:cNvSpPr txBox="1"/>
          <p:nvPr/>
        </p:nvSpPr>
        <p:spPr>
          <a:xfrm>
            <a:off x="8080860" y="5813442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</p:spTree>
    <p:extLst>
      <p:ext uri="{BB962C8B-B14F-4D97-AF65-F5344CB8AC3E}">
        <p14:creationId xmlns:p14="http://schemas.microsoft.com/office/powerpoint/2010/main" val="16891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CB0A-5ECC-4D21-F9B7-9B30D176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E4E37506-BC80-5BC1-D0E0-DFC1DC541C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7A7F7B74-1008-2D40-AD3C-17C385082357}"/>
              </a:ext>
            </a:extLst>
          </p:cNvPr>
          <p:cNvSpPr/>
          <p:nvPr/>
        </p:nvSpPr>
        <p:spPr>
          <a:xfrm>
            <a:off x="237880" y="44595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45BE740-470E-2D15-FB5B-8284A6778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029A771A-C8D3-B799-6F95-8F6B6A954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71F91CB3-0CEF-85AB-99EF-3A5338880D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1C3C51DE-AC80-8F23-D469-6A06A34AC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C0E8A9B6-4266-A078-DB8A-7F808820EC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0B7E0DD6-0EEB-5548-9785-25946B0472C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102A2EF5-B684-AAB5-63CA-F98FCC9C1A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7EA12F87-2AFD-C1E5-529E-01A894FC68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1730DA95-CB0B-1FE4-4ACF-C9106F346E2C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Postfach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BA0E587-5BEB-85D5-2C89-488B409BFEA1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B46BF4C1-0020-286E-3568-D3C98286ABF0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ED342A6-B1B4-E3E2-79BE-2EB9BFCAE149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21803BF-0FE3-49C7-BF58-B4BC9BBC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6743D7CA-6757-AD08-6C4B-CFAC928633B7}"/>
              </a:ext>
            </a:extLst>
          </p:cNvPr>
          <p:cNvSpPr txBox="1">
            <a:spLocks/>
          </p:cNvSpPr>
          <p:nvPr/>
        </p:nvSpPr>
        <p:spPr>
          <a:xfrm>
            <a:off x="4688148" y="1017968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gefällt dein Video</a:t>
            </a:r>
          </a:p>
        </p:txBody>
      </p:sp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05ECAC54-BE2A-163D-02F8-ED4ECFF969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93554" y="3790950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AEE2048C-0F53-F8AB-2E4D-06A01B88B7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3566" y="3107624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09C07A33-CA92-81B5-B155-48429BDDF0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49290" y="939310"/>
            <a:ext cx="413731" cy="413731"/>
          </a:xfrm>
          <a:prstGeom prst="rect">
            <a:avLst/>
          </a:prstGeom>
        </p:spPr>
      </p:pic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17AD3F8D-8391-E098-9402-5A9720524EB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300372" y="2427455"/>
            <a:ext cx="413732" cy="413732"/>
          </a:xfrm>
          <a:prstGeom prst="rect">
            <a:avLst/>
          </a:prstGeom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67BFFDFE-9515-83E2-CDB7-6B23AB8DF4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7D4D5C78-68F4-D0C9-9769-F1BCE64E61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349290" y="1718114"/>
            <a:ext cx="413732" cy="413732"/>
          </a:xfrm>
          <a:prstGeom prst="rect">
            <a:avLst/>
          </a:prstGeom>
        </p:spPr>
      </p:pic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AD830504-E156-54E0-9FCE-416C5A92AAE3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F757AA3-C286-0D27-B6D2-F09D23B8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3A72A9DC-E591-7108-88B2-0996745E0BC8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4" name="Grafik 43" descr="Lupe Silhouette">
            <a:extLst>
              <a:ext uri="{FF2B5EF4-FFF2-40B4-BE49-F238E27FC236}">
                <a16:creationId xmlns:a16="http://schemas.microsoft.com/office/drawing/2014/main" id="{CBC2DD63-DBD4-FDFA-B98F-0C9F613B5AD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285845" y="373985"/>
            <a:ext cx="364510" cy="364510"/>
          </a:xfrm>
          <a:prstGeom prst="rect">
            <a:avLst/>
          </a:prstGeom>
        </p:spPr>
      </p:pic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8E1B53D-1EBD-4020-64D7-178CD3698A65}"/>
              </a:ext>
            </a:extLst>
          </p:cNvPr>
          <p:cNvSpPr/>
          <p:nvPr/>
        </p:nvSpPr>
        <p:spPr>
          <a:xfrm>
            <a:off x="9218342" y="344131"/>
            <a:ext cx="2491759" cy="424219"/>
          </a:xfrm>
          <a:prstGeom prst="round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A9615231-284A-9256-A046-8F29CAE5FA6A}"/>
              </a:ext>
            </a:extLst>
          </p:cNvPr>
          <p:cNvSpPr txBox="1"/>
          <p:nvPr/>
        </p:nvSpPr>
        <p:spPr>
          <a:xfrm>
            <a:off x="9260546" y="394657"/>
            <a:ext cx="25990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Postfach durchsuchen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C1584BBD-7EEB-CF71-8C43-627D69ADB523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753DEE3B-E912-5F28-0355-667D0E5D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9B0E9271-A626-E753-156D-65828ACC7774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26D3DF0D-AECD-1A39-A390-D1AEEB443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22525082-3E00-0A3E-F1FA-3F80F1795D08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AD23D972-CA3A-BC06-F023-AD676634233C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CC6DD1EA-1CA9-D766-5F96-C5C6744D7885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11CD0AD1-596D-0993-CE25-63E5CD7BAF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D2B0DCD-47E6-13A8-56BC-B5EB140B9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208C2E06-0482-5AF8-E748-F036D51BEEAE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68F935F-0FBD-0C61-0C74-278470FF2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24C45EE5-460F-95E4-2F53-936A0474FBEE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95EABEED-C53D-B6E1-0667-8E9AFBB97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2FFCB1D-027A-47B1-BF48-B485172D79EE}"/>
              </a:ext>
            </a:extLst>
          </p:cNvPr>
          <p:cNvCxnSpPr>
            <a:cxnSpLocks/>
          </p:cNvCxnSpPr>
          <p:nvPr/>
        </p:nvCxnSpPr>
        <p:spPr>
          <a:xfrm flipH="1">
            <a:off x="3556000" y="15240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1C34F3C-F896-7645-66EE-ACC54EF4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1666513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Untertitel 2">
            <a:extLst>
              <a:ext uri="{FF2B5EF4-FFF2-40B4-BE49-F238E27FC236}">
                <a16:creationId xmlns:a16="http://schemas.microsoft.com/office/drawing/2014/main" id="{A89F7A49-C11C-E4BF-8C34-ECAACF0130D2}"/>
              </a:ext>
            </a:extLst>
          </p:cNvPr>
          <p:cNvSpPr txBox="1">
            <a:spLocks/>
          </p:cNvSpPr>
          <p:nvPr/>
        </p:nvSpPr>
        <p:spPr>
          <a:xfrm>
            <a:off x="4703508" y="1782051"/>
            <a:ext cx="284162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deinen Beitrag geantwortet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F5C628A-1574-3463-EE5E-5DBF2E057AD5}"/>
              </a:ext>
            </a:extLst>
          </p:cNvPr>
          <p:cNvCxnSpPr>
            <a:cxnSpLocks/>
          </p:cNvCxnSpPr>
          <p:nvPr/>
        </p:nvCxnSpPr>
        <p:spPr>
          <a:xfrm flipH="1">
            <a:off x="3587750" y="22796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45CE682-C358-2326-3A8E-826003E17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239617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Untertitel 2">
            <a:extLst>
              <a:ext uri="{FF2B5EF4-FFF2-40B4-BE49-F238E27FC236}">
                <a16:creationId xmlns:a16="http://schemas.microsoft.com/office/drawing/2014/main" id="{36CC774F-B395-A5CD-C00A-2593B3CDBA36}"/>
              </a:ext>
            </a:extLst>
          </p:cNvPr>
          <p:cNvSpPr txBox="1">
            <a:spLocks/>
          </p:cNvSpPr>
          <p:nvPr/>
        </p:nvSpPr>
        <p:spPr>
          <a:xfrm>
            <a:off x="4720568" y="2547225"/>
            <a:ext cx="284162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dir Geld gesendet </a:t>
            </a:r>
          </a:p>
        </p:txBody>
      </p:sp>
      <p:pic>
        <p:nvPicPr>
          <p:cNvPr id="4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E431BFA2-6333-234C-C668-C864E644C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28" y="3068801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Untertitel 2">
            <a:extLst>
              <a:ext uri="{FF2B5EF4-FFF2-40B4-BE49-F238E27FC236}">
                <a16:creationId xmlns:a16="http://schemas.microsoft.com/office/drawing/2014/main" id="{834862AB-4475-27D2-64B7-1BC8EB583557}"/>
              </a:ext>
            </a:extLst>
          </p:cNvPr>
          <p:cNvSpPr txBox="1">
            <a:spLocks/>
          </p:cNvSpPr>
          <p:nvPr/>
        </p:nvSpPr>
        <p:spPr>
          <a:xfrm>
            <a:off x="4703508" y="3219851"/>
            <a:ext cx="3189485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dir eine Nachricht gesendet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3C185901-6AE8-4A7C-8D42-0D877D76417E}"/>
              </a:ext>
            </a:extLst>
          </p:cNvPr>
          <p:cNvCxnSpPr>
            <a:cxnSpLocks/>
          </p:cNvCxnSpPr>
          <p:nvPr/>
        </p:nvCxnSpPr>
        <p:spPr>
          <a:xfrm flipH="1">
            <a:off x="3591938" y="29781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B248991D-0AAC-F547-30B6-5ABA297C8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713" y="373167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Untertitel 2">
            <a:extLst>
              <a:ext uri="{FF2B5EF4-FFF2-40B4-BE49-F238E27FC236}">
                <a16:creationId xmlns:a16="http://schemas.microsoft.com/office/drawing/2014/main" id="{A691165D-9934-9768-1E08-3E1D52C03F4A}"/>
              </a:ext>
            </a:extLst>
          </p:cNvPr>
          <p:cNvSpPr txBox="1">
            <a:spLocks/>
          </p:cNvSpPr>
          <p:nvPr/>
        </p:nvSpPr>
        <p:spPr>
          <a:xfrm>
            <a:off x="4703507" y="3866356"/>
            <a:ext cx="3875343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 hat dein Video zu Sammlungen hinzugefügt</a:t>
            </a:r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883EE85A-BB35-6C25-F40E-C3C7C3417A03}"/>
              </a:ext>
            </a:extLst>
          </p:cNvPr>
          <p:cNvCxnSpPr>
            <a:cxnSpLocks/>
          </p:cNvCxnSpPr>
          <p:nvPr/>
        </p:nvCxnSpPr>
        <p:spPr>
          <a:xfrm flipH="1">
            <a:off x="3587750" y="3661833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Gerader Verbinder 1028">
            <a:extLst>
              <a:ext uri="{FF2B5EF4-FFF2-40B4-BE49-F238E27FC236}">
                <a16:creationId xmlns:a16="http://schemas.microsoft.com/office/drawing/2014/main" id="{00874F00-DBFA-28CD-4478-EBCFE6266DE2}"/>
              </a:ext>
            </a:extLst>
          </p:cNvPr>
          <p:cNvCxnSpPr>
            <a:cxnSpLocks/>
          </p:cNvCxnSpPr>
          <p:nvPr/>
        </p:nvCxnSpPr>
        <p:spPr>
          <a:xfrm flipH="1">
            <a:off x="3587750" y="434340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1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07879-5A21-C96B-EDF7-C3DA337A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4F98329B-993A-CD69-BECB-EE432F9E71FB}"/>
              </a:ext>
            </a:extLst>
          </p:cNvPr>
          <p:cNvSpPr/>
          <p:nvPr/>
        </p:nvSpPr>
        <p:spPr>
          <a:xfrm>
            <a:off x="237880" y="44595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04246D-3CE4-93C6-4335-098C7C16D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23B63E57-6215-EED7-3AD7-5329A1C6B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FCB01D3C-9ADA-799A-6DAE-6B1138439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C6BAB209-F135-0CE5-0B32-6E646B9723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1B30A563-5A98-C27F-3235-28C914510E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6B04C2AF-D9FE-6CB4-630F-589C3F641AE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5DF7530D-E175-46B7-407C-9906827552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8FE95AC7-5520-E5CB-8C3C-FC91FAAB172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6C4ADDDB-65D0-0E1C-E28C-5D045E4C3C85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Nachrichten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0F933A2-7A85-CA55-4325-6D0C04F90B54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AE646D9-C72A-3D2D-6F02-1CA793FCF9FF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FCF1564-0D66-CDF5-CB1B-F7AA21F379AD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Grafik 43" descr="Lupe Silhouette">
            <a:extLst>
              <a:ext uri="{FF2B5EF4-FFF2-40B4-BE49-F238E27FC236}">
                <a16:creationId xmlns:a16="http://schemas.microsoft.com/office/drawing/2014/main" id="{C041A3E4-FEB9-71BD-44CC-36BBE0FB21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285845" y="373985"/>
            <a:ext cx="364510" cy="364510"/>
          </a:xfrm>
          <a:prstGeom prst="rect">
            <a:avLst/>
          </a:prstGeom>
        </p:spPr>
      </p:pic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C7FE1408-D13D-9538-A772-C1C8FD69F98C}"/>
              </a:ext>
            </a:extLst>
          </p:cNvPr>
          <p:cNvSpPr/>
          <p:nvPr/>
        </p:nvSpPr>
        <p:spPr>
          <a:xfrm>
            <a:off x="9218342" y="344131"/>
            <a:ext cx="2491759" cy="424219"/>
          </a:xfrm>
          <a:prstGeom prst="round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8266596D-6C60-7CED-7BFB-9B740730A35A}"/>
              </a:ext>
            </a:extLst>
          </p:cNvPr>
          <p:cNvSpPr txBox="1"/>
          <p:nvPr/>
        </p:nvSpPr>
        <p:spPr>
          <a:xfrm>
            <a:off x="9260546" y="394657"/>
            <a:ext cx="25990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Nachrichten durchsuchen</a:t>
            </a:r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008168CA-82A5-DDBE-86C5-70358B310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F768CC68-BC6A-B0B3-8C88-6DEF8057742E}"/>
              </a:ext>
            </a:extLst>
          </p:cNvPr>
          <p:cNvSpPr txBox="1">
            <a:spLocks/>
          </p:cNvSpPr>
          <p:nvPr/>
        </p:nvSpPr>
        <p:spPr>
          <a:xfrm>
            <a:off x="9591281" y="1254028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1005F7CF-43B0-2413-00F1-0AB62F466E25}"/>
              </a:ext>
            </a:extLst>
          </p:cNvPr>
          <p:cNvSpPr/>
          <p:nvPr/>
        </p:nvSpPr>
        <p:spPr>
          <a:xfrm>
            <a:off x="8880475" y="1079312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6014B48-5245-A8E1-65CB-4ACC2A99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3219723B-EED9-4E5C-B8A5-EFE38632C840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5D1E0CE3-BB55-15FE-131A-113E2929F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73" y="3534199"/>
            <a:ext cx="422755" cy="4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573073A7-1AF0-93CF-80F2-693FD236991A}"/>
              </a:ext>
            </a:extLst>
          </p:cNvPr>
          <p:cNvSpPr/>
          <p:nvPr/>
        </p:nvSpPr>
        <p:spPr>
          <a:xfrm>
            <a:off x="5869850" y="6233734"/>
            <a:ext cx="2678067" cy="50439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22C4A5-7576-DAD9-E785-2AA92235F408}"/>
              </a:ext>
            </a:extLst>
          </p:cNvPr>
          <p:cNvSpPr txBox="1"/>
          <p:nvPr/>
        </p:nvSpPr>
        <p:spPr>
          <a:xfrm>
            <a:off x="5869850" y="6312804"/>
            <a:ext cx="21695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5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Sende eine Nachricht</a:t>
            </a:r>
          </a:p>
        </p:txBody>
      </p:sp>
      <p:pic>
        <p:nvPicPr>
          <p:cNvPr id="25" name="Grafik 24" descr="Kreis mit Pfeil nach links mit einfarbiger Füllung">
            <a:extLst>
              <a:ext uri="{FF2B5EF4-FFF2-40B4-BE49-F238E27FC236}">
                <a16:creationId xmlns:a16="http://schemas.microsoft.com/office/drawing/2014/main" id="{B30E910D-40B2-97F8-46F8-9A5668C514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10800000">
            <a:off x="7999596" y="6233734"/>
            <a:ext cx="509526" cy="509526"/>
          </a:xfrm>
          <a:prstGeom prst="rect">
            <a:avLst/>
          </a:prstGeom>
        </p:spPr>
      </p:pic>
      <p:pic>
        <p:nvPicPr>
          <p:cNvPr id="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6FC3F7A-D67C-E7AF-4F09-97BBE37B4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409" y="85210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Untertitel 2">
            <a:extLst>
              <a:ext uri="{FF2B5EF4-FFF2-40B4-BE49-F238E27FC236}">
                <a16:creationId xmlns:a16="http://schemas.microsoft.com/office/drawing/2014/main" id="{1C14CBF8-2246-5B8F-CF93-FD1B1C86D7BE}"/>
              </a:ext>
            </a:extLst>
          </p:cNvPr>
          <p:cNvSpPr txBox="1">
            <a:spLocks/>
          </p:cNvSpPr>
          <p:nvPr/>
        </p:nvSpPr>
        <p:spPr>
          <a:xfrm>
            <a:off x="4234013" y="877735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@Chipsly#42069</a:t>
            </a:r>
          </a:p>
        </p:txBody>
      </p:sp>
      <p:pic>
        <p:nvPicPr>
          <p:cNvPr id="31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A338215-D0D3-A578-31C0-F1E7D6D8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20953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Untertitel 2">
            <a:extLst>
              <a:ext uri="{FF2B5EF4-FFF2-40B4-BE49-F238E27FC236}">
                <a16:creationId xmlns:a16="http://schemas.microsoft.com/office/drawing/2014/main" id="{57C6FE63-1688-57A3-AB6A-22A711AAC6C2}"/>
              </a:ext>
            </a:extLst>
          </p:cNvPr>
          <p:cNvSpPr txBox="1">
            <a:spLocks/>
          </p:cNvSpPr>
          <p:nvPr/>
        </p:nvSpPr>
        <p:spPr>
          <a:xfrm>
            <a:off x="9591281" y="2158956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8B48FFC3-F5C5-CB84-C8CB-04F724959447}"/>
              </a:ext>
            </a:extLst>
          </p:cNvPr>
          <p:cNvSpPr/>
          <p:nvPr/>
        </p:nvSpPr>
        <p:spPr>
          <a:xfrm>
            <a:off x="8880475" y="1984240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8B09E38B-CBCE-CADC-4527-1424E43C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297388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Untertitel 2">
            <a:extLst>
              <a:ext uri="{FF2B5EF4-FFF2-40B4-BE49-F238E27FC236}">
                <a16:creationId xmlns:a16="http://schemas.microsoft.com/office/drawing/2014/main" id="{E0536B02-35A0-FEA9-17A6-7150E3E71C80}"/>
              </a:ext>
            </a:extLst>
          </p:cNvPr>
          <p:cNvSpPr txBox="1">
            <a:spLocks/>
          </p:cNvSpPr>
          <p:nvPr/>
        </p:nvSpPr>
        <p:spPr>
          <a:xfrm>
            <a:off x="9591281" y="3037478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BB23B902-94C7-B9EC-EB76-ABEFE8F8A37E}"/>
              </a:ext>
            </a:extLst>
          </p:cNvPr>
          <p:cNvSpPr/>
          <p:nvPr/>
        </p:nvSpPr>
        <p:spPr>
          <a:xfrm>
            <a:off x="8880475" y="2862762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1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B946BDC-BB1E-2520-CCF4-E2D8FFBED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848888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Untertitel 2">
            <a:extLst>
              <a:ext uri="{FF2B5EF4-FFF2-40B4-BE49-F238E27FC236}">
                <a16:creationId xmlns:a16="http://schemas.microsoft.com/office/drawing/2014/main" id="{FA355844-42A2-585D-961B-F4B618D92B41}"/>
              </a:ext>
            </a:extLst>
          </p:cNvPr>
          <p:cNvSpPr txBox="1">
            <a:spLocks/>
          </p:cNvSpPr>
          <p:nvPr/>
        </p:nvSpPr>
        <p:spPr>
          <a:xfrm>
            <a:off x="9591281" y="3912479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33" name="Rechteck: abgerundete Ecken 1032">
            <a:extLst>
              <a:ext uri="{FF2B5EF4-FFF2-40B4-BE49-F238E27FC236}">
                <a16:creationId xmlns:a16="http://schemas.microsoft.com/office/drawing/2014/main" id="{178F9216-D022-FEF1-E185-4F9B82C6D64D}"/>
              </a:ext>
            </a:extLst>
          </p:cNvPr>
          <p:cNvSpPr/>
          <p:nvPr/>
        </p:nvSpPr>
        <p:spPr>
          <a:xfrm>
            <a:off x="8880475" y="3737763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3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65B1895-EF98-F59C-3BAA-9CCA0330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4723889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Untertitel 2">
            <a:extLst>
              <a:ext uri="{FF2B5EF4-FFF2-40B4-BE49-F238E27FC236}">
                <a16:creationId xmlns:a16="http://schemas.microsoft.com/office/drawing/2014/main" id="{3E8457C4-8F57-311C-592F-23F138952535}"/>
              </a:ext>
            </a:extLst>
          </p:cNvPr>
          <p:cNvSpPr txBox="1">
            <a:spLocks/>
          </p:cNvSpPr>
          <p:nvPr/>
        </p:nvSpPr>
        <p:spPr>
          <a:xfrm>
            <a:off x="9591281" y="4787480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36" name="Rechteck: abgerundete Ecken 1035">
            <a:extLst>
              <a:ext uri="{FF2B5EF4-FFF2-40B4-BE49-F238E27FC236}">
                <a16:creationId xmlns:a16="http://schemas.microsoft.com/office/drawing/2014/main" id="{18A5F988-DC2A-C8C4-43BB-558AFD73D8A6}"/>
              </a:ext>
            </a:extLst>
          </p:cNvPr>
          <p:cNvSpPr/>
          <p:nvPr/>
        </p:nvSpPr>
        <p:spPr>
          <a:xfrm>
            <a:off x="8880475" y="4612764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64EEE811-B84F-E193-E5DE-0EB14AB96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5598890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Untertitel 2">
            <a:extLst>
              <a:ext uri="{FF2B5EF4-FFF2-40B4-BE49-F238E27FC236}">
                <a16:creationId xmlns:a16="http://schemas.microsoft.com/office/drawing/2014/main" id="{5E7E126A-EF98-818D-C70B-15CFC48EE703}"/>
              </a:ext>
            </a:extLst>
          </p:cNvPr>
          <p:cNvSpPr txBox="1">
            <a:spLocks/>
          </p:cNvSpPr>
          <p:nvPr/>
        </p:nvSpPr>
        <p:spPr>
          <a:xfrm>
            <a:off x="9591281" y="5662481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42" name="Rechteck: abgerundete Ecken 1041">
            <a:extLst>
              <a:ext uri="{FF2B5EF4-FFF2-40B4-BE49-F238E27FC236}">
                <a16:creationId xmlns:a16="http://schemas.microsoft.com/office/drawing/2014/main" id="{7E55F469-5F21-FEA2-563F-9ECD5C7E2BE8}"/>
              </a:ext>
            </a:extLst>
          </p:cNvPr>
          <p:cNvSpPr/>
          <p:nvPr/>
        </p:nvSpPr>
        <p:spPr>
          <a:xfrm>
            <a:off x="8880475" y="5487765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43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4A3CA129-76BE-725E-F911-B4A1047B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6462659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Untertitel 2">
            <a:extLst>
              <a:ext uri="{FF2B5EF4-FFF2-40B4-BE49-F238E27FC236}">
                <a16:creationId xmlns:a16="http://schemas.microsoft.com/office/drawing/2014/main" id="{FCC52BA8-AA61-0A69-AB2E-CFC8CD98D0BF}"/>
              </a:ext>
            </a:extLst>
          </p:cNvPr>
          <p:cNvSpPr txBox="1">
            <a:spLocks/>
          </p:cNvSpPr>
          <p:nvPr/>
        </p:nvSpPr>
        <p:spPr>
          <a:xfrm>
            <a:off x="9591281" y="6526250"/>
            <a:ext cx="2302269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1045" name="Rechteck: abgerundete Ecken 1044">
            <a:extLst>
              <a:ext uri="{FF2B5EF4-FFF2-40B4-BE49-F238E27FC236}">
                <a16:creationId xmlns:a16="http://schemas.microsoft.com/office/drawing/2014/main" id="{B902DD2A-045A-5AF0-77AC-21C00A4EB228}"/>
              </a:ext>
            </a:extLst>
          </p:cNvPr>
          <p:cNvSpPr/>
          <p:nvPr/>
        </p:nvSpPr>
        <p:spPr>
          <a:xfrm>
            <a:off x="8880475" y="6351534"/>
            <a:ext cx="3178175" cy="77317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9578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6D53D-48AD-48BA-1BE6-71C80039E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517306A3-37DC-2AAA-6488-9D1BD0EFA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97732" y="3609456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95F7C3B7-D5E1-200D-A9D9-6B82A31D817F}"/>
              </a:ext>
            </a:extLst>
          </p:cNvPr>
          <p:cNvSpPr/>
          <p:nvPr/>
        </p:nvSpPr>
        <p:spPr>
          <a:xfrm>
            <a:off x="237880" y="4459583"/>
            <a:ext cx="2549713" cy="494723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1F521-4B9F-4243-906E-B3648872C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093" y="1301562"/>
            <a:ext cx="2095500" cy="4111388"/>
          </a:xfrm>
        </p:spPr>
        <p:txBody>
          <a:bodyPr>
            <a:normAutofit/>
          </a:bodyPr>
          <a:lstStyle/>
          <a:p>
            <a:pPr algn="l"/>
            <a:r>
              <a:rPr lang="de-CH" dirty="0"/>
              <a:t>Start</a:t>
            </a:r>
          </a:p>
          <a:p>
            <a:pPr algn="l"/>
            <a:r>
              <a:rPr lang="de-CH" dirty="0"/>
              <a:t>Postfach</a:t>
            </a:r>
          </a:p>
          <a:p>
            <a:pPr algn="l"/>
            <a:r>
              <a:rPr lang="de-CH" dirty="0"/>
              <a:t>Nachrichten</a:t>
            </a:r>
          </a:p>
          <a:p>
            <a:pPr algn="l"/>
            <a:r>
              <a:rPr lang="de-CH" dirty="0"/>
              <a:t>Sammlung</a:t>
            </a:r>
          </a:p>
          <a:p>
            <a:pPr algn="l"/>
            <a:r>
              <a:rPr lang="de-CH" dirty="0"/>
              <a:t>Abonnements</a:t>
            </a:r>
          </a:p>
          <a:p>
            <a:pPr algn="l"/>
            <a:r>
              <a:rPr lang="de-CH" dirty="0"/>
              <a:t>Profil</a:t>
            </a:r>
          </a:p>
          <a:p>
            <a:pPr algn="l"/>
            <a:r>
              <a:rPr lang="de-CH" dirty="0"/>
              <a:t>Mehr</a:t>
            </a:r>
          </a:p>
          <a:p>
            <a:pPr algn="l"/>
            <a:r>
              <a:rPr lang="de-CH" dirty="0">
                <a:solidFill>
                  <a:schemeClr val="bg1"/>
                </a:solidFill>
              </a:rPr>
              <a:t>Neuer Beitrag</a:t>
            </a:r>
          </a:p>
          <a:p>
            <a:pPr algn="l"/>
            <a:endParaRPr lang="de-CH" dirty="0"/>
          </a:p>
        </p:txBody>
      </p:sp>
      <p:pic>
        <p:nvPicPr>
          <p:cNvPr id="7" name="Grafik 6" descr="Umschlag Silhouette">
            <a:extLst>
              <a:ext uri="{FF2B5EF4-FFF2-40B4-BE49-F238E27FC236}">
                <a16:creationId xmlns:a16="http://schemas.microsoft.com/office/drawing/2014/main" id="{0319B986-45F3-3D75-D6EC-980274068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442" y="1740173"/>
            <a:ext cx="424220" cy="424220"/>
          </a:xfrm>
          <a:prstGeom prst="rect">
            <a:avLst/>
          </a:prstGeom>
        </p:spPr>
      </p:pic>
      <p:pic>
        <p:nvPicPr>
          <p:cNvPr id="9" name="Grafik 8" descr="Start Silhouette">
            <a:extLst>
              <a:ext uri="{FF2B5EF4-FFF2-40B4-BE49-F238E27FC236}">
                <a16:creationId xmlns:a16="http://schemas.microsoft.com/office/drawing/2014/main" id="{F50137ED-63D3-DB57-F4E8-80EC7EE429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986" y="1229260"/>
            <a:ext cx="424219" cy="424219"/>
          </a:xfrm>
          <a:prstGeom prst="rect">
            <a:avLst/>
          </a:prstGeom>
        </p:spPr>
      </p:pic>
      <p:pic>
        <p:nvPicPr>
          <p:cNvPr id="11" name="Grafik 10" descr="Senden Silhouette">
            <a:extLst>
              <a:ext uri="{FF2B5EF4-FFF2-40B4-BE49-F238E27FC236}">
                <a16:creationId xmlns:a16="http://schemas.microsoft.com/office/drawing/2014/main" id="{21424C8F-6A50-8586-6D86-D4F7F771E4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2928" y="2157972"/>
            <a:ext cx="424219" cy="424219"/>
          </a:xfrm>
          <a:prstGeom prst="rect">
            <a:avLst/>
          </a:prstGeom>
        </p:spPr>
      </p:pic>
      <p:pic>
        <p:nvPicPr>
          <p:cNvPr id="19" name="Grafik 18" descr="Lesezeichen Silhouette">
            <a:extLst>
              <a:ext uri="{FF2B5EF4-FFF2-40B4-BE49-F238E27FC236}">
                <a16:creationId xmlns:a16="http://schemas.microsoft.com/office/drawing/2014/main" id="{4C94F6AF-24ED-B1CE-7C3C-932628BD74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007" y="2647108"/>
            <a:ext cx="424219" cy="424219"/>
          </a:xfrm>
          <a:prstGeom prst="rect">
            <a:avLst/>
          </a:prstGeom>
        </p:spPr>
      </p:pic>
      <p:pic>
        <p:nvPicPr>
          <p:cNvPr id="21" name="Grafik 20" descr="Benutzer Silhouette">
            <a:extLst>
              <a:ext uri="{FF2B5EF4-FFF2-40B4-BE49-F238E27FC236}">
                <a16:creationId xmlns:a16="http://schemas.microsoft.com/office/drawing/2014/main" id="{77F6A9E6-B761-CE5E-AEE2-D0B6AFC80A4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927" y="3074785"/>
            <a:ext cx="424220" cy="424220"/>
          </a:xfrm>
          <a:prstGeom prst="rect">
            <a:avLst/>
          </a:prstGeom>
        </p:spPr>
      </p:pic>
      <p:pic>
        <p:nvPicPr>
          <p:cNvPr id="27" name="Grafik 26" descr="Verschiedene Silhouette">
            <a:extLst>
              <a:ext uri="{FF2B5EF4-FFF2-40B4-BE49-F238E27FC236}">
                <a16:creationId xmlns:a16="http://schemas.microsoft.com/office/drawing/2014/main" id="{BCCD144A-F24E-688B-3CFA-3DAE05D0F5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89" y="3996582"/>
            <a:ext cx="424220" cy="424220"/>
          </a:xfrm>
          <a:prstGeom prst="rect">
            <a:avLst/>
          </a:prstGeom>
        </p:spPr>
      </p:pic>
      <p:pic>
        <p:nvPicPr>
          <p:cNvPr id="29" name="Grafik 28" descr="Marke folgen Silhouette">
            <a:extLst>
              <a:ext uri="{FF2B5EF4-FFF2-40B4-BE49-F238E27FC236}">
                <a16:creationId xmlns:a16="http://schemas.microsoft.com/office/drawing/2014/main" id="{B9F26164-ED1C-412C-5EF4-ACF24F7970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28007" y="4466498"/>
            <a:ext cx="424220" cy="424220"/>
          </a:xfrm>
          <a:prstGeom prst="rect">
            <a:avLst/>
          </a:prstGeom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903C37B2-CE83-2669-BCC3-163B5D29FE24}"/>
              </a:ext>
            </a:extLst>
          </p:cNvPr>
          <p:cNvSpPr txBox="1">
            <a:spLocks/>
          </p:cNvSpPr>
          <p:nvPr/>
        </p:nvSpPr>
        <p:spPr>
          <a:xfrm>
            <a:off x="3922138" y="287956"/>
            <a:ext cx="2095500" cy="3966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/>
              <a:t>Sammlung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CAFC332-42B6-11A3-4654-B024494A9B36}"/>
              </a:ext>
            </a:extLst>
          </p:cNvPr>
          <p:cNvCxnSpPr>
            <a:cxnSpLocks/>
          </p:cNvCxnSpPr>
          <p:nvPr/>
        </p:nvCxnSpPr>
        <p:spPr>
          <a:xfrm>
            <a:off x="35560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7A8C21B-F47C-397B-6141-2B423F647162}"/>
              </a:ext>
            </a:extLst>
          </p:cNvPr>
          <p:cNvCxnSpPr>
            <a:cxnSpLocks/>
          </p:cNvCxnSpPr>
          <p:nvPr/>
        </p:nvCxnSpPr>
        <p:spPr>
          <a:xfrm>
            <a:off x="8724900" y="0"/>
            <a:ext cx="63500" cy="694055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453433C-367E-0C96-39A6-A769B291EE57}"/>
              </a:ext>
            </a:extLst>
          </p:cNvPr>
          <p:cNvCxnSpPr>
            <a:cxnSpLocks/>
          </p:cNvCxnSpPr>
          <p:nvPr/>
        </p:nvCxnSpPr>
        <p:spPr>
          <a:xfrm flipH="1">
            <a:off x="3556000" y="7683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19B0878F-45B1-A07B-5E70-2AEDBADE6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588" y="90466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Untertitel 2">
            <a:extLst>
              <a:ext uri="{FF2B5EF4-FFF2-40B4-BE49-F238E27FC236}">
                <a16:creationId xmlns:a16="http://schemas.microsoft.com/office/drawing/2014/main" id="{A3C3CFFE-CBE2-2499-B99F-351A76AF5032}"/>
              </a:ext>
            </a:extLst>
          </p:cNvPr>
          <p:cNvSpPr txBox="1">
            <a:spLocks/>
          </p:cNvSpPr>
          <p:nvPr/>
        </p:nvSpPr>
        <p:spPr>
          <a:xfrm>
            <a:off x="4405573" y="96818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D6C1E58-34CA-3A8E-195D-3F93471B8059}"/>
              </a:ext>
            </a:extLst>
          </p:cNvPr>
          <p:cNvSpPr txBox="1">
            <a:spLocks/>
          </p:cNvSpPr>
          <p:nvPr/>
        </p:nvSpPr>
        <p:spPr>
          <a:xfrm>
            <a:off x="3734588" y="1495243"/>
            <a:ext cx="4990312" cy="222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sz="1500" dirty="0" err="1"/>
              <a:t>Lorem</a:t>
            </a:r>
            <a:r>
              <a:rPr lang="de-CH" sz="1500" dirty="0"/>
              <a:t> </a:t>
            </a:r>
            <a:r>
              <a:rPr lang="de-CH" sz="1500" dirty="0" err="1"/>
              <a:t>ipsum</a:t>
            </a:r>
            <a:r>
              <a:rPr lang="de-CH" sz="1500" dirty="0"/>
              <a:t> </a:t>
            </a:r>
            <a:r>
              <a:rPr lang="de-CH" sz="1500" dirty="0" err="1"/>
              <a:t>dolor</a:t>
            </a:r>
            <a:r>
              <a:rPr lang="de-CH" sz="1500" dirty="0"/>
              <a:t> </a:t>
            </a:r>
            <a:r>
              <a:rPr lang="de-CH" sz="1500" dirty="0" err="1"/>
              <a:t>sit</a:t>
            </a:r>
            <a:r>
              <a:rPr lang="de-CH" sz="1500" dirty="0"/>
              <a:t> </a:t>
            </a:r>
            <a:r>
              <a:rPr lang="de-CH" sz="1500" dirty="0" err="1"/>
              <a:t>amet</a:t>
            </a:r>
            <a:r>
              <a:rPr lang="de-CH" sz="1500" dirty="0"/>
              <a:t>, </a:t>
            </a:r>
            <a:r>
              <a:rPr lang="de-CH" sz="1500" dirty="0" err="1"/>
              <a:t>consetetur</a:t>
            </a:r>
            <a:r>
              <a:rPr lang="de-CH" sz="1500" dirty="0"/>
              <a:t> </a:t>
            </a:r>
            <a:r>
              <a:rPr lang="de-CH" sz="1500" dirty="0" err="1"/>
              <a:t>sadipscing</a:t>
            </a:r>
            <a:r>
              <a:rPr lang="de-CH" sz="1500" dirty="0"/>
              <a:t> </a:t>
            </a:r>
            <a:r>
              <a:rPr lang="de-CH" sz="1500" dirty="0" err="1"/>
              <a:t>elitr</a:t>
            </a:r>
            <a:r>
              <a:rPr lang="de-CH" sz="1500" dirty="0"/>
              <a:t>, sed </a:t>
            </a:r>
            <a:r>
              <a:rPr lang="de-CH" sz="1500" dirty="0" err="1"/>
              <a:t>diam</a:t>
            </a:r>
            <a:r>
              <a:rPr lang="de-CH" sz="1500" dirty="0"/>
              <a:t>!</a:t>
            </a:r>
          </a:p>
        </p:txBody>
      </p:sp>
      <p:pic>
        <p:nvPicPr>
          <p:cNvPr id="1028" name="Picture 4" descr="Kitchen People Pictures | Download Free Images on Unsplash">
            <a:extLst>
              <a:ext uri="{FF2B5EF4-FFF2-40B4-BE49-F238E27FC236}">
                <a16:creationId xmlns:a16="http://schemas.microsoft.com/office/drawing/2014/main" id="{B7FB585A-CD0B-522D-3240-7BC9319E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2103967"/>
            <a:ext cx="4730750" cy="315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fik 22" descr="Lesezeichen Silhouette">
            <a:extLst>
              <a:ext uri="{FF2B5EF4-FFF2-40B4-BE49-F238E27FC236}">
                <a16:creationId xmlns:a16="http://schemas.microsoft.com/office/drawing/2014/main" id="{FB2F63AC-960D-A31D-B2D5-6041E1BCF3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70374" y="5437355"/>
            <a:ext cx="409094" cy="409094"/>
          </a:xfrm>
          <a:prstGeom prst="rect">
            <a:avLst/>
          </a:prstGeom>
        </p:spPr>
      </p:pic>
      <p:pic>
        <p:nvPicPr>
          <p:cNvPr id="24" name="Grafik 23" descr="Senden Silhouette">
            <a:extLst>
              <a:ext uri="{FF2B5EF4-FFF2-40B4-BE49-F238E27FC236}">
                <a16:creationId xmlns:a16="http://schemas.microsoft.com/office/drawing/2014/main" id="{4034E232-AA2F-F6F1-0183-7B568ADBF1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5133" y="5443705"/>
            <a:ext cx="424219" cy="424219"/>
          </a:xfrm>
          <a:prstGeom prst="rect">
            <a:avLst/>
          </a:prstGeom>
        </p:spPr>
      </p:pic>
      <p:pic>
        <p:nvPicPr>
          <p:cNvPr id="28" name="Grafik 27" descr="Herz Silhouette">
            <a:extLst>
              <a:ext uri="{FF2B5EF4-FFF2-40B4-BE49-F238E27FC236}">
                <a16:creationId xmlns:a16="http://schemas.microsoft.com/office/drawing/2014/main" id="{BB9A408A-2E52-8154-1D02-2985C52A4F6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892147" y="5460122"/>
            <a:ext cx="413731" cy="413731"/>
          </a:xfrm>
          <a:prstGeom prst="rect">
            <a:avLst/>
          </a:prstGeom>
        </p:spPr>
      </p:pic>
      <p:pic>
        <p:nvPicPr>
          <p:cNvPr id="35" name="Grafik 34" descr="Euro Silhouette">
            <a:extLst>
              <a:ext uri="{FF2B5EF4-FFF2-40B4-BE49-F238E27FC236}">
                <a16:creationId xmlns:a16="http://schemas.microsoft.com/office/drawing/2014/main" id="{C63E0BE2-92B3-99E8-5587-618F1DA4C15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63022" y="5443705"/>
            <a:ext cx="413732" cy="413732"/>
          </a:xfrm>
          <a:prstGeom prst="rect">
            <a:avLst/>
          </a:prstGeom>
        </p:spPr>
      </p:pic>
      <p:pic>
        <p:nvPicPr>
          <p:cNvPr id="1030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D3BCF6E3-2AD8-94B5-0461-D8747A0F08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886939" y="1099985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afik 36" descr="Untertitel Silhouette">
            <a:extLst>
              <a:ext uri="{FF2B5EF4-FFF2-40B4-BE49-F238E27FC236}">
                <a16:creationId xmlns:a16="http://schemas.microsoft.com/office/drawing/2014/main" id="{FE1E72A4-F395-E2CC-D7DE-702F66B39C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327584" y="5460121"/>
            <a:ext cx="413732" cy="413732"/>
          </a:xfrm>
          <a:prstGeom prst="rect">
            <a:avLst/>
          </a:prstGeom>
        </p:spPr>
      </p:pic>
      <p:sp>
        <p:nvSpPr>
          <p:cNvPr id="38" name="Textfeld 37">
            <a:extLst>
              <a:ext uri="{FF2B5EF4-FFF2-40B4-BE49-F238E27FC236}">
                <a16:creationId xmlns:a16="http://schemas.microsoft.com/office/drawing/2014/main" id="{2AD0FF5E-642B-248F-9A64-7E62FF704C99}"/>
              </a:ext>
            </a:extLst>
          </p:cNvPr>
          <p:cNvSpPr txBox="1"/>
          <p:nvPr/>
        </p:nvSpPr>
        <p:spPr>
          <a:xfrm>
            <a:off x="5120320" y="5527460"/>
            <a:ext cx="1913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Trinkgeld senden</a:t>
            </a: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64FADDEB-4BD6-0965-AF4C-61D11D63ED13}"/>
              </a:ext>
            </a:extLst>
          </p:cNvPr>
          <p:cNvCxnSpPr>
            <a:cxnSpLocks/>
          </p:cNvCxnSpPr>
          <p:nvPr/>
        </p:nvCxnSpPr>
        <p:spPr>
          <a:xfrm flipH="1">
            <a:off x="3619500" y="6051550"/>
            <a:ext cx="5168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EB7F2982-5200-585D-5E85-4A6E405E0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188" y="6187865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Untertitel 2">
            <a:extLst>
              <a:ext uri="{FF2B5EF4-FFF2-40B4-BE49-F238E27FC236}">
                <a16:creationId xmlns:a16="http://schemas.microsoft.com/office/drawing/2014/main" id="{2C812864-B9ED-6AF5-782A-CF8AD8FECBED}"/>
              </a:ext>
            </a:extLst>
          </p:cNvPr>
          <p:cNvSpPr txBox="1">
            <a:spLocks/>
          </p:cNvSpPr>
          <p:nvPr/>
        </p:nvSpPr>
        <p:spPr>
          <a:xfrm>
            <a:off x="4405573" y="6251386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4" name="Grafik 43" descr="Lupe Silhouette">
            <a:extLst>
              <a:ext uri="{FF2B5EF4-FFF2-40B4-BE49-F238E27FC236}">
                <a16:creationId xmlns:a16="http://schemas.microsoft.com/office/drawing/2014/main" id="{68A84991-11E8-30B1-AF4E-270B06AB76E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1378653" y="367223"/>
            <a:ext cx="364510" cy="364510"/>
          </a:xfrm>
          <a:prstGeom prst="rect">
            <a:avLst/>
          </a:prstGeom>
        </p:spPr>
      </p:pic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F01FBC8E-3F7E-9D1C-9482-4BE47BC12F69}"/>
              </a:ext>
            </a:extLst>
          </p:cNvPr>
          <p:cNvSpPr/>
          <p:nvPr/>
        </p:nvSpPr>
        <p:spPr>
          <a:xfrm>
            <a:off x="9218342" y="344131"/>
            <a:ext cx="2548208" cy="424219"/>
          </a:xfrm>
          <a:prstGeom prst="round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D0ABF8B4-4BA9-7F9D-1A2F-88F2AA503F8E}"/>
              </a:ext>
            </a:extLst>
          </p:cNvPr>
          <p:cNvSpPr txBox="1"/>
          <p:nvPr/>
        </p:nvSpPr>
        <p:spPr>
          <a:xfrm>
            <a:off x="9224032" y="398704"/>
            <a:ext cx="227163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5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Sammlung durchsuchen</a:t>
            </a: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E2887747-56D7-1881-991C-2881CD7B2E75}"/>
              </a:ext>
            </a:extLst>
          </p:cNvPr>
          <p:cNvSpPr/>
          <p:nvPr/>
        </p:nvSpPr>
        <p:spPr>
          <a:xfrm>
            <a:off x="8880475" y="3588783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4DBA4ED-0874-8FAC-60FD-63FCB952C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1190437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Untertitel 2">
            <a:extLst>
              <a:ext uri="{FF2B5EF4-FFF2-40B4-BE49-F238E27FC236}">
                <a16:creationId xmlns:a16="http://schemas.microsoft.com/office/drawing/2014/main" id="{BCD922C5-1F73-52E7-8A22-566DCD9C1758}"/>
              </a:ext>
            </a:extLst>
          </p:cNvPr>
          <p:cNvSpPr txBox="1">
            <a:spLocks/>
          </p:cNvSpPr>
          <p:nvPr/>
        </p:nvSpPr>
        <p:spPr>
          <a:xfrm>
            <a:off x="9569450" y="1190437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56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38C9B09-FDC9-CD51-180A-C7D8735A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419" y="3687636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Untertitel 2">
            <a:extLst>
              <a:ext uri="{FF2B5EF4-FFF2-40B4-BE49-F238E27FC236}">
                <a16:creationId xmlns:a16="http://schemas.microsoft.com/office/drawing/2014/main" id="{156A5C8D-FA6C-2357-AD31-31A1A6BB36E8}"/>
              </a:ext>
            </a:extLst>
          </p:cNvPr>
          <p:cNvSpPr txBox="1">
            <a:spLocks/>
          </p:cNvSpPr>
          <p:nvPr/>
        </p:nvSpPr>
        <p:spPr>
          <a:xfrm>
            <a:off x="9593002" y="368088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sp>
        <p:nvSpPr>
          <p:cNvPr id="52" name="Rechteck: abgerundete Ecken 51">
            <a:extLst>
              <a:ext uri="{FF2B5EF4-FFF2-40B4-BE49-F238E27FC236}">
                <a16:creationId xmlns:a16="http://schemas.microsoft.com/office/drawing/2014/main" id="{38B6803E-AE0E-0EBD-D7D5-E60536938C08}"/>
              </a:ext>
            </a:extLst>
          </p:cNvPr>
          <p:cNvSpPr/>
          <p:nvPr/>
        </p:nvSpPr>
        <p:spPr>
          <a:xfrm>
            <a:off x="8880475" y="1079312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AE4A3B2F-1E19-98FB-5D4B-571C2D836252}"/>
              </a:ext>
            </a:extLst>
          </p:cNvPr>
          <p:cNvSpPr/>
          <p:nvPr/>
        </p:nvSpPr>
        <p:spPr>
          <a:xfrm>
            <a:off x="8934450" y="6065648"/>
            <a:ext cx="3178175" cy="22973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61" name="Picture 6" descr="Glückliche Fitte Menschen Die Zusammen Tennis Spielen Sportkonzept –  Stockfoto © nd3000 #278837800">
            <a:extLst>
              <a:ext uri="{FF2B5EF4-FFF2-40B4-BE49-F238E27FC236}">
                <a16:creationId xmlns:a16="http://schemas.microsoft.com/office/drawing/2014/main" id="{323FED5A-8ABA-FF5D-5ACE-617E345CD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46"/>
          <a:stretch/>
        </p:blipFill>
        <p:spPr bwMode="auto">
          <a:xfrm>
            <a:off x="8951707" y="6086321"/>
            <a:ext cx="3143659" cy="227668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7797C928-03A2-ABF6-E403-18C345022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869" y="6124852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Untertitel 2">
            <a:extLst>
              <a:ext uri="{FF2B5EF4-FFF2-40B4-BE49-F238E27FC236}">
                <a16:creationId xmlns:a16="http://schemas.microsoft.com/office/drawing/2014/main" id="{3678C486-59D1-FC85-25EC-A0E2F44A9A9C}"/>
              </a:ext>
            </a:extLst>
          </p:cNvPr>
          <p:cNvSpPr txBox="1">
            <a:spLocks/>
          </p:cNvSpPr>
          <p:nvPr/>
        </p:nvSpPr>
        <p:spPr>
          <a:xfrm>
            <a:off x="9635731" y="6140261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1025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39CF0016-A525-08D5-3CD9-2D2D6458B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64" y="578684"/>
            <a:ext cx="500862" cy="50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Untertitel 2">
            <a:extLst>
              <a:ext uri="{FF2B5EF4-FFF2-40B4-BE49-F238E27FC236}">
                <a16:creationId xmlns:a16="http://schemas.microsoft.com/office/drawing/2014/main" id="{3EBDE90A-CA11-9F90-F85F-2521226E9B18}"/>
              </a:ext>
            </a:extLst>
          </p:cNvPr>
          <p:cNvSpPr txBox="1">
            <a:spLocks/>
          </p:cNvSpPr>
          <p:nvPr/>
        </p:nvSpPr>
        <p:spPr>
          <a:xfrm>
            <a:off x="737147" y="539903"/>
            <a:ext cx="2197100" cy="222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dirty="0">
                <a:solidFill>
                  <a:schemeClr val="tx2">
                    <a:lumMod val="50000"/>
                    <a:lumOff val="50000"/>
                  </a:schemeClr>
                </a:solidFill>
              </a:rPr>
              <a:t>@Chipsly#69420</a:t>
            </a:r>
          </a:p>
        </p:txBody>
      </p:sp>
      <p:pic>
        <p:nvPicPr>
          <p:cNvPr id="4" name="Picture 2" descr="13 Placeholder Avatar &amp; Image Websites | Ash Allen Design">
            <a:extLst>
              <a:ext uri="{FF2B5EF4-FFF2-40B4-BE49-F238E27FC236}">
                <a16:creationId xmlns:a16="http://schemas.microsoft.com/office/drawing/2014/main" id="{DF189656-F41C-EA63-04FF-A232B1156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2" y="3583312"/>
            <a:ext cx="393092" cy="39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993B128-BD8C-56C1-A2CC-4EE42D01160C}"/>
              </a:ext>
            </a:extLst>
          </p:cNvPr>
          <p:cNvSpPr txBox="1"/>
          <p:nvPr/>
        </p:nvSpPr>
        <p:spPr>
          <a:xfrm>
            <a:off x="3890529" y="5805329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11 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3464E42-2B85-1CB0-3BFE-2F89F2DC8B22}"/>
              </a:ext>
            </a:extLst>
          </p:cNvPr>
          <p:cNvSpPr txBox="1"/>
          <p:nvPr/>
        </p:nvSpPr>
        <p:spPr>
          <a:xfrm>
            <a:off x="4327585" y="5796013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14 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740D0D8-F4E5-B7F0-E266-DF73D6744161}"/>
              </a:ext>
            </a:extLst>
          </p:cNvPr>
          <p:cNvSpPr txBox="1"/>
          <p:nvPr/>
        </p:nvSpPr>
        <p:spPr>
          <a:xfrm>
            <a:off x="7557877" y="5816966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24 k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0EF46F0-3754-E057-9932-9A1668C88529}"/>
              </a:ext>
            </a:extLst>
          </p:cNvPr>
          <p:cNvSpPr txBox="1"/>
          <p:nvPr/>
        </p:nvSpPr>
        <p:spPr>
          <a:xfrm>
            <a:off x="8080860" y="5813442"/>
            <a:ext cx="413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323</a:t>
            </a:r>
          </a:p>
        </p:txBody>
      </p:sp>
    </p:spTree>
    <p:extLst>
      <p:ext uri="{BB962C8B-B14F-4D97-AF65-F5344CB8AC3E}">
        <p14:creationId xmlns:p14="http://schemas.microsoft.com/office/powerpoint/2010/main" val="335087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Breitbild</PresentationFormat>
  <Paragraphs>92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FMZ;Maier Benjamin</dc:creator>
  <cp:lastModifiedBy>FMZ; Maier Benjamin</cp:lastModifiedBy>
  <cp:revision>1</cp:revision>
  <dcterms:created xsi:type="dcterms:W3CDTF">2025-03-17T13:01:21Z</dcterms:created>
  <dcterms:modified xsi:type="dcterms:W3CDTF">2025-03-24T12:56:46Z</dcterms:modified>
</cp:coreProperties>
</file>