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E9"/>
    <a:srgbClr val="2563EB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628C4-37B0-452A-9B17-982F10A0CE80}" v="200" dt="2025-04-17T17:44:21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MZ; Maier Benjamin" userId="8ad48023-d65a-4f17-b540-a9c2efe2b7a6" providerId="ADAL" clId="{D818A552-0435-4C13-BBB8-DB0F902B1CAB}"/>
    <pc:docChg chg="undo redo custSel addSld delSld modSld">
      <pc:chgData name="FMZ; Maier Benjamin" userId="8ad48023-d65a-4f17-b540-a9c2efe2b7a6" providerId="ADAL" clId="{D818A552-0435-4C13-BBB8-DB0F902B1CAB}" dt="2025-03-31T12:03:03.683" v="2628"/>
      <pc:docMkLst>
        <pc:docMk/>
      </pc:docMkLst>
      <pc:sldChg chg="addSp delSp modSp del mod modNotesTx">
        <pc:chgData name="FMZ; Maier Benjamin" userId="8ad48023-d65a-4f17-b540-a9c2efe2b7a6" providerId="ADAL" clId="{D818A552-0435-4C13-BBB8-DB0F902B1CAB}" dt="2025-03-24T12:12:18.653" v="626" actId="47"/>
        <pc:sldMkLst>
          <pc:docMk/>
          <pc:sldMk cId="3532355327" sldId="256"/>
        </pc:sldMkLst>
      </pc:sldChg>
      <pc:sldChg chg="new del">
        <pc:chgData name="FMZ; Maier Benjamin" userId="8ad48023-d65a-4f17-b540-a9c2efe2b7a6" providerId="ADAL" clId="{D818A552-0435-4C13-BBB8-DB0F902B1CAB}" dt="2025-03-24T12:40:40.178" v="1022" actId="47"/>
        <pc:sldMkLst>
          <pc:docMk/>
          <pc:sldMk cId="1685723312" sldId="257"/>
        </pc:sldMkLst>
      </pc:sldChg>
      <pc:sldChg chg="addSp delSp modSp add mod">
        <pc:chgData name="FMZ; Maier Benjamin" userId="8ad48023-d65a-4f17-b540-a9c2efe2b7a6" providerId="ADAL" clId="{D818A552-0435-4C13-BBB8-DB0F902B1CAB}" dt="2025-03-31T12:03:03.683" v="2628"/>
        <pc:sldMkLst>
          <pc:docMk/>
          <pc:sldMk cId="168910505" sldId="258"/>
        </pc:sldMkLst>
        <pc:spChg chg="mod">
          <ac:chgData name="FMZ; Maier Benjamin" userId="8ad48023-d65a-4f17-b540-a9c2efe2b7a6" providerId="ADAL" clId="{D818A552-0435-4C13-BBB8-DB0F902B1CAB}" dt="2025-03-31T11:58:14.237" v="2594" actId="115"/>
          <ac:spMkLst>
            <pc:docMk/>
            <pc:sldMk cId="168910505" sldId="258"/>
            <ac:spMk id="3" creationId="{ECBDABC8-92C4-AF3D-EB44-A303859FFCE0}"/>
          </ac:spMkLst>
        </pc:spChg>
        <pc:spChg chg="add del mod">
          <ac:chgData name="FMZ; Maier Benjamin" userId="8ad48023-d65a-4f17-b540-a9c2efe2b7a6" providerId="ADAL" clId="{D818A552-0435-4C13-BBB8-DB0F902B1CAB}" dt="2025-03-31T11:04:08.697" v="1666" actId="478"/>
          <ac:spMkLst>
            <pc:docMk/>
            <pc:sldMk cId="168910505" sldId="258"/>
            <ac:spMk id="6" creationId="{1C2B6168-AC34-92A4-19F8-E0F230927F26}"/>
          </ac:spMkLst>
        </pc:spChg>
        <pc:spChg chg="add del mod">
          <ac:chgData name="FMZ; Maier Benjamin" userId="8ad48023-d65a-4f17-b540-a9c2efe2b7a6" providerId="ADAL" clId="{D818A552-0435-4C13-BBB8-DB0F902B1CAB}" dt="2025-03-31T11:04:11.227" v="1668" actId="478"/>
          <ac:spMkLst>
            <pc:docMk/>
            <pc:sldMk cId="168910505" sldId="258"/>
            <ac:spMk id="8" creationId="{1D59BA25-CE08-A2AA-5D40-B3669BACFC1B}"/>
          </ac:spMkLst>
        </pc:spChg>
        <pc:spChg chg="add del mod">
          <ac:chgData name="FMZ; Maier Benjamin" userId="8ad48023-d65a-4f17-b540-a9c2efe2b7a6" providerId="ADAL" clId="{D818A552-0435-4C13-BBB8-DB0F902B1CAB}" dt="2025-03-31T11:04:17.409" v="1673" actId="478"/>
          <ac:spMkLst>
            <pc:docMk/>
            <pc:sldMk cId="168910505" sldId="258"/>
            <ac:spMk id="10" creationId="{93259208-FBBF-0387-D6B4-2F43E9178467}"/>
          </ac:spMkLst>
        </pc:spChg>
        <pc:spChg chg="add del mod">
          <ac:chgData name="FMZ; Maier Benjamin" userId="8ad48023-d65a-4f17-b540-a9c2efe2b7a6" providerId="ADAL" clId="{D818A552-0435-4C13-BBB8-DB0F902B1CAB}" dt="2025-03-31T11:04:19.298" v="1674" actId="478"/>
          <ac:spMkLst>
            <pc:docMk/>
            <pc:sldMk cId="168910505" sldId="258"/>
            <ac:spMk id="14" creationId="{DD778026-0115-6792-9793-0EC0DC08C7EA}"/>
          </ac:spMkLst>
        </pc:spChg>
        <pc:spChg chg="mod">
          <ac:chgData name="FMZ; Maier Benjamin" userId="8ad48023-d65a-4f17-b540-a9c2efe2b7a6" providerId="ADAL" clId="{D818A552-0435-4C13-BBB8-DB0F902B1CAB}" dt="2025-03-31T11:59:38.410" v="2597" actId="207"/>
          <ac:spMkLst>
            <pc:docMk/>
            <pc:sldMk cId="168910505" sldId="258"/>
            <ac:spMk id="20" creationId="{0CC51B6C-1788-5E18-C821-28468129A01D}"/>
          </ac:spMkLst>
        </pc:spChg>
        <pc:spChg chg="del">
          <ac:chgData name="FMZ; Maier Benjamin" userId="8ad48023-d65a-4f17-b540-a9c2efe2b7a6" providerId="ADAL" clId="{D818A552-0435-4C13-BBB8-DB0F902B1CAB}" dt="2025-03-31T11:04:13.736" v="1670" actId="478"/>
          <ac:spMkLst>
            <pc:docMk/>
            <pc:sldMk cId="168910505" sldId="258"/>
            <ac:spMk id="38" creationId="{7CB0692B-0C33-E93B-67CC-95E87F1F0B1B}"/>
          </ac:spMkLst>
        </pc:spChg>
        <pc:spChg chg="mod">
          <ac:chgData name="FMZ; Maier Benjamin" userId="8ad48023-d65a-4f17-b540-a9c2efe2b7a6" providerId="ADAL" clId="{D818A552-0435-4C13-BBB8-DB0F902B1CAB}" dt="2025-03-31T10:37:13.504" v="1341" actId="164"/>
          <ac:spMkLst>
            <pc:docMk/>
            <pc:sldMk cId="168910505" sldId="258"/>
            <ac:spMk id="45" creationId="{DAFF3617-B859-E127-CD6B-EBDEB951A580}"/>
          </ac:spMkLst>
        </pc:spChg>
        <pc:spChg chg="mod">
          <ac:chgData name="FMZ; Maier Benjamin" userId="8ad48023-d65a-4f17-b540-a9c2efe2b7a6" providerId="ADAL" clId="{D818A552-0435-4C13-BBB8-DB0F902B1CAB}" dt="2025-03-31T11:04:45.349" v="1675"/>
          <ac:spMkLst>
            <pc:docMk/>
            <pc:sldMk cId="168910505" sldId="258"/>
            <ac:spMk id="46" creationId="{9407B56E-C7C7-E798-9B32-91F72E226B84}"/>
          </ac:spMkLst>
        </pc:spChg>
        <pc:spChg chg="mod">
          <ac:chgData name="FMZ; Maier Benjamin" userId="8ad48023-d65a-4f17-b540-a9c2efe2b7a6" providerId="ADAL" clId="{D818A552-0435-4C13-BBB8-DB0F902B1CAB}" dt="2025-03-31T10:45:01.632" v="1446" actId="1035"/>
          <ac:spMkLst>
            <pc:docMk/>
            <pc:sldMk cId="168910505" sldId="258"/>
            <ac:spMk id="47" creationId="{16EB6801-2F67-D343-F4A1-3A1E4B84115A}"/>
          </ac:spMkLst>
        </pc:spChg>
        <pc:spChg chg="mod">
          <ac:chgData name="FMZ; Maier Benjamin" userId="8ad48023-d65a-4f17-b540-a9c2efe2b7a6" providerId="ADAL" clId="{D818A552-0435-4C13-BBB8-DB0F902B1CAB}" dt="2025-03-31T11:04:45.349" v="1675"/>
          <ac:spMkLst>
            <pc:docMk/>
            <pc:sldMk cId="168910505" sldId="258"/>
            <ac:spMk id="48" creationId="{C107E54F-3F4A-F862-73DE-6CA07AB2FD4F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49" creationId="{FF217B1C-FF1F-128C-D13D-1F4C0B6A407D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50" creationId="{59CF46E8-1A09-C25E-A2FB-8F9A0C3F1843}"/>
          </ac:spMkLst>
        </pc:spChg>
        <pc:spChg chg="mod">
          <ac:chgData name="FMZ; Maier Benjamin" userId="8ad48023-d65a-4f17-b540-a9c2efe2b7a6" providerId="ADAL" clId="{D818A552-0435-4C13-BBB8-DB0F902B1CAB}" dt="2025-03-31T10:37:13.504" v="1341" actId="164"/>
          <ac:spMkLst>
            <pc:docMk/>
            <pc:sldMk cId="168910505" sldId="258"/>
            <ac:spMk id="51" creationId="{31596FAB-B9AB-19EA-3AAC-5A8E2E6B367B}"/>
          </ac:spMkLst>
        </pc:spChg>
        <pc:spChg chg="mod">
          <ac:chgData name="FMZ; Maier Benjamin" userId="8ad48023-d65a-4f17-b540-a9c2efe2b7a6" providerId="ADAL" clId="{D818A552-0435-4C13-BBB8-DB0F902B1CAB}" dt="2025-03-31T10:37:57.864" v="1346" actId="164"/>
          <ac:spMkLst>
            <pc:docMk/>
            <pc:sldMk cId="168910505" sldId="258"/>
            <ac:spMk id="55" creationId="{9CA8D6D9-B1B3-4AB6-93F8-F7BFF935CDD3}"/>
          </ac:spMkLst>
        </pc:spChg>
        <pc:spChg chg="mod">
          <ac:chgData name="FMZ; Maier Benjamin" userId="8ad48023-d65a-4f17-b540-a9c2efe2b7a6" providerId="ADAL" clId="{D818A552-0435-4C13-BBB8-DB0F902B1CAB}" dt="2025-03-31T10:38:06.675" v="1347" actId="164"/>
          <ac:spMkLst>
            <pc:docMk/>
            <pc:sldMk cId="168910505" sldId="258"/>
            <ac:spMk id="57" creationId="{28C4CEB8-5A7D-95BD-2EB3-D5285C711D50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59" creationId="{20A59650-84D3-797B-C79E-FAC0C6456C19}"/>
          </ac:spMkLst>
        </pc:spChg>
        <pc:spChg chg="mod">
          <ac:chgData name="FMZ; Maier Benjamin" userId="8ad48023-d65a-4f17-b540-a9c2efe2b7a6" providerId="ADAL" clId="{D818A552-0435-4C13-BBB8-DB0F902B1CAB}" dt="2025-03-31T10:38:12.674" v="1348" actId="164"/>
          <ac:spMkLst>
            <pc:docMk/>
            <pc:sldMk cId="168910505" sldId="258"/>
            <ac:spMk id="63" creationId="{4B6523B6-F2F5-2975-429E-22E702DAB57C}"/>
          </ac:spMkLst>
        </pc:spChg>
        <pc:spChg chg="add mod">
          <ac:chgData name="FMZ; Maier Benjamin" userId="8ad48023-d65a-4f17-b540-a9c2efe2b7a6" providerId="ADAL" clId="{D818A552-0435-4C13-BBB8-DB0F902B1CAB}" dt="2025-03-31T11:04:52.835" v="1676" actId="164"/>
          <ac:spMkLst>
            <pc:docMk/>
            <pc:sldMk cId="168910505" sldId="258"/>
            <ac:spMk id="1024" creationId="{F50A5DC6-851E-714E-9B2D-FD7646E4A204}"/>
          </ac:spMkLst>
        </pc:spChg>
        <pc:grpChg chg="add mod">
          <ac:chgData name="FMZ; Maier Benjamin" userId="8ad48023-d65a-4f17-b540-a9c2efe2b7a6" providerId="ADAL" clId="{D818A552-0435-4C13-BBB8-DB0F902B1CAB}" dt="2025-03-31T10:37:41.078" v="1344" actId="164"/>
          <ac:grpSpMkLst>
            <pc:docMk/>
            <pc:sldMk cId="168910505" sldId="258"/>
            <ac:grpSpMk id="25" creationId="{7D39F7F8-DCB5-3C46-72CE-69008DD0B69A}"/>
          </ac:grpSpMkLst>
        </pc:grpChg>
        <pc:grpChg chg="add mod">
          <ac:chgData name="FMZ; Maier Benjamin" userId="8ad48023-d65a-4f17-b540-a9c2efe2b7a6" providerId="ADAL" clId="{D818A552-0435-4C13-BBB8-DB0F902B1CAB}" dt="2025-03-31T10:41:43.430" v="1371" actId="1076"/>
          <ac:grpSpMkLst>
            <pc:docMk/>
            <pc:sldMk cId="168910505" sldId="258"/>
            <ac:grpSpMk id="26" creationId="{EF27F62E-F830-1FF7-1A61-E4DE82322AE7}"/>
          </ac:grpSpMkLst>
        </pc:grpChg>
        <pc:grpChg chg="add mod">
          <ac:chgData name="FMZ; Maier Benjamin" userId="8ad48023-d65a-4f17-b540-a9c2efe2b7a6" providerId="ADAL" clId="{D818A552-0435-4C13-BBB8-DB0F902B1CAB}" dt="2025-03-31T10:37:57.864" v="1346" actId="164"/>
          <ac:grpSpMkLst>
            <pc:docMk/>
            <pc:sldMk cId="168910505" sldId="258"/>
            <ac:grpSpMk id="30" creationId="{31BC5339-4937-4C53-CEFC-F8F6C355126F}"/>
          </ac:grpSpMkLst>
        </pc:grpChg>
        <pc:grpChg chg="add mod">
          <ac:chgData name="FMZ; Maier Benjamin" userId="8ad48023-d65a-4f17-b540-a9c2efe2b7a6" providerId="ADAL" clId="{D818A552-0435-4C13-BBB8-DB0F902B1CAB}" dt="2025-03-31T10:38:06.675" v="1347" actId="164"/>
          <ac:grpSpMkLst>
            <pc:docMk/>
            <pc:sldMk cId="168910505" sldId="258"/>
            <ac:grpSpMk id="31" creationId="{5D4E2485-8B9D-24D5-0488-E0A65C398705}"/>
          </ac:grpSpMkLst>
        </pc:grpChg>
        <pc:grpChg chg="add mod">
          <ac:chgData name="FMZ; Maier Benjamin" userId="8ad48023-d65a-4f17-b540-a9c2efe2b7a6" providerId="ADAL" clId="{D818A552-0435-4C13-BBB8-DB0F902B1CAB}" dt="2025-03-31T10:38:12.674" v="1348" actId="164"/>
          <ac:grpSpMkLst>
            <pc:docMk/>
            <pc:sldMk cId="168910505" sldId="258"/>
            <ac:grpSpMk id="32" creationId="{1707264E-6834-84F6-6638-A067B124573C}"/>
          </ac:grpSpMkLst>
        </pc:grpChg>
        <pc:grpChg chg="mod">
          <ac:chgData name="FMZ; Maier Benjamin" userId="8ad48023-d65a-4f17-b540-a9c2efe2b7a6" providerId="ADAL" clId="{D818A552-0435-4C13-BBB8-DB0F902B1CAB}" dt="2025-03-31T11:04:52.835" v="1676" actId="164"/>
          <ac:grpSpMkLst>
            <pc:docMk/>
            <pc:sldMk cId="168910505" sldId="258"/>
            <ac:grpSpMk id="43" creationId="{9B2E9F84-57A5-AAD2-7B6A-1DC1AEE02B21}"/>
          </ac:grpSpMkLst>
        </pc:grpChg>
        <pc:grpChg chg="mod">
          <ac:chgData name="FMZ; Maier Benjamin" userId="8ad48023-d65a-4f17-b540-a9c2efe2b7a6" providerId="ADAL" clId="{D818A552-0435-4C13-BBB8-DB0F902B1CAB}" dt="2025-03-31T11:05:03.643" v="1677" actId="1076"/>
          <ac:grpSpMkLst>
            <pc:docMk/>
            <pc:sldMk cId="168910505" sldId="258"/>
            <ac:grpSpMk id="1031" creationId="{B07FEFA1-32C3-B916-54DA-327184937FF2}"/>
          </ac:grpSpMkLst>
        </pc:grpChg>
        <pc:picChg chg="add mod">
          <ac:chgData name="FMZ; Maier Benjamin" userId="8ad48023-d65a-4f17-b540-a9c2efe2b7a6" providerId="ADAL" clId="{D818A552-0435-4C13-BBB8-DB0F902B1CAB}" dt="2025-03-31T11:54:36.443" v="2573"/>
          <ac:picMkLst>
            <pc:docMk/>
            <pc:sldMk cId="168910505" sldId="258"/>
            <ac:picMk id="4" creationId="{402BC18C-4D44-9294-6CFF-648C18746079}"/>
          </ac:picMkLst>
        </pc:picChg>
        <pc:picChg chg="mod">
          <ac:chgData name="FMZ; Maier Benjamin" userId="8ad48023-d65a-4f17-b540-a9c2efe2b7a6" providerId="ADAL" clId="{D818A552-0435-4C13-BBB8-DB0F902B1CAB}" dt="2025-03-31T11:53:01.688" v="2569"/>
          <ac:picMkLst>
            <pc:docMk/>
            <pc:sldMk cId="168910505" sldId="258"/>
            <ac:picMk id="7" creationId="{F0615316-7401-18F5-C599-3712C8C28D3A}"/>
          </ac:picMkLst>
        </pc:picChg>
        <pc:picChg chg="mod">
          <ac:chgData name="FMZ; Maier Benjamin" userId="8ad48023-d65a-4f17-b540-a9c2efe2b7a6" providerId="ADAL" clId="{D818A552-0435-4C13-BBB8-DB0F902B1CAB}" dt="2025-03-31T11:52:46.287" v="2568"/>
          <ac:picMkLst>
            <pc:docMk/>
            <pc:sldMk cId="168910505" sldId="258"/>
            <ac:picMk id="9" creationId="{CF64DF7D-1A9E-4AEF-5161-D3A4D4E72917}"/>
          </ac:picMkLst>
        </pc:picChg>
        <pc:picChg chg="mod">
          <ac:chgData name="FMZ; Maier Benjamin" userId="8ad48023-d65a-4f17-b540-a9c2efe2b7a6" providerId="ADAL" clId="{D818A552-0435-4C13-BBB8-DB0F902B1CAB}" dt="2025-03-31T11:53:14.739" v="2570"/>
          <ac:picMkLst>
            <pc:docMk/>
            <pc:sldMk cId="168910505" sldId="258"/>
            <ac:picMk id="11" creationId="{AF70602F-0C35-2767-2AA7-F57149C93BF0}"/>
          </ac:picMkLst>
        </pc:picChg>
        <pc:picChg chg="add mod">
          <ac:chgData name="FMZ; Maier Benjamin" userId="8ad48023-d65a-4f17-b540-a9c2efe2b7a6" providerId="ADAL" clId="{D818A552-0435-4C13-BBB8-DB0F902B1CAB}" dt="2025-03-31T10:35:28.496" v="1323" actId="931"/>
          <ac:picMkLst>
            <pc:docMk/>
            <pc:sldMk cId="168910505" sldId="258"/>
            <ac:picMk id="16" creationId="{2DE697FF-887F-92EA-167F-01E3D87FA43C}"/>
          </ac:picMkLst>
        </pc:picChg>
        <pc:picChg chg="add mod">
          <ac:chgData name="FMZ; Maier Benjamin" userId="8ad48023-d65a-4f17-b540-a9c2efe2b7a6" providerId="ADAL" clId="{D818A552-0435-4C13-BBB8-DB0F902B1CAB}" dt="2025-03-31T10:41:49.090" v="1372" actId="1076"/>
          <ac:picMkLst>
            <pc:docMk/>
            <pc:sldMk cId="168910505" sldId="258"/>
            <ac:picMk id="18" creationId="{720D40CC-D1DE-EFB5-0154-606EE8126A2D}"/>
          </ac:picMkLst>
        </pc:picChg>
        <pc:picChg chg="mod">
          <ac:chgData name="FMZ; Maier Benjamin" userId="8ad48023-d65a-4f17-b540-a9c2efe2b7a6" providerId="ADAL" clId="{D818A552-0435-4C13-BBB8-DB0F902B1CAB}" dt="2025-03-31T11:53:27.429" v="2571"/>
          <ac:picMkLst>
            <pc:docMk/>
            <pc:sldMk cId="168910505" sldId="258"/>
            <ac:picMk id="19" creationId="{B6BA0F3D-9D2A-7E18-E211-F46B704AEA3F}"/>
          </ac:picMkLst>
        </pc:picChg>
        <pc:picChg chg="mod">
          <ac:chgData name="FMZ; Maier Benjamin" userId="8ad48023-d65a-4f17-b540-a9c2efe2b7a6" providerId="ADAL" clId="{D818A552-0435-4C13-BBB8-DB0F902B1CAB}" dt="2025-03-31T11:53:43.010" v="2572"/>
          <ac:picMkLst>
            <pc:docMk/>
            <pc:sldMk cId="168910505" sldId="258"/>
            <ac:picMk id="21" creationId="{2315D201-A9FE-423D-8BB5-03D14638636E}"/>
          </ac:picMkLst>
        </pc:picChg>
        <pc:picChg chg="del">
          <ac:chgData name="FMZ; Maier Benjamin" userId="8ad48023-d65a-4f17-b540-a9c2efe2b7a6" providerId="ADAL" clId="{D818A552-0435-4C13-BBB8-DB0F902B1CAB}" dt="2025-03-31T11:04:15.672" v="1672" actId="478"/>
          <ac:picMkLst>
            <pc:docMk/>
            <pc:sldMk cId="168910505" sldId="258"/>
            <ac:picMk id="23" creationId="{33479D44-BD93-27D2-CBD4-A73F7A16F09E}"/>
          </ac:picMkLst>
        </pc:picChg>
        <pc:picChg chg="del">
          <ac:chgData name="FMZ; Maier Benjamin" userId="8ad48023-d65a-4f17-b540-a9c2efe2b7a6" providerId="ADAL" clId="{D818A552-0435-4C13-BBB8-DB0F902B1CAB}" dt="2025-03-31T11:04:14.916" v="1671" actId="478"/>
          <ac:picMkLst>
            <pc:docMk/>
            <pc:sldMk cId="168910505" sldId="258"/>
            <ac:picMk id="24" creationId="{46AB1CC5-F99E-629F-3AA2-4CF057A241FB}"/>
          </ac:picMkLst>
        </pc:picChg>
        <pc:picChg chg="del">
          <ac:chgData name="FMZ; Maier Benjamin" userId="8ad48023-d65a-4f17-b540-a9c2efe2b7a6" providerId="ADAL" clId="{D818A552-0435-4C13-BBB8-DB0F902B1CAB}" dt="2025-03-31T11:04:05.931" v="1664" actId="478"/>
          <ac:picMkLst>
            <pc:docMk/>
            <pc:sldMk cId="168910505" sldId="258"/>
            <ac:picMk id="28" creationId="{AF9DF5FE-4757-BD34-AE60-13A5F662395C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3" creationId="{A3BD58D0-4A05-EFEA-203A-4A02FBE47189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4" creationId="{999A41E9-C763-502A-CC86-1AD9B05F62E1}"/>
          </ac:picMkLst>
        </pc:picChg>
        <pc:picChg chg="del">
          <ac:chgData name="FMZ; Maier Benjamin" userId="8ad48023-d65a-4f17-b540-a9c2efe2b7a6" providerId="ADAL" clId="{D818A552-0435-4C13-BBB8-DB0F902B1CAB}" dt="2025-03-31T11:04:11.989" v="1669" actId="478"/>
          <ac:picMkLst>
            <pc:docMk/>
            <pc:sldMk cId="168910505" sldId="258"/>
            <ac:picMk id="35" creationId="{25BF9E9C-3218-8CF9-81F9-E08D8E873771}"/>
          </ac:picMkLst>
        </pc:picChg>
        <pc:picChg chg="add 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36" creationId="{F858339E-A5AC-D60A-9CAE-627807DB9540}"/>
          </ac:picMkLst>
        </pc:picChg>
        <pc:picChg chg="del">
          <ac:chgData name="FMZ; Maier Benjamin" userId="8ad48023-d65a-4f17-b540-a9c2efe2b7a6" providerId="ADAL" clId="{D818A552-0435-4C13-BBB8-DB0F902B1CAB}" dt="2025-03-31T11:04:09.483" v="1667" actId="478"/>
          <ac:picMkLst>
            <pc:docMk/>
            <pc:sldMk cId="168910505" sldId="258"/>
            <ac:picMk id="37" creationId="{2BB1E3FB-8802-AE43-A574-BBDFBE22E267}"/>
          </ac:picMkLst>
        </pc:picChg>
        <pc:picChg chg="add mod">
          <ac:chgData name="FMZ; Maier Benjamin" userId="8ad48023-d65a-4f17-b540-a9c2efe2b7a6" providerId="ADAL" clId="{D818A552-0435-4C13-BBB8-DB0F902B1CAB}" dt="2025-03-31T12:03:03.683" v="2628"/>
          <ac:picMkLst>
            <pc:docMk/>
            <pc:sldMk cId="168910505" sldId="258"/>
            <ac:picMk id="42" creationId="{2117F8F2-37FF-2F77-DF43-FCD62C639CE4}"/>
          </ac:picMkLst>
        </pc:picChg>
        <pc:picChg chg="mod">
          <ac:chgData name="FMZ; Maier Benjamin" userId="8ad48023-d65a-4f17-b540-a9c2efe2b7a6" providerId="ADAL" clId="{D818A552-0435-4C13-BBB8-DB0F902B1CAB}" dt="2025-03-31T10:37:41.078" v="1344" actId="164"/>
          <ac:picMkLst>
            <pc:docMk/>
            <pc:sldMk cId="168910505" sldId="258"/>
            <ac:picMk id="44" creationId="{5E8A676C-BE7B-584A-65E0-001FB1DEAA99}"/>
          </ac:picMkLst>
        </pc:picChg>
        <pc:picChg chg="mod">
          <ac:chgData name="FMZ; Maier Benjamin" userId="8ad48023-d65a-4f17-b540-a9c2efe2b7a6" providerId="ADAL" clId="{D818A552-0435-4C13-BBB8-DB0F902B1CAB}" dt="2025-03-31T10:37:57.864" v="1346" actId="164"/>
          <ac:picMkLst>
            <pc:docMk/>
            <pc:sldMk cId="168910505" sldId="258"/>
            <ac:picMk id="54" creationId="{ECBD1A6C-A171-3E90-B111-10517EE23FD6}"/>
          </ac:picMkLst>
        </pc:picChg>
        <pc:picChg chg="mod">
          <ac:chgData name="FMZ; Maier Benjamin" userId="8ad48023-d65a-4f17-b540-a9c2efe2b7a6" providerId="ADAL" clId="{D818A552-0435-4C13-BBB8-DB0F902B1CAB}" dt="2025-03-31T10:38:06.675" v="1347" actId="164"/>
          <ac:picMkLst>
            <pc:docMk/>
            <pc:sldMk cId="168910505" sldId="258"/>
            <ac:picMk id="56" creationId="{B078286E-BD34-501A-1651-5A1D5881A934}"/>
          </ac:picMkLst>
        </pc:picChg>
        <pc:picChg chg="mod">
          <ac:chgData name="FMZ; Maier Benjamin" userId="8ad48023-d65a-4f17-b540-a9c2efe2b7a6" providerId="ADAL" clId="{D818A552-0435-4C13-BBB8-DB0F902B1CAB}" dt="2025-03-31T10:38:06.675" v="1347" actId="164"/>
          <ac:picMkLst>
            <pc:docMk/>
            <pc:sldMk cId="168910505" sldId="258"/>
            <ac:picMk id="58" creationId="{5A217B4A-1A28-FBC2-4C45-6EA90EAAE754}"/>
          </ac:picMkLst>
        </pc:picChg>
        <pc:picChg chg="mod">
          <ac:chgData name="FMZ; Maier Benjamin" userId="8ad48023-d65a-4f17-b540-a9c2efe2b7a6" providerId="ADAL" clId="{D818A552-0435-4C13-BBB8-DB0F902B1CAB}" dt="2025-03-31T10:38:12.674" v="1348" actId="164"/>
          <ac:picMkLst>
            <pc:docMk/>
            <pc:sldMk cId="168910505" sldId="258"/>
            <ac:picMk id="61" creationId="{2C2EE431-2EC7-5815-0DB7-006E3E112C25}"/>
          </ac:picMkLst>
        </pc:picChg>
        <pc:picChg chg="mod">
          <ac:chgData name="FMZ; Maier Benjamin" userId="8ad48023-d65a-4f17-b540-a9c2efe2b7a6" providerId="ADAL" clId="{D818A552-0435-4C13-BBB8-DB0F902B1CAB}" dt="2025-03-31T10:38:12.674" v="1348" actId="164"/>
          <ac:picMkLst>
            <pc:docMk/>
            <pc:sldMk cId="168910505" sldId="258"/>
            <ac:picMk id="62" creationId="{CE32F922-58D9-BEC5-9636-33D586F92A30}"/>
          </ac:picMkLst>
        </pc:picChg>
        <pc:picChg chg="mod">
          <ac:chgData name="FMZ; Maier Benjamin" userId="8ad48023-d65a-4f17-b540-a9c2efe2b7a6" providerId="ADAL" clId="{D818A552-0435-4C13-BBB8-DB0F902B1CAB}" dt="2025-03-31T11:58:49.647" v="2595"/>
          <ac:picMkLst>
            <pc:docMk/>
            <pc:sldMk cId="168910505" sldId="258"/>
            <ac:picMk id="1026" creationId="{619DAF28-8554-50B3-637C-9975AAF85550}"/>
          </ac:picMkLst>
        </pc:picChg>
        <pc:picChg chg="mod">
          <ac:chgData name="FMZ; Maier Benjamin" userId="8ad48023-d65a-4f17-b540-a9c2efe2b7a6" providerId="ADAL" clId="{D818A552-0435-4C13-BBB8-DB0F902B1CAB}" dt="2025-03-31T11:04:52.835" v="1676" actId="164"/>
          <ac:picMkLst>
            <pc:docMk/>
            <pc:sldMk cId="168910505" sldId="258"/>
            <ac:picMk id="1029" creationId="{BE17FAD7-2470-DB0B-94CF-CA78F9AAE241}"/>
          </ac:picMkLst>
        </pc:picChg>
        <pc:picChg chg="mod">
          <ac:chgData name="FMZ; Maier Benjamin" userId="8ad48023-d65a-4f17-b540-a9c2efe2b7a6" providerId="ADAL" clId="{D818A552-0435-4C13-BBB8-DB0F902B1CAB}" dt="2025-03-31T10:37:57.864" v="1346" actId="164"/>
          <ac:picMkLst>
            <pc:docMk/>
            <pc:sldMk cId="168910505" sldId="258"/>
            <ac:picMk id="1030" creationId="{5F3A9D3A-199D-D869-3706-6C900ABEB1CF}"/>
          </ac:picMkLst>
        </pc:picChg>
      </pc:sldChg>
      <pc:sldChg chg="addSp delSp modSp add mod modNotesTx">
        <pc:chgData name="FMZ; Maier Benjamin" userId="8ad48023-d65a-4f17-b540-a9c2efe2b7a6" providerId="ADAL" clId="{D818A552-0435-4C13-BBB8-DB0F902B1CAB}" dt="2025-03-31T11:06:44.258" v="1819" actId="478"/>
        <pc:sldMkLst>
          <pc:docMk/>
          <pc:sldMk cId="1063134759" sldId="259"/>
        </pc:sldMkLst>
        <pc:spChg chg="mod">
          <ac:chgData name="FMZ; Maier Benjamin" userId="8ad48023-d65a-4f17-b540-a9c2efe2b7a6" providerId="ADAL" clId="{D818A552-0435-4C13-BBB8-DB0F902B1CAB}" dt="2025-03-24T12:12:35.868" v="642" actId="20577"/>
          <ac:spMkLst>
            <pc:docMk/>
            <pc:sldMk cId="1063134759" sldId="259"/>
            <ac:spMk id="2" creationId="{1730DA95-CB0B-1FE4-4ACF-C9106F346E2C}"/>
          </ac:spMkLst>
        </pc:spChg>
        <pc:spChg chg="mod">
          <ac:chgData name="FMZ; Maier Benjamin" userId="8ad48023-d65a-4f17-b540-a9c2efe2b7a6" providerId="ADAL" clId="{D818A552-0435-4C13-BBB8-DB0F902B1CAB}" dt="2025-03-24T12:53:08.235" v="1173" actId="20577"/>
          <ac:spMkLst>
            <pc:docMk/>
            <pc:sldMk cId="1063134759" sldId="259"/>
            <ac:spMk id="3" creationId="{A45BE740-470E-2D15-FB5B-8284A67789C2}"/>
          </ac:spMkLst>
        </pc:spChg>
        <pc:spChg chg="add mod">
          <ac:chgData name="FMZ; Maier Benjamin" userId="8ad48023-d65a-4f17-b540-a9c2efe2b7a6" providerId="ADAL" clId="{D818A552-0435-4C13-BBB8-DB0F902B1CAB}" dt="2025-03-24T12:22:54.321" v="831" actId="20577"/>
          <ac:spMkLst>
            <pc:docMk/>
            <pc:sldMk cId="1063134759" sldId="259"/>
            <ac:spMk id="10" creationId="{A89F7A49-C11C-E4BF-8C34-ECAACF0130D2}"/>
          </ac:spMkLst>
        </pc:spChg>
        <pc:spChg chg="add mod">
          <ac:chgData name="FMZ; Maier Benjamin" userId="8ad48023-d65a-4f17-b540-a9c2efe2b7a6" providerId="ADAL" clId="{D818A552-0435-4C13-BBB8-DB0F902B1CAB}" dt="2025-03-24T12:35:44.218" v="874" actId="20577"/>
          <ac:spMkLst>
            <pc:docMk/>
            <pc:sldMk cId="1063134759" sldId="259"/>
            <ac:spMk id="17" creationId="{36CC774F-B395-A5CD-C00A-2593B3CDBA36}"/>
          </ac:spMkLst>
        </pc:spChg>
        <pc:spChg chg="mod">
          <ac:chgData name="FMZ; Maier Benjamin" userId="8ad48023-d65a-4f17-b540-a9c2efe2b7a6" providerId="ADAL" clId="{D818A552-0435-4C13-BBB8-DB0F902B1CAB}" dt="2025-03-24T12:20:41.152" v="804" actId="1076"/>
          <ac:spMkLst>
            <pc:docMk/>
            <pc:sldMk cId="1063134759" sldId="259"/>
            <ac:spMk id="20" creationId="{6743D7CA-6757-AD08-6C4B-CFAC928633B7}"/>
          </ac:spMkLst>
        </pc:spChg>
        <pc:spChg chg="del">
          <ac:chgData name="FMZ; Maier Benjamin" userId="8ad48023-d65a-4f17-b540-a9c2efe2b7a6" providerId="ADAL" clId="{D818A552-0435-4C13-BBB8-DB0F902B1CAB}" dt="2025-03-31T11:06:41.585" v="1818" actId="478"/>
          <ac:spMkLst>
            <pc:docMk/>
            <pc:sldMk cId="1063134759" sldId="259"/>
            <ac:spMk id="41" creationId="{3A72A9DC-E591-7108-88B2-0996745E0BC8}"/>
          </ac:spMkLst>
        </pc:spChg>
        <pc:spChg chg="add mod">
          <ac:chgData name="FMZ; Maier Benjamin" userId="8ad48023-d65a-4f17-b540-a9c2efe2b7a6" providerId="ADAL" clId="{D818A552-0435-4C13-BBB8-DB0F902B1CAB}" dt="2025-03-24T12:38:21.167" v="961" actId="27636"/>
          <ac:spMkLst>
            <pc:docMk/>
            <pc:sldMk cId="1063134759" sldId="259"/>
            <ac:spMk id="43" creationId="{834862AB-4475-27D2-64B7-1BC8EB583557}"/>
          </ac:spMkLst>
        </pc:spChg>
        <pc:spChg chg="mod">
          <ac:chgData name="FMZ; Maier Benjamin" userId="8ad48023-d65a-4f17-b540-a9c2efe2b7a6" providerId="ADAL" clId="{D818A552-0435-4C13-BBB8-DB0F902B1CAB}" dt="2025-03-31T10:42:12.613" v="1375" actId="164"/>
          <ac:spMkLst>
            <pc:docMk/>
            <pc:sldMk cId="1063134759" sldId="259"/>
            <ac:spMk id="45" creationId="{E8E1B53D-1EBD-4020-64D7-178CD3698A65}"/>
          </ac:spMkLst>
        </pc:spChg>
        <pc:spChg chg="mod">
          <ac:chgData name="FMZ; Maier Benjamin" userId="8ad48023-d65a-4f17-b540-a9c2efe2b7a6" providerId="ADAL" clId="{D818A552-0435-4C13-BBB8-DB0F902B1CAB}" dt="2025-03-31T10:44:56.232" v="1443" actId="1035"/>
          <ac:spMkLst>
            <pc:docMk/>
            <pc:sldMk cId="1063134759" sldId="259"/>
            <ac:spMk id="47" creationId="{7A7F7B74-1008-2D40-AD3C-17C385082357}"/>
          </ac:spMkLst>
        </pc:spChg>
        <pc:spChg chg="add mod">
          <ac:chgData name="FMZ; Maier Benjamin" userId="8ad48023-d65a-4f17-b540-a9c2efe2b7a6" providerId="ADAL" clId="{D818A552-0435-4C13-BBB8-DB0F902B1CAB}" dt="2025-03-24T12:40:17.486" v="1018" actId="27636"/>
          <ac:spMkLst>
            <pc:docMk/>
            <pc:sldMk cId="1063134759" sldId="259"/>
            <ac:spMk id="50" creationId="{A691165D-9934-9768-1E08-3E1D52C03F4A}"/>
          </ac:spMkLst>
        </pc:spChg>
        <pc:spChg chg="mod">
          <ac:chgData name="FMZ; Maier Benjamin" userId="8ad48023-d65a-4f17-b540-a9c2efe2b7a6" providerId="ADAL" clId="{D818A552-0435-4C13-BBB8-DB0F902B1CAB}" dt="2025-03-31T10:42:12.613" v="1375" actId="164"/>
          <ac:spMkLst>
            <pc:docMk/>
            <pc:sldMk cId="1063134759" sldId="259"/>
            <ac:spMk id="51" creationId="{A9615231-284A-9256-A046-8F29CAE5FA6A}"/>
          </ac:spMkLst>
        </pc:spChg>
        <pc:grpChg chg="add mod">
          <ac:chgData name="FMZ; Maier Benjamin" userId="8ad48023-d65a-4f17-b540-a9c2efe2b7a6" providerId="ADAL" clId="{D818A552-0435-4C13-BBB8-DB0F902B1CAB}" dt="2025-03-31T10:42:19.250" v="1376" actId="1076"/>
          <ac:grpSpMkLst>
            <pc:docMk/>
            <pc:sldMk cId="1063134759" sldId="259"/>
            <ac:grpSpMk id="15" creationId="{42705DDF-4B98-17BE-4E1B-C0F0F583F713}"/>
          </ac:grpSpMkLst>
        </pc:grpChg>
        <pc:picChg chg="add mod">
          <ac:chgData name="FMZ; Maier Benjamin" userId="8ad48023-d65a-4f17-b540-a9c2efe2b7a6" providerId="ADAL" clId="{D818A552-0435-4C13-BBB8-DB0F902B1CAB}" dt="2025-03-24T12:14:36.319" v="723" actId="1076"/>
          <ac:picMkLst>
            <pc:docMk/>
            <pc:sldMk cId="1063134759" sldId="259"/>
            <ac:picMk id="8" creationId="{61C34F3C-F896-7645-66EE-ACC54EF472EE}"/>
          </ac:picMkLst>
        </pc:picChg>
        <pc:picChg chg="add mod">
          <ac:chgData name="FMZ; Maier Benjamin" userId="8ad48023-d65a-4f17-b540-a9c2efe2b7a6" providerId="ADAL" clId="{D818A552-0435-4C13-BBB8-DB0F902B1CAB}" dt="2025-03-24T12:22:31.663" v="810" actId="27803"/>
          <ac:picMkLst>
            <pc:docMk/>
            <pc:sldMk cId="1063134759" sldId="259"/>
            <ac:picMk id="16" creationId="{145CE682-C358-2326-3A8E-826003E1741D}"/>
          </ac:picMkLst>
        </pc:picChg>
        <pc:picChg chg="add mod">
          <ac:chgData name="FMZ; Maier Benjamin" userId="8ad48023-d65a-4f17-b540-a9c2efe2b7a6" providerId="ADAL" clId="{D818A552-0435-4C13-BBB8-DB0F902B1CAB}" dt="2025-03-31T10:42:29.002" v="1377"/>
          <ac:picMkLst>
            <pc:docMk/>
            <pc:sldMk cId="1063134759" sldId="259"/>
            <ac:picMk id="18" creationId="{1F31A772-415D-DBAF-AE2C-477A23C7D877}"/>
          </ac:picMkLst>
        </pc:picChg>
        <pc:picChg chg="mod">
          <ac:chgData name="FMZ; Maier Benjamin" userId="8ad48023-d65a-4f17-b540-a9c2efe2b7a6" providerId="ADAL" clId="{D818A552-0435-4C13-BBB8-DB0F902B1CAB}" dt="2025-03-24T12:38:06.231" v="926" actId="1076"/>
          <ac:picMkLst>
            <pc:docMk/>
            <pc:sldMk cId="1063134759" sldId="259"/>
            <ac:picMk id="23" creationId="{05ECAC54-BE2A-163D-02F8-ED4ECFF969EA}"/>
          </ac:picMkLst>
        </pc:picChg>
        <pc:picChg chg="mod">
          <ac:chgData name="FMZ; Maier Benjamin" userId="8ad48023-d65a-4f17-b540-a9c2efe2b7a6" providerId="ADAL" clId="{D818A552-0435-4C13-BBB8-DB0F902B1CAB}" dt="2025-03-24T12:36:11.373" v="912" actId="1076"/>
          <ac:picMkLst>
            <pc:docMk/>
            <pc:sldMk cId="1063134759" sldId="259"/>
            <ac:picMk id="24" creationId="{AEE2048C-0F53-F8AB-2E4D-06A01B88B78C}"/>
          </ac:picMkLst>
        </pc:picChg>
        <pc:picChg chg="mod">
          <ac:chgData name="FMZ; Maier Benjamin" userId="8ad48023-d65a-4f17-b540-a9c2efe2b7a6" providerId="ADAL" clId="{D818A552-0435-4C13-BBB8-DB0F902B1CAB}" dt="2025-03-24T12:20:35.385" v="803" actId="1076"/>
          <ac:picMkLst>
            <pc:docMk/>
            <pc:sldMk cId="1063134759" sldId="259"/>
            <ac:picMk id="28" creationId="{09C07A33-CA92-81B5-B155-48429BDDF008}"/>
          </ac:picMkLst>
        </pc:picChg>
        <pc:picChg chg="mod">
          <ac:chgData name="FMZ; Maier Benjamin" userId="8ad48023-d65a-4f17-b540-a9c2efe2b7a6" providerId="ADAL" clId="{D818A552-0435-4C13-BBB8-DB0F902B1CAB}" dt="2025-03-24T12:22:48.197" v="813" actId="1076"/>
          <ac:picMkLst>
            <pc:docMk/>
            <pc:sldMk cId="1063134759" sldId="259"/>
            <ac:picMk id="35" creationId="{17AD3F8D-8391-E098-9402-5A9720524EB0}"/>
          </ac:picMkLst>
        </pc:picChg>
        <pc:picChg chg="mod">
          <ac:chgData name="FMZ; Maier Benjamin" userId="8ad48023-d65a-4f17-b540-a9c2efe2b7a6" providerId="ADAL" clId="{D818A552-0435-4C13-BBB8-DB0F902B1CAB}" dt="2025-03-24T12:20:18.667" v="800" actId="1076"/>
          <ac:picMkLst>
            <pc:docMk/>
            <pc:sldMk cId="1063134759" sldId="259"/>
            <ac:picMk id="37" creationId="{7D4D5C78-68F4-D0C9-9769-F1BCE64E619E}"/>
          </ac:picMkLst>
        </pc:picChg>
        <pc:picChg chg="del">
          <ac:chgData name="FMZ; Maier Benjamin" userId="8ad48023-d65a-4f17-b540-a9c2efe2b7a6" providerId="ADAL" clId="{D818A552-0435-4C13-BBB8-DB0F902B1CAB}" dt="2025-03-31T11:06:38.370" v="1817" actId="478"/>
          <ac:picMkLst>
            <pc:docMk/>
            <pc:sldMk cId="1063134759" sldId="259"/>
            <ac:picMk id="40" creationId="{8F757AA3-C286-0D27-B6D2-F09D23B83527}"/>
          </ac:picMkLst>
        </pc:picChg>
        <pc:picChg chg="add mod">
          <ac:chgData name="FMZ; Maier Benjamin" userId="8ad48023-d65a-4f17-b540-a9c2efe2b7a6" providerId="ADAL" clId="{D818A552-0435-4C13-BBB8-DB0F902B1CAB}" dt="2025-03-24T12:23:50.733" v="834" actId="1076"/>
          <ac:picMkLst>
            <pc:docMk/>
            <pc:sldMk cId="1063134759" sldId="259"/>
            <ac:picMk id="42" creationId="{E431BFA2-6333-234C-C668-C864E644CB2A}"/>
          </ac:picMkLst>
        </pc:picChg>
        <pc:picChg chg="mod">
          <ac:chgData name="FMZ; Maier Benjamin" userId="8ad48023-d65a-4f17-b540-a9c2efe2b7a6" providerId="ADAL" clId="{D818A552-0435-4C13-BBB8-DB0F902B1CAB}" dt="2025-03-31T10:42:12.613" v="1375" actId="164"/>
          <ac:picMkLst>
            <pc:docMk/>
            <pc:sldMk cId="1063134759" sldId="259"/>
            <ac:picMk id="44" creationId="{CBC2DD63-DBD4-FDFA-B98F-0C9F613B5AD3}"/>
          </ac:picMkLst>
        </pc:picChg>
        <pc:picChg chg="add mod">
          <ac:chgData name="FMZ; Maier Benjamin" userId="8ad48023-d65a-4f17-b540-a9c2efe2b7a6" providerId="ADAL" clId="{D818A552-0435-4C13-BBB8-DB0F902B1CAB}" dt="2025-03-24T12:36:55.677" v="919" actId="1076"/>
          <ac:picMkLst>
            <pc:docMk/>
            <pc:sldMk cId="1063134759" sldId="259"/>
            <ac:picMk id="49" creationId="{B248991D-0AAC-F547-30B6-5ABA297C86A6}"/>
          </ac:picMkLst>
        </pc:picChg>
        <pc:cxnChg chg="add mod">
          <ac:chgData name="FMZ; Maier Benjamin" userId="8ad48023-d65a-4f17-b540-a9c2efe2b7a6" providerId="ADAL" clId="{D818A552-0435-4C13-BBB8-DB0F902B1CAB}" dt="2025-03-24T12:14:27.747" v="721" actId="1076"/>
          <ac:cxnSpMkLst>
            <pc:docMk/>
            <pc:sldMk cId="1063134759" sldId="259"/>
            <ac:cxnSpMk id="6" creationId="{A2FFCB1D-027A-47B1-BF48-B485172D79EE}"/>
          </ac:cxnSpMkLst>
        </pc:cxnChg>
        <pc:cxnChg chg="add mod">
          <ac:chgData name="FMZ; Maier Benjamin" userId="8ad48023-d65a-4f17-b540-a9c2efe2b7a6" providerId="ADAL" clId="{D818A552-0435-4C13-BBB8-DB0F902B1CAB}" dt="2025-03-24T12:21:59.201" v="807" actId="1076"/>
          <ac:cxnSpMkLst>
            <pc:docMk/>
            <pc:sldMk cId="1063134759" sldId="259"/>
            <ac:cxnSpMk id="14" creationId="{4F5C628A-1574-3463-EE5E-5DBF2E057AD5}"/>
          </ac:cxnSpMkLst>
        </pc:cxnChg>
        <pc:cxnChg chg="del">
          <ac:chgData name="FMZ; Maier Benjamin" userId="8ad48023-d65a-4f17-b540-a9c2efe2b7a6" providerId="ADAL" clId="{D818A552-0435-4C13-BBB8-DB0F902B1CAB}" dt="2025-03-31T11:06:44.258" v="1819" actId="478"/>
          <ac:cxnSpMkLst>
            <pc:docMk/>
            <pc:sldMk cId="1063134759" sldId="259"/>
            <ac:cxnSpMk id="39" creationId="{AD830504-E156-54E0-9FCE-416C5A92AAE3}"/>
          </ac:cxnSpMkLst>
        </pc:cxnChg>
        <pc:cxnChg chg="add mod">
          <ac:chgData name="FMZ; Maier Benjamin" userId="8ad48023-d65a-4f17-b540-a9c2efe2b7a6" providerId="ADAL" clId="{D818A552-0435-4C13-BBB8-DB0F902B1CAB}" dt="2025-03-24T12:36:35.906" v="917" actId="1076"/>
          <ac:cxnSpMkLst>
            <pc:docMk/>
            <pc:sldMk cId="1063134759" sldId="259"/>
            <ac:cxnSpMk id="46" creationId="{3C185901-6AE8-4A7C-8D42-0D877D76417E}"/>
          </ac:cxnSpMkLst>
        </pc:cxnChg>
        <pc:cxnChg chg="add mod">
          <ac:chgData name="FMZ; Maier Benjamin" userId="8ad48023-d65a-4f17-b540-a9c2efe2b7a6" providerId="ADAL" clId="{D818A552-0435-4C13-BBB8-DB0F902B1CAB}" dt="2025-03-24T12:37:23.750" v="923" actId="1076"/>
          <ac:cxnSpMkLst>
            <pc:docMk/>
            <pc:sldMk cId="1063134759" sldId="259"/>
            <ac:cxnSpMk id="59" creationId="{883EE85A-BB35-6C25-F40E-C3C7C3417A03}"/>
          </ac:cxnSpMkLst>
        </pc:cxnChg>
        <pc:cxnChg chg="add mod">
          <ac:chgData name="FMZ; Maier Benjamin" userId="8ad48023-d65a-4f17-b540-a9c2efe2b7a6" providerId="ADAL" clId="{D818A552-0435-4C13-BBB8-DB0F902B1CAB}" dt="2025-03-24T12:40:29.394" v="1020" actId="1076"/>
          <ac:cxnSpMkLst>
            <pc:docMk/>
            <pc:sldMk cId="1063134759" sldId="259"/>
            <ac:cxnSpMk id="1029" creationId="{00874F00-DBFA-28CD-4478-EBCFE6266DE2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51:42.438" v="2567" actId="1076"/>
        <pc:sldMkLst>
          <pc:docMk/>
          <pc:sldMk cId="3495784688" sldId="260"/>
        </pc:sldMkLst>
        <pc:spChg chg="mod">
          <ac:chgData name="FMZ; Maier Benjamin" userId="8ad48023-d65a-4f17-b540-a9c2efe2b7a6" providerId="ADAL" clId="{D818A552-0435-4C13-BBB8-DB0F902B1CAB}" dt="2025-03-24T12:40:52.856" v="1034" actId="20577"/>
          <ac:spMkLst>
            <pc:docMk/>
            <pc:sldMk cId="3495784688" sldId="260"/>
            <ac:spMk id="2" creationId="{6C4ADDDB-65D0-0E1C-E28C-5D045E4C3C85}"/>
          </ac:spMkLst>
        </pc:spChg>
        <pc:spChg chg="mod">
          <ac:chgData name="FMZ; Maier Benjamin" userId="8ad48023-d65a-4f17-b540-a9c2efe2b7a6" providerId="ADAL" clId="{D818A552-0435-4C13-BBB8-DB0F902B1CAB}" dt="2025-03-24T12:53:11.792" v="1175" actId="20577"/>
          <ac:spMkLst>
            <pc:docMk/>
            <pc:sldMk cId="3495784688" sldId="260"/>
            <ac:spMk id="3" creationId="{1B04246D-3CE4-93C6-4335-098C7C16D8C2}"/>
          </ac:spMkLst>
        </pc:spChg>
        <pc:spChg chg="add mod ord">
          <ac:chgData name="FMZ; Maier Benjamin" userId="8ad48023-d65a-4f17-b540-a9c2efe2b7a6" providerId="ADAL" clId="{D818A552-0435-4C13-BBB8-DB0F902B1CAB}" dt="2025-03-31T11:26:32.352" v="1985" actId="20577"/>
          <ac:spMkLst>
            <pc:docMk/>
            <pc:sldMk cId="3495784688" sldId="260"/>
            <ac:spMk id="14" creationId="{66291555-81E8-5593-6655-020C5C3264BF}"/>
          </ac:spMkLst>
        </pc:spChg>
        <pc:spChg chg="add mod">
          <ac:chgData name="FMZ; Maier Benjamin" userId="8ad48023-d65a-4f17-b540-a9c2efe2b7a6" providerId="ADAL" clId="{D818A552-0435-4C13-BBB8-DB0F902B1CAB}" dt="2025-03-31T11:10:37.844" v="1827" actId="164"/>
          <ac:spMkLst>
            <pc:docMk/>
            <pc:sldMk cId="3495784688" sldId="260"/>
            <ac:spMk id="15" creationId="{573073A7-1AF0-93CF-80F2-693FD236991A}"/>
          </ac:spMkLst>
        </pc:spChg>
        <pc:spChg chg="add del mod">
          <ac:chgData name="FMZ; Maier Benjamin" userId="8ad48023-d65a-4f17-b540-a9c2efe2b7a6" providerId="ADAL" clId="{D818A552-0435-4C13-BBB8-DB0F902B1CAB}" dt="2025-03-31T11:15:12.602" v="1863" actId="11529"/>
          <ac:spMkLst>
            <pc:docMk/>
            <pc:sldMk cId="3495784688" sldId="260"/>
            <ac:spMk id="16" creationId="{C5AE79C1-4DDB-07AA-9D45-3AF7ED246A66}"/>
          </ac:spMkLst>
        </pc:spChg>
        <pc:spChg chg="add del">
          <ac:chgData name="FMZ; Maier Benjamin" userId="8ad48023-d65a-4f17-b540-a9c2efe2b7a6" providerId="ADAL" clId="{D818A552-0435-4C13-BBB8-DB0F902B1CAB}" dt="2025-03-31T11:15:22.021" v="1865" actId="478"/>
          <ac:spMkLst>
            <pc:docMk/>
            <pc:sldMk cId="3495784688" sldId="260"/>
            <ac:spMk id="17" creationId="{13582B1C-557C-7292-5EBB-C0A11650F832}"/>
          </ac:spMkLst>
        </pc:spChg>
        <pc:spChg chg="add mod">
          <ac:chgData name="FMZ; Maier Benjamin" userId="8ad48023-d65a-4f17-b540-a9c2efe2b7a6" providerId="ADAL" clId="{D818A552-0435-4C13-BBB8-DB0F902B1CAB}" dt="2025-03-31T11:10:37.844" v="1827" actId="164"/>
          <ac:spMkLst>
            <pc:docMk/>
            <pc:sldMk cId="3495784688" sldId="260"/>
            <ac:spMk id="18" creationId="{2822C4A5-7576-DAD9-E785-2AA92235F408}"/>
          </ac:spMkLst>
        </pc:spChg>
        <pc:spChg chg="add mod">
          <ac:chgData name="FMZ; Maier Benjamin" userId="8ad48023-d65a-4f17-b540-a9c2efe2b7a6" providerId="ADAL" clId="{D818A552-0435-4C13-BBB8-DB0F902B1CAB}" dt="2025-03-31T11:18:30.549" v="1886" actId="207"/>
          <ac:spMkLst>
            <pc:docMk/>
            <pc:sldMk cId="3495784688" sldId="260"/>
            <ac:spMk id="20" creationId="{4A0B843C-D9FE-5B68-669D-894A0E1A6DFB}"/>
          </ac:spMkLst>
        </pc:spChg>
        <pc:spChg chg="add del mod">
          <ac:chgData name="FMZ; Maier Benjamin" userId="8ad48023-d65a-4f17-b540-a9c2efe2b7a6" providerId="ADAL" clId="{D818A552-0435-4C13-BBB8-DB0F902B1CAB}" dt="2025-03-31T11:18:42.232" v="1889" actId="478"/>
          <ac:spMkLst>
            <pc:docMk/>
            <pc:sldMk cId="3495784688" sldId="260"/>
            <ac:spMk id="23" creationId="{BA4FCE05-CC4C-F4F0-1672-DE126FBFB01F}"/>
          </ac:spMkLst>
        </pc:spChg>
        <pc:spChg chg="add del">
          <ac:chgData name="FMZ; Maier Benjamin" userId="8ad48023-d65a-4f17-b540-a9c2efe2b7a6" providerId="ADAL" clId="{D818A552-0435-4C13-BBB8-DB0F902B1CAB}" dt="2025-03-31T11:19:17.316" v="1891" actId="11529"/>
          <ac:spMkLst>
            <pc:docMk/>
            <pc:sldMk cId="3495784688" sldId="260"/>
            <ac:spMk id="24" creationId="{A0216AD9-24EF-1A8E-610F-935CA7308224}"/>
          </ac:spMkLst>
        </pc:spChg>
        <pc:spChg chg="add mod">
          <ac:chgData name="FMZ; Maier Benjamin" userId="8ad48023-d65a-4f17-b540-a9c2efe2b7a6" providerId="ADAL" clId="{D818A552-0435-4C13-BBB8-DB0F902B1CAB}" dt="2025-03-31T11:22:03.068" v="1902" actId="164"/>
          <ac:spMkLst>
            <pc:docMk/>
            <pc:sldMk cId="3495784688" sldId="260"/>
            <ac:spMk id="28" creationId="{BBFA7AE9-C5DC-8389-6BCF-860B503DF188}"/>
          </ac:spMkLst>
        </pc:spChg>
        <pc:spChg chg="add mod">
          <ac:chgData name="FMZ; Maier Benjamin" userId="8ad48023-d65a-4f17-b540-a9c2efe2b7a6" providerId="ADAL" clId="{D818A552-0435-4C13-BBB8-DB0F902B1CAB}" dt="2025-03-24T12:46:09.462" v="1101" actId="20577"/>
          <ac:spMkLst>
            <pc:docMk/>
            <pc:sldMk cId="3495784688" sldId="260"/>
            <ac:spMk id="30" creationId="{1C14CBF8-2246-5B8F-CF93-FD1B1C86D7BE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2" creationId="{57C6FE63-1688-57A3-AB6A-22A711AAC6C2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3" creationId="{8B48FFC3-F5C5-CB84-C8CB-04F724959447}"/>
          </ac:spMkLst>
        </pc:spChg>
        <pc:spChg chg="add mod">
          <ac:chgData name="FMZ; Maier Benjamin" userId="8ad48023-d65a-4f17-b540-a9c2efe2b7a6" providerId="ADAL" clId="{D818A552-0435-4C13-BBB8-DB0F902B1CAB}" dt="2025-03-31T11:22:03.068" v="1902" actId="164"/>
          <ac:spMkLst>
            <pc:docMk/>
            <pc:sldMk cId="3495784688" sldId="260"/>
            <ac:spMk id="35" creationId="{59C81476-975A-810E-71B0-9B0D0519DE9B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6" creationId="{E0536B02-35A0-FEA9-17A6-7150E3E71C80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8" creationId="{BB23B902-94C7-B9EC-EB76-ABEFE8F8A37E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3" creationId="{4B69C5FB-F147-83A9-D134-114E3ACFF28E}"/>
          </ac:spMkLst>
        </pc:spChg>
        <pc:spChg chg="mod">
          <ac:chgData name="FMZ; Maier Benjamin" userId="8ad48023-d65a-4f17-b540-a9c2efe2b7a6" providerId="ADAL" clId="{D818A552-0435-4C13-BBB8-DB0F902B1CAB}" dt="2025-03-31T10:41:27.242" v="1369" actId="164"/>
          <ac:spMkLst>
            <pc:docMk/>
            <pc:sldMk cId="3495784688" sldId="260"/>
            <ac:spMk id="45" creationId="{C7FE1408-D13D-9538-A772-C1C8FD69F98C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6" creationId="{A141F3BB-4AB5-F2A0-222D-E8A92E7ECEBF}"/>
          </ac:spMkLst>
        </pc:spChg>
        <pc:spChg chg="mod">
          <ac:chgData name="FMZ; Maier Benjamin" userId="8ad48023-d65a-4f17-b540-a9c2efe2b7a6" providerId="ADAL" clId="{D818A552-0435-4C13-BBB8-DB0F902B1CAB}" dt="2025-03-31T10:44:52.276" v="1440" actId="1035"/>
          <ac:spMkLst>
            <pc:docMk/>
            <pc:sldMk cId="3495784688" sldId="260"/>
            <ac:spMk id="47" creationId="{4F98329B-993A-CD69-BECB-EE432F9E71FB}"/>
          </ac:spMkLst>
        </pc:spChg>
        <pc:spChg chg="mod">
          <ac:chgData name="FMZ; Maier Benjamin" userId="8ad48023-d65a-4f17-b540-a9c2efe2b7a6" providerId="ADAL" clId="{D818A552-0435-4C13-BBB8-DB0F902B1CAB}" dt="2025-03-31T11:22:37.666" v="1906"/>
          <ac:spMkLst>
            <pc:docMk/>
            <pc:sldMk cId="3495784688" sldId="260"/>
            <ac:spMk id="48" creationId="{998E47BE-60E2-DF18-806F-B45433C02A9E}"/>
          </ac:spMkLst>
        </pc:spChg>
        <pc:spChg chg="del mod">
          <ac:chgData name="FMZ; Maier Benjamin" userId="8ad48023-d65a-4f17-b540-a9c2efe2b7a6" providerId="ADAL" clId="{D818A552-0435-4C13-BBB8-DB0F902B1CAB}" dt="2025-03-31T11:24:12.537" v="1914" actId="478"/>
          <ac:spMkLst>
            <pc:docMk/>
            <pc:sldMk cId="3495784688" sldId="260"/>
            <ac:spMk id="49" creationId="{8844EA2B-F97B-091D-27AB-5C62C3E3DFAD}"/>
          </ac:spMkLst>
        </pc:spChg>
        <pc:spChg chg="mod">
          <ac:chgData name="FMZ; Maier Benjamin" userId="8ad48023-d65a-4f17-b540-a9c2efe2b7a6" providerId="ADAL" clId="{D818A552-0435-4C13-BBB8-DB0F902B1CAB}" dt="2025-03-31T10:41:27.242" v="1369" actId="164"/>
          <ac:spMkLst>
            <pc:docMk/>
            <pc:sldMk cId="3495784688" sldId="260"/>
            <ac:spMk id="51" creationId="{8266596D-6C60-7CED-7BFB-9B740730A35A}"/>
          </ac:spMkLst>
        </pc:spChg>
        <pc:spChg chg="mod">
          <ac:chgData name="FMZ; Maier Benjamin" userId="8ad48023-d65a-4f17-b540-a9c2efe2b7a6" providerId="ADAL" clId="{D818A552-0435-4C13-BBB8-DB0F902B1CAB}" dt="2025-03-24T12:49:39.698" v="1134" actId="1076"/>
          <ac:spMkLst>
            <pc:docMk/>
            <pc:sldMk cId="3495784688" sldId="260"/>
            <ac:spMk id="52" creationId="{1005F7CF-43B0-2413-00F1-0AB62F466E25}"/>
          </ac:spMkLst>
        </pc:spChg>
        <pc:spChg chg="mod">
          <ac:chgData name="FMZ; Maier Benjamin" userId="8ad48023-d65a-4f17-b540-a9c2efe2b7a6" providerId="ADAL" clId="{D818A552-0435-4C13-BBB8-DB0F902B1CAB}" dt="2025-03-24T12:46:53.957" v="1123" actId="1076"/>
          <ac:spMkLst>
            <pc:docMk/>
            <pc:sldMk cId="3495784688" sldId="260"/>
            <ac:spMk id="55" creationId="{F768CC68-BC6A-B0B3-8C88-6DEF8057742E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59" creationId="{B6B1B9A0-4542-0280-71C4-1859FE91B6FB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60" creationId="{60BD549C-8CB1-79FC-275C-81F35302F892}"/>
          </ac:spMkLst>
        </pc:spChg>
        <pc:spChg chg="mod">
          <ac:chgData name="FMZ; Maier Benjamin" userId="8ad48023-d65a-4f17-b540-a9c2efe2b7a6" providerId="ADAL" clId="{D818A552-0435-4C13-BBB8-DB0F902B1CAB}" dt="2025-03-31T11:25:03.982" v="1921"/>
          <ac:spMkLst>
            <pc:docMk/>
            <pc:sldMk cId="3495784688" sldId="260"/>
            <ac:spMk id="61" creationId="{AABF5FF6-1E6D-A4FB-058A-D1556C08F5FE}"/>
          </ac:spMkLst>
        </pc:spChg>
        <pc:spChg chg="mod">
          <ac:chgData name="FMZ; Maier Benjamin" userId="8ad48023-d65a-4f17-b540-a9c2efe2b7a6" providerId="ADAL" clId="{D818A552-0435-4C13-BBB8-DB0F902B1CAB}" dt="2025-03-31T11:28:34.085" v="2056" actId="20577"/>
          <ac:spMkLst>
            <pc:docMk/>
            <pc:sldMk cId="3495784688" sldId="260"/>
            <ac:spMk id="62" creationId="{DFB37BD9-EA8C-7126-41F9-D61D14E593C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29" creationId="{62EBB292-5EBA-5804-EF84-A2E4271E7E3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30" creationId="{A8309F6C-7F4C-0B71-076F-D3436F98BEA8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2" creationId="{FA355844-42A2-585D-961B-F4B618D92B41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3" creationId="{178F9216-D022-FEF1-E185-4F9B82C6D64D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5" creationId="{3E8457C4-8F57-311C-592F-23F138952535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6" creationId="{18A5F988-DC2A-C8C4-43BB-558AFD73D8A6}"/>
          </ac:spMkLst>
        </pc:spChg>
        <pc:spChg chg="mod">
          <ac:chgData name="FMZ; Maier Benjamin" userId="8ad48023-d65a-4f17-b540-a9c2efe2b7a6" providerId="ADAL" clId="{D818A552-0435-4C13-BBB8-DB0F902B1CAB}" dt="2025-03-31T11:25:08.848" v="1923"/>
          <ac:spMkLst>
            <pc:docMk/>
            <pc:sldMk cId="3495784688" sldId="260"/>
            <ac:spMk id="1037" creationId="{2E1C553E-F246-C91F-D27F-A9B511FE938E}"/>
          </ac:spMkLst>
        </pc:spChg>
        <pc:spChg chg="mod">
          <ac:chgData name="FMZ; Maier Benjamin" userId="8ad48023-d65a-4f17-b540-a9c2efe2b7a6" providerId="ADAL" clId="{D818A552-0435-4C13-BBB8-DB0F902B1CAB}" dt="2025-03-31T11:29:32.028" v="2089" actId="20577"/>
          <ac:spMkLst>
            <pc:docMk/>
            <pc:sldMk cId="3495784688" sldId="260"/>
            <ac:spMk id="1038" creationId="{368622D9-6B4C-FEEF-435C-E145C629DBC1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1" creationId="{5E7E126A-EF98-818D-C70B-15CFC48EE703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2" creationId="{7E55F469-5F21-FEA2-563F-9ECD5C7E2BE8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4" creationId="{FCC52BA8-AA61-0A69-AB2E-CFC8CD98D0BF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5" creationId="{B902DD2A-045A-5AF0-77AC-21C00A4EB228}"/>
          </ac:spMkLst>
        </pc:spChg>
        <pc:spChg chg="add mod">
          <ac:chgData name="FMZ; Maier Benjamin" userId="8ad48023-d65a-4f17-b540-a9c2efe2b7a6" providerId="ADAL" clId="{D818A552-0435-4C13-BBB8-DB0F902B1CAB}" dt="2025-03-31T11:31:39.749" v="2145" actId="1076"/>
          <ac:spMkLst>
            <pc:docMk/>
            <pc:sldMk cId="3495784688" sldId="260"/>
            <ac:spMk id="1046" creationId="{477BF1A3-5660-EF4E-0AC1-0BC5CD9E53E8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0" creationId="{E9EC8EB9-EB48-DD64-B7A9-662E4DCF1592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1" creationId="{6802100F-92E3-D78F-EA2C-A2A26BAA5766}"/>
          </ac:spMkLst>
        </pc:spChg>
        <pc:spChg chg="mod">
          <ac:chgData name="FMZ; Maier Benjamin" userId="8ad48023-d65a-4f17-b540-a9c2efe2b7a6" providerId="ADAL" clId="{D818A552-0435-4C13-BBB8-DB0F902B1CAB}" dt="2025-03-31T11:29:10.595" v="2086"/>
          <ac:spMkLst>
            <pc:docMk/>
            <pc:sldMk cId="3495784688" sldId="260"/>
            <ac:spMk id="1052" creationId="{BFB28690-3817-6F91-6113-BAAA887B93F6}"/>
          </ac:spMkLst>
        </pc:spChg>
        <pc:spChg chg="mod">
          <ac:chgData name="FMZ; Maier Benjamin" userId="8ad48023-d65a-4f17-b540-a9c2efe2b7a6" providerId="ADAL" clId="{D818A552-0435-4C13-BBB8-DB0F902B1CAB}" dt="2025-03-31T11:50:37.690" v="2560" actId="20577"/>
          <ac:spMkLst>
            <pc:docMk/>
            <pc:sldMk cId="3495784688" sldId="260"/>
            <ac:spMk id="1053" creationId="{B52EAFED-DE7B-0737-F771-41664AEB73B4}"/>
          </ac:spMkLst>
        </pc:spChg>
        <pc:grpChg chg="add mod">
          <ac:chgData name="FMZ; Maier Benjamin" userId="8ad48023-d65a-4f17-b540-a9c2efe2b7a6" providerId="ADAL" clId="{D818A552-0435-4C13-BBB8-DB0F902B1CAB}" dt="2025-03-31T10:41:31.970" v="1370" actId="1076"/>
          <ac:grpSpMkLst>
            <pc:docMk/>
            <pc:sldMk cId="3495784688" sldId="260"/>
            <ac:grpSpMk id="6" creationId="{3F4F6102-EECF-B2FA-5844-243D1961EBC0}"/>
          </ac:grpSpMkLst>
        </pc:grpChg>
        <pc:grpChg chg="add mod">
          <ac:chgData name="FMZ; Maier Benjamin" userId="8ad48023-d65a-4f17-b540-a9c2efe2b7a6" providerId="ADAL" clId="{D818A552-0435-4C13-BBB8-DB0F902B1CAB}" dt="2025-03-31T11:10:37.844" v="1827" actId="164"/>
          <ac:grpSpMkLst>
            <pc:docMk/>
            <pc:sldMk cId="3495784688" sldId="260"/>
            <ac:grpSpMk id="10" creationId="{4F5C1A6B-3865-4712-F8FC-58560CB36113}"/>
          </ac:grpSpMkLst>
        </pc:grpChg>
        <pc:grpChg chg="add mod">
          <ac:chgData name="FMZ; Maier Benjamin" userId="8ad48023-d65a-4f17-b540-a9c2efe2b7a6" providerId="ADAL" clId="{D818A552-0435-4C13-BBB8-DB0F902B1CAB}" dt="2025-03-31T11:22:19.007" v="1903" actId="164"/>
          <ac:grpSpMkLst>
            <pc:docMk/>
            <pc:sldMk cId="3495784688" sldId="260"/>
            <ac:grpSpMk id="22" creationId="{EFF97D5E-F6A9-BF59-D483-F6CBC690D43A}"/>
          </ac:grpSpMkLst>
        </pc:grpChg>
        <pc:grpChg chg="add mod">
          <ac:chgData name="FMZ; Maier Benjamin" userId="8ad48023-d65a-4f17-b540-a9c2efe2b7a6" providerId="ADAL" clId="{D818A552-0435-4C13-BBB8-DB0F902B1CAB}" dt="2025-03-31T11:22:19.007" v="1903" actId="164"/>
          <ac:grpSpMkLst>
            <pc:docMk/>
            <pc:sldMk cId="3495784688" sldId="260"/>
            <ac:grpSpMk id="37" creationId="{DD03E7DE-3B56-1D0F-8E3E-8B1E5920C71D}"/>
          </ac:grpSpMkLst>
        </pc:grpChg>
        <pc:grpChg chg="add mod">
          <ac:chgData name="FMZ; Maier Benjamin" userId="8ad48023-d65a-4f17-b540-a9c2efe2b7a6" providerId="ADAL" clId="{D818A552-0435-4C13-BBB8-DB0F902B1CAB}" dt="2025-03-31T11:31:02.007" v="2136" actId="1076"/>
          <ac:grpSpMkLst>
            <pc:docMk/>
            <pc:sldMk cId="3495784688" sldId="260"/>
            <ac:grpSpMk id="39" creationId="{F8FE3CA8-9FC7-F64B-FF21-71F12DAACE8F}"/>
          </ac:grpSpMkLst>
        </pc:grpChg>
        <pc:grpChg chg="add del mod">
          <ac:chgData name="FMZ; Maier Benjamin" userId="8ad48023-d65a-4f17-b540-a9c2efe2b7a6" providerId="ADAL" clId="{D818A552-0435-4C13-BBB8-DB0F902B1CAB}" dt="2025-03-31T11:24:14.685" v="1915" actId="478"/>
          <ac:grpSpMkLst>
            <pc:docMk/>
            <pc:sldMk cId="3495784688" sldId="260"/>
            <ac:grpSpMk id="40" creationId="{9EAF080E-D877-7D42-0F92-908A2BA7E26A}"/>
          </ac:grpSpMkLst>
        </pc:grpChg>
        <pc:grpChg chg="del mod">
          <ac:chgData name="FMZ; Maier Benjamin" userId="8ad48023-d65a-4f17-b540-a9c2efe2b7a6" providerId="ADAL" clId="{D818A552-0435-4C13-BBB8-DB0F902B1CAB}" dt="2025-03-31T11:24:12.537" v="1914" actId="478"/>
          <ac:grpSpMkLst>
            <pc:docMk/>
            <pc:sldMk cId="3495784688" sldId="260"/>
            <ac:grpSpMk id="41" creationId="{4512524A-46D6-8B22-BF71-8B55000DB65A}"/>
          </ac:grpSpMkLst>
        </pc:grpChg>
        <pc:grpChg chg="mod">
          <ac:chgData name="FMZ; Maier Benjamin" userId="8ad48023-d65a-4f17-b540-a9c2efe2b7a6" providerId="ADAL" clId="{D818A552-0435-4C13-BBB8-DB0F902B1CAB}" dt="2025-03-31T11:22:37.666" v="1906"/>
          <ac:grpSpMkLst>
            <pc:docMk/>
            <pc:sldMk cId="3495784688" sldId="260"/>
            <ac:grpSpMk id="42" creationId="{3EC6B95D-752A-2869-1C7A-F13FF86E25CB}"/>
          </ac:grpSpMkLst>
        </pc:grpChg>
        <pc:grpChg chg="add mod">
          <ac:chgData name="FMZ; Maier Benjamin" userId="8ad48023-d65a-4f17-b540-a9c2efe2b7a6" providerId="ADAL" clId="{D818A552-0435-4C13-BBB8-DB0F902B1CAB}" dt="2025-03-31T11:30:27.727" v="2132" actId="1076"/>
          <ac:grpSpMkLst>
            <pc:docMk/>
            <pc:sldMk cId="3495784688" sldId="260"/>
            <ac:grpSpMk id="56" creationId="{19656695-547E-F005-7B68-3F5362E711AB}"/>
          </ac:grpSpMkLst>
        </pc:grpChg>
        <pc:grpChg chg="mod">
          <ac:chgData name="FMZ; Maier Benjamin" userId="8ad48023-d65a-4f17-b540-a9c2efe2b7a6" providerId="ADAL" clId="{D818A552-0435-4C13-BBB8-DB0F902B1CAB}" dt="2025-03-31T11:25:03.982" v="1921"/>
          <ac:grpSpMkLst>
            <pc:docMk/>
            <pc:sldMk cId="3495784688" sldId="260"/>
            <ac:grpSpMk id="57" creationId="{A6BC49C9-F704-CCFD-E97E-06255406932A}"/>
          </ac:grpSpMkLst>
        </pc:grpChg>
        <pc:grpChg chg="mod">
          <ac:chgData name="FMZ; Maier Benjamin" userId="8ad48023-d65a-4f17-b540-a9c2efe2b7a6" providerId="ADAL" clId="{D818A552-0435-4C13-BBB8-DB0F902B1CAB}" dt="2025-03-31T11:25:03.982" v="1921"/>
          <ac:grpSpMkLst>
            <pc:docMk/>
            <pc:sldMk cId="3495784688" sldId="260"/>
            <ac:grpSpMk id="58" creationId="{DEF83BC8-8B72-C669-75E0-046425BFD941}"/>
          </ac:grpSpMkLst>
        </pc:grpChg>
        <pc:grpChg chg="add mod">
          <ac:chgData name="FMZ; Maier Benjamin" userId="8ad48023-d65a-4f17-b540-a9c2efe2b7a6" providerId="ADAL" clId="{D818A552-0435-4C13-BBB8-DB0F902B1CAB}" dt="2025-03-31T11:31:07.387" v="2137" actId="1076"/>
          <ac:grpSpMkLst>
            <pc:docMk/>
            <pc:sldMk cId="3495784688" sldId="260"/>
            <ac:grpSpMk id="63" creationId="{E49FFD0E-9B92-66DC-2D91-65B61ECB4D0F}"/>
          </ac:grpSpMkLst>
        </pc:grpChg>
        <pc:grpChg chg="mod">
          <ac:chgData name="FMZ; Maier Benjamin" userId="8ad48023-d65a-4f17-b540-a9c2efe2b7a6" providerId="ADAL" clId="{D818A552-0435-4C13-BBB8-DB0F902B1CAB}" dt="2025-03-31T11:25:08.848" v="1923"/>
          <ac:grpSpMkLst>
            <pc:docMk/>
            <pc:sldMk cId="3495784688" sldId="260"/>
            <ac:grpSpMk id="1026" creationId="{5F1C8606-C12C-0E93-E95D-176C985C7347}"/>
          </ac:grpSpMkLst>
        </pc:grpChg>
        <pc:grpChg chg="mod">
          <ac:chgData name="FMZ; Maier Benjamin" userId="8ad48023-d65a-4f17-b540-a9c2efe2b7a6" providerId="ADAL" clId="{D818A552-0435-4C13-BBB8-DB0F902B1CAB}" dt="2025-03-31T11:25:08.848" v="1923"/>
          <ac:grpSpMkLst>
            <pc:docMk/>
            <pc:sldMk cId="3495784688" sldId="260"/>
            <ac:grpSpMk id="1028" creationId="{29A40D8E-0DE1-2C87-545F-27BF3E93C1EA}"/>
          </ac:grpSpMkLst>
        </pc:grpChg>
        <pc:grpChg chg="add mod">
          <ac:chgData name="FMZ; Maier Benjamin" userId="8ad48023-d65a-4f17-b540-a9c2efe2b7a6" providerId="ADAL" clId="{D818A552-0435-4C13-BBB8-DB0F902B1CAB}" dt="2025-03-31T11:31:11.860" v="2138" actId="1076"/>
          <ac:grpSpMkLst>
            <pc:docMk/>
            <pc:sldMk cId="3495784688" sldId="260"/>
            <ac:grpSpMk id="1047" creationId="{163608A6-7EC4-EC06-1987-B2295C839F1E}"/>
          </ac:grpSpMkLst>
        </pc:grpChg>
        <pc:grpChg chg="mod">
          <ac:chgData name="FMZ; Maier Benjamin" userId="8ad48023-d65a-4f17-b540-a9c2efe2b7a6" providerId="ADAL" clId="{D818A552-0435-4C13-BBB8-DB0F902B1CAB}" dt="2025-03-31T11:29:10.595" v="2086"/>
          <ac:grpSpMkLst>
            <pc:docMk/>
            <pc:sldMk cId="3495784688" sldId="260"/>
            <ac:grpSpMk id="1048" creationId="{A375C363-AC52-C9D5-EC1E-353B345542E6}"/>
          </ac:grpSpMkLst>
        </pc:grpChg>
        <pc:grpChg chg="mod">
          <ac:chgData name="FMZ; Maier Benjamin" userId="8ad48023-d65a-4f17-b540-a9c2efe2b7a6" providerId="ADAL" clId="{D818A552-0435-4C13-BBB8-DB0F902B1CAB}" dt="2025-03-31T11:29:10.595" v="2086"/>
          <ac:grpSpMkLst>
            <pc:docMk/>
            <pc:sldMk cId="3495784688" sldId="260"/>
            <ac:grpSpMk id="1049" creationId="{47E88724-8FA2-41E1-25D3-08ACF25981FF}"/>
          </ac:grpSpMkLst>
        </pc:grpChg>
        <pc:picChg chg="add mod">
          <ac:chgData name="FMZ; Maier Benjamin" userId="8ad48023-d65a-4f17-b540-a9c2efe2b7a6" providerId="ADAL" clId="{D818A552-0435-4C13-BBB8-DB0F902B1CAB}" dt="2025-03-31T10:41:51.900" v="1373"/>
          <ac:picMkLst>
            <pc:docMk/>
            <pc:sldMk cId="3495784688" sldId="260"/>
            <ac:picMk id="8" creationId="{BF5959F1-ED7D-D849-FE91-BFBBC93EB80D}"/>
          </ac:picMkLst>
        </pc:picChg>
        <pc:picChg chg="add mod">
          <ac:chgData name="FMZ; Maier Benjamin" userId="8ad48023-d65a-4f17-b540-a9c2efe2b7a6" providerId="ADAL" clId="{D818A552-0435-4C13-BBB8-DB0F902B1CAB}" dt="2025-03-31T11:10:37.844" v="1827" actId="164"/>
          <ac:picMkLst>
            <pc:docMk/>
            <pc:sldMk cId="3495784688" sldId="260"/>
            <ac:picMk id="25" creationId="{B30E910D-40B2-97F8-46F8-9A5668C51413}"/>
          </ac:picMkLst>
        </pc:picChg>
        <pc:picChg chg="add mod">
          <ac:chgData name="FMZ; Maier Benjamin" userId="8ad48023-d65a-4f17-b540-a9c2efe2b7a6" providerId="ADAL" clId="{D818A552-0435-4C13-BBB8-DB0F902B1CAB}" dt="2025-03-24T12:45:55.434" v="1093" actId="1076"/>
          <ac:picMkLst>
            <pc:docMk/>
            <pc:sldMk cId="3495784688" sldId="260"/>
            <ac:picMk id="26" creationId="{66FC3F7A-D67C-E7AF-4F09-97BBE37B4F5B}"/>
          </ac:picMkLst>
        </pc:picChg>
        <pc:picChg chg="add mod">
          <ac:chgData name="FMZ; Maier Benjamin" userId="8ad48023-d65a-4f17-b540-a9c2efe2b7a6" providerId="ADAL" clId="{D818A552-0435-4C13-BBB8-DB0F902B1CAB}" dt="2025-03-24T12:47:03.940" v="1125" actId="1076"/>
          <ac:picMkLst>
            <pc:docMk/>
            <pc:sldMk cId="3495784688" sldId="260"/>
            <ac:picMk id="31" creationId="{8A338215-D0D3-A578-31C0-F1E7D6D878AB}"/>
          </ac:picMkLst>
        </pc:picChg>
        <pc:picChg chg="add mod">
          <ac:chgData name="FMZ; Maier Benjamin" userId="8ad48023-d65a-4f17-b540-a9c2efe2b7a6" providerId="ADAL" clId="{D818A552-0435-4C13-BBB8-DB0F902B1CAB}" dt="2025-03-24T12:49:33.927" v="1130" actId="1076"/>
          <ac:picMkLst>
            <pc:docMk/>
            <pc:sldMk cId="3495784688" sldId="260"/>
            <ac:picMk id="34" creationId="{8B09E38B-CBCE-CADC-4527-1424E43CE97D}"/>
          </ac:picMkLst>
        </pc:picChg>
        <pc:picChg chg="mod">
          <ac:chgData name="FMZ; Maier Benjamin" userId="8ad48023-d65a-4f17-b540-a9c2efe2b7a6" providerId="ADAL" clId="{D818A552-0435-4C13-BBB8-DB0F902B1CAB}" dt="2025-03-31T10:41:27.242" v="1369" actId="164"/>
          <ac:picMkLst>
            <pc:docMk/>
            <pc:sldMk cId="3495784688" sldId="260"/>
            <ac:picMk id="44" creationId="{C041A3E4-FEB9-71BD-44CC-36BBE0FB2195}"/>
          </ac:picMkLst>
        </pc:picChg>
        <pc:picChg chg="add mod">
          <ac:chgData name="FMZ; Maier Benjamin" userId="8ad48023-d65a-4f17-b540-a9c2efe2b7a6" providerId="ADAL" clId="{D818A552-0435-4C13-BBB8-DB0F902B1CAB}" dt="2025-03-31T11:30:54.206" v="2135" actId="1076"/>
          <ac:picMkLst>
            <pc:docMk/>
            <pc:sldMk cId="3495784688" sldId="260"/>
            <ac:picMk id="53" creationId="{BA74301A-0FEA-763B-6546-A128DC48DA26}"/>
          </ac:picMkLst>
        </pc:picChg>
        <pc:picChg chg="add del mod">
          <ac:chgData name="FMZ; Maier Benjamin" userId="8ad48023-d65a-4f17-b540-a9c2efe2b7a6" providerId="ADAL" clId="{D818A552-0435-4C13-BBB8-DB0F902B1CAB}" dt="2025-03-31T11:13:17.706" v="1854" actId="478"/>
          <ac:picMkLst>
            <pc:docMk/>
            <pc:sldMk cId="3495784688" sldId="260"/>
            <ac:picMk id="1024" creationId="{E6E435EA-9898-592C-6A15-B4DB686A7572}"/>
          </ac:picMkLst>
        </pc:picChg>
        <pc:picChg chg="add mod">
          <ac:chgData name="FMZ; Maier Benjamin" userId="8ad48023-d65a-4f17-b540-a9c2efe2b7a6" providerId="ADAL" clId="{D818A552-0435-4C13-BBB8-DB0F902B1CAB}" dt="2025-03-24T12:50:10.844" v="1140" actId="1076"/>
          <ac:picMkLst>
            <pc:docMk/>
            <pc:sldMk cId="3495784688" sldId="260"/>
            <ac:picMk id="1031" creationId="{3B946BDC-BB1E-2520-CCF4-E2D8FFBED063}"/>
          </ac:picMkLst>
        </pc:picChg>
        <pc:picChg chg="add mod">
          <ac:chgData name="FMZ; Maier Benjamin" userId="8ad48023-d65a-4f17-b540-a9c2efe2b7a6" providerId="ADAL" clId="{D818A552-0435-4C13-BBB8-DB0F902B1CAB}" dt="2025-03-24T12:50:28.528" v="1145" actId="1076"/>
          <ac:picMkLst>
            <pc:docMk/>
            <pc:sldMk cId="3495784688" sldId="260"/>
            <ac:picMk id="1034" creationId="{D65B1895-EF98-F59C-3BAA-9CCA0330EBFF}"/>
          </ac:picMkLst>
        </pc:picChg>
        <pc:picChg chg="add mod">
          <ac:chgData name="FMZ; Maier Benjamin" userId="8ad48023-d65a-4f17-b540-a9c2efe2b7a6" providerId="ADAL" clId="{D818A552-0435-4C13-BBB8-DB0F902B1CAB}" dt="2025-03-24T12:51:15.600" v="1150" actId="1076"/>
          <ac:picMkLst>
            <pc:docMk/>
            <pc:sldMk cId="3495784688" sldId="260"/>
            <ac:picMk id="1040" creationId="{64EEE811-B84F-E193-E5DE-0EB14AB96612}"/>
          </ac:picMkLst>
        </pc:picChg>
        <pc:picChg chg="add mod">
          <ac:chgData name="FMZ; Maier Benjamin" userId="8ad48023-d65a-4f17-b540-a9c2efe2b7a6" providerId="ADAL" clId="{D818A552-0435-4C13-BBB8-DB0F902B1CAB}" dt="2025-03-24T12:51:38.841" v="1153" actId="1076"/>
          <ac:picMkLst>
            <pc:docMk/>
            <pc:sldMk cId="3495784688" sldId="260"/>
            <ac:picMk id="1043" creationId="{4A3CA129-76BE-725E-F911-B4A1047BADF8}"/>
          </ac:picMkLst>
        </pc:picChg>
        <pc:picChg chg="add mod">
          <ac:chgData name="FMZ; Maier Benjamin" userId="8ad48023-d65a-4f17-b540-a9c2efe2b7a6" providerId="ADAL" clId="{D818A552-0435-4C13-BBB8-DB0F902B1CAB}" dt="2025-03-31T11:51:42.438" v="2567" actId="1076"/>
          <ac:picMkLst>
            <pc:docMk/>
            <pc:sldMk cId="3495784688" sldId="260"/>
            <ac:picMk id="1055" creationId="{B744FE2E-5F6C-90D9-068F-2D4A1318AC20}"/>
          </ac:picMkLst>
        </pc:picChg>
        <pc:cxnChg chg="mod">
          <ac:chgData name="FMZ; Maier Benjamin" userId="8ad48023-d65a-4f17-b540-a9c2efe2b7a6" providerId="ADAL" clId="{D818A552-0435-4C13-BBB8-DB0F902B1CAB}" dt="2025-03-24T12:49:57.972" v="1138" actId="1076"/>
          <ac:cxnSpMkLst>
            <pc:docMk/>
            <pc:sldMk cId="3495784688" sldId="260"/>
            <ac:cxnSpMk id="12" creationId="{2AE646D9-C72A-3D2D-6F02-1CA793FCF9FF}"/>
          </ac:cxnSpMkLst>
        </pc:cxnChg>
        <pc:cxnChg chg="add mod">
          <ac:chgData name="FMZ; Maier Benjamin" userId="8ad48023-d65a-4f17-b540-a9c2efe2b7a6" providerId="ADAL" clId="{D818A552-0435-4C13-BBB8-DB0F902B1CAB}" dt="2025-03-31T11:31:29.748" v="2140" actId="1076"/>
          <ac:cxnSpMkLst>
            <pc:docMk/>
            <pc:sldMk cId="3495784688" sldId="260"/>
            <ac:cxnSpMk id="1054" creationId="{953924B1-115B-34F4-7F7E-A013E79BD56E}"/>
          </ac:cxnSpMkLst>
        </pc:cxnChg>
      </pc:sldChg>
      <pc:sldChg chg="addSp modSp add mod modNotesTx">
        <pc:chgData name="FMZ; Maier Benjamin" userId="8ad48023-d65a-4f17-b540-a9c2efe2b7a6" providerId="ADAL" clId="{D818A552-0435-4C13-BBB8-DB0F902B1CAB}" dt="2025-03-31T11:06:15.794" v="1771" actId="20577"/>
        <pc:sldMkLst>
          <pc:docMk/>
          <pc:sldMk cId="3350870057" sldId="261"/>
        </pc:sldMkLst>
        <pc:spChg chg="mod">
          <ac:chgData name="FMZ; Maier Benjamin" userId="8ad48023-d65a-4f17-b540-a9c2efe2b7a6" providerId="ADAL" clId="{D818A552-0435-4C13-BBB8-DB0F902B1CAB}" dt="2025-03-24T12:53:01.067" v="1167" actId="20577"/>
          <ac:spMkLst>
            <pc:docMk/>
            <pc:sldMk cId="3350870057" sldId="261"/>
            <ac:spMk id="2" creationId="{903C37B2-CE83-2669-BCC3-163B5D29FE24}"/>
          </ac:spMkLst>
        </pc:spChg>
        <pc:spChg chg="mod">
          <ac:chgData name="FMZ; Maier Benjamin" userId="8ad48023-d65a-4f17-b540-a9c2efe2b7a6" providerId="ADAL" clId="{D818A552-0435-4C13-BBB8-DB0F902B1CAB}" dt="2025-03-24T12:53:05.258" v="1171" actId="20577"/>
          <ac:spMkLst>
            <pc:docMk/>
            <pc:sldMk cId="3350870057" sldId="261"/>
            <ac:spMk id="3" creationId="{5D81F521-4B9F-4243-906E-B3648872C88A}"/>
          </ac:spMkLst>
        </pc:spChg>
        <pc:spChg chg="add mod">
          <ac:chgData name="FMZ; Maier Benjamin" userId="8ad48023-d65a-4f17-b540-a9c2efe2b7a6" providerId="ADAL" clId="{D818A552-0435-4C13-BBB8-DB0F902B1CAB}" dt="2025-03-24T12:54:16.887" v="1203" actId="14100"/>
          <ac:spMkLst>
            <pc:docMk/>
            <pc:sldMk cId="3350870057" sldId="261"/>
            <ac:spMk id="6" creationId="{9993B128-BD8C-56C1-A2CC-4EE42D01160C}"/>
          </ac:spMkLst>
        </pc:spChg>
        <pc:spChg chg="add mod">
          <ac:chgData name="FMZ; Maier Benjamin" userId="8ad48023-d65a-4f17-b540-a9c2efe2b7a6" providerId="ADAL" clId="{D818A552-0435-4C13-BBB8-DB0F902B1CAB}" dt="2025-03-24T12:54:39.613" v="1207" actId="20577"/>
          <ac:spMkLst>
            <pc:docMk/>
            <pc:sldMk cId="3350870057" sldId="261"/>
            <ac:spMk id="8" creationId="{93464E42-2B85-1CB0-3BFE-2F89F2DC8B22}"/>
          </ac:spMkLst>
        </pc:spChg>
        <pc:spChg chg="add mod">
          <ac:chgData name="FMZ; Maier Benjamin" userId="8ad48023-d65a-4f17-b540-a9c2efe2b7a6" providerId="ADAL" clId="{D818A552-0435-4C13-BBB8-DB0F902B1CAB}" dt="2025-03-24T12:54:59.783" v="1213" actId="20577"/>
          <ac:spMkLst>
            <pc:docMk/>
            <pc:sldMk cId="3350870057" sldId="261"/>
            <ac:spMk id="10" creationId="{0740D0D8-F4E5-B7F0-E266-DF73D6744161}"/>
          </ac:spMkLst>
        </pc:spChg>
        <pc:spChg chg="add mod">
          <ac:chgData name="FMZ; Maier Benjamin" userId="8ad48023-d65a-4f17-b540-a9c2efe2b7a6" providerId="ADAL" clId="{D818A552-0435-4C13-BBB8-DB0F902B1CAB}" dt="2025-03-24T12:55:11.638" v="1219" actId="20577"/>
          <ac:spMkLst>
            <pc:docMk/>
            <pc:sldMk cId="3350870057" sldId="261"/>
            <ac:spMk id="14" creationId="{00EF46F0-3754-E057-9932-9A1668C88529}"/>
          </ac:spMkLst>
        </pc:spChg>
        <pc:spChg chg="mod">
          <ac:chgData name="FMZ; Maier Benjamin" userId="8ad48023-d65a-4f17-b540-a9c2efe2b7a6" providerId="ADAL" clId="{D818A552-0435-4C13-BBB8-DB0F902B1CAB}" dt="2025-03-31T10:42:43.819" v="1378" actId="164"/>
          <ac:spMkLst>
            <pc:docMk/>
            <pc:sldMk cId="3350870057" sldId="261"/>
            <ac:spMk id="45" creationId="{F01FBC8E-3F7E-9D1C-9482-4BE47BC12F69}"/>
          </ac:spMkLst>
        </pc:spChg>
        <pc:spChg chg="mod">
          <ac:chgData name="FMZ; Maier Benjamin" userId="8ad48023-d65a-4f17-b540-a9c2efe2b7a6" providerId="ADAL" clId="{D818A552-0435-4C13-BBB8-DB0F902B1CAB}" dt="2025-03-31T10:44:47.585" v="1437" actId="1035"/>
          <ac:spMkLst>
            <pc:docMk/>
            <pc:sldMk cId="3350870057" sldId="261"/>
            <ac:spMk id="47" creationId="{95F7C3B7-D5E1-200D-A9D9-6B82A31D817F}"/>
          </ac:spMkLst>
        </pc:spChg>
        <pc:spChg chg="mod">
          <ac:chgData name="FMZ; Maier Benjamin" userId="8ad48023-d65a-4f17-b540-a9c2efe2b7a6" providerId="ADAL" clId="{D818A552-0435-4C13-BBB8-DB0F902B1CAB}" dt="2025-03-31T10:42:43.819" v="1378" actId="164"/>
          <ac:spMkLst>
            <pc:docMk/>
            <pc:sldMk cId="3350870057" sldId="261"/>
            <ac:spMk id="51" creationId="{D0ABF8B4-4BA9-7F9D-1A2F-88F2AA503F8E}"/>
          </ac:spMkLst>
        </pc:spChg>
        <pc:grpChg chg="add mod">
          <ac:chgData name="FMZ; Maier Benjamin" userId="8ad48023-d65a-4f17-b540-a9c2efe2b7a6" providerId="ADAL" clId="{D818A552-0435-4C13-BBB8-DB0F902B1CAB}" dt="2025-03-31T10:42:50.822" v="1379" actId="1076"/>
          <ac:grpSpMkLst>
            <pc:docMk/>
            <pc:sldMk cId="3350870057" sldId="261"/>
            <ac:grpSpMk id="15" creationId="{B7EAA6A2-6997-78E3-9147-95D521D42858}"/>
          </ac:grpSpMkLst>
        </pc:grpChg>
        <pc:picChg chg="mod">
          <ac:chgData name="FMZ; Maier Benjamin" userId="8ad48023-d65a-4f17-b540-a9c2efe2b7a6" providerId="ADAL" clId="{D818A552-0435-4C13-BBB8-DB0F902B1CAB}" dt="2025-03-24T12:56:35.488" v="1227" actId="1076"/>
          <ac:picMkLst>
            <pc:docMk/>
            <pc:sldMk cId="3350870057" sldId="261"/>
            <ac:picMk id="4" creationId="{DF189656-F41C-EA63-04FF-A232B11565C0}"/>
          </ac:picMkLst>
        </pc:picChg>
        <pc:picChg chg="add mod">
          <ac:chgData name="FMZ; Maier Benjamin" userId="8ad48023-d65a-4f17-b540-a9c2efe2b7a6" providerId="ADAL" clId="{D818A552-0435-4C13-BBB8-DB0F902B1CAB}" dt="2025-03-31T10:42:52.537" v="1380"/>
          <ac:picMkLst>
            <pc:docMk/>
            <pc:sldMk cId="3350870057" sldId="261"/>
            <ac:picMk id="16" creationId="{82175DF0-232E-A8E0-2928-51089DCEDAC4}"/>
          </ac:picMkLst>
        </pc:picChg>
        <pc:picChg chg="mod">
          <ac:chgData name="FMZ; Maier Benjamin" userId="8ad48023-d65a-4f17-b540-a9c2efe2b7a6" providerId="ADAL" clId="{D818A552-0435-4C13-BBB8-DB0F902B1CAB}" dt="2025-03-31T10:42:43.819" v="1378" actId="164"/>
          <ac:picMkLst>
            <pc:docMk/>
            <pc:sldMk cId="3350870057" sldId="261"/>
            <ac:picMk id="44" creationId="{68A84991-11E8-30B1-AF4E-270B06AB76E5}"/>
          </ac:picMkLst>
        </pc:picChg>
      </pc:sldChg>
      <pc:sldChg chg="addSp delSp modSp add mod modNotesTx">
        <pc:chgData name="FMZ; Maier Benjamin" userId="8ad48023-d65a-4f17-b540-a9c2efe2b7a6" providerId="ADAL" clId="{D818A552-0435-4C13-BBB8-DB0F902B1CAB}" dt="2025-03-31T11:05:51" v="1728" actId="20577"/>
        <pc:sldMkLst>
          <pc:docMk/>
          <pc:sldMk cId="768572207" sldId="262"/>
        </pc:sldMkLst>
        <pc:spChg chg="mod">
          <ac:chgData name="FMZ; Maier Benjamin" userId="8ad48023-d65a-4f17-b540-a9c2efe2b7a6" providerId="ADAL" clId="{D818A552-0435-4C13-BBB8-DB0F902B1CAB}" dt="2025-03-31T10:27:49.222" v="1263" actId="20577"/>
          <ac:spMkLst>
            <pc:docMk/>
            <pc:sldMk cId="768572207" sldId="262"/>
            <ac:spMk id="2" creationId="{BADF036F-FCA4-BA6E-1813-A05A5A766FCE}"/>
          </ac:spMkLst>
        </pc:spChg>
        <pc:spChg chg="del">
          <ac:chgData name="FMZ; Maier Benjamin" userId="8ad48023-d65a-4f17-b540-a9c2efe2b7a6" providerId="ADAL" clId="{D818A552-0435-4C13-BBB8-DB0F902B1CAB}" dt="2025-03-31T10:26:45.437" v="1241" actId="478"/>
          <ac:spMkLst>
            <pc:docMk/>
            <pc:sldMk cId="768572207" sldId="262"/>
            <ac:spMk id="10" creationId="{31336C5C-4F92-BF6B-BB38-97609C1959A9}"/>
          </ac:spMkLst>
        </pc:spChg>
        <pc:spChg chg="add mod">
          <ac:chgData name="FMZ; Maier Benjamin" userId="8ad48023-d65a-4f17-b540-a9c2efe2b7a6" providerId="ADAL" clId="{D818A552-0435-4C13-BBB8-DB0F902B1CAB}" dt="2025-03-31T10:39:49.447" v="1352" actId="164"/>
          <ac:spMkLst>
            <pc:docMk/>
            <pc:sldMk cId="768572207" sldId="262"/>
            <ac:spMk id="10" creationId="{5F3997DC-0190-B045-AE3F-852567F012CA}"/>
          </ac:spMkLst>
        </pc:spChg>
        <pc:spChg chg="add mod">
          <ac:chgData name="FMZ; Maier Benjamin" userId="8ad48023-d65a-4f17-b540-a9c2efe2b7a6" providerId="ADAL" clId="{D818A552-0435-4C13-BBB8-DB0F902B1CAB}" dt="2025-03-31T10:27:26.412" v="1247" actId="1076"/>
          <ac:spMkLst>
            <pc:docMk/>
            <pc:sldMk cId="768572207" sldId="262"/>
            <ac:spMk id="15" creationId="{41607270-F130-A553-726C-20BE35EC4DFF}"/>
          </ac:spMkLst>
        </pc:spChg>
        <pc:spChg chg="add mod">
          <ac:chgData name="FMZ; Maier Benjamin" userId="8ad48023-d65a-4f17-b540-a9c2efe2b7a6" providerId="ADAL" clId="{D818A552-0435-4C13-BBB8-DB0F902B1CAB}" dt="2025-03-31T10:39:49.447" v="1352" actId="164"/>
          <ac:spMkLst>
            <pc:docMk/>
            <pc:sldMk cId="768572207" sldId="262"/>
            <ac:spMk id="17" creationId="{14BEFF17-6A1E-2DB4-1EB5-A3B0C29E2229}"/>
          </ac:spMkLst>
        </pc:spChg>
        <pc:spChg chg="del">
          <ac:chgData name="FMZ; Maier Benjamin" userId="8ad48023-d65a-4f17-b540-a9c2efe2b7a6" providerId="ADAL" clId="{D818A552-0435-4C13-BBB8-DB0F902B1CAB}" dt="2025-03-31T10:26:48.640" v="1242" actId="478"/>
          <ac:spMkLst>
            <pc:docMk/>
            <pc:sldMk cId="768572207" sldId="262"/>
            <ac:spMk id="17" creationId="{1F294C11-B85A-C68A-1A93-ED6D75B94391}"/>
          </ac:spMkLst>
        </pc:spChg>
        <pc:spChg chg="add mod">
          <ac:chgData name="FMZ; Maier Benjamin" userId="8ad48023-d65a-4f17-b540-a9c2efe2b7a6" providerId="ADAL" clId="{D818A552-0435-4C13-BBB8-DB0F902B1CAB}" dt="2025-03-31T10:27:35.821" v="1249" actId="1076"/>
          <ac:spMkLst>
            <pc:docMk/>
            <pc:sldMk cId="768572207" sldId="262"/>
            <ac:spMk id="18" creationId="{5C165ED6-A9E5-CE66-7B51-37EB5AD17FF6}"/>
          </ac:spMkLst>
        </pc:spChg>
        <pc:spChg chg="mod">
          <ac:chgData name="FMZ; Maier Benjamin" userId="8ad48023-d65a-4f17-b540-a9c2efe2b7a6" providerId="ADAL" clId="{D818A552-0435-4C13-BBB8-DB0F902B1CAB}" dt="2025-03-31T10:27:16.541" v="1245" actId="1076"/>
          <ac:spMkLst>
            <pc:docMk/>
            <pc:sldMk cId="768572207" sldId="262"/>
            <ac:spMk id="20" creationId="{95E0CE02-2FA7-B8A2-44B5-4365D0DCCC16}"/>
          </ac:spMkLst>
        </pc:spChg>
        <pc:spChg chg="add mod">
          <ac:chgData name="FMZ; Maier Benjamin" userId="8ad48023-d65a-4f17-b540-a9c2efe2b7a6" providerId="ADAL" clId="{D818A552-0435-4C13-BBB8-DB0F902B1CAB}" dt="2025-03-31T10:27:42.964" v="1251" actId="1076"/>
          <ac:spMkLst>
            <pc:docMk/>
            <pc:sldMk cId="768572207" sldId="262"/>
            <ac:spMk id="22" creationId="{4AD00F23-F6BD-B68F-2FB2-0016099C78FA}"/>
          </ac:spMkLst>
        </pc:spChg>
        <pc:spChg chg="mod">
          <ac:chgData name="FMZ; Maier Benjamin" userId="8ad48023-d65a-4f17-b540-a9c2efe2b7a6" providerId="ADAL" clId="{D818A552-0435-4C13-BBB8-DB0F902B1CAB}" dt="2025-03-31T10:39:54.249" v="1353"/>
          <ac:spMkLst>
            <pc:docMk/>
            <pc:sldMk cId="768572207" sldId="262"/>
            <ac:spMk id="25" creationId="{D6EFBE46-FD7E-453A-00B0-84B2A8C9AE11}"/>
          </ac:spMkLst>
        </pc:spChg>
        <pc:spChg chg="mod">
          <ac:chgData name="FMZ; Maier Benjamin" userId="8ad48023-d65a-4f17-b540-a9c2efe2b7a6" providerId="ADAL" clId="{D818A552-0435-4C13-BBB8-DB0F902B1CAB}" dt="2025-03-31T10:39:54.249" v="1353"/>
          <ac:spMkLst>
            <pc:docMk/>
            <pc:sldMk cId="768572207" sldId="262"/>
            <ac:spMk id="26" creationId="{E0645E08-F00B-682C-E41E-E92289FCCCB7}"/>
          </ac:spMkLst>
        </pc:spChg>
        <pc:spChg chg="mod">
          <ac:chgData name="FMZ; Maier Benjamin" userId="8ad48023-d65a-4f17-b540-a9c2efe2b7a6" providerId="ADAL" clId="{D818A552-0435-4C13-BBB8-DB0F902B1CAB}" dt="2025-03-31T10:40:00.526" v="1355"/>
          <ac:spMkLst>
            <pc:docMk/>
            <pc:sldMk cId="768572207" sldId="262"/>
            <ac:spMk id="30" creationId="{71EF70C4-BC3F-B710-E97F-5B92FAC5CAD4}"/>
          </ac:spMkLst>
        </pc:spChg>
        <pc:spChg chg="mod">
          <ac:chgData name="FMZ; Maier Benjamin" userId="8ad48023-d65a-4f17-b540-a9c2efe2b7a6" providerId="ADAL" clId="{D818A552-0435-4C13-BBB8-DB0F902B1CAB}" dt="2025-03-31T10:40:00.526" v="1355"/>
          <ac:spMkLst>
            <pc:docMk/>
            <pc:sldMk cId="768572207" sldId="262"/>
            <ac:spMk id="31" creationId="{42E0CEE8-742C-BD4D-730F-6206D780CBA8}"/>
          </ac:spMkLst>
        </pc:spChg>
        <pc:spChg chg="mod">
          <ac:chgData name="FMZ; Maier Benjamin" userId="8ad48023-d65a-4f17-b540-a9c2efe2b7a6" providerId="ADAL" clId="{D818A552-0435-4C13-BBB8-DB0F902B1CAB}" dt="2025-03-31T10:40:07.896" v="1357"/>
          <ac:spMkLst>
            <pc:docMk/>
            <pc:sldMk cId="768572207" sldId="262"/>
            <ac:spMk id="33" creationId="{3125E2CA-692D-0152-DFB8-D5044DF4E54A}"/>
          </ac:spMkLst>
        </pc:spChg>
        <pc:spChg chg="mod">
          <ac:chgData name="FMZ; Maier Benjamin" userId="8ad48023-d65a-4f17-b540-a9c2efe2b7a6" providerId="ADAL" clId="{D818A552-0435-4C13-BBB8-DB0F902B1CAB}" dt="2025-03-31T10:40:07.896" v="1357"/>
          <ac:spMkLst>
            <pc:docMk/>
            <pc:sldMk cId="768572207" sldId="262"/>
            <ac:spMk id="34" creationId="{C39E484D-1D00-8DA3-9740-520C7D28B8E2}"/>
          </ac:spMkLst>
        </pc:spChg>
        <pc:spChg chg="mod">
          <ac:chgData name="FMZ; Maier Benjamin" userId="8ad48023-d65a-4f17-b540-a9c2efe2b7a6" providerId="ADAL" clId="{D818A552-0435-4C13-BBB8-DB0F902B1CAB}" dt="2025-03-31T10:40:24.154" v="1360"/>
          <ac:spMkLst>
            <pc:docMk/>
            <pc:sldMk cId="768572207" sldId="262"/>
            <ac:spMk id="36" creationId="{EE39061B-85CB-E995-D2C0-A8F1BCF9438D}"/>
          </ac:spMkLst>
        </pc:spChg>
        <pc:spChg chg="mod">
          <ac:chgData name="FMZ; Maier Benjamin" userId="8ad48023-d65a-4f17-b540-a9c2efe2b7a6" providerId="ADAL" clId="{D818A552-0435-4C13-BBB8-DB0F902B1CAB}" dt="2025-03-31T10:40:24.154" v="1360"/>
          <ac:spMkLst>
            <pc:docMk/>
            <pc:sldMk cId="768572207" sldId="262"/>
            <ac:spMk id="37" creationId="{BD8FA3AA-1249-F186-9078-BD2EBE3F9422}"/>
          </ac:spMkLst>
        </pc:spChg>
        <pc:spChg chg="add mod">
          <ac:chgData name="FMZ; Maier Benjamin" userId="8ad48023-d65a-4f17-b540-a9c2efe2b7a6" providerId="ADAL" clId="{D818A552-0435-4C13-BBB8-DB0F902B1CAB}" dt="2025-03-31T10:40:37.629" v="1363" actId="1076"/>
          <ac:spMkLst>
            <pc:docMk/>
            <pc:sldMk cId="768572207" sldId="262"/>
            <ac:spMk id="38" creationId="{1BD7EA42-6014-9708-D1ED-C974D893CEA2}"/>
          </ac:spMkLst>
        </pc:spChg>
        <pc:spChg chg="mod">
          <ac:chgData name="FMZ; Maier Benjamin" userId="8ad48023-d65a-4f17-b540-a9c2efe2b7a6" providerId="ADAL" clId="{D818A552-0435-4C13-BBB8-DB0F902B1CAB}" dt="2025-03-31T10:43:33.060" v="1407"/>
          <ac:spMkLst>
            <pc:docMk/>
            <pc:sldMk cId="768572207" sldId="262"/>
            <ac:spMk id="41" creationId="{549F4937-6A21-634D-CADB-02E820FFF786}"/>
          </ac:spMkLst>
        </pc:spChg>
        <pc:spChg chg="del">
          <ac:chgData name="FMZ; Maier Benjamin" userId="8ad48023-d65a-4f17-b540-a9c2efe2b7a6" providerId="ADAL" clId="{D818A552-0435-4C13-BBB8-DB0F902B1CAB}" dt="2025-03-31T10:26:25.450" v="1235" actId="478"/>
          <ac:spMkLst>
            <pc:docMk/>
            <pc:sldMk cId="768572207" sldId="262"/>
            <ac:spMk id="41" creationId="{BFFFC532-011D-78D8-9EE3-EC3AA476CCDB}"/>
          </ac:spMkLst>
        </pc:spChg>
        <pc:spChg chg="del">
          <ac:chgData name="FMZ; Maier Benjamin" userId="8ad48023-d65a-4f17-b540-a9c2efe2b7a6" providerId="ADAL" clId="{D818A552-0435-4C13-BBB8-DB0F902B1CAB}" dt="2025-03-31T10:26:51.487" v="1243" actId="478"/>
          <ac:spMkLst>
            <pc:docMk/>
            <pc:sldMk cId="768572207" sldId="262"/>
            <ac:spMk id="43" creationId="{38B4F9C5-F398-5EF7-B51E-320785CECC6A}"/>
          </ac:spMkLst>
        </pc:spChg>
        <pc:spChg chg="mod">
          <ac:chgData name="FMZ; Maier Benjamin" userId="8ad48023-d65a-4f17-b540-a9c2efe2b7a6" providerId="ADAL" clId="{D818A552-0435-4C13-BBB8-DB0F902B1CAB}" dt="2025-03-31T10:44:13.049" v="1431" actId="255"/>
          <ac:spMkLst>
            <pc:docMk/>
            <pc:sldMk cId="768572207" sldId="262"/>
            <ac:spMk id="43" creationId="{E7BDE654-465E-3642-8C68-82918A690B17}"/>
          </ac:spMkLst>
        </pc:spChg>
        <pc:spChg chg="del">
          <ac:chgData name="FMZ; Maier Benjamin" userId="8ad48023-d65a-4f17-b540-a9c2efe2b7a6" providerId="ADAL" clId="{D818A552-0435-4C13-BBB8-DB0F902B1CAB}" dt="2025-03-31T10:43:16.347" v="1403" actId="478"/>
          <ac:spMkLst>
            <pc:docMk/>
            <pc:sldMk cId="768572207" sldId="262"/>
            <ac:spMk id="45" creationId="{61224735-5B1E-19E8-252B-5F9055D7B76B}"/>
          </ac:spMkLst>
        </pc:spChg>
        <pc:spChg chg="mod">
          <ac:chgData name="FMZ; Maier Benjamin" userId="8ad48023-d65a-4f17-b540-a9c2efe2b7a6" providerId="ADAL" clId="{D818A552-0435-4C13-BBB8-DB0F902B1CAB}" dt="2025-03-31T10:44:35.691" v="1433" actId="1035"/>
          <ac:spMkLst>
            <pc:docMk/>
            <pc:sldMk cId="768572207" sldId="262"/>
            <ac:spMk id="47" creationId="{6ED24A1F-EF9A-424B-AFEC-C58790301D71}"/>
          </ac:spMkLst>
        </pc:spChg>
        <pc:spChg chg="del">
          <ac:chgData name="FMZ; Maier Benjamin" userId="8ad48023-d65a-4f17-b540-a9c2efe2b7a6" providerId="ADAL" clId="{D818A552-0435-4C13-BBB8-DB0F902B1CAB}" dt="2025-03-31T10:26:54.010" v="1244" actId="478"/>
          <ac:spMkLst>
            <pc:docMk/>
            <pc:sldMk cId="768572207" sldId="262"/>
            <ac:spMk id="50" creationId="{30A493AC-2E0A-35F4-82F5-DC85DE9BD23C}"/>
          </ac:spMkLst>
        </pc:spChg>
        <pc:spChg chg="del mod">
          <ac:chgData name="FMZ; Maier Benjamin" userId="8ad48023-d65a-4f17-b540-a9c2efe2b7a6" providerId="ADAL" clId="{D818A552-0435-4C13-BBB8-DB0F902B1CAB}" dt="2025-03-31T10:43:21.004" v="1405" actId="478"/>
          <ac:spMkLst>
            <pc:docMk/>
            <pc:sldMk cId="768572207" sldId="262"/>
            <ac:spMk id="51" creationId="{16A9B23A-AB8B-69D1-CB8D-14F02677A41F}"/>
          </ac:spMkLst>
        </pc:spChg>
        <pc:grpChg chg="add mod">
          <ac:chgData name="FMZ; Maier Benjamin" userId="8ad48023-d65a-4f17-b540-a9c2efe2b7a6" providerId="ADAL" clId="{D818A552-0435-4C13-BBB8-DB0F902B1CAB}" dt="2025-03-31T10:39:49.447" v="1352" actId="164"/>
          <ac:grpSpMkLst>
            <pc:docMk/>
            <pc:sldMk cId="768572207" sldId="262"/>
            <ac:grpSpMk id="23" creationId="{EA41F605-591F-0124-78BA-581E72A0249C}"/>
          </ac:grpSpMkLst>
        </pc:grpChg>
        <pc:grpChg chg="add mod">
          <ac:chgData name="FMZ; Maier Benjamin" userId="8ad48023-d65a-4f17-b540-a9c2efe2b7a6" providerId="ADAL" clId="{D818A552-0435-4C13-BBB8-DB0F902B1CAB}" dt="2025-03-31T10:43:38.804" v="1408" actId="1076"/>
          <ac:grpSpMkLst>
            <pc:docMk/>
            <pc:sldMk cId="768572207" sldId="262"/>
            <ac:grpSpMk id="24" creationId="{4760A0EC-8564-4CCE-E61B-43252457908C}"/>
          </ac:grpSpMkLst>
        </pc:grpChg>
        <pc:grpChg chg="add mod">
          <ac:chgData name="FMZ; Maier Benjamin" userId="8ad48023-d65a-4f17-b540-a9c2efe2b7a6" providerId="ADAL" clId="{D818A552-0435-4C13-BBB8-DB0F902B1CAB}" dt="2025-03-31T10:43:46.705" v="1409" actId="1076"/>
          <ac:grpSpMkLst>
            <pc:docMk/>
            <pc:sldMk cId="768572207" sldId="262"/>
            <ac:grpSpMk id="28" creationId="{B4D604D0-4ABC-1F09-601D-FFA8905016DC}"/>
          </ac:grpSpMkLst>
        </pc:grpChg>
        <pc:grpChg chg="add mod">
          <ac:chgData name="FMZ; Maier Benjamin" userId="8ad48023-d65a-4f17-b540-a9c2efe2b7a6" providerId="ADAL" clId="{D818A552-0435-4C13-BBB8-DB0F902B1CAB}" dt="2025-03-31T10:43:51.642" v="1410" actId="1076"/>
          <ac:grpSpMkLst>
            <pc:docMk/>
            <pc:sldMk cId="768572207" sldId="262"/>
            <ac:grpSpMk id="32" creationId="{D75A2E44-1B1A-07FA-DE1D-4CDDA1215735}"/>
          </ac:grpSpMkLst>
        </pc:grpChg>
        <pc:grpChg chg="add mod">
          <ac:chgData name="FMZ; Maier Benjamin" userId="8ad48023-d65a-4f17-b540-a9c2efe2b7a6" providerId="ADAL" clId="{D818A552-0435-4C13-BBB8-DB0F902B1CAB}" dt="2025-03-31T10:43:58.103" v="1411" actId="1076"/>
          <ac:grpSpMkLst>
            <pc:docMk/>
            <pc:sldMk cId="768572207" sldId="262"/>
            <ac:grpSpMk id="35" creationId="{D4BF5F66-7E31-07D4-E1AD-2B7460BA1465}"/>
          </ac:grpSpMkLst>
        </pc:grpChg>
        <pc:grpChg chg="add mod">
          <ac:chgData name="FMZ; Maier Benjamin" userId="8ad48023-d65a-4f17-b540-a9c2efe2b7a6" providerId="ADAL" clId="{D818A552-0435-4C13-BBB8-DB0F902B1CAB}" dt="2025-03-31T10:43:33.060" v="1407"/>
          <ac:grpSpMkLst>
            <pc:docMk/>
            <pc:sldMk cId="768572207" sldId="262"/>
            <ac:grpSpMk id="39" creationId="{A0F2AC14-2352-4A5A-CDE7-76BBC414686D}"/>
          </ac:grpSpMkLst>
        </pc:grpChg>
        <pc:picChg chg="del">
          <ac:chgData name="FMZ; Maier Benjamin" userId="8ad48023-d65a-4f17-b540-a9c2efe2b7a6" providerId="ADAL" clId="{D818A552-0435-4C13-BBB8-DB0F902B1CAB}" dt="2025-03-31T10:26:17.729" v="1233" actId="478"/>
          <ac:picMkLst>
            <pc:docMk/>
            <pc:sldMk cId="768572207" sldId="262"/>
            <ac:picMk id="23" creationId="{FEA1617E-316D-42A0-4488-15BCFC2F07A4}"/>
          </ac:picMkLst>
        </pc:picChg>
        <pc:picChg chg="del">
          <ac:chgData name="FMZ; Maier Benjamin" userId="8ad48023-d65a-4f17-b540-a9c2efe2b7a6" providerId="ADAL" clId="{D818A552-0435-4C13-BBB8-DB0F902B1CAB}" dt="2025-03-31T10:26:15.755" v="1232" actId="478"/>
          <ac:picMkLst>
            <pc:docMk/>
            <pc:sldMk cId="768572207" sldId="262"/>
            <ac:picMk id="24" creationId="{13380454-F009-85F6-7E69-40BED93E01BA}"/>
          </ac:picMkLst>
        </pc:picChg>
        <pc:picChg chg="del">
          <ac:chgData name="FMZ; Maier Benjamin" userId="8ad48023-d65a-4f17-b540-a9c2efe2b7a6" providerId="ADAL" clId="{D818A552-0435-4C13-BBB8-DB0F902B1CAB}" dt="2025-03-31T10:26:07.624" v="1229" actId="478"/>
          <ac:picMkLst>
            <pc:docMk/>
            <pc:sldMk cId="768572207" sldId="262"/>
            <ac:picMk id="28" creationId="{6ED5B7AA-7102-CED4-507A-D6D5FB2E8C0B}"/>
          </ac:picMkLst>
        </pc:picChg>
        <pc:picChg chg="del">
          <ac:chgData name="FMZ; Maier Benjamin" userId="8ad48023-d65a-4f17-b540-a9c2efe2b7a6" providerId="ADAL" clId="{D818A552-0435-4C13-BBB8-DB0F902B1CAB}" dt="2025-03-31T10:26:13.413" v="1231" actId="478"/>
          <ac:picMkLst>
            <pc:docMk/>
            <pc:sldMk cId="768572207" sldId="262"/>
            <ac:picMk id="35" creationId="{025B4EFB-8AAA-B858-EC8F-8624E0E305CC}"/>
          </ac:picMkLst>
        </pc:picChg>
        <pc:picChg chg="del">
          <ac:chgData name="FMZ; Maier Benjamin" userId="8ad48023-d65a-4f17-b540-a9c2efe2b7a6" providerId="ADAL" clId="{D818A552-0435-4C13-BBB8-DB0F902B1CAB}" dt="2025-03-31T10:26:10.840" v="1230" actId="478"/>
          <ac:picMkLst>
            <pc:docMk/>
            <pc:sldMk cId="768572207" sldId="262"/>
            <ac:picMk id="37" creationId="{3E2BCEF5-5C48-6C0C-27F4-6561A0A0F1B3}"/>
          </ac:picMkLst>
        </pc:picChg>
        <pc:picChg chg="del">
          <ac:chgData name="FMZ; Maier Benjamin" userId="8ad48023-d65a-4f17-b540-a9c2efe2b7a6" providerId="ADAL" clId="{D818A552-0435-4C13-BBB8-DB0F902B1CAB}" dt="2025-03-31T10:26:22.697" v="1234" actId="478"/>
          <ac:picMkLst>
            <pc:docMk/>
            <pc:sldMk cId="768572207" sldId="262"/>
            <ac:picMk id="40" creationId="{18C4A5A6-DD43-0C7C-FA00-79EE08B3763C}"/>
          </ac:picMkLst>
        </pc:picChg>
        <pc:picChg chg="mod">
          <ac:chgData name="FMZ; Maier Benjamin" userId="8ad48023-d65a-4f17-b540-a9c2efe2b7a6" providerId="ADAL" clId="{D818A552-0435-4C13-BBB8-DB0F902B1CAB}" dt="2025-03-31T10:43:33.060" v="1407"/>
          <ac:picMkLst>
            <pc:docMk/>
            <pc:sldMk cId="768572207" sldId="262"/>
            <ac:picMk id="40" creationId="{4B02340E-AC21-2239-63E9-F3B64965E672}"/>
          </ac:picMkLst>
        </pc:picChg>
        <pc:picChg chg="del">
          <ac:chgData name="FMZ; Maier Benjamin" userId="8ad48023-d65a-4f17-b540-a9c2efe2b7a6" providerId="ADAL" clId="{D818A552-0435-4C13-BBB8-DB0F902B1CAB}" dt="2025-03-31T10:43:22.560" v="1406" actId="478"/>
          <ac:picMkLst>
            <pc:docMk/>
            <pc:sldMk cId="768572207" sldId="262"/>
            <ac:picMk id="44" creationId="{478C5AE1-5792-662B-A05F-7CB8B53CFE0B}"/>
          </ac:picMkLst>
        </pc:picChg>
        <pc:picChg chg="add mod">
          <ac:chgData name="FMZ; Maier Benjamin" userId="8ad48023-d65a-4f17-b540-a9c2efe2b7a6" providerId="ADAL" clId="{D818A552-0435-4C13-BBB8-DB0F902B1CAB}" dt="2025-03-31T10:43:33.060" v="1407"/>
          <ac:picMkLst>
            <pc:docMk/>
            <pc:sldMk cId="768572207" sldId="262"/>
            <ac:picMk id="48" creationId="{39D94D96-AA7A-8A5B-419B-4941F6D5F717}"/>
          </ac:picMkLst>
        </pc:picChg>
        <pc:cxnChg chg="del">
          <ac:chgData name="FMZ; Maier Benjamin" userId="8ad48023-d65a-4f17-b540-a9c2efe2b7a6" providerId="ADAL" clId="{D818A552-0435-4C13-BBB8-DB0F902B1CAB}" dt="2025-03-31T10:26:27.656" v="1236" actId="478"/>
          <ac:cxnSpMkLst>
            <pc:docMk/>
            <pc:sldMk cId="768572207" sldId="262"/>
            <ac:cxnSpMk id="39" creationId="{5705DDDC-F716-EB27-84AA-4C8A96A424EB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05:41.893" v="1711" actId="20577"/>
        <pc:sldMkLst>
          <pc:docMk/>
          <pc:sldMk cId="3018116393" sldId="263"/>
        </pc:sldMkLst>
        <pc:spChg chg="del">
          <ac:chgData name="FMZ; Maier Benjamin" userId="8ad48023-d65a-4f17-b540-a9c2efe2b7a6" providerId="ADAL" clId="{D818A552-0435-4C13-BBB8-DB0F902B1CAB}" dt="2025-03-31T10:45:50.832" v="1463" actId="478"/>
          <ac:spMkLst>
            <pc:docMk/>
            <pc:sldMk cId="3018116393" sldId="263"/>
            <ac:spMk id="2" creationId="{A28731E5-0C42-99D6-8986-BCD5AE1F6095}"/>
          </ac:spMkLst>
        </pc:spChg>
        <pc:spChg chg="mod topLvl">
          <ac:chgData name="FMZ; Maier Benjamin" userId="8ad48023-d65a-4f17-b540-a9c2efe2b7a6" providerId="ADAL" clId="{D818A552-0435-4C13-BBB8-DB0F902B1CAB}" dt="2025-03-31T10:57:29.002" v="1597" actId="1076"/>
          <ac:spMkLst>
            <pc:docMk/>
            <pc:sldMk cId="3018116393" sldId="263"/>
            <ac:spMk id="6" creationId="{CEDB9DAC-B1FC-D5ED-C238-05B0251DE50D}"/>
          </ac:spMkLst>
        </pc:spChg>
        <pc:spChg chg="mod topLvl">
          <ac:chgData name="FMZ; Maier Benjamin" userId="8ad48023-d65a-4f17-b540-a9c2efe2b7a6" providerId="ADAL" clId="{D818A552-0435-4C13-BBB8-DB0F902B1CAB}" dt="2025-03-31T10:57:20.723" v="1595" actId="1076"/>
          <ac:spMkLst>
            <pc:docMk/>
            <pc:sldMk cId="3018116393" sldId="263"/>
            <ac:spMk id="8" creationId="{E65B9E6C-1523-884F-71B1-A28FFE03D2AF}"/>
          </ac:spMkLst>
        </pc:spChg>
        <pc:spChg chg="mod topLvl">
          <ac:chgData name="FMZ; Maier Benjamin" userId="8ad48023-d65a-4f17-b540-a9c2efe2b7a6" providerId="ADAL" clId="{D818A552-0435-4C13-BBB8-DB0F902B1CAB}" dt="2025-03-31T10:57:00.432" v="1591" actId="1076"/>
          <ac:spMkLst>
            <pc:docMk/>
            <pc:sldMk cId="3018116393" sldId="263"/>
            <ac:spMk id="10" creationId="{BEDF54BE-3737-E306-2EAB-7140455A4B55}"/>
          </ac:spMkLst>
        </pc:spChg>
        <pc:spChg chg="mod topLvl">
          <ac:chgData name="FMZ; Maier Benjamin" userId="8ad48023-d65a-4f17-b540-a9c2efe2b7a6" providerId="ADAL" clId="{D818A552-0435-4C13-BBB8-DB0F902B1CAB}" dt="2025-03-31T10:57:09.272" v="1593" actId="1076"/>
          <ac:spMkLst>
            <pc:docMk/>
            <pc:sldMk cId="3018116393" sldId="263"/>
            <ac:spMk id="14" creationId="{4DBE34E8-D4E2-E989-DBFE-ECD965D899AF}"/>
          </ac:spMkLst>
        </pc:spChg>
        <pc:spChg chg="add mod">
          <ac:chgData name="FMZ; Maier Benjamin" userId="8ad48023-d65a-4f17-b540-a9c2efe2b7a6" providerId="ADAL" clId="{D818A552-0435-4C13-BBB8-DB0F902B1CAB}" dt="2025-03-31T10:50:36.134" v="1534" actId="1076"/>
          <ac:spMkLst>
            <pc:docMk/>
            <pc:sldMk cId="3018116393" sldId="263"/>
            <ac:spMk id="18" creationId="{77BE098A-372C-567A-A675-5356CDC63D02}"/>
          </ac:spMkLst>
        </pc:spChg>
        <pc:spChg chg="mod">
          <ac:chgData name="FMZ; Maier Benjamin" userId="8ad48023-d65a-4f17-b540-a9c2efe2b7a6" providerId="ADAL" clId="{D818A552-0435-4C13-BBB8-DB0F902B1CAB}" dt="2025-03-31T10:46:04.857" v="1467" actId="1076"/>
          <ac:spMkLst>
            <pc:docMk/>
            <pc:sldMk cId="3018116393" sldId="263"/>
            <ac:spMk id="20" creationId="{22FC87AD-D84D-0202-81C8-5A239474ABD4}"/>
          </ac:spMkLst>
        </pc:spChg>
        <pc:spChg chg="mod">
          <ac:chgData name="FMZ; Maier Benjamin" userId="8ad48023-d65a-4f17-b540-a9c2efe2b7a6" providerId="ADAL" clId="{D818A552-0435-4C13-BBB8-DB0F902B1CAB}" dt="2025-03-31T11:00:04.507" v="1609" actId="1076"/>
          <ac:spMkLst>
            <pc:docMk/>
            <pc:sldMk cId="3018116393" sldId="263"/>
            <ac:spMk id="22" creationId="{E5CCE29E-0527-BCB8-AC4E-18DBFCCD3EAE}"/>
          </ac:spMkLst>
        </pc:spChg>
        <pc:spChg chg="add mod">
          <ac:chgData name="FMZ; Maier Benjamin" userId="8ad48023-d65a-4f17-b540-a9c2efe2b7a6" providerId="ADAL" clId="{D818A552-0435-4C13-BBB8-DB0F902B1CAB}" dt="2025-03-31T10:50:48.423" v="1555" actId="20577"/>
          <ac:spMkLst>
            <pc:docMk/>
            <pc:sldMk cId="3018116393" sldId="263"/>
            <ac:spMk id="25" creationId="{454B220F-EB79-C419-A2FD-239275AAC642}"/>
          </ac:spMkLst>
        </pc:spChg>
        <pc:spChg chg="add mod">
          <ac:chgData name="FMZ; Maier Benjamin" userId="8ad48023-d65a-4f17-b540-a9c2efe2b7a6" providerId="ADAL" clId="{D818A552-0435-4C13-BBB8-DB0F902B1CAB}" dt="2025-03-31T10:50:18.214" v="1531" actId="164"/>
          <ac:spMkLst>
            <pc:docMk/>
            <pc:sldMk cId="3018116393" sldId="263"/>
            <ac:spMk id="26" creationId="{72790ABB-C231-65BC-26ED-EB90B75C8193}"/>
          </ac:spMkLst>
        </pc:spChg>
        <pc:spChg chg="add mod">
          <ac:chgData name="FMZ; Maier Benjamin" userId="8ad48023-d65a-4f17-b540-a9c2efe2b7a6" providerId="ADAL" clId="{D818A552-0435-4C13-BBB8-DB0F902B1CAB}" dt="2025-03-31T10:50:18.214" v="1531" actId="164"/>
          <ac:spMkLst>
            <pc:docMk/>
            <pc:sldMk cId="3018116393" sldId="263"/>
            <ac:spMk id="31" creationId="{12CE2CD3-0112-49B8-DAF1-1A95C5ED4667}"/>
          </ac:spMkLst>
        </pc:spChg>
        <pc:spChg chg="mod ord topLvl">
          <ac:chgData name="FMZ; Maier Benjamin" userId="8ad48023-d65a-4f17-b540-a9c2efe2b7a6" providerId="ADAL" clId="{D818A552-0435-4C13-BBB8-DB0F902B1CAB}" dt="2025-03-31T10:56:29.791" v="1585" actId="164"/>
          <ac:spMkLst>
            <pc:docMk/>
            <pc:sldMk cId="3018116393" sldId="263"/>
            <ac:spMk id="36" creationId="{D28DCECD-0BA5-F65E-68B5-273556B24DE1}"/>
          </ac:spMkLst>
        </pc:spChg>
        <pc:spChg chg="mod topLvl">
          <ac:chgData name="FMZ; Maier Benjamin" userId="8ad48023-d65a-4f17-b540-a9c2efe2b7a6" providerId="ADAL" clId="{D818A552-0435-4C13-BBB8-DB0F902B1CAB}" dt="2025-03-31T10:56:29.791" v="1585" actId="164"/>
          <ac:spMkLst>
            <pc:docMk/>
            <pc:sldMk cId="3018116393" sldId="263"/>
            <ac:spMk id="38" creationId="{4317BF71-B1E3-B650-2F58-E32F5661117D}"/>
          </ac:spMkLst>
        </pc:spChg>
        <pc:spChg chg="del mod">
          <ac:chgData name="FMZ; Maier Benjamin" userId="8ad48023-d65a-4f17-b540-a9c2efe2b7a6" providerId="ADAL" clId="{D818A552-0435-4C13-BBB8-DB0F902B1CAB}" dt="2025-03-31T10:57:50.379" v="1602" actId="478"/>
          <ac:spMkLst>
            <pc:docMk/>
            <pc:sldMk cId="3018116393" sldId="263"/>
            <ac:spMk id="41" creationId="{6D384F84-50A8-DE52-31F5-F6A0A690AC39}"/>
          </ac:spMkLst>
        </pc:spChg>
        <pc:spChg chg="del mod topLvl">
          <ac:chgData name="FMZ; Maier Benjamin" userId="8ad48023-d65a-4f17-b540-a9c2efe2b7a6" providerId="ADAL" clId="{D818A552-0435-4C13-BBB8-DB0F902B1CAB}" dt="2025-03-31T10:53:06.633" v="1562" actId="478"/>
          <ac:spMkLst>
            <pc:docMk/>
            <pc:sldMk cId="3018116393" sldId="263"/>
            <ac:spMk id="42" creationId="{C548D3CF-BC9E-2333-E146-35531C3F2F19}"/>
          </ac:spMkLst>
        </pc:spChg>
        <pc:spChg chg="add mod">
          <ac:chgData name="FMZ; Maier Benjamin" userId="8ad48023-d65a-4f17-b540-a9c2efe2b7a6" providerId="ADAL" clId="{D818A552-0435-4C13-BBB8-DB0F902B1CAB}" dt="2025-03-31T10:58:24.744" v="1604" actId="1076"/>
          <ac:spMkLst>
            <pc:docMk/>
            <pc:sldMk cId="3018116393" sldId="263"/>
            <ac:spMk id="46" creationId="{E1978F41-CD0D-C148-24D2-34D3060D415F}"/>
          </ac:spMkLst>
        </pc:spChg>
        <pc:spChg chg="add mod">
          <ac:chgData name="FMZ; Maier Benjamin" userId="8ad48023-d65a-4f17-b540-a9c2efe2b7a6" providerId="ADAL" clId="{D818A552-0435-4C13-BBB8-DB0F902B1CAB}" dt="2025-03-31T11:00:35.080" v="1624" actId="20577"/>
          <ac:spMkLst>
            <pc:docMk/>
            <pc:sldMk cId="3018116393" sldId="263"/>
            <ac:spMk id="49" creationId="{9E1C9957-C248-9F8D-1584-3FF9320F706F}"/>
          </ac:spMkLst>
        </pc:spChg>
        <pc:spChg chg="mod">
          <ac:chgData name="FMZ; Maier Benjamin" userId="8ad48023-d65a-4f17-b540-a9c2efe2b7a6" providerId="ADAL" clId="{D818A552-0435-4C13-BBB8-DB0F902B1CAB}" dt="2025-03-31T10:45:43.720" v="1462" actId="20577"/>
          <ac:spMkLst>
            <pc:docMk/>
            <pc:sldMk cId="3018116393" sldId="263"/>
            <ac:spMk id="51" creationId="{5CA9B7E8-0A5A-B171-E1A5-B698BF6867E7}"/>
          </ac:spMkLst>
        </pc:spChg>
        <pc:grpChg chg="add mod">
          <ac:chgData name="FMZ; Maier Benjamin" userId="8ad48023-d65a-4f17-b540-a9c2efe2b7a6" providerId="ADAL" clId="{D818A552-0435-4C13-BBB8-DB0F902B1CAB}" dt="2025-03-31T11:00:01.916" v="1608" actId="1076"/>
          <ac:grpSpMkLst>
            <pc:docMk/>
            <pc:sldMk cId="3018116393" sldId="263"/>
            <ac:grpSpMk id="32" creationId="{46916438-A02D-EB89-BED1-A161E2ED86C9}"/>
          </ac:grpSpMkLst>
        </pc:grpChg>
        <pc:grpChg chg="mod">
          <ac:chgData name="FMZ; Maier Benjamin" userId="8ad48023-d65a-4f17-b540-a9c2efe2b7a6" providerId="ADAL" clId="{D818A552-0435-4C13-BBB8-DB0F902B1CAB}" dt="2025-03-31T10:52:52.316" v="1559" actId="1076"/>
          <ac:grpSpMkLst>
            <pc:docMk/>
            <pc:sldMk cId="3018116393" sldId="263"/>
            <ac:grpSpMk id="33" creationId="{F50650BF-D299-BF14-82AF-3DD12BBF55C9}"/>
          </ac:grpSpMkLst>
        </pc:grpChg>
        <pc:grpChg chg="add del mod">
          <ac:chgData name="FMZ; Maier Benjamin" userId="8ad48023-d65a-4f17-b540-a9c2efe2b7a6" providerId="ADAL" clId="{D818A552-0435-4C13-BBB8-DB0F902B1CAB}" dt="2025-03-31T10:53:06.633" v="1562" actId="478"/>
          <ac:grpSpMkLst>
            <pc:docMk/>
            <pc:sldMk cId="3018116393" sldId="263"/>
            <ac:grpSpMk id="34" creationId="{43D66B4A-014B-9A92-7C57-DBC8966030EB}"/>
          </ac:grpSpMkLst>
        </pc:grpChg>
        <pc:grpChg chg="add mod">
          <ac:chgData name="FMZ; Maier Benjamin" userId="8ad48023-d65a-4f17-b540-a9c2efe2b7a6" providerId="ADAL" clId="{D818A552-0435-4C13-BBB8-DB0F902B1CAB}" dt="2025-03-31T10:56:39.991" v="1588" actId="1076"/>
          <ac:grpSpMkLst>
            <pc:docMk/>
            <pc:sldMk cId="3018116393" sldId="263"/>
            <ac:grpSpMk id="43" creationId="{F51E1984-3D0E-C1DD-0B3B-A99EF2808788}"/>
          </ac:grpSpMkLst>
        </pc:grpChg>
        <pc:picChg chg="add mod">
          <ac:chgData name="FMZ; Maier Benjamin" userId="8ad48023-d65a-4f17-b540-a9c2efe2b7a6" providerId="ADAL" clId="{D818A552-0435-4C13-BBB8-DB0F902B1CAB}" dt="2025-03-31T10:45:56.405" v="1465" actId="1076"/>
          <ac:picMkLst>
            <pc:docMk/>
            <pc:sldMk cId="3018116393" sldId="263"/>
            <ac:picMk id="17" creationId="{5BA0E063-6337-D95C-9785-828F74DED641}"/>
          </ac:picMkLst>
        </pc:picChg>
        <pc:picChg chg="mod topLvl">
          <ac:chgData name="FMZ; Maier Benjamin" userId="8ad48023-d65a-4f17-b540-a9c2efe2b7a6" providerId="ADAL" clId="{D818A552-0435-4C13-BBB8-DB0F902B1CAB}" dt="2025-03-31T10:57:04.812" v="1592" actId="1076"/>
          <ac:picMkLst>
            <pc:docMk/>
            <pc:sldMk cId="3018116393" sldId="263"/>
            <ac:picMk id="23" creationId="{B58E868B-FA4B-ABB1-915D-BADBF19E25CA}"/>
          </ac:picMkLst>
        </pc:picChg>
        <pc:picChg chg="mod topLvl">
          <ac:chgData name="FMZ; Maier Benjamin" userId="8ad48023-d65a-4f17-b540-a9c2efe2b7a6" providerId="ADAL" clId="{D818A552-0435-4C13-BBB8-DB0F902B1CAB}" dt="2025-03-31T10:56:54.763" v="1590" actId="1076"/>
          <ac:picMkLst>
            <pc:docMk/>
            <pc:sldMk cId="3018116393" sldId="263"/>
            <ac:picMk id="24" creationId="{72B96EC1-E868-229D-A5F7-D4607C5D901E}"/>
          </ac:picMkLst>
        </pc:picChg>
        <pc:picChg chg="mod topLvl">
          <ac:chgData name="FMZ; Maier Benjamin" userId="8ad48023-d65a-4f17-b540-a9c2efe2b7a6" providerId="ADAL" clId="{D818A552-0435-4C13-BBB8-DB0F902B1CAB}" dt="2025-03-31T10:57:25.343" v="1596" actId="1076"/>
          <ac:picMkLst>
            <pc:docMk/>
            <pc:sldMk cId="3018116393" sldId="263"/>
            <ac:picMk id="28" creationId="{F804D534-3142-F804-79C1-3DEA40FC454A}"/>
          </ac:picMkLst>
        </pc:picChg>
        <pc:picChg chg="mod ord topLvl">
          <ac:chgData name="FMZ; Maier Benjamin" userId="8ad48023-d65a-4f17-b540-a9c2efe2b7a6" providerId="ADAL" clId="{D818A552-0435-4C13-BBB8-DB0F902B1CAB}" dt="2025-03-31T10:56:44.241" v="1589" actId="1076"/>
          <ac:picMkLst>
            <pc:docMk/>
            <pc:sldMk cId="3018116393" sldId="263"/>
            <ac:picMk id="35" creationId="{5EA0FD78-642C-E276-2AFF-E1F836E0C599}"/>
          </ac:picMkLst>
        </pc:picChg>
        <pc:picChg chg="mod topLvl">
          <ac:chgData name="FMZ; Maier Benjamin" userId="8ad48023-d65a-4f17-b540-a9c2efe2b7a6" providerId="ADAL" clId="{D818A552-0435-4C13-BBB8-DB0F902B1CAB}" dt="2025-03-31T10:57:15.793" v="1594" actId="1076"/>
          <ac:picMkLst>
            <pc:docMk/>
            <pc:sldMk cId="3018116393" sldId="263"/>
            <ac:picMk id="37" creationId="{072C1BF3-D4E0-16F9-51D0-CCDF367D903D}"/>
          </ac:picMkLst>
        </pc:picChg>
        <pc:picChg chg="del mod">
          <ac:chgData name="FMZ; Maier Benjamin" userId="8ad48023-d65a-4f17-b540-a9c2efe2b7a6" providerId="ADAL" clId="{D818A552-0435-4C13-BBB8-DB0F902B1CAB}" dt="2025-03-31T10:57:46.035" v="1600" actId="478"/>
          <ac:picMkLst>
            <pc:docMk/>
            <pc:sldMk cId="3018116393" sldId="263"/>
            <ac:picMk id="40" creationId="{5FC43323-0916-4B3B-C069-9170D8E6F644}"/>
          </ac:picMkLst>
        </pc:picChg>
        <pc:picChg chg="add mod">
          <ac:chgData name="FMZ; Maier Benjamin" userId="8ad48023-d65a-4f17-b540-a9c2efe2b7a6" providerId="ADAL" clId="{D818A552-0435-4C13-BBB8-DB0F902B1CAB}" dt="2025-03-31T10:58:39.002" v="1607" actId="1076"/>
          <ac:picMkLst>
            <pc:docMk/>
            <pc:sldMk cId="3018116393" sldId="263"/>
            <ac:picMk id="48" creationId="{C8E5E487-7111-21B1-0A5A-2297FD26FFE2}"/>
          </ac:picMkLst>
        </pc:picChg>
        <pc:picChg chg="del">
          <ac:chgData name="FMZ; Maier Benjamin" userId="8ad48023-d65a-4f17-b540-a9c2efe2b7a6" providerId="ADAL" clId="{D818A552-0435-4C13-BBB8-DB0F902B1CAB}" dt="2025-03-31T10:45:57.884" v="1466" actId="478"/>
          <ac:picMkLst>
            <pc:docMk/>
            <pc:sldMk cId="3018116393" sldId="263"/>
            <ac:picMk id="1026" creationId="{7B7A96CB-5F78-0C9F-64A0-F9FC58CE7021}"/>
          </ac:picMkLst>
        </pc:picChg>
        <pc:picChg chg="mod">
          <ac:chgData name="FMZ; Maier Benjamin" userId="8ad48023-d65a-4f17-b540-a9c2efe2b7a6" providerId="ADAL" clId="{D818A552-0435-4C13-BBB8-DB0F902B1CAB}" dt="2025-03-31T10:52:04.164" v="1557" actId="1076"/>
          <ac:picMkLst>
            <pc:docMk/>
            <pc:sldMk cId="3018116393" sldId="263"/>
            <ac:picMk id="1028" creationId="{B8F3CDE5-CC98-D039-357C-03B88D909AD1}"/>
          </ac:picMkLst>
        </pc:picChg>
        <pc:cxnChg chg="mod">
          <ac:chgData name="FMZ; Maier Benjamin" userId="8ad48023-d65a-4f17-b540-a9c2efe2b7a6" providerId="ADAL" clId="{D818A552-0435-4C13-BBB8-DB0F902B1CAB}" dt="2025-03-31T11:00:09.046" v="1610" actId="1076"/>
          <ac:cxnSpMkLst>
            <pc:docMk/>
            <pc:sldMk cId="3018116393" sldId="263"/>
            <ac:cxnSpMk id="13" creationId="{FBA7E9E5-C039-23DB-BAD3-5CF1593EA498}"/>
          </ac:cxnSpMkLst>
        </pc:cxnChg>
        <pc:cxnChg chg="mod">
          <ac:chgData name="FMZ; Maier Benjamin" userId="8ad48023-d65a-4f17-b540-a9c2efe2b7a6" providerId="ADAL" clId="{D818A552-0435-4C13-BBB8-DB0F902B1CAB}" dt="2025-03-31T10:57:38.403" v="1598" actId="1076"/>
          <ac:cxnSpMkLst>
            <pc:docMk/>
            <pc:sldMk cId="3018116393" sldId="263"/>
            <ac:cxnSpMk id="39" creationId="{A3D695A7-5DE8-5261-6E77-268C4D806E5F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1:47:37.322" v="2559" actId="1076"/>
        <pc:sldMkLst>
          <pc:docMk/>
          <pc:sldMk cId="3768884906" sldId="264"/>
        </pc:sldMkLst>
        <pc:spChg chg="mod">
          <ac:chgData name="FMZ; Maier Benjamin" userId="8ad48023-d65a-4f17-b540-a9c2efe2b7a6" providerId="ADAL" clId="{D818A552-0435-4C13-BBB8-DB0F902B1CAB}" dt="2025-03-31T11:40:01.522" v="2479" actId="1076"/>
          <ac:spMkLst>
            <pc:docMk/>
            <pc:sldMk cId="3768884906" sldId="264"/>
            <ac:spMk id="6" creationId="{19535464-5884-4033-8526-021806065F07}"/>
          </ac:spMkLst>
        </pc:spChg>
        <pc:spChg chg="del topLvl">
          <ac:chgData name="FMZ; Maier Benjamin" userId="8ad48023-d65a-4f17-b540-a9c2efe2b7a6" providerId="ADAL" clId="{D818A552-0435-4C13-BBB8-DB0F902B1CAB}" dt="2025-03-31T11:01:42.216" v="1626" actId="478"/>
          <ac:spMkLst>
            <pc:docMk/>
            <pc:sldMk cId="3768884906" sldId="264"/>
            <ac:spMk id="26" creationId="{B1B21357-91C0-DA47-C36C-FA63CEF9C2A7}"/>
          </ac:spMkLst>
        </pc:spChg>
        <pc:spChg chg="del topLvl">
          <ac:chgData name="FMZ; Maier Benjamin" userId="8ad48023-d65a-4f17-b540-a9c2efe2b7a6" providerId="ADAL" clId="{D818A552-0435-4C13-BBB8-DB0F902B1CAB}" dt="2025-03-31T11:03:21.497" v="1642" actId="478"/>
          <ac:spMkLst>
            <pc:docMk/>
            <pc:sldMk cId="3768884906" sldId="264"/>
            <ac:spMk id="31" creationId="{BF2D6AAB-1D91-D872-43AB-C760E6FC3CA9}"/>
          </ac:spMkLst>
        </pc:spChg>
        <pc:spChg chg="mod">
          <ac:chgData name="FMZ; Maier Benjamin" userId="8ad48023-d65a-4f17-b540-a9c2efe2b7a6" providerId="ADAL" clId="{D818A552-0435-4C13-BBB8-DB0F902B1CAB}" dt="2025-03-31T11:10:47.376" v="1828"/>
          <ac:spMkLst>
            <pc:docMk/>
            <pc:sldMk cId="3768884906" sldId="264"/>
            <ac:spMk id="41" creationId="{88CDC699-1E26-C9A4-3DC4-0432340A174A}"/>
          </ac:spMkLst>
        </pc:spChg>
        <pc:spChg chg="mod">
          <ac:chgData name="FMZ; Maier Benjamin" userId="8ad48023-d65a-4f17-b540-a9c2efe2b7a6" providerId="ADAL" clId="{D818A552-0435-4C13-BBB8-DB0F902B1CAB}" dt="2025-03-31T11:11:16.945" v="1845" actId="14100"/>
          <ac:spMkLst>
            <pc:docMk/>
            <pc:sldMk cId="3768884906" sldId="264"/>
            <ac:spMk id="42" creationId="{14094B5C-746F-2437-8521-DD495AB5A44D}"/>
          </ac:spMkLst>
        </pc:spChg>
        <pc:spChg chg="del">
          <ac:chgData name="FMZ; Maier Benjamin" userId="8ad48023-d65a-4f17-b540-a9c2efe2b7a6" providerId="ADAL" clId="{D818A552-0435-4C13-BBB8-DB0F902B1CAB}" dt="2025-03-31T11:10:00.204" v="1822" actId="478"/>
          <ac:spMkLst>
            <pc:docMk/>
            <pc:sldMk cId="3768884906" sldId="264"/>
            <ac:spMk id="52" creationId="{DD25A652-248D-A5F8-ECFD-BCE06B20A93C}"/>
          </ac:spMkLst>
        </pc:spChg>
        <pc:spChg chg="del">
          <ac:chgData name="FMZ; Maier Benjamin" userId="8ad48023-d65a-4f17-b540-a9c2efe2b7a6" providerId="ADAL" clId="{D818A552-0435-4C13-BBB8-DB0F902B1CAB}" dt="2025-03-31T11:10:17.568" v="1826" actId="478"/>
          <ac:spMkLst>
            <pc:docMk/>
            <pc:sldMk cId="3768884906" sldId="264"/>
            <ac:spMk id="53" creationId="{62DE36BD-8AD6-60A7-5519-6FA8205756BD}"/>
          </ac:spMkLst>
        </pc:spChg>
        <pc:spChg chg="del">
          <ac:chgData name="FMZ; Maier Benjamin" userId="8ad48023-d65a-4f17-b540-a9c2efe2b7a6" providerId="ADAL" clId="{D818A552-0435-4C13-BBB8-DB0F902B1CAB}" dt="2025-03-31T11:10:05.848" v="1824" actId="478"/>
          <ac:spMkLst>
            <pc:docMk/>
            <pc:sldMk cId="3768884906" sldId="264"/>
            <ac:spMk id="55" creationId="{B89623EF-0728-43D0-9A99-7952D0DB6426}"/>
          </ac:spMkLst>
        </pc:spChg>
        <pc:spChg chg="del">
          <ac:chgData name="FMZ; Maier Benjamin" userId="8ad48023-d65a-4f17-b540-a9c2efe2b7a6" providerId="ADAL" clId="{D818A552-0435-4C13-BBB8-DB0F902B1CAB}" dt="2025-03-31T11:10:14.437" v="1825" actId="478"/>
          <ac:spMkLst>
            <pc:docMk/>
            <pc:sldMk cId="3768884906" sldId="264"/>
            <ac:spMk id="57" creationId="{C417F270-7DAC-FB9A-4FAB-087801C513F3}"/>
          </ac:spMkLst>
        </pc:spChg>
        <pc:spChg chg="del">
          <ac:chgData name="FMZ; Maier Benjamin" userId="8ad48023-d65a-4f17-b540-a9c2efe2b7a6" providerId="ADAL" clId="{D818A552-0435-4C13-BBB8-DB0F902B1CAB}" dt="2025-03-31T11:10:17.568" v="1826" actId="478"/>
          <ac:spMkLst>
            <pc:docMk/>
            <pc:sldMk cId="3768884906" sldId="264"/>
            <ac:spMk id="60" creationId="{31FA72E3-D2E3-CA7F-298C-782F2D431370}"/>
          </ac:spMkLst>
        </pc:spChg>
        <pc:spChg chg="del">
          <ac:chgData name="FMZ; Maier Benjamin" userId="8ad48023-d65a-4f17-b540-a9c2efe2b7a6" providerId="ADAL" clId="{D818A552-0435-4C13-BBB8-DB0F902B1CAB}" dt="2025-03-31T11:10:14.437" v="1825" actId="478"/>
          <ac:spMkLst>
            <pc:docMk/>
            <pc:sldMk cId="3768884906" sldId="264"/>
            <ac:spMk id="63" creationId="{BCFB8CB3-2DCA-8DED-8FB3-EF83897C8163}"/>
          </ac:spMkLst>
        </pc:spChg>
        <pc:spChg chg="add mod">
          <ac:chgData name="FMZ; Maier Benjamin" userId="8ad48023-d65a-4f17-b540-a9c2efe2b7a6" providerId="ADAL" clId="{D818A552-0435-4C13-BBB8-DB0F902B1CAB}" dt="2025-03-31T11:33:01.191" v="2185" actId="122"/>
          <ac:spMkLst>
            <pc:docMk/>
            <pc:sldMk cId="3768884906" sldId="264"/>
            <ac:spMk id="1031" creationId="{CA45862B-55EB-FF36-3DC5-ECABE0586C08}"/>
          </ac:spMkLst>
        </pc:spChg>
        <pc:spChg chg="add mod">
          <ac:chgData name="FMZ; Maier Benjamin" userId="8ad48023-d65a-4f17-b540-a9c2efe2b7a6" providerId="ADAL" clId="{D818A552-0435-4C13-BBB8-DB0F902B1CAB}" dt="2025-03-31T11:38:48.612" v="2453" actId="20577"/>
          <ac:spMkLst>
            <pc:docMk/>
            <pc:sldMk cId="3768884906" sldId="264"/>
            <ac:spMk id="1033" creationId="{7370072C-7046-3024-A2BD-FEB128CE9311}"/>
          </ac:spMkLst>
        </pc:spChg>
        <pc:spChg chg="add mod">
          <ac:chgData name="FMZ; Maier Benjamin" userId="8ad48023-d65a-4f17-b540-a9c2efe2b7a6" providerId="ADAL" clId="{D818A552-0435-4C13-BBB8-DB0F902B1CAB}" dt="2025-03-31T11:41:29.987" v="2496" actId="21"/>
          <ac:spMkLst>
            <pc:docMk/>
            <pc:sldMk cId="3768884906" sldId="264"/>
            <ac:spMk id="1035" creationId="{3205096D-6E57-B9EE-98AE-DB9E592C343C}"/>
          </ac:spMkLst>
        </pc:spChg>
        <pc:spChg chg="add mod">
          <ac:chgData name="FMZ; Maier Benjamin" userId="8ad48023-d65a-4f17-b540-a9c2efe2b7a6" providerId="ADAL" clId="{D818A552-0435-4C13-BBB8-DB0F902B1CAB}" dt="2025-03-31T11:46:49.870" v="2553" actId="1076"/>
          <ac:spMkLst>
            <pc:docMk/>
            <pc:sldMk cId="3768884906" sldId="264"/>
            <ac:spMk id="1037" creationId="{64F5DB83-DD7E-B38D-63C8-3DA45BC98C86}"/>
          </ac:spMkLst>
        </pc:spChg>
        <pc:spChg chg="add mod">
          <ac:chgData name="FMZ; Maier Benjamin" userId="8ad48023-d65a-4f17-b540-a9c2efe2b7a6" providerId="ADAL" clId="{D818A552-0435-4C13-BBB8-DB0F902B1CAB}" dt="2025-03-31T11:46:49.870" v="2553" actId="1076"/>
          <ac:spMkLst>
            <pc:docMk/>
            <pc:sldMk cId="3768884906" sldId="264"/>
            <ac:spMk id="1038" creationId="{87274226-D274-29BC-A174-B39F116F2839}"/>
          </ac:spMkLst>
        </pc:spChg>
        <pc:spChg chg="mod">
          <ac:chgData name="FMZ; Maier Benjamin" userId="8ad48023-d65a-4f17-b540-a9c2efe2b7a6" providerId="ADAL" clId="{D818A552-0435-4C13-BBB8-DB0F902B1CAB}" dt="2025-03-31T11:46:56.490" v="2554" actId="1076"/>
          <ac:spMkLst>
            <pc:docMk/>
            <pc:sldMk cId="3768884906" sldId="264"/>
            <ac:spMk id="1043" creationId="{5EDB197C-5C0F-373A-7337-4DC0DF23AED7}"/>
          </ac:spMkLst>
        </pc:spChg>
        <pc:spChg chg="mod">
          <ac:chgData name="FMZ; Maier Benjamin" userId="8ad48023-d65a-4f17-b540-a9c2efe2b7a6" providerId="ADAL" clId="{D818A552-0435-4C13-BBB8-DB0F902B1CAB}" dt="2025-03-31T11:46:56.490" v="2554" actId="1076"/>
          <ac:spMkLst>
            <pc:docMk/>
            <pc:sldMk cId="3768884906" sldId="264"/>
            <ac:spMk id="1044" creationId="{0EBC66E2-439E-F26F-CB8C-6BD73689F45B}"/>
          </ac:spMkLst>
        </pc:spChg>
        <pc:spChg chg="add mod topLvl">
          <ac:chgData name="FMZ; Maier Benjamin" userId="8ad48023-d65a-4f17-b540-a9c2efe2b7a6" providerId="ADAL" clId="{D818A552-0435-4C13-BBB8-DB0F902B1CAB}" dt="2025-03-31T11:47:24.971" v="2557" actId="1076"/>
          <ac:spMkLst>
            <pc:docMk/>
            <pc:sldMk cId="3768884906" sldId="264"/>
            <ac:spMk id="1047" creationId="{5CC9566D-3A7F-7851-2A6B-2712713C327E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3" creationId="{4DFA3594-4078-8A2B-2AEA-EC4C1A0C1FC4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5" creationId="{D4D3FDCE-7F15-66C2-8539-EF6E0406205C}"/>
          </ac:spMkLst>
        </pc:spChg>
        <pc:spChg chg="mod">
          <ac:chgData name="FMZ; Maier Benjamin" userId="8ad48023-d65a-4f17-b540-a9c2efe2b7a6" providerId="ADAL" clId="{D818A552-0435-4C13-BBB8-DB0F902B1CAB}" dt="2025-03-31T11:44:06.005" v="2539" actId="1076"/>
          <ac:spMkLst>
            <pc:docMk/>
            <pc:sldMk cId="3768884906" sldId="264"/>
            <ac:spMk id="1056" creationId="{5147E696-17BE-8AB8-60C8-52BE63357FFA}"/>
          </ac:spMkLst>
        </pc:spChg>
        <pc:spChg chg="add mod">
          <ac:chgData name="FMZ; Maier Benjamin" userId="8ad48023-d65a-4f17-b540-a9c2efe2b7a6" providerId="ADAL" clId="{D818A552-0435-4C13-BBB8-DB0F902B1CAB}" dt="2025-03-31T11:42:37.776" v="2522" actId="1076"/>
          <ac:spMkLst>
            <pc:docMk/>
            <pc:sldMk cId="3768884906" sldId="264"/>
            <ac:spMk id="1058" creationId="{8567E565-96F8-7BD3-AC46-79732C2B7276}"/>
          </ac:spMkLst>
        </pc:spChg>
        <pc:spChg chg="add mod">
          <ac:chgData name="FMZ; Maier Benjamin" userId="8ad48023-d65a-4f17-b540-a9c2efe2b7a6" providerId="ADAL" clId="{D818A552-0435-4C13-BBB8-DB0F902B1CAB}" dt="2025-03-31T11:47:30.321" v="2558" actId="1076"/>
          <ac:spMkLst>
            <pc:docMk/>
            <pc:sldMk cId="3768884906" sldId="264"/>
            <ac:spMk id="1061" creationId="{8B3B1E5E-4684-B9BF-5DE4-8568619F631E}"/>
          </ac:spMkLst>
        </pc:spChg>
        <pc:grpChg chg="del">
          <ac:chgData name="FMZ; Maier Benjamin" userId="8ad48023-d65a-4f17-b540-a9c2efe2b7a6" providerId="ADAL" clId="{D818A552-0435-4C13-BBB8-DB0F902B1CAB}" dt="2025-03-31T11:31:52.292" v="2146" actId="478"/>
          <ac:grpSpMkLst>
            <pc:docMk/>
            <pc:sldMk cId="3768884906" sldId="264"/>
            <ac:grpSpMk id="15" creationId="{EF43C7B5-4271-9DDF-6370-45240149C3C5}"/>
          </ac:grpSpMkLst>
        </pc:grpChg>
        <pc:grpChg chg="del">
          <ac:chgData name="FMZ; Maier Benjamin" userId="8ad48023-d65a-4f17-b540-a9c2efe2b7a6" providerId="ADAL" clId="{D818A552-0435-4C13-BBB8-DB0F902B1CAB}" dt="2025-03-31T11:01:42.216" v="1626" actId="478"/>
          <ac:grpSpMkLst>
            <pc:docMk/>
            <pc:sldMk cId="3768884906" sldId="264"/>
            <ac:grpSpMk id="32" creationId="{92C1C139-6D10-E06A-E2B3-47B592E97244}"/>
          </ac:grpSpMkLst>
        </pc:grpChg>
        <pc:grpChg chg="add mod">
          <ac:chgData name="FMZ; Maier Benjamin" userId="8ad48023-d65a-4f17-b540-a9c2efe2b7a6" providerId="ADAL" clId="{D818A552-0435-4C13-BBB8-DB0F902B1CAB}" dt="2025-03-31T11:11:28.434" v="1846" actId="1076"/>
          <ac:grpSpMkLst>
            <pc:docMk/>
            <pc:sldMk cId="3768884906" sldId="264"/>
            <ac:grpSpMk id="40" creationId="{F35A1374-3CD2-ABCC-3756-652F76460FE0}"/>
          </ac:grpSpMkLst>
        </pc:grpChg>
        <pc:grpChg chg="add mod">
          <ac:chgData name="FMZ; Maier Benjamin" userId="8ad48023-d65a-4f17-b540-a9c2efe2b7a6" providerId="ADAL" clId="{D818A552-0435-4C13-BBB8-DB0F902B1CAB}" dt="2025-03-31T11:46:49.870" v="2553" actId="1076"/>
          <ac:grpSpMkLst>
            <pc:docMk/>
            <pc:sldMk cId="3768884906" sldId="264"/>
            <ac:grpSpMk id="1039" creationId="{F3FBFDF3-7257-DD98-C4DB-AE5ED138C5F7}"/>
          </ac:grpSpMkLst>
        </pc:grpChg>
        <pc:grpChg chg="add del mod">
          <ac:chgData name="FMZ; Maier Benjamin" userId="8ad48023-d65a-4f17-b540-a9c2efe2b7a6" providerId="ADAL" clId="{D818A552-0435-4C13-BBB8-DB0F902B1CAB}" dt="2025-03-31T11:41:47.050" v="2499" actId="478"/>
          <ac:grpSpMkLst>
            <pc:docMk/>
            <pc:sldMk cId="3768884906" sldId="264"/>
            <ac:grpSpMk id="1040" creationId="{76BD52CC-02AE-4727-A9B1-FB2C3640D41C}"/>
          </ac:grpSpMkLst>
        </pc:grpChg>
        <pc:grpChg chg="add mod topLvl">
          <ac:chgData name="FMZ; Maier Benjamin" userId="8ad48023-d65a-4f17-b540-a9c2efe2b7a6" providerId="ADAL" clId="{D818A552-0435-4C13-BBB8-DB0F902B1CAB}" dt="2025-03-31T11:46:56.490" v="2554" actId="1076"/>
          <ac:grpSpMkLst>
            <pc:docMk/>
            <pc:sldMk cId="3768884906" sldId="264"/>
            <ac:grpSpMk id="1041" creationId="{43CBC197-AAFA-FF5E-B6AE-B2A89081CB2C}"/>
          </ac:grpSpMkLst>
        </pc:grpChg>
        <pc:grpChg chg="add del mod">
          <ac:chgData name="FMZ; Maier Benjamin" userId="8ad48023-d65a-4f17-b540-a9c2efe2b7a6" providerId="ADAL" clId="{D818A552-0435-4C13-BBB8-DB0F902B1CAB}" dt="2025-03-31T11:40:11.673" v="2482" actId="165"/>
          <ac:grpSpMkLst>
            <pc:docMk/>
            <pc:sldMk cId="3768884906" sldId="264"/>
            <ac:grpSpMk id="1048" creationId="{D8CB7B52-A37B-B198-5374-D5DDDBE1BA44}"/>
          </ac:grpSpMkLst>
        </pc:grpChg>
        <pc:grpChg chg="add del mod">
          <ac:chgData name="FMZ; Maier Benjamin" userId="8ad48023-d65a-4f17-b540-a9c2efe2b7a6" providerId="ADAL" clId="{D818A552-0435-4C13-BBB8-DB0F902B1CAB}" dt="2025-03-31T11:44:48.286" v="2541" actId="165"/>
          <ac:grpSpMkLst>
            <pc:docMk/>
            <pc:sldMk cId="3768884906" sldId="264"/>
            <ac:grpSpMk id="1049" creationId="{A4A745BA-C432-9682-6DAD-8973C481418D}"/>
          </ac:grpSpMkLst>
        </pc:grpChg>
        <pc:grpChg chg="add mod">
          <ac:chgData name="FMZ; Maier Benjamin" userId="8ad48023-d65a-4f17-b540-a9c2efe2b7a6" providerId="ADAL" clId="{D818A552-0435-4C13-BBB8-DB0F902B1CAB}" dt="2025-03-31T11:44:06.005" v="2539" actId="1076"/>
          <ac:grpSpMkLst>
            <pc:docMk/>
            <pc:sldMk cId="3768884906" sldId="264"/>
            <ac:grpSpMk id="1050" creationId="{B73494E8-0E37-A0BA-7799-165DF1C0C1A7}"/>
          </ac:grpSpMkLst>
        </pc:grpChg>
        <pc:grpChg chg="mod">
          <ac:chgData name="FMZ; Maier Benjamin" userId="8ad48023-d65a-4f17-b540-a9c2efe2b7a6" providerId="ADAL" clId="{D818A552-0435-4C13-BBB8-DB0F902B1CAB}" dt="2025-03-31T11:44:06.005" v="2539" actId="1076"/>
          <ac:grpSpMkLst>
            <pc:docMk/>
            <pc:sldMk cId="3768884906" sldId="264"/>
            <ac:grpSpMk id="1051" creationId="{FEE1FF04-8C2D-E0F8-1F88-7B7F829F4E4D}"/>
          </ac:grpSpMkLst>
        </pc:grpChg>
        <pc:grpChg chg="add mod">
          <ac:chgData name="FMZ; Maier Benjamin" userId="8ad48023-d65a-4f17-b540-a9c2efe2b7a6" providerId="ADAL" clId="{D818A552-0435-4C13-BBB8-DB0F902B1CAB}" dt="2025-03-31T11:46:49.870" v="2553" actId="1076"/>
          <ac:grpSpMkLst>
            <pc:docMk/>
            <pc:sldMk cId="3768884906" sldId="264"/>
            <ac:grpSpMk id="1062" creationId="{DDA15540-71B4-AA46-4B61-607FEEE1DF9A}"/>
          </ac:grpSpMkLst>
        </pc:grpChg>
        <pc:grpChg chg="add mod">
          <ac:chgData name="FMZ; Maier Benjamin" userId="8ad48023-d65a-4f17-b540-a9c2efe2b7a6" providerId="ADAL" clId="{D818A552-0435-4C13-BBB8-DB0F902B1CAB}" dt="2025-03-31T11:46:56.490" v="2554" actId="1076"/>
          <ac:grpSpMkLst>
            <pc:docMk/>
            <pc:sldMk cId="3768884906" sldId="264"/>
            <ac:grpSpMk id="1063" creationId="{E47F8E6C-794F-829B-BFBD-62C11D675355}"/>
          </ac:grpSpMkLst>
        </pc:grpChg>
        <pc:picChg chg="del">
          <ac:chgData name="FMZ; Maier Benjamin" userId="8ad48023-d65a-4f17-b540-a9c2efe2b7a6" providerId="ADAL" clId="{D818A552-0435-4C13-BBB8-DB0F902B1CAB}" dt="2025-03-31T11:31:55.410" v="2147" actId="478"/>
          <ac:picMkLst>
            <pc:docMk/>
            <pc:sldMk cId="3768884906" sldId="264"/>
            <ac:picMk id="16" creationId="{F05AF357-530F-1C6B-1BD9-C2FB6A2E7C9A}"/>
          </ac:picMkLst>
        </pc:picChg>
        <pc:picChg chg="add mod">
          <ac:chgData name="FMZ; Maier Benjamin" userId="8ad48023-d65a-4f17-b540-a9c2efe2b7a6" providerId="ADAL" clId="{D818A552-0435-4C13-BBB8-DB0F902B1CAB}" dt="2025-03-31T11:02:04.368" v="1627" actId="931"/>
          <ac:picMkLst>
            <pc:docMk/>
            <pc:sldMk cId="3768884906" sldId="264"/>
            <ac:picMk id="30" creationId="{CD795B14-95D0-770E-D570-FEB26EFB899A}"/>
          </ac:picMkLst>
        </pc:picChg>
        <pc:picChg chg="add mod">
          <ac:chgData name="FMZ; Maier Benjamin" userId="8ad48023-d65a-4f17-b540-a9c2efe2b7a6" providerId="ADAL" clId="{D818A552-0435-4C13-BBB8-DB0F902B1CAB}" dt="2025-03-31T11:08:32.590" v="1820" actId="207"/>
          <ac:picMkLst>
            <pc:docMk/>
            <pc:sldMk cId="3768884906" sldId="264"/>
            <ac:picMk id="34" creationId="{35ECDB98-00C7-2C6A-C2B3-7468BE60C447}"/>
          </ac:picMkLst>
        </pc:picChg>
        <pc:picChg chg="mod">
          <ac:chgData name="FMZ; Maier Benjamin" userId="8ad48023-d65a-4f17-b540-a9c2efe2b7a6" providerId="ADAL" clId="{D818A552-0435-4C13-BBB8-DB0F902B1CAB}" dt="2025-03-31T11:10:50.885" v="1830" actId="1076"/>
          <ac:picMkLst>
            <pc:docMk/>
            <pc:sldMk cId="3768884906" sldId="264"/>
            <ac:picMk id="48" creationId="{1D08FF6E-B992-CC82-A196-1F398DA78809}"/>
          </ac:picMkLst>
        </pc:picChg>
        <pc:picChg chg="mod">
          <ac:chgData name="FMZ; Maier Benjamin" userId="8ad48023-d65a-4f17-b540-a9c2efe2b7a6" providerId="ADAL" clId="{D818A552-0435-4C13-BBB8-DB0F902B1CAB}" dt="2025-03-31T11:10:47.376" v="1828"/>
          <ac:picMkLst>
            <pc:docMk/>
            <pc:sldMk cId="3768884906" sldId="264"/>
            <ac:picMk id="50" creationId="{070F117A-87CE-17CB-6994-84469F7C5E12}"/>
          </ac:picMkLst>
        </pc:picChg>
        <pc:picChg chg="del">
          <ac:chgData name="FMZ; Maier Benjamin" userId="8ad48023-d65a-4f17-b540-a9c2efe2b7a6" providerId="ADAL" clId="{D818A552-0435-4C13-BBB8-DB0F902B1CAB}" dt="2025-03-31T11:10:02.252" v="1823" actId="478"/>
          <ac:picMkLst>
            <pc:docMk/>
            <pc:sldMk cId="3768884906" sldId="264"/>
            <ac:picMk id="54" creationId="{D0D415D8-39B7-82BD-6588-5181C943A8B3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56" creationId="{8679BEEC-EE9E-C525-E51D-D0FD111173F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58" creationId="{66412466-D34E-DBF8-6E98-D48BD0C28E0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61" creationId="{98337848-A168-CC9F-4B6E-1A9C950E6C6E}"/>
          </ac:picMkLst>
        </pc:picChg>
        <pc:picChg chg="del">
          <ac:chgData name="FMZ; Maier Benjamin" userId="8ad48023-d65a-4f17-b540-a9c2efe2b7a6" providerId="ADAL" clId="{D818A552-0435-4C13-BBB8-DB0F902B1CAB}" dt="2025-03-31T11:10:14.437" v="1825" actId="478"/>
          <ac:picMkLst>
            <pc:docMk/>
            <pc:sldMk cId="3768884906" sldId="264"/>
            <ac:picMk id="62" creationId="{1D75113A-A22B-38F0-F5A5-1505E2748040}"/>
          </ac:picMkLst>
        </pc:picChg>
        <pc:picChg chg="add del mod">
          <ac:chgData name="FMZ; Maier Benjamin" userId="8ad48023-d65a-4f17-b540-a9c2efe2b7a6" providerId="ADAL" clId="{D818A552-0435-4C13-BBB8-DB0F902B1CAB}" dt="2025-03-31T11:12:13.040" v="1848" actId="21"/>
          <ac:picMkLst>
            <pc:docMk/>
            <pc:sldMk cId="3768884906" sldId="264"/>
            <ac:picMk id="1024" creationId="{E6E435EA-9898-592C-6A15-B4DB686A7572}"/>
          </ac:picMkLst>
        </pc:picChg>
        <pc:picChg chg="add del mod">
          <ac:chgData name="FMZ; Maier Benjamin" userId="8ad48023-d65a-4f17-b540-a9c2efe2b7a6" providerId="ADAL" clId="{D818A552-0435-4C13-BBB8-DB0F902B1CAB}" dt="2025-03-31T11:03:05.146" v="1639" actId="478"/>
          <ac:picMkLst>
            <pc:docMk/>
            <pc:sldMk cId="3768884906" sldId="264"/>
            <ac:picMk id="1028" creationId="{B8ECD50D-648C-BE0E-FE4F-27B1CEB0789B}"/>
          </ac:picMkLst>
        </pc:picChg>
        <pc:picChg chg="del">
          <ac:chgData name="FMZ; Maier Benjamin" userId="8ad48023-d65a-4f17-b540-a9c2efe2b7a6" providerId="ADAL" clId="{D818A552-0435-4C13-BBB8-DB0F902B1CAB}" dt="2025-03-31T11:09:57.832" v="1821" actId="478"/>
          <ac:picMkLst>
            <pc:docMk/>
            <pc:sldMk cId="3768884906" sldId="264"/>
            <ac:picMk id="1030" creationId="{71DDAB79-5BB9-00CD-2B39-8CC3C805CD45}"/>
          </ac:picMkLst>
        </pc:picChg>
        <pc:picChg chg="add mod">
          <ac:chgData name="FMZ; Maier Benjamin" userId="8ad48023-d65a-4f17-b540-a9c2efe2b7a6" providerId="ADAL" clId="{D818A552-0435-4C13-BBB8-DB0F902B1CAB}" dt="2025-03-31T11:36:29.787" v="2249" actId="164"/>
          <ac:picMkLst>
            <pc:docMk/>
            <pc:sldMk cId="3768884906" sldId="264"/>
            <ac:picMk id="1032" creationId="{105EBFD9-B2EF-D2F8-7F8A-BDBF3AD2B51B}"/>
          </ac:picMkLst>
        </pc:picChg>
        <pc:picChg chg="add mod">
          <ac:chgData name="FMZ; Maier Benjamin" userId="8ad48023-d65a-4f17-b540-a9c2efe2b7a6" providerId="ADAL" clId="{D818A552-0435-4C13-BBB8-DB0F902B1CAB}" dt="2025-03-31T11:46:49.870" v="2553" actId="1076"/>
          <ac:picMkLst>
            <pc:docMk/>
            <pc:sldMk cId="3768884906" sldId="264"/>
            <ac:picMk id="1036" creationId="{145FF449-8A77-5F1E-332D-F3CE1EA6CB86}"/>
          </ac:picMkLst>
        </pc:picChg>
        <pc:picChg chg="mod">
          <ac:chgData name="FMZ; Maier Benjamin" userId="8ad48023-d65a-4f17-b540-a9c2efe2b7a6" providerId="ADAL" clId="{D818A552-0435-4C13-BBB8-DB0F902B1CAB}" dt="2025-03-31T11:46:56.490" v="2554" actId="1076"/>
          <ac:picMkLst>
            <pc:docMk/>
            <pc:sldMk cId="3768884906" sldId="264"/>
            <ac:picMk id="1042" creationId="{A6AFE97B-2720-921E-97D5-4ED511F3BC15}"/>
          </ac:picMkLst>
        </pc:picChg>
        <pc:picChg chg="add mod">
          <ac:chgData name="FMZ; Maier Benjamin" userId="8ad48023-d65a-4f17-b540-a9c2efe2b7a6" providerId="ADAL" clId="{D818A552-0435-4C13-BBB8-DB0F902B1CAB}" dt="2025-03-31T11:39:31.412" v="2471"/>
          <ac:picMkLst>
            <pc:docMk/>
            <pc:sldMk cId="3768884906" sldId="264"/>
            <ac:picMk id="1045" creationId="{BB439D11-161B-E0EA-AFBF-C510351F1971}"/>
          </ac:picMkLst>
        </pc:picChg>
        <pc:picChg chg="add mod topLvl">
          <ac:chgData name="FMZ; Maier Benjamin" userId="8ad48023-d65a-4f17-b540-a9c2efe2b7a6" providerId="ADAL" clId="{D818A552-0435-4C13-BBB8-DB0F902B1CAB}" dt="2025-03-31T11:47:16.512" v="2556" actId="1076"/>
          <ac:picMkLst>
            <pc:docMk/>
            <pc:sldMk cId="3768884906" sldId="264"/>
            <ac:picMk id="1046" creationId="{887B146A-B61C-157C-6968-42BD9A5B70F4}"/>
          </ac:picMkLst>
        </pc:picChg>
        <pc:picChg chg="mod">
          <ac:chgData name="FMZ; Maier Benjamin" userId="8ad48023-d65a-4f17-b540-a9c2efe2b7a6" providerId="ADAL" clId="{D818A552-0435-4C13-BBB8-DB0F902B1CAB}" dt="2025-03-31T11:44:06.005" v="2539" actId="1076"/>
          <ac:picMkLst>
            <pc:docMk/>
            <pc:sldMk cId="3768884906" sldId="264"/>
            <ac:picMk id="1052" creationId="{D85470A8-D791-F1E5-2AEF-36372EB783D8}"/>
          </ac:picMkLst>
        </pc:picChg>
        <pc:picChg chg="mod">
          <ac:chgData name="FMZ; Maier Benjamin" userId="8ad48023-d65a-4f17-b540-a9c2efe2b7a6" providerId="ADAL" clId="{D818A552-0435-4C13-BBB8-DB0F902B1CAB}" dt="2025-03-31T11:44:06.005" v="2539" actId="1076"/>
          <ac:picMkLst>
            <pc:docMk/>
            <pc:sldMk cId="3768884906" sldId="264"/>
            <ac:picMk id="1054" creationId="{79DC9ECE-1A0C-1615-2312-9D41765C89A4}"/>
          </ac:picMkLst>
        </pc:picChg>
        <pc:picChg chg="add mod">
          <ac:chgData name="FMZ; Maier Benjamin" userId="8ad48023-d65a-4f17-b540-a9c2efe2b7a6" providerId="ADAL" clId="{D818A552-0435-4C13-BBB8-DB0F902B1CAB}" dt="2025-03-31T11:42:17.872" v="2516"/>
          <ac:picMkLst>
            <pc:docMk/>
            <pc:sldMk cId="3768884906" sldId="264"/>
            <ac:picMk id="1057" creationId="{4FD24FBA-0DE0-B63E-546A-311615E86DB1}"/>
          </ac:picMkLst>
        </pc:picChg>
        <pc:picChg chg="add mod">
          <ac:chgData name="FMZ; Maier Benjamin" userId="8ad48023-d65a-4f17-b540-a9c2efe2b7a6" providerId="ADAL" clId="{D818A552-0435-4C13-BBB8-DB0F902B1CAB}" dt="2025-03-31T11:42:50.897" v="2525"/>
          <ac:picMkLst>
            <pc:docMk/>
            <pc:sldMk cId="3768884906" sldId="264"/>
            <ac:picMk id="1059" creationId="{4D674B84-8BB5-F82B-E3E8-C385DB593D4A}"/>
          </ac:picMkLst>
        </pc:picChg>
        <pc:picChg chg="add mod">
          <ac:chgData name="FMZ; Maier Benjamin" userId="8ad48023-d65a-4f17-b540-a9c2efe2b7a6" providerId="ADAL" clId="{D818A552-0435-4C13-BBB8-DB0F902B1CAB}" dt="2025-03-31T11:47:37.322" v="2559" actId="1076"/>
          <ac:picMkLst>
            <pc:docMk/>
            <pc:sldMk cId="3768884906" sldId="264"/>
            <ac:picMk id="1060" creationId="{5190A95F-5BD2-9764-0F4A-5953F00BF53D}"/>
          </ac:picMkLst>
        </pc:picChg>
        <pc:cxnChg chg="add mod">
          <ac:chgData name="FMZ; Maier Benjamin" userId="8ad48023-d65a-4f17-b540-a9c2efe2b7a6" providerId="ADAL" clId="{D818A552-0435-4C13-BBB8-DB0F902B1CAB}" dt="2025-03-31T11:32:08.889" v="2149" actId="1076"/>
          <ac:cxnSpMkLst>
            <pc:docMk/>
            <pc:sldMk cId="3768884906" sldId="264"/>
            <ac:cxnSpMk id="1026" creationId="{F8C94892-15DE-30DE-1F75-44F0BF2E1170}"/>
          </ac:cxnSpMkLst>
        </pc:cxnChg>
      </pc:sldChg>
      <pc:sldChg chg="addSp delSp modSp add mod modNotesTx">
        <pc:chgData name="FMZ; Maier Benjamin" userId="8ad48023-d65a-4f17-b540-a9c2efe2b7a6" providerId="ADAL" clId="{D818A552-0435-4C13-BBB8-DB0F902B1CAB}" dt="2025-03-31T12:02:44.572" v="2627" actId="1076"/>
        <pc:sldMkLst>
          <pc:docMk/>
          <pc:sldMk cId="1413483899" sldId="265"/>
        </pc:sldMkLst>
        <pc:spChg chg="mod">
          <ac:chgData name="FMZ; Maier Benjamin" userId="8ad48023-d65a-4f17-b540-a9c2efe2b7a6" providerId="ADAL" clId="{D818A552-0435-4C13-BBB8-DB0F902B1CAB}" dt="2025-03-31T12:02:24.980" v="2623"/>
          <ac:spMkLst>
            <pc:docMk/>
            <pc:sldMk cId="1413483899" sldId="265"/>
            <ac:spMk id="8" creationId="{7C137513-86FB-05FF-889A-7A4920860B21}"/>
          </ac:spMkLst>
        </pc:spChg>
        <pc:spChg chg="mod">
          <ac:chgData name="FMZ; Maier Benjamin" userId="8ad48023-d65a-4f17-b540-a9c2efe2b7a6" providerId="ADAL" clId="{D818A552-0435-4C13-BBB8-DB0F902B1CAB}" dt="2025-03-31T12:02:24.980" v="2623"/>
          <ac:spMkLst>
            <pc:docMk/>
            <pc:sldMk cId="1413483899" sldId="265"/>
            <ac:spMk id="10" creationId="{24642BF9-8165-DA1F-FE79-A3CC5C118B8C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28" creationId="{18B11B93-62B6-6F7A-015E-EF1311872B37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37" creationId="{85730AD1-A9AB-5DCC-EB66-904A6DBFEF9B}"/>
          </ac:spMkLst>
        </pc:spChg>
        <pc:spChg chg="mod">
          <ac:chgData name="FMZ; Maier Benjamin" userId="8ad48023-d65a-4f17-b540-a9c2efe2b7a6" providerId="ADAL" clId="{D818A552-0435-4C13-BBB8-DB0F902B1CAB}" dt="2025-03-31T12:02:36.870" v="2624" actId="1076"/>
          <ac:spMkLst>
            <pc:docMk/>
            <pc:sldMk cId="1413483899" sldId="265"/>
            <ac:spMk id="38" creationId="{04AE202E-153B-2D63-3FD9-DADCFC763AEB}"/>
          </ac:spMkLst>
        </pc:spChg>
        <pc:spChg chg="del">
          <ac:chgData name="FMZ; Maier Benjamin" userId="8ad48023-d65a-4f17-b540-a9c2efe2b7a6" providerId="ADAL" clId="{D818A552-0435-4C13-BBB8-DB0F902B1CAB}" dt="2025-03-31T12:01:47.567" v="2619" actId="478"/>
          <ac:spMkLst>
            <pc:docMk/>
            <pc:sldMk cId="1413483899" sldId="265"/>
            <ac:spMk id="52" creationId="{23FC235E-7063-B18A-4F11-B49A1F8D6143}"/>
          </ac:spMkLst>
        </pc:spChg>
        <pc:spChg chg="del">
          <ac:chgData name="FMZ; Maier Benjamin" userId="8ad48023-d65a-4f17-b540-a9c2efe2b7a6" providerId="ADAL" clId="{D818A552-0435-4C13-BBB8-DB0F902B1CAB}" dt="2025-03-31T12:01:53.912" v="2622" actId="478"/>
          <ac:spMkLst>
            <pc:docMk/>
            <pc:sldMk cId="1413483899" sldId="265"/>
            <ac:spMk id="53" creationId="{2117C569-D3E3-7031-5F70-1EE6B1AD68F3}"/>
          </ac:spMkLst>
        </pc:spChg>
        <pc:spChg chg="del">
          <ac:chgData name="FMZ; Maier Benjamin" userId="8ad48023-d65a-4f17-b540-a9c2efe2b7a6" providerId="ADAL" clId="{D818A552-0435-4C13-BBB8-DB0F902B1CAB}" dt="2025-03-31T12:01:53.912" v="2622" actId="478"/>
          <ac:spMkLst>
            <pc:docMk/>
            <pc:sldMk cId="1413483899" sldId="265"/>
            <ac:spMk id="60" creationId="{7B5B1B2C-F0A2-A221-0432-43978E2065BE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5" creationId="{B620F3F0-C0FE-B0B1-479A-155106D2F51D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7" creationId="{F2E38655-2CA5-6B9A-A071-FDC0723D5F21}"/>
          </ac:spMkLst>
        </pc:spChg>
        <pc:spChg chg="mod">
          <ac:chgData name="FMZ; Maier Benjamin" userId="8ad48023-d65a-4f17-b540-a9c2efe2b7a6" providerId="ADAL" clId="{D818A552-0435-4C13-BBB8-DB0F902B1CAB}" dt="2025-03-31T12:02:41.521" v="2626" actId="1076"/>
          <ac:spMkLst>
            <pc:docMk/>
            <pc:sldMk cId="1413483899" sldId="265"/>
            <ac:spMk id="1038" creationId="{F512850D-4E3C-9CD4-BEC3-D63A52F9781D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2" creationId="{31BFA498-B43F-3A37-D7AF-64BA1351B056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4" creationId="{8D7E4162-6216-D368-1986-54933BCE5704}"/>
          </ac:spMkLst>
        </pc:spChg>
        <pc:spChg chg="mod">
          <ac:chgData name="FMZ; Maier Benjamin" userId="8ad48023-d65a-4f17-b540-a9c2efe2b7a6" providerId="ADAL" clId="{D818A552-0435-4C13-BBB8-DB0F902B1CAB}" dt="2025-03-31T12:02:39.541" v="2625" actId="1076"/>
          <ac:spMkLst>
            <pc:docMk/>
            <pc:sldMk cId="1413483899" sldId="265"/>
            <ac:spMk id="1045" creationId="{F7F3F7DF-F712-52E5-2BD5-592F002C17C6}"/>
          </ac:spMkLst>
        </pc:spChg>
        <pc:grpChg chg="mod">
          <ac:chgData name="FMZ; Maier Benjamin" userId="8ad48023-d65a-4f17-b540-a9c2efe2b7a6" providerId="ADAL" clId="{D818A552-0435-4C13-BBB8-DB0F902B1CAB}" dt="2025-03-31T12:02:36.870" v="2624" actId="1076"/>
          <ac:grpSpMkLst>
            <pc:docMk/>
            <pc:sldMk cId="1413483899" sldId="265"/>
            <ac:grpSpMk id="17" creationId="{4E0DA88C-80B1-2174-3D0A-95B1649E9A75}"/>
          </ac:grpSpMkLst>
        </pc:grpChg>
        <pc:grpChg chg="mod">
          <ac:chgData name="FMZ; Maier Benjamin" userId="8ad48023-d65a-4f17-b540-a9c2efe2b7a6" providerId="ADAL" clId="{D818A552-0435-4C13-BBB8-DB0F902B1CAB}" dt="2025-03-31T12:02:36.870" v="2624" actId="1076"/>
          <ac:grpSpMkLst>
            <pc:docMk/>
            <pc:sldMk cId="1413483899" sldId="265"/>
            <ac:grpSpMk id="23" creationId="{476C54C9-AE07-7877-FAC1-2B36674CD332}"/>
          </ac:grpSpMkLst>
        </pc:grpChg>
        <pc:grpChg chg="del">
          <ac:chgData name="FMZ; Maier Benjamin" userId="8ad48023-d65a-4f17-b540-a9c2efe2b7a6" providerId="ADAL" clId="{D818A552-0435-4C13-BBB8-DB0F902B1CAB}" dt="2025-03-31T12:01:39.955" v="2616" actId="478"/>
          <ac:grpSpMkLst>
            <pc:docMk/>
            <pc:sldMk cId="1413483899" sldId="265"/>
            <ac:grpSpMk id="26" creationId="{0EA1AED7-45E9-B030-0DF6-00CE764DE39D}"/>
          </ac:grpSpMkLst>
        </pc:grpChg>
        <pc:grpChg chg="del">
          <ac:chgData name="FMZ; Maier Benjamin" userId="8ad48023-d65a-4f17-b540-a9c2efe2b7a6" providerId="ADAL" clId="{D818A552-0435-4C13-BBB8-DB0F902B1CAB}" dt="2025-03-31T12:01:45.159" v="2618" actId="478"/>
          <ac:grpSpMkLst>
            <pc:docMk/>
            <pc:sldMk cId="1413483899" sldId="265"/>
            <ac:grpSpMk id="30" creationId="{A6183BD6-B6DF-F51F-732D-15DF6341ED0E}"/>
          </ac:grpSpMkLst>
        </pc:grpChg>
        <pc:grpChg chg="del">
          <ac:chgData name="FMZ; Maier Benjamin" userId="8ad48023-d65a-4f17-b540-a9c2efe2b7a6" providerId="ADAL" clId="{D818A552-0435-4C13-BBB8-DB0F902B1CAB}" dt="2025-03-31T12:01:49.120" v="2620" actId="478"/>
          <ac:grpSpMkLst>
            <pc:docMk/>
            <pc:sldMk cId="1413483899" sldId="265"/>
            <ac:grpSpMk id="31" creationId="{62DF346E-353F-1698-7A52-64032843D61D}"/>
          </ac:grpSpMkLst>
        </pc:grpChg>
        <pc:grpChg chg="del">
          <ac:chgData name="FMZ; Maier Benjamin" userId="8ad48023-d65a-4f17-b540-a9c2efe2b7a6" providerId="ADAL" clId="{D818A552-0435-4C13-BBB8-DB0F902B1CAB}" dt="2025-03-31T12:01:50.722" v="2621" actId="478"/>
          <ac:grpSpMkLst>
            <pc:docMk/>
            <pc:sldMk cId="1413483899" sldId="265"/>
            <ac:grpSpMk id="32" creationId="{56FF8BE2-4CF9-2A12-045A-5599C8AB25A6}"/>
          </ac:grpSpMkLst>
        </pc:grpChg>
        <pc:grpChg chg="mod">
          <ac:chgData name="FMZ; Maier Benjamin" userId="8ad48023-d65a-4f17-b540-a9c2efe2b7a6" providerId="ADAL" clId="{D818A552-0435-4C13-BBB8-DB0F902B1CAB}" dt="2025-03-31T12:02:41.521" v="2626" actId="1076"/>
          <ac:grpSpMkLst>
            <pc:docMk/>
            <pc:sldMk cId="1413483899" sldId="265"/>
            <ac:grpSpMk id="1032" creationId="{A223BA96-F7E9-1CD8-AEB3-CAE514E7B32B}"/>
          </ac:grpSpMkLst>
        </pc:grpChg>
        <pc:grpChg chg="mod">
          <ac:chgData name="FMZ; Maier Benjamin" userId="8ad48023-d65a-4f17-b540-a9c2efe2b7a6" providerId="ADAL" clId="{D818A552-0435-4C13-BBB8-DB0F902B1CAB}" dt="2025-03-31T12:02:41.521" v="2626" actId="1076"/>
          <ac:grpSpMkLst>
            <pc:docMk/>
            <pc:sldMk cId="1413483899" sldId="265"/>
            <ac:grpSpMk id="1033" creationId="{0D7BB91C-536B-96DE-0317-3FD10BC9D165}"/>
          </ac:grpSpMkLst>
        </pc:grpChg>
        <pc:grpChg chg="mod">
          <ac:chgData name="FMZ; Maier Benjamin" userId="8ad48023-d65a-4f17-b540-a9c2efe2b7a6" providerId="ADAL" clId="{D818A552-0435-4C13-BBB8-DB0F902B1CAB}" dt="2025-03-31T12:02:39.541" v="2625" actId="1076"/>
          <ac:grpSpMkLst>
            <pc:docMk/>
            <pc:sldMk cId="1413483899" sldId="265"/>
            <ac:grpSpMk id="1039" creationId="{B3405076-C9BC-2894-FDBB-98AB4126E035}"/>
          </ac:grpSpMkLst>
        </pc:grpChg>
        <pc:grpChg chg="mod">
          <ac:chgData name="FMZ; Maier Benjamin" userId="8ad48023-d65a-4f17-b540-a9c2efe2b7a6" providerId="ADAL" clId="{D818A552-0435-4C13-BBB8-DB0F902B1CAB}" dt="2025-03-31T12:02:39.541" v="2625" actId="1076"/>
          <ac:grpSpMkLst>
            <pc:docMk/>
            <pc:sldMk cId="1413483899" sldId="265"/>
            <ac:grpSpMk id="1040" creationId="{74447820-8968-D774-CA11-601FD63A27B2}"/>
          </ac:grpSpMkLst>
        </pc:grpChg>
        <pc:picChg chg="del">
          <ac:chgData name="FMZ; Maier Benjamin" userId="8ad48023-d65a-4f17-b540-a9c2efe2b7a6" providerId="ADAL" clId="{D818A552-0435-4C13-BBB8-DB0F902B1CAB}" dt="2025-03-31T12:01:42.986" v="2617" actId="478"/>
          <ac:picMkLst>
            <pc:docMk/>
            <pc:sldMk cId="1413483899" sldId="265"/>
            <ac:picMk id="18" creationId="{4FDFD6AB-3E36-9F61-C0C0-9DFD2367FD43}"/>
          </ac:picMkLst>
        </pc:picChg>
        <pc:picChg chg="mod">
          <ac:chgData name="FMZ; Maier Benjamin" userId="8ad48023-d65a-4f17-b540-a9c2efe2b7a6" providerId="ADAL" clId="{D818A552-0435-4C13-BBB8-DB0F902B1CAB}" dt="2025-03-31T12:02:36.870" v="2624" actId="1076"/>
          <ac:picMkLst>
            <pc:docMk/>
            <pc:sldMk cId="1413483899" sldId="265"/>
            <ac:picMk id="24" creationId="{158BADAB-09C9-DCFC-4B82-22D0D0A8826F}"/>
          </ac:picMkLst>
        </pc:picChg>
        <pc:picChg chg="mod">
          <ac:chgData name="FMZ; Maier Benjamin" userId="8ad48023-d65a-4f17-b540-a9c2efe2b7a6" providerId="ADAL" clId="{D818A552-0435-4C13-BBB8-DB0F902B1CAB}" dt="2025-03-31T12:02:36.870" v="2624" actId="1076"/>
          <ac:picMkLst>
            <pc:docMk/>
            <pc:sldMk cId="1413483899" sldId="265"/>
            <ac:picMk id="35" creationId="{9AD6C46D-82B0-DC0C-9BBE-945248BA37DC}"/>
          </ac:picMkLst>
        </pc:picChg>
        <pc:picChg chg="mod">
          <ac:chgData name="FMZ; Maier Benjamin" userId="8ad48023-d65a-4f17-b540-a9c2efe2b7a6" providerId="ADAL" clId="{D818A552-0435-4C13-BBB8-DB0F902B1CAB}" dt="2025-03-31T12:02:41.521" v="2626" actId="1076"/>
          <ac:picMkLst>
            <pc:docMk/>
            <pc:sldMk cId="1413483899" sldId="265"/>
            <ac:picMk id="1034" creationId="{1A614952-D817-3D12-59A8-D9DB15AB5B03}"/>
          </ac:picMkLst>
        </pc:picChg>
        <pc:picChg chg="mod">
          <ac:chgData name="FMZ; Maier Benjamin" userId="8ad48023-d65a-4f17-b540-a9c2efe2b7a6" providerId="ADAL" clId="{D818A552-0435-4C13-BBB8-DB0F902B1CAB}" dt="2025-03-31T12:02:41.521" v="2626" actId="1076"/>
          <ac:picMkLst>
            <pc:docMk/>
            <pc:sldMk cId="1413483899" sldId="265"/>
            <ac:picMk id="1036" creationId="{1EA44108-EED1-176B-F4F7-FF7AE4B9673E}"/>
          </ac:picMkLst>
        </pc:picChg>
        <pc:picChg chg="mod">
          <ac:chgData name="FMZ; Maier Benjamin" userId="8ad48023-d65a-4f17-b540-a9c2efe2b7a6" providerId="ADAL" clId="{D818A552-0435-4C13-BBB8-DB0F902B1CAB}" dt="2025-03-31T12:02:39.541" v="2625" actId="1076"/>
          <ac:picMkLst>
            <pc:docMk/>
            <pc:sldMk cId="1413483899" sldId="265"/>
            <ac:picMk id="1041" creationId="{EB23F357-A681-B297-68EE-8B0F0CF901A7}"/>
          </ac:picMkLst>
        </pc:picChg>
        <pc:picChg chg="mod">
          <ac:chgData name="FMZ; Maier Benjamin" userId="8ad48023-d65a-4f17-b540-a9c2efe2b7a6" providerId="ADAL" clId="{D818A552-0435-4C13-BBB8-DB0F902B1CAB}" dt="2025-03-31T12:02:39.541" v="2625" actId="1076"/>
          <ac:picMkLst>
            <pc:docMk/>
            <pc:sldMk cId="1413483899" sldId="265"/>
            <ac:picMk id="1043" creationId="{DC233907-35B9-5D84-8B08-649ABAAEBA48}"/>
          </ac:picMkLst>
        </pc:picChg>
        <pc:cxnChg chg="mod">
          <ac:chgData name="FMZ; Maier Benjamin" userId="8ad48023-d65a-4f17-b540-a9c2efe2b7a6" providerId="ADAL" clId="{D818A552-0435-4C13-BBB8-DB0F902B1CAB}" dt="2025-03-31T12:02:44.572" v="2627" actId="1076"/>
          <ac:cxnSpMkLst>
            <pc:docMk/>
            <pc:sldMk cId="1413483899" sldId="265"/>
            <ac:cxnSpMk id="15" creationId="{08EF0008-02A3-9830-A699-680AE32948F0}"/>
          </ac:cxnSpMkLst>
        </pc:cxnChg>
      </pc:sldChg>
      <pc:sldChg chg="new del">
        <pc:chgData name="FMZ; Maier Benjamin" userId="8ad48023-d65a-4f17-b540-a9c2efe2b7a6" providerId="ADAL" clId="{D818A552-0435-4C13-BBB8-DB0F902B1CAB}" dt="2025-03-31T11:15:26.124" v="1867" actId="47"/>
        <pc:sldMkLst>
          <pc:docMk/>
          <pc:sldMk cId="2430315735" sldId="265"/>
        </pc:sldMkLst>
      </pc:sldChg>
    </pc:docChg>
  </pc:docChgLst>
  <pc:docChgLst>
    <pc:chgData name="FMZ; Allamand Luis" userId="0299a935-3d7a-4961-b16c-bd784a8bde54" providerId="ADAL" clId="{835628C4-37B0-452A-9B17-982F10A0CE80}"/>
    <pc:docChg chg="undo custSel addSld modSld">
      <pc:chgData name="FMZ; Allamand Luis" userId="0299a935-3d7a-4961-b16c-bd784a8bde54" providerId="ADAL" clId="{835628C4-37B0-452A-9B17-982F10A0CE80}" dt="2025-04-17T17:44:35.280" v="497" actId="166"/>
      <pc:docMkLst>
        <pc:docMk/>
      </pc:docMkLst>
      <pc:sldChg chg="addSp delSp modSp new mod">
        <pc:chgData name="FMZ; Allamand Luis" userId="0299a935-3d7a-4961-b16c-bd784a8bde54" providerId="ADAL" clId="{835628C4-37B0-452A-9B17-982F10A0CE80}" dt="2025-04-17T17:44:35.280" v="497" actId="166"/>
        <pc:sldMkLst>
          <pc:docMk/>
          <pc:sldMk cId="1911781007" sldId="266"/>
        </pc:sldMkLst>
        <pc:spChg chg="del">
          <ac:chgData name="FMZ; Allamand Luis" userId="0299a935-3d7a-4961-b16c-bd784a8bde54" providerId="ADAL" clId="{835628C4-37B0-452A-9B17-982F10A0CE80}" dt="2025-04-17T17:31:08.700" v="1" actId="478"/>
          <ac:spMkLst>
            <pc:docMk/>
            <pc:sldMk cId="1911781007" sldId="266"/>
            <ac:spMk id="2" creationId="{A87022D4-AE12-B584-172F-6613CA4ADB0E}"/>
          </ac:spMkLst>
        </pc:spChg>
        <pc:spChg chg="del">
          <ac:chgData name="FMZ; Allamand Luis" userId="0299a935-3d7a-4961-b16c-bd784a8bde54" providerId="ADAL" clId="{835628C4-37B0-452A-9B17-982F10A0CE80}" dt="2025-04-17T17:31:10.340" v="2" actId="478"/>
          <ac:spMkLst>
            <pc:docMk/>
            <pc:sldMk cId="1911781007" sldId="266"/>
            <ac:spMk id="3" creationId="{8D6CA581-BB09-6B20-0245-4F2C78080A4F}"/>
          </ac:spMkLst>
        </pc:spChg>
        <pc:spChg chg="add mod">
          <ac:chgData name="FMZ; Allamand Luis" userId="0299a935-3d7a-4961-b16c-bd784a8bde54" providerId="ADAL" clId="{835628C4-37B0-452A-9B17-982F10A0CE80}" dt="2025-04-17T17:37:57.211" v="214" actId="34135"/>
          <ac:spMkLst>
            <pc:docMk/>
            <pc:sldMk cId="1911781007" sldId="266"/>
            <ac:spMk id="8" creationId="{825E49D4-A7F9-7A1C-D16D-5B984935E901}"/>
          </ac:spMkLst>
        </pc:spChg>
        <pc:spChg chg="del mod topLvl">
          <ac:chgData name="FMZ; Allamand Luis" userId="0299a935-3d7a-4961-b16c-bd784a8bde54" providerId="ADAL" clId="{835628C4-37B0-452A-9B17-982F10A0CE80}" dt="2025-04-17T17:38:48.915" v="248" actId="478"/>
          <ac:spMkLst>
            <pc:docMk/>
            <pc:sldMk cId="1911781007" sldId="266"/>
            <ac:spMk id="17" creationId="{5F5CD28F-EF07-9B37-2AB9-C530CBC21750}"/>
          </ac:spMkLst>
        </pc:spChg>
        <pc:spChg chg="del mod topLvl">
          <ac:chgData name="FMZ; Allamand Luis" userId="0299a935-3d7a-4961-b16c-bd784a8bde54" providerId="ADAL" clId="{835628C4-37B0-452A-9B17-982F10A0CE80}" dt="2025-04-17T17:38:15.960" v="217" actId="478"/>
          <ac:spMkLst>
            <pc:docMk/>
            <pc:sldMk cId="1911781007" sldId="266"/>
            <ac:spMk id="18" creationId="{AF3767E6-F31D-A1D4-A483-DB542C6AE3B0}"/>
          </ac:spMkLst>
        </pc:spChg>
        <pc:spChg chg="add mod">
          <ac:chgData name="FMZ; Allamand Luis" userId="0299a935-3d7a-4961-b16c-bd784a8bde54" providerId="ADAL" clId="{835628C4-37B0-452A-9B17-982F10A0CE80}" dt="2025-04-17T17:42:47.830" v="394" actId="1036"/>
          <ac:spMkLst>
            <pc:docMk/>
            <pc:sldMk cId="1911781007" sldId="266"/>
            <ac:spMk id="19" creationId="{10B0A611-C79F-B8C8-DECC-02C144BDE5EB}"/>
          </ac:spMkLst>
        </pc:spChg>
        <pc:spChg chg="add mod">
          <ac:chgData name="FMZ; Allamand Luis" userId="0299a935-3d7a-4961-b16c-bd784a8bde54" providerId="ADAL" clId="{835628C4-37B0-452A-9B17-982F10A0CE80}" dt="2025-04-17T17:42:47.830" v="394" actId="1036"/>
          <ac:spMkLst>
            <pc:docMk/>
            <pc:sldMk cId="1911781007" sldId="266"/>
            <ac:spMk id="20" creationId="{A0006C0F-3D7A-FDFA-C571-94CBFBC8836E}"/>
          </ac:spMkLst>
        </pc:spChg>
        <pc:spChg chg="add mod">
          <ac:chgData name="FMZ; Allamand Luis" userId="0299a935-3d7a-4961-b16c-bd784a8bde54" providerId="ADAL" clId="{835628C4-37B0-452A-9B17-982F10A0CE80}" dt="2025-04-17T17:42:47.830" v="394" actId="1036"/>
          <ac:spMkLst>
            <pc:docMk/>
            <pc:sldMk cId="1911781007" sldId="266"/>
            <ac:spMk id="21" creationId="{24AF1350-3143-46F9-89D2-709B1E4DF2A1}"/>
          </ac:spMkLst>
        </pc:spChg>
        <pc:spChg chg="add mod">
          <ac:chgData name="FMZ; Allamand Luis" userId="0299a935-3d7a-4961-b16c-bd784a8bde54" providerId="ADAL" clId="{835628C4-37B0-452A-9B17-982F10A0CE80}" dt="2025-04-17T17:42:47.830" v="394" actId="1036"/>
          <ac:spMkLst>
            <pc:docMk/>
            <pc:sldMk cId="1911781007" sldId="266"/>
            <ac:spMk id="22" creationId="{85236FFF-FC1D-A36A-558A-B9E792DC8EFD}"/>
          </ac:spMkLst>
        </pc:spChg>
        <pc:spChg chg="add mod">
          <ac:chgData name="FMZ; Allamand Luis" userId="0299a935-3d7a-4961-b16c-bd784a8bde54" providerId="ADAL" clId="{835628C4-37B0-452A-9B17-982F10A0CE80}" dt="2025-04-17T17:41:13.531" v="356" actId="1037"/>
          <ac:spMkLst>
            <pc:docMk/>
            <pc:sldMk cId="1911781007" sldId="266"/>
            <ac:spMk id="27" creationId="{68C337B5-1168-806D-6BFB-85C6FD54C1D5}"/>
          </ac:spMkLst>
        </pc:spChg>
        <pc:spChg chg="add del mod">
          <ac:chgData name="FMZ; Allamand Luis" userId="0299a935-3d7a-4961-b16c-bd784a8bde54" providerId="ADAL" clId="{835628C4-37B0-452A-9B17-982F10A0CE80}" dt="2025-04-17T17:43:03.904" v="483" actId="478"/>
          <ac:spMkLst>
            <pc:docMk/>
            <pc:sldMk cId="1911781007" sldId="266"/>
            <ac:spMk id="34" creationId="{6A4D80DB-702A-5816-0625-C5A7D04E95A9}"/>
          </ac:spMkLst>
        </pc:spChg>
        <pc:spChg chg="add del mod">
          <ac:chgData name="FMZ; Allamand Luis" userId="0299a935-3d7a-4961-b16c-bd784a8bde54" providerId="ADAL" clId="{835628C4-37B0-452A-9B17-982F10A0CE80}" dt="2025-04-17T17:43:03.904" v="483" actId="478"/>
          <ac:spMkLst>
            <pc:docMk/>
            <pc:sldMk cId="1911781007" sldId="266"/>
            <ac:spMk id="35" creationId="{50641E36-2945-FEB9-761B-8A7AEB3131D4}"/>
          </ac:spMkLst>
        </pc:spChg>
        <pc:spChg chg="add del mod">
          <ac:chgData name="FMZ; Allamand Luis" userId="0299a935-3d7a-4961-b16c-bd784a8bde54" providerId="ADAL" clId="{835628C4-37B0-452A-9B17-982F10A0CE80}" dt="2025-04-17T17:43:03.904" v="483" actId="478"/>
          <ac:spMkLst>
            <pc:docMk/>
            <pc:sldMk cId="1911781007" sldId="266"/>
            <ac:spMk id="36" creationId="{45C43600-5A45-F618-7833-5F5633FDD5DD}"/>
          </ac:spMkLst>
        </pc:spChg>
        <pc:spChg chg="add del mod">
          <ac:chgData name="FMZ; Allamand Luis" userId="0299a935-3d7a-4961-b16c-bd784a8bde54" providerId="ADAL" clId="{835628C4-37B0-452A-9B17-982F10A0CE80}" dt="2025-04-17T17:43:03.904" v="483" actId="478"/>
          <ac:spMkLst>
            <pc:docMk/>
            <pc:sldMk cId="1911781007" sldId="266"/>
            <ac:spMk id="37" creationId="{53601F80-3353-DA43-0596-D3B490C87581}"/>
          </ac:spMkLst>
        </pc:spChg>
        <pc:spChg chg="add mod">
          <ac:chgData name="FMZ; Allamand Luis" userId="0299a935-3d7a-4961-b16c-bd784a8bde54" providerId="ADAL" clId="{835628C4-37B0-452A-9B17-982F10A0CE80}" dt="2025-04-17T17:43:59.395" v="489" actId="1076"/>
          <ac:spMkLst>
            <pc:docMk/>
            <pc:sldMk cId="1911781007" sldId="266"/>
            <ac:spMk id="39" creationId="{071E423D-35A2-AFA4-2E8B-91DC1E0422B3}"/>
          </ac:spMkLst>
        </pc:spChg>
        <pc:grpChg chg="add del mod">
          <ac:chgData name="FMZ; Allamand Luis" userId="0299a935-3d7a-4961-b16c-bd784a8bde54" providerId="ADAL" clId="{835628C4-37B0-452A-9B17-982F10A0CE80}" dt="2025-04-17T17:38:15.960" v="217" actId="478"/>
          <ac:grpSpMkLst>
            <pc:docMk/>
            <pc:sldMk cId="1911781007" sldId="266"/>
            <ac:grpSpMk id="16" creationId="{147A982F-FCAF-576E-5B6C-957A5A362D7C}"/>
          </ac:grpSpMkLst>
        </pc:grpChg>
        <pc:picChg chg="add mod">
          <ac:chgData name="FMZ; Allamand Luis" userId="0299a935-3d7a-4961-b16c-bd784a8bde54" providerId="ADAL" clId="{835628C4-37B0-452A-9B17-982F10A0CE80}" dt="2025-04-17T17:31:13.657" v="4" actId="1076"/>
          <ac:picMkLst>
            <pc:docMk/>
            <pc:sldMk cId="1911781007" sldId="266"/>
            <ac:picMk id="5" creationId="{D08A6B84-F196-13C3-DAA5-CE803047EC71}"/>
          </ac:picMkLst>
        </pc:picChg>
        <pc:picChg chg="add mod ord">
          <ac:chgData name="FMZ; Allamand Luis" userId="0299a935-3d7a-4961-b16c-bd784a8bde54" providerId="ADAL" clId="{835628C4-37B0-452A-9B17-982F10A0CE80}" dt="2025-04-17T17:34:05.480" v="82" actId="1035"/>
          <ac:picMkLst>
            <pc:docMk/>
            <pc:sldMk cId="1911781007" sldId="266"/>
            <ac:picMk id="7" creationId="{1F523BB5-710C-A1D0-5362-4B4F7E638E5B}"/>
          </ac:picMkLst>
        </pc:picChg>
        <pc:picChg chg="add mod">
          <ac:chgData name="FMZ; Allamand Luis" userId="0299a935-3d7a-4961-b16c-bd784a8bde54" providerId="ADAL" clId="{835628C4-37B0-452A-9B17-982F10A0CE80}" dt="2025-04-17T17:43:15.702" v="485" actId="14100"/>
          <ac:picMkLst>
            <pc:docMk/>
            <pc:sldMk cId="1911781007" sldId="266"/>
            <ac:picMk id="9" creationId="{AD75B6DB-56B2-4D92-6F2D-85716450D5B2}"/>
          </ac:picMkLst>
        </pc:picChg>
        <pc:picChg chg="add mod ord">
          <ac:chgData name="FMZ; Allamand Luis" userId="0299a935-3d7a-4961-b16c-bd784a8bde54" providerId="ADAL" clId="{835628C4-37B0-452A-9B17-982F10A0CE80}" dt="2025-04-17T17:41:08.009" v="350" actId="1036"/>
          <ac:picMkLst>
            <pc:docMk/>
            <pc:sldMk cId="1911781007" sldId="266"/>
            <ac:picMk id="11" creationId="{1C428484-2121-E4B1-DFCC-80508056B8A8}"/>
          </ac:picMkLst>
        </pc:picChg>
        <pc:picChg chg="add mod">
          <ac:chgData name="FMZ; Allamand Luis" userId="0299a935-3d7a-4961-b16c-bd784a8bde54" providerId="ADAL" clId="{835628C4-37B0-452A-9B17-982F10A0CE80}" dt="2025-04-17T17:41:08.009" v="350" actId="1036"/>
          <ac:picMkLst>
            <pc:docMk/>
            <pc:sldMk cId="1911781007" sldId="266"/>
            <ac:picMk id="12" creationId="{EB9B7D3D-478A-8DC6-645B-4644A342F378}"/>
          </ac:picMkLst>
        </pc:picChg>
        <pc:picChg chg="add mod">
          <ac:chgData name="FMZ; Allamand Luis" userId="0299a935-3d7a-4961-b16c-bd784a8bde54" providerId="ADAL" clId="{835628C4-37B0-452A-9B17-982F10A0CE80}" dt="2025-04-17T17:41:08.009" v="350" actId="1036"/>
          <ac:picMkLst>
            <pc:docMk/>
            <pc:sldMk cId="1911781007" sldId="266"/>
            <ac:picMk id="13" creationId="{5FFA5787-D317-1160-E497-3A2261842F05}"/>
          </ac:picMkLst>
        </pc:picChg>
        <pc:picChg chg="add mod">
          <ac:chgData name="FMZ; Allamand Luis" userId="0299a935-3d7a-4961-b16c-bd784a8bde54" providerId="ADAL" clId="{835628C4-37B0-452A-9B17-982F10A0CE80}" dt="2025-04-17T17:41:08.009" v="350" actId="1036"/>
          <ac:picMkLst>
            <pc:docMk/>
            <pc:sldMk cId="1911781007" sldId="266"/>
            <ac:picMk id="14" creationId="{A69C76ED-062E-1BEE-C5AC-1E93E09B8B56}"/>
          </ac:picMkLst>
        </pc:picChg>
        <pc:picChg chg="add mod">
          <ac:chgData name="FMZ; Allamand Luis" userId="0299a935-3d7a-4961-b16c-bd784a8bde54" providerId="ADAL" clId="{835628C4-37B0-452A-9B17-982F10A0CE80}" dt="2025-04-17T17:41:08.009" v="350" actId="1036"/>
          <ac:picMkLst>
            <pc:docMk/>
            <pc:sldMk cId="1911781007" sldId="266"/>
            <ac:picMk id="15" creationId="{D2C5041F-C374-596C-4362-0F3BC7E1BCF7}"/>
          </ac:picMkLst>
        </pc:picChg>
        <pc:picChg chg="add mod">
          <ac:chgData name="FMZ; Allamand Luis" userId="0299a935-3d7a-4961-b16c-bd784a8bde54" providerId="ADAL" clId="{835628C4-37B0-452A-9B17-982F10A0CE80}" dt="2025-04-17T17:41:22.729" v="358" actId="1037"/>
          <ac:picMkLst>
            <pc:docMk/>
            <pc:sldMk cId="1911781007" sldId="266"/>
            <ac:picMk id="24" creationId="{8F0DCB35-41C4-9051-752C-6D6D92649357}"/>
          </ac:picMkLst>
        </pc:picChg>
        <pc:picChg chg="add del mod">
          <ac:chgData name="FMZ; Allamand Luis" userId="0299a935-3d7a-4961-b16c-bd784a8bde54" providerId="ADAL" clId="{835628C4-37B0-452A-9B17-982F10A0CE80}" dt="2025-04-17T17:40:31.482" v="314" actId="478"/>
          <ac:picMkLst>
            <pc:docMk/>
            <pc:sldMk cId="1911781007" sldId="266"/>
            <ac:picMk id="26" creationId="{E9AEA64B-AF7E-20E8-C280-B55E89C04B49}"/>
          </ac:picMkLst>
        </pc:picChg>
        <pc:picChg chg="add mod">
          <ac:chgData name="FMZ; Allamand Luis" userId="0299a935-3d7a-4961-b16c-bd784a8bde54" providerId="ADAL" clId="{835628C4-37B0-452A-9B17-982F10A0CE80}" dt="2025-04-17T17:43:00.862" v="482" actId="1035"/>
          <ac:picMkLst>
            <pc:docMk/>
            <pc:sldMk cId="1911781007" sldId="266"/>
            <ac:picMk id="28" creationId="{51411201-E37E-8D57-E36C-BACD09B6B088}"/>
          </ac:picMkLst>
        </pc:picChg>
        <pc:picChg chg="add mod">
          <ac:chgData name="FMZ; Allamand Luis" userId="0299a935-3d7a-4961-b16c-bd784a8bde54" providerId="ADAL" clId="{835628C4-37B0-452A-9B17-982F10A0CE80}" dt="2025-04-17T17:43:24.031" v="487" actId="14100"/>
          <ac:picMkLst>
            <pc:docMk/>
            <pc:sldMk cId="1911781007" sldId="266"/>
            <ac:picMk id="29" creationId="{006DDADF-DF05-FFDF-5FDE-2CB40421A484}"/>
          </ac:picMkLst>
        </pc:picChg>
        <pc:picChg chg="add del mod">
          <ac:chgData name="FMZ; Allamand Luis" userId="0299a935-3d7a-4961-b16c-bd784a8bde54" providerId="ADAL" clId="{835628C4-37B0-452A-9B17-982F10A0CE80}" dt="2025-04-17T17:43:03.904" v="483" actId="478"/>
          <ac:picMkLst>
            <pc:docMk/>
            <pc:sldMk cId="1911781007" sldId="266"/>
            <ac:picMk id="30" creationId="{FD9403F7-52AE-21D5-0B95-A7F5574DE7D3}"/>
          </ac:picMkLst>
        </pc:picChg>
        <pc:picChg chg="add del mod">
          <ac:chgData name="FMZ; Allamand Luis" userId="0299a935-3d7a-4961-b16c-bd784a8bde54" providerId="ADAL" clId="{835628C4-37B0-452A-9B17-982F10A0CE80}" dt="2025-04-17T17:43:03.904" v="483" actId="478"/>
          <ac:picMkLst>
            <pc:docMk/>
            <pc:sldMk cId="1911781007" sldId="266"/>
            <ac:picMk id="31" creationId="{1EEBF225-C324-4FE7-5CEF-EA366CA1E160}"/>
          </ac:picMkLst>
        </pc:picChg>
        <pc:picChg chg="add del mod">
          <ac:chgData name="FMZ; Allamand Luis" userId="0299a935-3d7a-4961-b16c-bd784a8bde54" providerId="ADAL" clId="{835628C4-37B0-452A-9B17-982F10A0CE80}" dt="2025-04-17T17:43:03.904" v="483" actId="478"/>
          <ac:picMkLst>
            <pc:docMk/>
            <pc:sldMk cId="1911781007" sldId="266"/>
            <ac:picMk id="32" creationId="{FB7ED78E-4946-DA92-82B0-24AF71D68A01}"/>
          </ac:picMkLst>
        </pc:picChg>
        <pc:picChg chg="add del mod">
          <ac:chgData name="FMZ; Allamand Luis" userId="0299a935-3d7a-4961-b16c-bd784a8bde54" providerId="ADAL" clId="{835628C4-37B0-452A-9B17-982F10A0CE80}" dt="2025-04-17T17:43:03.904" v="483" actId="478"/>
          <ac:picMkLst>
            <pc:docMk/>
            <pc:sldMk cId="1911781007" sldId="266"/>
            <ac:picMk id="33" creationId="{C2844A69-A8B3-DD78-111E-2F626A030391}"/>
          </ac:picMkLst>
        </pc:picChg>
        <pc:picChg chg="add mod">
          <ac:chgData name="FMZ; Allamand Luis" userId="0299a935-3d7a-4961-b16c-bd784a8bde54" providerId="ADAL" clId="{835628C4-37B0-452A-9B17-982F10A0CE80}" dt="2025-04-17T17:43:59.395" v="489" actId="1076"/>
          <ac:picMkLst>
            <pc:docMk/>
            <pc:sldMk cId="1911781007" sldId="266"/>
            <ac:picMk id="38" creationId="{0F1C4312-E670-017B-A952-20CB6853A384}"/>
          </ac:picMkLst>
        </pc:picChg>
        <pc:picChg chg="add mod ord">
          <ac:chgData name="FMZ; Allamand Luis" userId="0299a935-3d7a-4961-b16c-bd784a8bde54" providerId="ADAL" clId="{835628C4-37B0-452A-9B17-982F10A0CE80}" dt="2025-04-17T17:44:35.280" v="497" actId="166"/>
          <ac:picMkLst>
            <pc:docMk/>
            <pc:sldMk cId="1911781007" sldId="266"/>
            <ac:picMk id="40" creationId="{8000D119-2757-2CDA-D8EE-5B939A8066AA}"/>
          </ac:picMkLst>
        </pc:picChg>
        <pc:picChg chg="add mod">
          <ac:chgData name="FMZ; Allamand Luis" userId="0299a935-3d7a-4961-b16c-bd784a8bde54" providerId="ADAL" clId="{835628C4-37B0-452A-9B17-982F10A0CE80}" dt="2025-04-17T17:44:29.899" v="496" actId="1076"/>
          <ac:picMkLst>
            <pc:docMk/>
            <pc:sldMk cId="1911781007" sldId="266"/>
            <ac:picMk id="42" creationId="{CC0C1795-69E2-7AB3-C218-7BF41FADEC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3B39-74C7-44A3-8D23-2F0155D3CD85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1DFFE-AA9A-4060-AA07-62F23DC4DA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28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4EDC-DE51-AAC6-2C0A-F51BB797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BB6EA-EED4-6F9F-E57B-408E7C9DB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961C1B-FDB1-A482-4252-A7F57C84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FB67DC-DBAA-1FBB-91BE-23E0B67A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3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FC14-98CF-A8B7-EA87-6D3B8530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F3E5F1-965D-F4E3-1C32-989203B34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F09C98-5045-8DBE-BB70-0DA601FC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 open Comments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01F1CF-5C65-BC91-E2C6-D76B5F9F1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7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47A4-61B5-3ADB-7B1C-8E104059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56CF38-1BD4-62AC-2C5D-5C70B8FB9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89F5974-64CF-A151-4A6E-DD16288B3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Notifications</a:t>
            </a:r>
            <a:r>
              <a:rPr lang="de-CH" dirty="0"/>
              <a:t>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315AF7-3EF0-111F-03C4-5546E7A6E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14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3AB8-969C-105D-D651-DA190AB5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E7DA73-45B2-F4DD-578B-916321723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FB9986-06C5-D410-8563-4E0659FBE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Message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E5CEA5-3BB9-5B5F-87D1-EC4DFA90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33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C7CC-52FB-095E-EF61-09507821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B60A1B-7BC5-7F64-6142-03BDC7FCB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D3F456-4A4C-7665-58FD-782557CF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Collection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18125-4EAC-FB19-7023-12425AB07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67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FC2E0-2AD4-CA89-2648-B8C264370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7D507D-4AD2-E521-F4AC-25FA82857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BD4D55-9CF2-1CE1-744C-C87EF81B6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Abonnements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1AE5E-2CE4-D1BF-A430-1ACE6247F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41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30FB-765F-3AF5-6E3E-80DCA8792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DCF2DC-095E-4319-AC84-5EB8312F6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1CCC7A-A06B-38B4-757A-31E303DEE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Other Profile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40B1D1-0B42-D599-3AE7-90F75D5D0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027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C767-F776-FDE7-CFCB-96FED53F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7ECC12-7D3D-92A7-0E70-3F3124171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1888C0-33DE-528B-0C19-922733533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Own Profile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C80F28-68D3-5AF5-78D3-9CBC9F361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6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1870-8B92-0766-684B-3277576F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10FA81-30DE-8A2A-9CE9-5F3386853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B018F-D1E5-65EF-5596-94FEE2B5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EC20E-925C-ED24-F1D5-1A4BE72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AD75D-A1DE-4EAF-F9A2-51EEE587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6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E750-FB6F-52F3-7117-2D9BFDE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E471B-3E7E-9DED-144A-99B7CB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7AFE1-007D-04C4-3D2E-96BFDB79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5FDA6-0963-9AA1-198B-C6A5E44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2AD37-4BD1-6945-4FF9-81A466D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2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09532A-CB1D-3B13-723E-B3546653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88D5D-A844-C423-413D-FC9F3688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C4D9-B96D-2007-C6C3-EC67823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8A7F7-5830-A9F5-3E0A-E34BF4E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CD42E-B0F3-25B8-BFD8-1899A1F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111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16412-4C8C-9E41-6BE8-6CA965D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2C140-4CDD-E5A0-2066-0D7BE08F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20178-6399-AB12-97AE-B36E400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48905-6A92-71D4-6EE1-262A15A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9BCB-C004-AB34-5A40-221BF19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1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37E7-05B5-8FB2-7629-80E856E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CFAFB-61B0-1C16-008C-218928A0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A8B9B-BF22-0A0A-FC41-B8D0C8C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873E8-7208-98B6-F2E1-39B3C5A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94D7F-A512-9EB1-C845-4BFAA61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46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AC12-66DC-A05F-BD02-56843A36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7405-AB2B-74D9-7794-033B6E0E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6C248-CDAC-D6C2-F6E1-63D80480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E1B63-8F40-034D-E67A-94AB1CD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DB5AB-497E-5A18-AA95-2FD01E1A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F457C-41A8-DEF2-B05A-AE9F57A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3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142C2-FC23-8696-744A-A383BED9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052DC-37CA-B0EF-9AC2-EF90FE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0DD0B-E060-8C41-D1B3-74A799DE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81478B-0228-ECDF-176D-DFA27E70F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88E96F-C6C6-618D-5D1B-18E51D6A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BE714-38E4-0926-BEA6-CBD8216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73CAB9-A02F-D1FD-E25D-08FF633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629091-E510-EABE-7C17-E04B2CB3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4E8FD-CD31-59C6-26DE-7A4116A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F4807F-E254-A55E-68BB-303D62AE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11AFCA-8841-EB62-A81C-67435A58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21E7C-8CEC-96CE-B2CB-72D081F0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7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C5B965-C06E-4B03-BB82-7EA7F634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AAA950-A954-6B46-962C-D8AD68D1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AF7FD8-7275-1C1A-2D4A-903F281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27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001F-C945-EA53-1260-D0B09174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4CC67-3FBC-457A-B633-8629773B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C911DB-D1BB-C26B-91F5-69B70FA2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6EA12B-621E-7F83-F119-2A1221FF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FC2D8-0092-8D9A-F9E9-0F58C196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0E246-970A-5069-E925-8F2B6A52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6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F3B7-25F1-40C8-AFBC-B3C1F99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9AAD9F-7D5E-799E-01A8-302FCC85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91AC2-FB2E-93C9-4A54-1191C67B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E4702-F615-6F2A-1425-89C06DA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EE1C9-0E77-C16D-1160-30BDD4C7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C32D1-2FAA-D5C3-FB6B-3C9EB7C7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4E80D3-CB65-A0AB-7216-17946CA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CC5BE-01C3-0F00-FBFE-0FA39B4C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9FA1D-8324-3E55-49C7-D99F2D4A9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07704-2C82-4513-BB1C-45DA6420AD74}" type="datetimeFigureOut">
              <a:rPr lang="de-CH" smtClean="0"/>
              <a:t>17.04.2025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8F79-E942-BB5C-C244-D03DDEE2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39D71-B8C7-E0C5-E842-3F027BD1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9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17.png"/><Relationship Id="rId21" Type="http://schemas.openxmlformats.org/officeDocument/2006/relationships/image" Target="../media/image13.png"/><Relationship Id="rId34" Type="http://schemas.openxmlformats.org/officeDocument/2006/relationships/image" Target="../media/image24.png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6.jpeg"/><Relationship Id="rId33" Type="http://schemas.openxmlformats.org/officeDocument/2006/relationships/slide" Target="slide2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37" Type="http://schemas.openxmlformats.org/officeDocument/2006/relationships/image" Target="../media/image27.svg"/><Relationship Id="rId5" Type="http://schemas.openxmlformats.org/officeDocument/2006/relationships/slide" Target="slide4.xml"/><Relationship Id="rId15" Type="http://schemas.openxmlformats.org/officeDocument/2006/relationships/image" Target="../media/image7.png"/><Relationship Id="rId23" Type="http://schemas.openxmlformats.org/officeDocument/2006/relationships/slide" Target="slide7.xml"/><Relationship Id="rId28" Type="http://schemas.openxmlformats.org/officeDocument/2006/relationships/image" Target="../media/image19.jpeg"/><Relationship Id="rId36" Type="http://schemas.openxmlformats.org/officeDocument/2006/relationships/image" Target="../media/image26.png"/><Relationship Id="rId10" Type="http://schemas.openxmlformats.org/officeDocument/2006/relationships/image" Target="../media/image2.svg"/><Relationship Id="rId19" Type="http://schemas.openxmlformats.org/officeDocument/2006/relationships/image" Target="../media/image11.png"/><Relationship Id="rId31" Type="http://schemas.openxmlformats.org/officeDocument/2006/relationships/image" Target="../media/image22.png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image" Target="../media/image18.svg"/><Relationship Id="rId30" Type="http://schemas.openxmlformats.org/officeDocument/2006/relationships/image" Target="../media/image21.svg"/><Relationship Id="rId35" Type="http://schemas.openxmlformats.org/officeDocument/2006/relationships/image" Target="../media/image25.svg"/><Relationship Id="rId8" Type="http://schemas.openxmlformats.org/officeDocument/2006/relationships/slide" Target="slide8.xml"/><Relationship Id="rId3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image" Target="../media/image22.png"/><Relationship Id="rId3" Type="http://schemas.openxmlformats.org/officeDocument/2006/relationships/slide" Target="slide1.xml"/><Relationship Id="rId21" Type="http://schemas.openxmlformats.org/officeDocument/2006/relationships/image" Target="../media/image13.png"/><Relationship Id="rId7" Type="http://schemas.openxmlformats.org/officeDocument/2006/relationships/slide" Target="slide6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5" Type="http://schemas.openxmlformats.org/officeDocument/2006/relationships/image" Target="../media/image16.jpe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3.png"/><Relationship Id="rId24" Type="http://schemas.openxmlformats.org/officeDocument/2006/relationships/image" Target="../media/image15.png"/><Relationship Id="rId32" Type="http://schemas.openxmlformats.org/officeDocument/2006/relationships/image" Target="../media/image29.png"/><Relationship Id="rId5" Type="http://schemas.openxmlformats.org/officeDocument/2006/relationships/slide" Target="slide4.xml"/><Relationship Id="rId15" Type="http://schemas.openxmlformats.org/officeDocument/2006/relationships/image" Target="../media/image7.png"/><Relationship Id="rId23" Type="http://schemas.openxmlformats.org/officeDocument/2006/relationships/slide" Target="slide7.xml"/><Relationship Id="rId28" Type="http://schemas.openxmlformats.org/officeDocument/2006/relationships/image" Target="../media/image24.png"/><Relationship Id="rId10" Type="http://schemas.openxmlformats.org/officeDocument/2006/relationships/image" Target="../media/image28.svg"/><Relationship Id="rId19" Type="http://schemas.openxmlformats.org/officeDocument/2006/relationships/image" Target="../media/image11.png"/><Relationship Id="rId31" Type="http://schemas.openxmlformats.org/officeDocument/2006/relationships/image" Target="../media/image27.svg"/><Relationship Id="rId4" Type="http://schemas.openxmlformats.org/officeDocument/2006/relationships/slide" Target="slide3.xml"/><Relationship Id="rId9" Type="http://schemas.openxmlformats.org/officeDocument/2006/relationships/image" Target="../media/image1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Relationship Id="rId27" Type="http://schemas.openxmlformats.org/officeDocument/2006/relationships/image" Target="../media/image23.svg"/><Relationship Id="rId30" Type="http://schemas.openxmlformats.org/officeDocument/2006/relationships/image" Target="../media/image26.png"/><Relationship Id="rId8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18.svg"/><Relationship Id="rId3" Type="http://schemas.openxmlformats.org/officeDocument/2006/relationships/image" Target="../media/image19.jpeg"/><Relationship Id="rId21" Type="http://schemas.openxmlformats.org/officeDocument/2006/relationships/image" Target="../media/image31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5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24.png"/><Relationship Id="rId28" Type="http://schemas.openxmlformats.org/officeDocument/2006/relationships/image" Target="../media/image21.svg"/><Relationship Id="rId10" Type="http://schemas.openxmlformats.org/officeDocument/2006/relationships/image" Target="../media/image7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32.svg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17.png"/><Relationship Id="rId3" Type="http://schemas.openxmlformats.org/officeDocument/2006/relationships/image" Target="../media/image19.jpeg"/><Relationship Id="rId21" Type="http://schemas.openxmlformats.org/officeDocument/2006/relationships/image" Target="../media/image23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20" Type="http://schemas.openxmlformats.org/officeDocument/2006/relationships/image" Target="../media/image22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4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3" Type="http://schemas.openxmlformats.org/officeDocument/2006/relationships/image" Target="../media/image32.svg"/><Relationship Id="rId28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31.png"/><Relationship Id="rId27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9.jpeg"/><Relationship Id="rId21" Type="http://schemas.openxmlformats.org/officeDocument/2006/relationships/image" Target="../media/image20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8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6.jpeg"/><Relationship Id="rId26" Type="http://schemas.openxmlformats.org/officeDocument/2006/relationships/image" Target="../media/image20.png"/><Relationship Id="rId3" Type="http://schemas.openxmlformats.org/officeDocument/2006/relationships/image" Target="../media/image19.jpeg"/><Relationship Id="rId21" Type="http://schemas.openxmlformats.org/officeDocument/2006/relationships/image" Target="../media/image15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.pn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4.png"/><Relationship Id="rId5" Type="http://schemas.openxmlformats.org/officeDocument/2006/relationships/image" Target="../media/image28.svg"/><Relationship Id="rId15" Type="http://schemas.openxmlformats.org/officeDocument/2006/relationships/image" Target="../media/image12.svg"/><Relationship Id="rId23" Type="http://schemas.openxmlformats.org/officeDocument/2006/relationships/image" Target="../media/image23.svg"/><Relationship Id="rId28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2.png"/><Relationship Id="rId27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36.svg"/><Relationship Id="rId3" Type="http://schemas.openxmlformats.org/officeDocument/2006/relationships/image" Target="../media/image16.jpeg"/><Relationship Id="rId21" Type="http://schemas.openxmlformats.org/officeDocument/2006/relationships/image" Target="../media/image24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7.svg"/><Relationship Id="rId5" Type="http://schemas.openxmlformats.org/officeDocument/2006/relationships/image" Target="../media/image28.svg"/><Relationship Id="rId15" Type="http://schemas.openxmlformats.org/officeDocument/2006/relationships/image" Target="../media/image12.svg"/><Relationship Id="rId23" Type="http://schemas.openxmlformats.org/officeDocument/2006/relationships/image" Target="../media/image26.png"/><Relationship Id="rId28" Type="http://schemas.openxmlformats.org/officeDocument/2006/relationships/image" Target="../media/image30.svg"/><Relationship Id="rId10" Type="http://schemas.openxmlformats.org/officeDocument/2006/relationships/image" Target="../media/image7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25.svg"/><Relationship Id="rId27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4.png"/><Relationship Id="rId3" Type="http://schemas.openxmlformats.org/officeDocument/2006/relationships/image" Target="../media/image38.png"/><Relationship Id="rId7" Type="http://schemas.openxmlformats.org/officeDocument/2006/relationships/image" Target="../media/image7.png"/><Relationship Id="rId12" Type="http://schemas.openxmlformats.org/officeDocument/2006/relationships/image" Target="../media/image23.svg"/><Relationship Id="rId17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40.png"/><Relationship Id="rId10" Type="http://schemas.openxmlformats.org/officeDocument/2006/relationships/image" Target="../media/image6.svg"/><Relationship Id="rId4" Type="http://schemas.openxmlformats.org/officeDocument/2006/relationships/image" Target="../media/image39.png"/><Relationship Id="rId9" Type="http://schemas.openxmlformats.org/officeDocument/2006/relationships/image" Target="../media/image5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1399-C8EB-7260-EB26-0D74309C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6EB6801-2F67-D343-F4A1-3A1E4B84115A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DABC8-92C4-AF3D-EB44-A303859F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de-CH" dirty="0"/>
          </a:p>
          <a:p>
            <a:pPr algn="l"/>
            <a:r>
              <a:rPr lang="de-CH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Postfach</a:t>
            </a:r>
            <a:endParaRPr lang="de-CH" dirty="0"/>
          </a:p>
          <a:p>
            <a:pPr algn="l"/>
            <a:r>
              <a:rPr lang="de-CH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Nachrichten</a:t>
            </a:r>
            <a:endParaRPr lang="de-CH" dirty="0"/>
          </a:p>
          <a:p>
            <a:pPr algn="l"/>
            <a:r>
              <a:rPr lang="de-CH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Sammlung</a:t>
            </a:r>
            <a:endParaRPr lang="de-CH" dirty="0"/>
          </a:p>
          <a:p>
            <a:pPr algn="l"/>
            <a:r>
              <a:rPr lang="de-CH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Abonnements</a:t>
            </a:r>
            <a:endParaRPr lang="de-CH" dirty="0"/>
          </a:p>
          <a:p>
            <a:pPr algn="l"/>
            <a:r>
              <a:rPr lang="de-CH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</a:t>
            </a:r>
            <a:endParaRPr lang="de-CH" dirty="0"/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hlinkClick r:id="rId4" action="ppaction://hlinksldjump"/>
            <a:extLst>
              <a:ext uri="{FF2B5EF4-FFF2-40B4-BE49-F238E27FC236}">
                <a16:creationId xmlns:a16="http://schemas.microsoft.com/office/drawing/2014/main" id="{F0615316-7401-18F5-C599-3712C8C28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CF64DF7D-1A9E-4AEF-5161-D3A4D4E72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hlinkClick r:id="rId5" action="ppaction://hlinksldjump"/>
            <a:extLst>
              <a:ext uri="{FF2B5EF4-FFF2-40B4-BE49-F238E27FC236}">
                <a16:creationId xmlns:a16="http://schemas.microsoft.com/office/drawing/2014/main" id="{AF70602F-0C35-2767-2AA7-F57149C93B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B6BA0F3D-9D2A-7E18-E211-F46B704AEA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hlinkClick r:id="rId7" action="ppaction://hlinksldjump"/>
            <a:extLst>
              <a:ext uri="{FF2B5EF4-FFF2-40B4-BE49-F238E27FC236}">
                <a16:creationId xmlns:a16="http://schemas.microsoft.com/office/drawing/2014/main" id="{2315D201-A9FE-423D-8BB5-03D1463863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3474BE5-9A4F-993E-86B8-C46F1E8E1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67CAAA86-9C5F-AE1B-AA2A-AEDEA2F4BA0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23403CE0-D0D6-9C8F-ED3C-E1957C360DD6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Start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A4F4466-A112-9BF4-35C3-95A2A3EBC5D3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5BC9DC-DE43-084C-9CB6-07F2E19CBD94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10246C8-F23A-6581-461B-D8DBCE787966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hlinkClick r:id="rId23" action="ppaction://hlinksldjump"/>
            <a:extLst>
              <a:ext uri="{FF2B5EF4-FFF2-40B4-BE49-F238E27FC236}">
                <a16:creationId xmlns:a16="http://schemas.microsoft.com/office/drawing/2014/main" id="{619DAF28-8554-50B3-637C-9975AAF8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0CC51B6C-1788-5E18-C821-28468129A01D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rgbClr val="86CEE9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@Chipsly_Love#68756</a:t>
            </a:r>
            <a:endParaRPr lang="de-CH" dirty="0">
              <a:solidFill>
                <a:srgbClr val="86CEE9"/>
              </a:solidFill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3A97CA15-F31D-F656-A293-FB3554768DDC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3A0E5C48-73ED-47B6-5787-A8F373CF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6F874B5-B270-27D5-712B-DB984BEAA5E1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56B6F6-A698-4090-63D0-79A2F551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F06CF3C4-80B6-3F06-903B-89EB9E27992F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F27F62E-F830-1FF7-1A61-E4DE82322AE7}"/>
              </a:ext>
            </a:extLst>
          </p:cNvPr>
          <p:cNvGrpSpPr/>
          <p:nvPr/>
        </p:nvGrpSpPr>
        <p:grpSpPr>
          <a:xfrm>
            <a:off x="8886939" y="353232"/>
            <a:ext cx="2599008" cy="424219"/>
            <a:chOff x="7545133" y="223714"/>
            <a:chExt cx="25990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5E8A676C-BE7B-584A-65E0-001FB1DE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599572" y="248578"/>
              <a:ext cx="364510" cy="364510"/>
            </a:xfrm>
            <a:prstGeom prst="rect">
              <a:avLst/>
            </a:prstGeom>
          </p:spPr>
        </p:pic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7D39F7F8-DCB5-3C46-72CE-69008DD0B69A}"/>
                </a:ext>
              </a:extLst>
            </p:cNvPr>
            <p:cNvGrpSpPr/>
            <p:nvPr/>
          </p:nvGrpSpPr>
          <p:grpSpPr>
            <a:xfrm>
              <a:off x="7545133" y="223714"/>
              <a:ext cx="2599008" cy="424219"/>
              <a:chOff x="8855845" y="344131"/>
              <a:chExt cx="2599008" cy="424219"/>
            </a:xfrm>
          </p:grpSpPr>
          <p:sp>
            <p:nvSpPr>
              <p:cNvPr id="45" name="Rechteck: abgerundete Ecken 44">
                <a:extLst>
                  <a:ext uri="{FF2B5EF4-FFF2-40B4-BE49-F238E27FC236}">
                    <a16:creationId xmlns:a16="http://schemas.microsoft.com/office/drawing/2014/main" id="{DAFF3617-B859-E127-CD6B-EBDEB951A580}"/>
                  </a:ext>
                </a:extLst>
              </p:cNvPr>
              <p:cNvSpPr/>
              <p:nvPr/>
            </p:nvSpPr>
            <p:spPr>
              <a:xfrm>
                <a:off x="8859930" y="344131"/>
                <a:ext cx="2491759" cy="424219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31596FAB-B9AB-19EA-3AAC-5A8E2E6B367B}"/>
                  </a:ext>
                </a:extLst>
              </p:cNvPr>
              <p:cNvSpPr txBox="1"/>
              <p:nvPr/>
            </p:nvSpPr>
            <p:spPr>
              <a:xfrm>
                <a:off x="8855845" y="389668"/>
                <a:ext cx="259900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1500" dirty="0">
                    <a:solidFill>
                      <a:schemeClr val="tx2">
                        <a:lumMod val="25000"/>
                        <a:lumOff val="75000"/>
                      </a:schemeClr>
                    </a:solidFill>
                  </a:rPr>
                  <a:t>Suchen</a:t>
                </a:r>
              </a:p>
            </p:txBody>
          </p:sp>
        </p:grp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1A4EC48-A514-CB4D-3897-2693E5BA036D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1BC5339-4937-4C53-CEFC-F8F6C355126F}"/>
              </a:ext>
            </a:extLst>
          </p:cNvPr>
          <p:cNvGrpSpPr/>
          <p:nvPr/>
        </p:nvGrpSpPr>
        <p:grpSpPr>
          <a:xfrm>
            <a:off x="8886939" y="1099985"/>
            <a:ext cx="3143659" cy="2276689"/>
            <a:chOff x="8886939" y="1099985"/>
            <a:chExt cx="3143659" cy="2276689"/>
          </a:xfrm>
        </p:grpSpPr>
        <p:pic>
          <p:nvPicPr>
            <p:cNvPr id="1030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5F3A9D3A-199D-D869-3706-6C900ABEB1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886939" y="1099985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ECBD1A6C-A171-3E90-B111-10517EE23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419" y="1190437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Untertitel 2">
              <a:extLst>
                <a:ext uri="{FF2B5EF4-FFF2-40B4-BE49-F238E27FC236}">
                  <a16:creationId xmlns:a16="http://schemas.microsoft.com/office/drawing/2014/main" id="{9CA8D6D9-B1B3-4AB6-93F8-F7BFF935CDD3}"/>
                </a:ext>
              </a:extLst>
            </p:cNvPr>
            <p:cNvSpPr txBox="1">
              <a:spLocks/>
            </p:cNvSpPr>
            <p:nvPr/>
          </p:nvSpPr>
          <p:spPr>
            <a:xfrm>
              <a:off x="9569450" y="119043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D4E2485-8B9D-24D5-0488-E0A65C398705}"/>
              </a:ext>
            </a:extLst>
          </p:cNvPr>
          <p:cNvGrpSpPr/>
          <p:nvPr/>
        </p:nvGrpSpPr>
        <p:grpSpPr>
          <a:xfrm>
            <a:off x="8897732" y="3609456"/>
            <a:ext cx="3143659" cy="2276689"/>
            <a:chOff x="8897732" y="3609456"/>
            <a:chExt cx="3143659" cy="2276689"/>
          </a:xfrm>
        </p:grpSpPr>
        <p:pic>
          <p:nvPicPr>
            <p:cNvPr id="58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5A217B4A-1A28-FBC2-4C45-6EA90EAAE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897732" y="3609456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B078286E-BD34-501A-1651-5A1D5881A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0419" y="3687636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Untertitel 2">
              <a:extLst>
                <a:ext uri="{FF2B5EF4-FFF2-40B4-BE49-F238E27FC236}">
                  <a16:creationId xmlns:a16="http://schemas.microsoft.com/office/drawing/2014/main" id="{28C4CEB8-5A7D-95BD-2EB3-D5285C711D50}"/>
                </a:ext>
              </a:extLst>
            </p:cNvPr>
            <p:cNvSpPr txBox="1">
              <a:spLocks/>
            </p:cNvSpPr>
            <p:nvPr/>
          </p:nvSpPr>
          <p:spPr>
            <a:xfrm>
              <a:off x="9593002" y="3680883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A5AF905-F6F3-F1E2-5695-0AC5C71859D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5EBBC62-AF00-3512-AD33-3650D4C6AB1D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707264E-6834-84F6-6638-A067B124573C}"/>
              </a:ext>
            </a:extLst>
          </p:cNvPr>
          <p:cNvGrpSpPr/>
          <p:nvPr/>
        </p:nvGrpSpPr>
        <p:grpSpPr>
          <a:xfrm>
            <a:off x="8951707" y="6086321"/>
            <a:ext cx="3143659" cy="2276689"/>
            <a:chOff x="8951707" y="6086321"/>
            <a:chExt cx="3143659" cy="2276689"/>
          </a:xfrm>
        </p:grpSpPr>
        <p:pic>
          <p:nvPicPr>
            <p:cNvPr id="61" name="Picture 6" descr="Glückliche Fitte Menschen Die Zusammen Tennis Spielen Sportkonzept –  Stockfoto © nd3000 #278837800">
              <a:extLst>
                <a:ext uri="{FF2B5EF4-FFF2-40B4-BE49-F238E27FC236}">
                  <a16:creationId xmlns:a16="http://schemas.microsoft.com/office/drawing/2014/main" id="{2C2EE431-2EC7-5815-0DB7-006E3E112C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6"/>
            <a:stretch/>
          </p:blipFill>
          <p:spPr bwMode="auto">
            <a:xfrm>
              <a:off x="8951707" y="6086321"/>
              <a:ext cx="3143659" cy="22766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13 Placeholder Avatar &amp; Image Websites | Ash Allen Design">
              <a:extLst>
                <a:ext uri="{FF2B5EF4-FFF2-40B4-BE49-F238E27FC236}">
                  <a16:creationId xmlns:a16="http://schemas.microsoft.com/office/drawing/2014/main" id="{CE32F922-58D9-BEC5-9636-33D586F92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4869" y="6124852"/>
              <a:ext cx="500862" cy="5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Untertitel 2">
              <a:extLst>
                <a:ext uri="{FF2B5EF4-FFF2-40B4-BE49-F238E27FC236}">
                  <a16:creationId xmlns:a16="http://schemas.microsoft.com/office/drawing/2014/main" id="{4B6523B6-F2F5-2975-429E-22E702DAB57C}"/>
                </a:ext>
              </a:extLst>
            </p:cNvPr>
            <p:cNvSpPr txBox="1">
              <a:spLocks/>
            </p:cNvSpPr>
            <p:nvPr/>
          </p:nvSpPr>
          <p:spPr>
            <a:xfrm>
              <a:off x="9635731" y="6140261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@Chipsly#69420</a:t>
              </a:r>
            </a:p>
          </p:txBody>
        </p:sp>
      </p:grp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D11585D-4710-E980-8459-C395045F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01ED6F7A-4359-72D0-2111-06A41C622D7A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hlinkClick r:id="rId8" action="ppaction://hlinksldjump"/>
            <a:extLst>
              <a:ext uri="{FF2B5EF4-FFF2-40B4-BE49-F238E27FC236}">
                <a16:creationId xmlns:a16="http://schemas.microsoft.com/office/drawing/2014/main" id="{402BC18C-4D44-9294-6CFF-648C1874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 descr="Einstellungen Silhouette">
            <a:extLst>
              <a:ext uri="{FF2B5EF4-FFF2-40B4-BE49-F238E27FC236}">
                <a16:creationId xmlns:a16="http://schemas.microsoft.com/office/drawing/2014/main" id="{720D40CC-D1DE-EFB5-0154-606EE8126A2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grpSp>
        <p:nvGrpSpPr>
          <p:cNvPr id="1031" name="Gruppieren 1030">
            <a:extLst>
              <a:ext uri="{FF2B5EF4-FFF2-40B4-BE49-F238E27FC236}">
                <a16:creationId xmlns:a16="http://schemas.microsoft.com/office/drawing/2014/main" id="{B07FEFA1-32C3-B916-54DA-327184937FF2}"/>
              </a:ext>
            </a:extLst>
          </p:cNvPr>
          <p:cNvGrpSpPr/>
          <p:nvPr/>
        </p:nvGrpSpPr>
        <p:grpSpPr>
          <a:xfrm>
            <a:off x="4004565" y="5297195"/>
            <a:ext cx="4450358" cy="618041"/>
            <a:chOff x="3973728" y="4543253"/>
            <a:chExt cx="4450358" cy="618041"/>
          </a:xfrm>
        </p:grpSpPr>
        <p:pic>
          <p:nvPicPr>
            <p:cNvPr id="33" name="Grafik 32" descr="Lesezeichen Silhouette">
              <a:extLst>
                <a:ext uri="{FF2B5EF4-FFF2-40B4-BE49-F238E27FC236}">
                  <a16:creationId xmlns:a16="http://schemas.microsoft.com/office/drawing/2014/main" id="{A3BD58D0-4A05-EFEA-203A-4A02FBE47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894" y="4543253"/>
              <a:ext cx="409094" cy="409094"/>
            </a:xfrm>
            <a:prstGeom prst="rect">
              <a:avLst/>
            </a:prstGeom>
          </p:spPr>
        </p:pic>
        <p:pic>
          <p:nvPicPr>
            <p:cNvPr id="34" name="Grafik 33" descr="Senden Silhouette">
              <a:extLst>
                <a:ext uri="{FF2B5EF4-FFF2-40B4-BE49-F238E27FC236}">
                  <a16:creationId xmlns:a16="http://schemas.microsoft.com/office/drawing/2014/main" id="{999A41E9-C763-502A-CC86-1AD9B05F6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9884" y="4554241"/>
              <a:ext cx="424219" cy="424219"/>
            </a:xfrm>
            <a:prstGeom prst="rect">
              <a:avLst/>
            </a:prstGeom>
          </p:spPr>
        </p:pic>
        <p:pic>
          <p:nvPicPr>
            <p:cNvPr id="36" name="Grafik 35" descr="Herz Silhouette">
              <a:extLst>
                <a:ext uri="{FF2B5EF4-FFF2-40B4-BE49-F238E27FC236}">
                  <a16:creationId xmlns:a16="http://schemas.microsoft.com/office/drawing/2014/main" id="{F858339E-A5AC-D60A-9CAE-627807DB9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973728" y="4559484"/>
              <a:ext cx="413731" cy="413731"/>
            </a:xfrm>
            <a:prstGeom prst="rect">
              <a:avLst/>
            </a:prstGeom>
          </p:spPr>
        </p:pic>
        <p:pic>
          <p:nvPicPr>
            <p:cNvPr id="42" name="Grafik 41" descr="Untertitel Silhouette">
              <a:hlinkClick r:id="rId33" action="ppaction://hlinksldjump"/>
              <a:extLst>
                <a:ext uri="{FF2B5EF4-FFF2-40B4-BE49-F238E27FC236}">
                  <a16:creationId xmlns:a16="http://schemas.microsoft.com/office/drawing/2014/main" id="{2117F8F2-37FF-2F77-DF43-FCD62C63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593859" y="4573957"/>
              <a:ext cx="413732" cy="413732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B2E9F84-57A5-AAD2-7B6A-1DC1AEE02B21}"/>
                </a:ext>
              </a:extLst>
            </p:cNvPr>
            <p:cNvGrpSpPr/>
            <p:nvPr/>
          </p:nvGrpSpPr>
          <p:grpSpPr>
            <a:xfrm>
              <a:off x="5342946" y="4628571"/>
              <a:ext cx="2249058" cy="389916"/>
              <a:chOff x="5307465" y="5411572"/>
              <a:chExt cx="2249058" cy="389916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9407B56E-C7C7-E798-9B32-91F72E226B84}"/>
                  </a:ext>
                </a:extLst>
              </p:cNvPr>
              <p:cNvSpPr/>
              <p:nvPr/>
            </p:nvSpPr>
            <p:spPr>
              <a:xfrm>
                <a:off x="5307465" y="5411572"/>
                <a:ext cx="1792969" cy="38991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C107E54F-3F4A-F862-73DE-6CA07AB2FD4F}"/>
                  </a:ext>
                </a:extLst>
              </p:cNvPr>
              <p:cNvSpPr txBox="1"/>
              <p:nvPr/>
            </p:nvSpPr>
            <p:spPr>
              <a:xfrm>
                <a:off x="5642545" y="5459100"/>
                <a:ext cx="19139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300" dirty="0">
                    <a:solidFill>
                      <a:schemeClr val="bg1"/>
                    </a:solidFill>
                  </a:rPr>
                  <a:t>Trinkgeld senden</a:t>
                </a:r>
              </a:p>
            </p:txBody>
          </p: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F217B1C-FF1F-128C-D13D-1F4C0B6A407D}"/>
                </a:ext>
              </a:extLst>
            </p:cNvPr>
            <p:cNvSpPr txBox="1"/>
            <p:nvPr/>
          </p:nvSpPr>
          <p:spPr>
            <a:xfrm>
              <a:off x="3976205" y="489581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 k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9CF46E8-1A09-C25E-A2FB-8F9A0C3F1843}"/>
                </a:ext>
              </a:extLst>
            </p:cNvPr>
            <p:cNvSpPr txBox="1"/>
            <p:nvPr/>
          </p:nvSpPr>
          <p:spPr>
            <a:xfrm>
              <a:off x="4580281" y="486120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14 k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0A59650-84D3-797B-C79E-FAC0C6456C19}"/>
                </a:ext>
              </a:extLst>
            </p:cNvPr>
            <p:cNvSpPr txBox="1"/>
            <p:nvPr/>
          </p:nvSpPr>
          <p:spPr>
            <a:xfrm>
              <a:off x="7422724" y="4907284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24 k</a:t>
              </a: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F50A5DC6-851E-714E-9B2D-FD7646E4A204}"/>
                </a:ext>
              </a:extLst>
            </p:cNvPr>
            <p:cNvSpPr txBox="1"/>
            <p:nvPr/>
          </p:nvSpPr>
          <p:spPr>
            <a:xfrm>
              <a:off x="8010355" y="4915073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323</a:t>
              </a:r>
            </a:p>
          </p:txBody>
        </p:sp>
        <p:pic>
          <p:nvPicPr>
            <p:cNvPr id="1029" name="Grafik 1028" descr="Euro Silhouette">
              <a:extLst>
                <a:ext uri="{FF2B5EF4-FFF2-40B4-BE49-F238E27FC236}">
                  <a16:creationId xmlns:a16="http://schemas.microsoft.com/office/drawing/2014/main" id="{BE17FAD7-2470-DB0B-94CF-CA78F9AA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394919" y="4665800"/>
              <a:ext cx="318512" cy="31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7C6C-0BC3-4642-6A32-BD57DFF6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6CD8C78-56FA-619B-9211-5C5588703BED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087E71-6157-ECBB-D7AF-C8D55235C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</a:t>
            </a:r>
            <a:endParaRPr lang="de-CH" dirty="0"/>
          </a:p>
          <a:p>
            <a:pPr algn="l"/>
            <a:r>
              <a:rPr lang="de-CH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Postfach</a:t>
            </a:r>
            <a:endParaRPr lang="de-CH" dirty="0"/>
          </a:p>
          <a:p>
            <a:pPr algn="l"/>
            <a:r>
              <a:rPr lang="de-CH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Nachrichten</a:t>
            </a:r>
            <a:endParaRPr lang="de-CH" dirty="0"/>
          </a:p>
          <a:p>
            <a:pPr algn="l"/>
            <a:r>
              <a:rPr lang="de-CH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Sammlung</a:t>
            </a:r>
            <a:endParaRPr lang="de-CH" dirty="0"/>
          </a:p>
          <a:p>
            <a:pPr algn="l"/>
            <a:r>
              <a:rPr lang="de-CH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Abonnements</a:t>
            </a:r>
            <a:endParaRPr lang="de-CH" dirty="0"/>
          </a:p>
          <a:p>
            <a:pPr algn="l"/>
            <a:r>
              <a:rPr lang="de-CH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Profil</a:t>
            </a:r>
            <a:endParaRPr lang="de-CH" dirty="0"/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hlinkClick r:id="rId4" action="ppaction://hlinksldjump"/>
            <a:extLst>
              <a:ext uri="{FF2B5EF4-FFF2-40B4-BE49-F238E27FC236}">
                <a16:creationId xmlns:a16="http://schemas.microsoft.com/office/drawing/2014/main" id="{6278AD3B-3498-FC91-F860-A6E3D85DD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6847B2CC-559C-C554-D7CD-ABD990EEB3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hlinkClick r:id="rId5" action="ppaction://hlinksldjump"/>
            <a:extLst>
              <a:ext uri="{FF2B5EF4-FFF2-40B4-BE49-F238E27FC236}">
                <a16:creationId xmlns:a16="http://schemas.microsoft.com/office/drawing/2014/main" id="{B621A1F9-7E7F-D737-D1C4-C0A2278E95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CFBB347-4E63-B7A5-E97D-10E171735C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hlinkClick r:id="rId7" action="ppaction://hlinksldjump"/>
            <a:extLst>
              <a:ext uri="{FF2B5EF4-FFF2-40B4-BE49-F238E27FC236}">
                <a16:creationId xmlns:a16="http://schemas.microsoft.com/office/drawing/2014/main" id="{ADF99C08-DD06-2F40-E649-8FD411A49E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9352E33C-5709-5C54-B591-D7545FA8F6A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148E4432-67CC-8946-F7D6-ED4E283446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5F5C8BD6-221F-FA1B-FF6E-1DC9AFEBD38B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Start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D04F73A-A46E-39B4-FB0B-A3FDA0529C5A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38BD3AB-D259-A16D-07A7-47FAA0C1AE8F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8764D5D-6D78-9DBC-7B5C-A1F3B1A072B2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hlinkClick r:id="rId23" action="ppaction://hlinksldjump"/>
            <a:extLst>
              <a:ext uri="{FF2B5EF4-FFF2-40B4-BE49-F238E27FC236}">
                <a16:creationId xmlns:a16="http://schemas.microsoft.com/office/drawing/2014/main" id="{B6E8A791-445D-F5AA-A502-42BD57C4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0B04D912-4FA2-092F-2A0F-F0F70791106D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rgbClr val="86CEE9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@Chipsly_Love#68756</a:t>
            </a:r>
            <a:endParaRPr lang="de-CH" dirty="0">
              <a:solidFill>
                <a:srgbClr val="86CEE9"/>
              </a:solidFill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19967935-6019-9F2E-8CC1-2E2C8AF8478D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135CA72C-0035-F66E-ACB2-9EF20037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975E0A8-AD8E-AFEA-094A-B9890D44D996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1827FFD-7A35-F923-65F5-E9A44B147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069B20DD-00E4-254E-7E96-9DD6721D0422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D03830A-01F8-D6FB-931C-E2457B23E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A5D21564-2E99-237E-6FCE-409EC3A7FB5B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hlinkClick r:id="rId8" action="ppaction://hlinksldjump"/>
            <a:extLst>
              <a:ext uri="{FF2B5EF4-FFF2-40B4-BE49-F238E27FC236}">
                <a16:creationId xmlns:a16="http://schemas.microsoft.com/office/drawing/2014/main" id="{C8700B40-680D-3B5B-3B02-41C9A8B9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uppieren 1030">
            <a:extLst>
              <a:ext uri="{FF2B5EF4-FFF2-40B4-BE49-F238E27FC236}">
                <a16:creationId xmlns:a16="http://schemas.microsoft.com/office/drawing/2014/main" id="{65C3702C-F5C1-9A7B-862C-06ECAB4C4334}"/>
              </a:ext>
            </a:extLst>
          </p:cNvPr>
          <p:cNvGrpSpPr/>
          <p:nvPr/>
        </p:nvGrpSpPr>
        <p:grpSpPr>
          <a:xfrm>
            <a:off x="4004565" y="5297195"/>
            <a:ext cx="4450358" cy="618041"/>
            <a:chOff x="3973728" y="4543253"/>
            <a:chExt cx="4450358" cy="618041"/>
          </a:xfrm>
        </p:grpSpPr>
        <p:pic>
          <p:nvPicPr>
            <p:cNvPr id="33" name="Grafik 32" descr="Lesezeichen Silhouette">
              <a:extLst>
                <a:ext uri="{FF2B5EF4-FFF2-40B4-BE49-F238E27FC236}">
                  <a16:creationId xmlns:a16="http://schemas.microsoft.com/office/drawing/2014/main" id="{D382E422-8B87-8CE7-E5E9-7A182FB91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002894" y="4543253"/>
              <a:ext cx="409094" cy="409094"/>
            </a:xfrm>
            <a:prstGeom prst="rect">
              <a:avLst/>
            </a:prstGeom>
          </p:spPr>
        </p:pic>
        <p:pic>
          <p:nvPicPr>
            <p:cNvPr id="34" name="Grafik 33" descr="Senden Silhouette">
              <a:extLst>
                <a:ext uri="{FF2B5EF4-FFF2-40B4-BE49-F238E27FC236}">
                  <a16:creationId xmlns:a16="http://schemas.microsoft.com/office/drawing/2014/main" id="{C8E12F47-3348-88D5-19F1-05D601ED8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9884" y="4554241"/>
              <a:ext cx="424219" cy="424219"/>
            </a:xfrm>
            <a:prstGeom prst="rect">
              <a:avLst/>
            </a:prstGeom>
          </p:spPr>
        </p:pic>
        <p:pic>
          <p:nvPicPr>
            <p:cNvPr id="36" name="Grafik 35" descr="Herz Silhouette">
              <a:extLst>
                <a:ext uri="{FF2B5EF4-FFF2-40B4-BE49-F238E27FC236}">
                  <a16:creationId xmlns:a16="http://schemas.microsoft.com/office/drawing/2014/main" id="{47452608-DC3B-4BA5-08BA-91BD2E15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973728" y="4559484"/>
              <a:ext cx="413731" cy="413731"/>
            </a:xfrm>
            <a:prstGeom prst="rect">
              <a:avLst/>
            </a:prstGeom>
          </p:spPr>
        </p:pic>
        <p:pic>
          <p:nvPicPr>
            <p:cNvPr id="42" name="Grafik 41" descr="Untertitel Silhouette">
              <a:hlinkClick r:id="rId8" action="ppaction://hlinksldjump"/>
              <a:extLst>
                <a:ext uri="{FF2B5EF4-FFF2-40B4-BE49-F238E27FC236}">
                  <a16:creationId xmlns:a16="http://schemas.microsoft.com/office/drawing/2014/main" id="{F0FBF312-1BD7-5315-3C05-FDBAA176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593859" y="4573957"/>
              <a:ext cx="413732" cy="413732"/>
            </a:xfrm>
            <a:prstGeom prst="rect">
              <a:avLst/>
            </a:prstGeom>
          </p:spPr>
        </p:pic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ACED6D20-1081-4C1E-D6F9-D7C8733FDA5E}"/>
                </a:ext>
              </a:extLst>
            </p:cNvPr>
            <p:cNvGrpSpPr/>
            <p:nvPr/>
          </p:nvGrpSpPr>
          <p:grpSpPr>
            <a:xfrm>
              <a:off x="5342946" y="4628571"/>
              <a:ext cx="2249058" cy="389916"/>
              <a:chOff x="5307465" y="5411572"/>
              <a:chExt cx="2249058" cy="389916"/>
            </a:xfrm>
          </p:grpSpPr>
          <p:sp>
            <p:nvSpPr>
              <p:cNvPr id="46" name="Rechteck: abgerundete Ecken 45">
                <a:extLst>
                  <a:ext uri="{FF2B5EF4-FFF2-40B4-BE49-F238E27FC236}">
                    <a16:creationId xmlns:a16="http://schemas.microsoft.com/office/drawing/2014/main" id="{287D229D-39B9-7753-C8B8-118770BC849A}"/>
                  </a:ext>
                </a:extLst>
              </p:cNvPr>
              <p:cNvSpPr/>
              <p:nvPr/>
            </p:nvSpPr>
            <p:spPr>
              <a:xfrm>
                <a:off x="5307465" y="5411572"/>
                <a:ext cx="1792969" cy="389916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BE395BF2-5220-7F8F-D4FD-C52C9FCF8B88}"/>
                  </a:ext>
                </a:extLst>
              </p:cNvPr>
              <p:cNvSpPr txBox="1"/>
              <p:nvPr/>
            </p:nvSpPr>
            <p:spPr>
              <a:xfrm>
                <a:off x="5642545" y="5459100"/>
                <a:ext cx="19139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300" dirty="0">
                    <a:solidFill>
                      <a:schemeClr val="bg1"/>
                    </a:solidFill>
                  </a:rPr>
                  <a:t>Trinkgeld senden</a:t>
                </a:r>
              </a:p>
            </p:txBody>
          </p:sp>
        </p:grp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338FCB0-186B-C394-6453-F29003B94B96}"/>
                </a:ext>
              </a:extLst>
            </p:cNvPr>
            <p:cNvSpPr txBox="1"/>
            <p:nvPr/>
          </p:nvSpPr>
          <p:spPr>
            <a:xfrm>
              <a:off x="3976205" y="489581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 k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ABDEEBB-9E0F-0C70-A2D8-D122FD520F8A}"/>
                </a:ext>
              </a:extLst>
            </p:cNvPr>
            <p:cNvSpPr txBox="1"/>
            <p:nvPr/>
          </p:nvSpPr>
          <p:spPr>
            <a:xfrm>
              <a:off x="4580281" y="4861201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14 k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F299DFD-35AA-AAFE-7727-A2620FF0EAFD}"/>
                </a:ext>
              </a:extLst>
            </p:cNvPr>
            <p:cNvSpPr txBox="1"/>
            <p:nvPr/>
          </p:nvSpPr>
          <p:spPr>
            <a:xfrm>
              <a:off x="7422724" y="4907284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24 k</a:t>
              </a: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CA811B3F-882B-FFE7-7EB3-9451C58243B2}"/>
                </a:ext>
              </a:extLst>
            </p:cNvPr>
            <p:cNvSpPr txBox="1"/>
            <p:nvPr/>
          </p:nvSpPr>
          <p:spPr>
            <a:xfrm>
              <a:off x="8010355" y="4915073"/>
              <a:ext cx="4137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323</a:t>
              </a:r>
            </a:p>
          </p:txBody>
        </p:sp>
        <p:pic>
          <p:nvPicPr>
            <p:cNvPr id="1029" name="Grafik 1028" descr="Euro Silhouette">
              <a:extLst>
                <a:ext uri="{FF2B5EF4-FFF2-40B4-BE49-F238E27FC236}">
                  <a16:creationId xmlns:a16="http://schemas.microsoft.com/office/drawing/2014/main" id="{B34AD78F-66F3-71AD-FC82-C7E659F8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94919" y="4665800"/>
              <a:ext cx="318512" cy="31851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8B4F5B7-7FF7-AA4D-C734-84DC60125961}"/>
              </a:ext>
            </a:extLst>
          </p:cNvPr>
          <p:cNvGrpSpPr/>
          <p:nvPr/>
        </p:nvGrpSpPr>
        <p:grpSpPr>
          <a:xfrm>
            <a:off x="8963203" y="6198837"/>
            <a:ext cx="2912200" cy="509526"/>
            <a:chOff x="5869850" y="6233734"/>
            <a:chExt cx="2678067" cy="509526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7C137513-86FB-05FF-889A-7A4920860B21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4642BF9-8165-DA1F-FE79-A3CC5C118B8C}"/>
                </a:ext>
              </a:extLst>
            </p:cNvPr>
            <p:cNvSpPr txBox="1"/>
            <p:nvPr/>
          </p:nvSpPr>
          <p:spPr>
            <a:xfrm>
              <a:off x="5869850" y="6312804"/>
              <a:ext cx="23160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einen Kommentar</a:t>
              </a:r>
            </a:p>
          </p:txBody>
        </p:sp>
        <p:pic>
          <p:nvPicPr>
            <p:cNvPr id="14" name="Grafik 13" descr="Kreis mit Pfeil nach links mit einfarbiger Füllung">
              <a:extLst>
                <a:ext uri="{FF2B5EF4-FFF2-40B4-BE49-F238E27FC236}">
                  <a16:creationId xmlns:a16="http://schemas.microsoft.com/office/drawing/2014/main" id="{AC4BD942-8B1A-24FA-AB7E-BF31CFA2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8EF0008-02A3-9830-A699-680AE32948F0}"/>
              </a:ext>
            </a:extLst>
          </p:cNvPr>
          <p:cNvCxnSpPr>
            <a:cxnSpLocks/>
          </p:cNvCxnSpPr>
          <p:nvPr/>
        </p:nvCxnSpPr>
        <p:spPr>
          <a:xfrm flipH="1">
            <a:off x="7354171" y="771831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929C48D-5A3E-55CE-8355-1EA513AF3EBD}"/>
              </a:ext>
            </a:extLst>
          </p:cNvPr>
          <p:cNvSpPr txBox="1"/>
          <p:nvPr/>
        </p:nvSpPr>
        <p:spPr>
          <a:xfrm>
            <a:off x="8963203" y="80122"/>
            <a:ext cx="30286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Kommentare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0DA88C-80B1-2174-3D0A-95B1649E9A75}"/>
              </a:ext>
            </a:extLst>
          </p:cNvPr>
          <p:cNvGrpSpPr/>
          <p:nvPr/>
        </p:nvGrpSpPr>
        <p:grpSpPr>
          <a:xfrm>
            <a:off x="8905942" y="1997443"/>
            <a:ext cx="3302245" cy="616075"/>
            <a:chOff x="8963203" y="3080008"/>
            <a:chExt cx="3302245" cy="616075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476C54C9-AE07-7877-FAC1-2B36674CD332}"/>
                </a:ext>
              </a:extLst>
            </p:cNvPr>
            <p:cNvGrpSpPr/>
            <p:nvPr/>
          </p:nvGrpSpPr>
          <p:grpSpPr>
            <a:xfrm>
              <a:off x="8963203" y="3080008"/>
              <a:ext cx="2971915" cy="616075"/>
              <a:chOff x="9055888" y="832004"/>
              <a:chExt cx="2971915" cy="616075"/>
            </a:xfrm>
          </p:grpSpPr>
          <p:pic>
            <p:nvPicPr>
              <p:cNvPr id="35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9AD6C46D-82B0-DC0C-9BBE-945248BA37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Untertitel 2">
                <a:extLst>
                  <a:ext uri="{FF2B5EF4-FFF2-40B4-BE49-F238E27FC236}">
                    <a16:creationId xmlns:a16="http://schemas.microsoft.com/office/drawing/2014/main" id="{85730AD1-A9AB-5DCC-EB66-904A6DBFE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@Chips_lover#65780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04AE202E-153B-2D63-3FD9-DADCFC763AEB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24" name="Grafik 23" descr="Herz Silhouette">
              <a:extLst>
                <a:ext uri="{FF2B5EF4-FFF2-40B4-BE49-F238E27FC236}">
                  <a16:creationId xmlns:a16="http://schemas.microsoft.com/office/drawing/2014/main" id="{158BADAB-09C9-DCFC-4B82-22D0D0A88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827259" y="3121663"/>
              <a:ext cx="241745" cy="21707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8B11B93-62B6-6F7A-015E-EF1311872B37}"/>
                </a:ext>
              </a:extLst>
            </p:cNvPr>
            <p:cNvSpPr txBox="1"/>
            <p:nvPr/>
          </p:nvSpPr>
          <p:spPr>
            <a:xfrm>
              <a:off x="11803322" y="3302258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32" name="Gruppieren 1031">
            <a:extLst>
              <a:ext uri="{FF2B5EF4-FFF2-40B4-BE49-F238E27FC236}">
                <a16:creationId xmlns:a16="http://schemas.microsoft.com/office/drawing/2014/main" id="{A223BA96-F7E9-1CD8-AEB3-CAE514E7B32B}"/>
              </a:ext>
            </a:extLst>
          </p:cNvPr>
          <p:cNvGrpSpPr/>
          <p:nvPr/>
        </p:nvGrpSpPr>
        <p:grpSpPr>
          <a:xfrm>
            <a:off x="8905942" y="805598"/>
            <a:ext cx="3299722" cy="504950"/>
            <a:chOff x="8923208" y="1884744"/>
            <a:chExt cx="3299722" cy="504950"/>
          </a:xfrm>
        </p:grpSpPr>
        <p:grpSp>
          <p:nvGrpSpPr>
            <p:cNvPr id="1033" name="Gruppieren 1032">
              <a:extLst>
                <a:ext uri="{FF2B5EF4-FFF2-40B4-BE49-F238E27FC236}">
                  <a16:creationId xmlns:a16="http://schemas.microsoft.com/office/drawing/2014/main" id="{0D7BB91C-536B-96DE-0317-3FD10BC9D165}"/>
                </a:ext>
              </a:extLst>
            </p:cNvPr>
            <p:cNvGrpSpPr/>
            <p:nvPr/>
          </p:nvGrpSpPr>
          <p:grpSpPr>
            <a:xfrm>
              <a:off x="8923208" y="1884744"/>
              <a:ext cx="2971915" cy="492964"/>
              <a:chOff x="9055888" y="832004"/>
              <a:chExt cx="2971915" cy="492964"/>
            </a:xfrm>
          </p:grpSpPr>
          <p:pic>
            <p:nvPicPr>
              <p:cNvPr id="1036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1EA44108-EED1-176B-F4F7-FF7AE4B967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7" name="Untertitel 2">
                <a:extLst>
                  <a:ext uri="{FF2B5EF4-FFF2-40B4-BE49-F238E27FC236}">
                    <a16:creationId xmlns:a16="http://schemas.microsoft.com/office/drawing/2014/main" id="{F2E38655-2CA5-6B9A-A071-FDC0723D5F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@Weed_lover#65780</a:t>
                </a:r>
              </a:p>
            </p:txBody>
          </p:sp>
          <p:sp>
            <p:nvSpPr>
              <p:cNvPr id="1038" name="Textfeld 1037">
                <a:extLst>
                  <a:ext uri="{FF2B5EF4-FFF2-40B4-BE49-F238E27FC236}">
                    <a16:creationId xmlns:a16="http://schemas.microsoft.com/office/drawing/2014/main" id="{F512850D-4E3C-9CD4-BEC3-D63A52F9781D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Chips hat den besten Stoff!!</a:t>
                </a:r>
              </a:p>
              <a:p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34" name="Grafik 1033" descr="Herz Silhouette">
              <a:extLst>
                <a:ext uri="{FF2B5EF4-FFF2-40B4-BE49-F238E27FC236}">
                  <a16:creationId xmlns:a16="http://schemas.microsoft.com/office/drawing/2014/main" id="{1A614952-D817-3D12-59A8-D9DB15AB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796199" y="1995869"/>
              <a:ext cx="241745" cy="217074"/>
            </a:xfrm>
            <a:prstGeom prst="rect">
              <a:avLst/>
            </a:prstGeom>
          </p:spPr>
        </p:pic>
        <p:sp>
          <p:nvSpPr>
            <p:cNvPr id="1035" name="Textfeld 1034">
              <a:extLst>
                <a:ext uri="{FF2B5EF4-FFF2-40B4-BE49-F238E27FC236}">
                  <a16:creationId xmlns:a16="http://schemas.microsoft.com/office/drawing/2014/main" id="{B620F3F0-C0FE-B0B1-479A-155106D2F51D}"/>
                </a:ext>
              </a:extLst>
            </p:cNvPr>
            <p:cNvSpPr txBox="1"/>
            <p:nvPr/>
          </p:nvSpPr>
          <p:spPr>
            <a:xfrm>
              <a:off x="11760804" y="2143473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B3405076-C9BC-2894-FDBB-98AB4126E035}"/>
              </a:ext>
            </a:extLst>
          </p:cNvPr>
          <p:cNvGrpSpPr/>
          <p:nvPr/>
        </p:nvGrpSpPr>
        <p:grpSpPr>
          <a:xfrm>
            <a:off x="8930695" y="1356460"/>
            <a:ext cx="3336864" cy="616075"/>
            <a:chOff x="8914284" y="1193330"/>
            <a:chExt cx="3336864" cy="616075"/>
          </a:xfrm>
        </p:grpSpPr>
        <p:grpSp>
          <p:nvGrpSpPr>
            <p:cNvPr id="1040" name="Gruppieren 1039">
              <a:extLst>
                <a:ext uri="{FF2B5EF4-FFF2-40B4-BE49-F238E27FC236}">
                  <a16:creationId xmlns:a16="http://schemas.microsoft.com/office/drawing/2014/main" id="{74447820-8968-D774-CA11-601FD63A27B2}"/>
                </a:ext>
              </a:extLst>
            </p:cNvPr>
            <p:cNvGrpSpPr/>
            <p:nvPr/>
          </p:nvGrpSpPr>
          <p:grpSpPr>
            <a:xfrm>
              <a:off x="8914284" y="1193330"/>
              <a:ext cx="2971915" cy="616075"/>
              <a:chOff x="9055888" y="832004"/>
              <a:chExt cx="2971915" cy="616075"/>
            </a:xfrm>
          </p:grpSpPr>
          <p:pic>
            <p:nvPicPr>
              <p:cNvPr id="1043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DC233907-35B9-5D84-8B08-649ABAAEBA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4" name="Untertitel 2">
                <a:extLst>
                  <a:ext uri="{FF2B5EF4-FFF2-40B4-BE49-F238E27FC236}">
                    <a16:creationId xmlns:a16="http://schemas.microsoft.com/office/drawing/2014/main" id="{8D7E4162-6216-D368-1986-54933BCE5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466180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@Chips_Fan_69#12340</a:t>
                </a:r>
              </a:p>
            </p:txBody>
          </p:sp>
          <p:sp>
            <p:nvSpPr>
              <p:cNvPr id="1045" name="Textfeld 1044">
                <a:extLst>
                  <a:ext uri="{FF2B5EF4-FFF2-40B4-BE49-F238E27FC236}">
                    <a16:creationId xmlns:a16="http://schemas.microsoft.com/office/drawing/2014/main" id="{F7F3F7DF-F712-52E5-2BD5-592F002C17C6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41" name="Grafik 1040" descr="Herz Silhouette">
              <a:extLst>
                <a:ext uri="{FF2B5EF4-FFF2-40B4-BE49-F238E27FC236}">
                  <a16:creationId xmlns:a16="http://schemas.microsoft.com/office/drawing/2014/main" id="{EB23F357-A681-B297-68EE-8B0F0CF90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794206" y="1226489"/>
              <a:ext cx="241745" cy="217074"/>
            </a:xfrm>
            <a:prstGeom prst="rect">
              <a:avLst/>
            </a:prstGeom>
          </p:spPr>
        </p:pic>
        <p:sp>
          <p:nvSpPr>
            <p:cNvPr id="1042" name="Textfeld 1041">
              <a:extLst>
                <a:ext uri="{FF2B5EF4-FFF2-40B4-BE49-F238E27FC236}">
                  <a16:creationId xmlns:a16="http://schemas.microsoft.com/office/drawing/2014/main" id="{31BFA498-B43F-3A37-D7AF-64BA1351B056}"/>
                </a:ext>
              </a:extLst>
            </p:cNvPr>
            <p:cNvSpPr txBox="1"/>
            <p:nvPr/>
          </p:nvSpPr>
          <p:spPr>
            <a:xfrm>
              <a:off x="11789022" y="1383546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4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CB0A-5ECC-4D21-F9B7-9B30D176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E4E37506-BC80-5BC1-D0E0-DFC1DC54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A7F7B74-1008-2D40-AD3C-17C385082357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BE740-470E-2D15-FB5B-8284A677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29A771A-C8D3-B799-6F95-8F6B6A95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71F91CB3-0CEF-85AB-99EF-3A5338880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1C3C51DE-AC80-8F23-D469-6A06A34AC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C0E8A9B6-4266-A078-DB8A-7F808820EC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0B7E0DD6-0EEB-5548-9785-25946B047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102A2EF5-B684-AAB5-63CA-F98FCC9C1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7EA12F87-2AFD-C1E5-529E-01A894FC6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1730DA95-CB0B-1FE4-4ACF-C9106F346E2C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Postfach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BA0E587-5BEB-85D5-2C89-488B409BFEA1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6BF4C1-0020-286E-3568-D3C98286ABF0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D342A6-B1B4-E3E2-79BE-2EB9BFCAE149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21803BF-0FE3-49C7-BF58-B4BC9BBC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6743D7CA-6757-AD08-6C4B-CFAC928633B7}"/>
              </a:ext>
            </a:extLst>
          </p:cNvPr>
          <p:cNvSpPr txBox="1">
            <a:spLocks/>
          </p:cNvSpPr>
          <p:nvPr/>
        </p:nvSpPr>
        <p:spPr>
          <a:xfrm>
            <a:off x="4688148" y="1017968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gefällt dein Video</a:t>
            </a:r>
          </a:p>
        </p:txBody>
      </p:sp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05ECAC54-BE2A-163D-02F8-ED4ECFF96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3554" y="3790950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AEE2048C-0F53-F8AB-2E4D-06A01B88B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3566" y="3107624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09C07A33-CA92-81B5-B155-48429BDDF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49290" y="939310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17AD3F8D-8391-E098-9402-5A9720524E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00372" y="242745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67BFFDFE-9515-83E2-CDB7-6B23AB8D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7D4D5C78-68F4-D0C9-9769-F1BCE64E61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49290" y="1718114"/>
            <a:ext cx="413732" cy="41373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705DDF-4B98-17BE-4E1B-C0F0F583F713}"/>
              </a:ext>
            </a:extLst>
          </p:cNvPr>
          <p:cNvGrpSpPr/>
          <p:nvPr/>
        </p:nvGrpSpPr>
        <p:grpSpPr>
          <a:xfrm>
            <a:off x="8897732" y="353232"/>
            <a:ext cx="2491759" cy="424219"/>
            <a:chOff x="9218342" y="344131"/>
            <a:chExt cx="2491759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CBC2DD63-DBD4-FDFA-B98F-0C9F613B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1285845" y="373985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E8E1B53D-1EBD-4020-64D7-178CD3698A65}"/>
                </a:ext>
              </a:extLst>
            </p:cNvPr>
            <p:cNvSpPr/>
            <p:nvPr/>
          </p:nvSpPr>
          <p:spPr>
            <a:xfrm>
              <a:off x="9218342" y="344131"/>
              <a:ext cx="2491759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9615231-284A-9256-A046-8F29CAE5FA6A}"/>
                </a:ext>
              </a:extLst>
            </p:cNvPr>
            <p:cNvSpPr txBox="1"/>
            <p:nvPr/>
          </p:nvSpPr>
          <p:spPr>
            <a:xfrm>
              <a:off x="9260546" y="394657"/>
              <a:ext cx="208690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Postfach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1584BBD-7EEB-CF71-8C43-627D69ADB523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53DEE3B-E912-5F28-0355-667D0E5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9B0E9271-A626-E753-156D-65828ACC7774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6D3DF0D-AECD-1A39-A390-D1AEEB44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22525082-3E00-0A3E-F1FA-3F80F1795D0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D23D972-CA3A-BC06-F023-AD676634233C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CC6DD1EA-1CA9-D766-5F96-C5C6744D7885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11CD0AD1-596D-0993-CE25-63E5CD7BA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D2B0DCD-47E6-13A8-56BC-B5EB140B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208C2E06-0482-5AF8-E748-F036D51BEEAE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68F935F-0FBD-0C61-0C74-278470FF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24C45EE5-460F-95E4-2F53-936A0474FBEE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95EABEED-C53D-B6E1-0667-8E9AFBB9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FFCB1D-027A-47B1-BF48-B485172D79EE}"/>
              </a:ext>
            </a:extLst>
          </p:cNvPr>
          <p:cNvCxnSpPr>
            <a:cxnSpLocks/>
          </p:cNvCxnSpPr>
          <p:nvPr/>
        </p:nvCxnSpPr>
        <p:spPr>
          <a:xfrm flipH="1">
            <a:off x="3556000" y="15240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1C34F3C-F896-7645-66EE-ACC54EF4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1666513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A89F7A49-C11C-E4BF-8C34-ECAACF0130D2}"/>
              </a:ext>
            </a:extLst>
          </p:cNvPr>
          <p:cNvSpPr txBox="1">
            <a:spLocks/>
          </p:cNvSpPr>
          <p:nvPr/>
        </p:nvSpPr>
        <p:spPr>
          <a:xfrm>
            <a:off x="4703508" y="1782051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deinen Beitrag geantwortet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5C628A-1574-3463-EE5E-5DBF2E057AD5}"/>
              </a:ext>
            </a:extLst>
          </p:cNvPr>
          <p:cNvCxnSpPr>
            <a:cxnSpLocks/>
          </p:cNvCxnSpPr>
          <p:nvPr/>
        </p:nvCxnSpPr>
        <p:spPr>
          <a:xfrm flipH="1">
            <a:off x="3587750" y="22796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45CE682-C358-2326-3A8E-826003E1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239617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36CC774F-B395-A5CD-C00A-2593B3CDBA36}"/>
              </a:ext>
            </a:extLst>
          </p:cNvPr>
          <p:cNvSpPr txBox="1">
            <a:spLocks/>
          </p:cNvSpPr>
          <p:nvPr/>
        </p:nvSpPr>
        <p:spPr>
          <a:xfrm>
            <a:off x="4720568" y="2547225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Geld gesendet </a:t>
            </a:r>
          </a:p>
        </p:txBody>
      </p:sp>
      <p:pic>
        <p:nvPicPr>
          <p:cNvPr id="4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431BFA2-6333-234C-C668-C864E644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28" y="3068801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Untertitel 2">
            <a:extLst>
              <a:ext uri="{FF2B5EF4-FFF2-40B4-BE49-F238E27FC236}">
                <a16:creationId xmlns:a16="http://schemas.microsoft.com/office/drawing/2014/main" id="{834862AB-4475-27D2-64B7-1BC8EB583557}"/>
              </a:ext>
            </a:extLst>
          </p:cNvPr>
          <p:cNvSpPr txBox="1">
            <a:spLocks/>
          </p:cNvSpPr>
          <p:nvPr/>
        </p:nvSpPr>
        <p:spPr>
          <a:xfrm>
            <a:off x="4703508" y="3219851"/>
            <a:ext cx="318948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eine Nachricht gesendet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85901-6AE8-4A7C-8D42-0D877D76417E}"/>
              </a:ext>
            </a:extLst>
          </p:cNvPr>
          <p:cNvCxnSpPr>
            <a:cxnSpLocks/>
          </p:cNvCxnSpPr>
          <p:nvPr/>
        </p:nvCxnSpPr>
        <p:spPr>
          <a:xfrm flipH="1">
            <a:off x="3591938" y="29781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248991D-0AAC-F547-30B6-5ABA297C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3" y="37316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ntertitel 2">
            <a:extLst>
              <a:ext uri="{FF2B5EF4-FFF2-40B4-BE49-F238E27FC236}">
                <a16:creationId xmlns:a16="http://schemas.microsoft.com/office/drawing/2014/main" id="{A691165D-9934-9768-1E08-3E1D52C03F4A}"/>
              </a:ext>
            </a:extLst>
          </p:cNvPr>
          <p:cNvSpPr txBox="1">
            <a:spLocks/>
          </p:cNvSpPr>
          <p:nvPr/>
        </p:nvSpPr>
        <p:spPr>
          <a:xfrm>
            <a:off x="4703507" y="3866356"/>
            <a:ext cx="3875343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 Video zu Sammlungen hinzugefügt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83EE85A-BB35-6C25-F40E-C3C7C3417A03}"/>
              </a:ext>
            </a:extLst>
          </p:cNvPr>
          <p:cNvCxnSpPr>
            <a:cxnSpLocks/>
          </p:cNvCxnSpPr>
          <p:nvPr/>
        </p:nvCxnSpPr>
        <p:spPr>
          <a:xfrm flipH="1">
            <a:off x="3587750" y="3661833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00874F00-DBFA-28CD-4478-EBCFE6266DE2}"/>
              </a:ext>
            </a:extLst>
          </p:cNvPr>
          <p:cNvCxnSpPr>
            <a:cxnSpLocks/>
          </p:cNvCxnSpPr>
          <p:nvPr/>
        </p:nvCxnSpPr>
        <p:spPr>
          <a:xfrm flipH="1">
            <a:off x="3587750" y="43434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stellungen Silhouette">
            <a:extLst>
              <a:ext uri="{FF2B5EF4-FFF2-40B4-BE49-F238E27FC236}">
                <a16:creationId xmlns:a16="http://schemas.microsoft.com/office/drawing/2014/main" id="{1F31A772-415D-DBAF-AE2C-477A23C7D87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7879-5A21-C96B-EDF7-C3DA337A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4F98329B-993A-CD69-BECB-EE432F9E71FB}"/>
              </a:ext>
            </a:extLst>
          </p:cNvPr>
          <p:cNvSpPr/>
          <p:nvPr/>
        </p:nvSpPr>
        <p:spPr>
          <a:xfrm>
            <a:off x="237880" y="44405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4246D-3CE4-93C6-4335-098C7C16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23B63E57-6215-EED7-3AD7-5329A1C6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CB01D3C-9ADA-799A-6DAE-6B1138439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C6BAB209-F135-0CE5-0B32-6E646B972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1B30A563-5A98-C27F-3235-28C914510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6B04C2AF-D9FE-6CB4-630F-589C3F64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DF7530D-E175-46B7-407C-990682755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8FE95AC7-5520-E5CB-8C3C-FC91FAAB17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6C4ADDDB-65D0-0E1C-E28C-5D045E4C3C85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Nachrichten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0F933A2-7A85-CA55-4325-6D0C04F90B54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AE646D9-C72A-3D2D-6F02-1CA793FCF9FF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FCF1564-0D66-CDF5-CB1B-F7AA21F379AD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F4F6102-EECF-B2FA-5844-243D1961EBC0}"/>
              </a:ext>
            </a:extLst>
          </p:cNvPr>
          <p:cNvGrpSpPr/>
          <p:nvPr/>
        </p:nvGrpSpPr>
        <p:grpSpPr>
          <a:xfrm>
            <a:off x="8880475" y="356853"/>
            <a:ext cx="2491759" cy="424219"/>
            <a:chOff x="9196387" y="344131"/>
            <a:chExt cx="2491759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C041A3E4-FEB9-71BD-44CC-36BBE0FB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285845" y="373985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C7FE1408-D13D-9538-A772-C1C8FD69F98C}"/>
                </a:ext>
              </a:extLst>
            </p:cNvPr>
            <p:cNvSpPr/>
            <p:nvPr/>
          </p:nvSpPr>
          <p:spPr>
            <a:xfrm>
              <a:off x="9196387" y="344131"/>
              <a:ext cx="2491759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8266596D-6C60-7CED-7BFB-9B740730A35A}"/>
                </a:ext>
              </a:extLst>
            </p:cNvPr>
            <p:cNvSpPr txBox="1"/>
            <p:nvPr/>
          </p:nvSpPr>
          <p:spPr>
            <a:xfrm>
              <a:off x="9260547" y="394657"/>
              <a:ext cx="2137704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3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Nachrichten durchsuchen</a:t>
              </a:r>
            </a:p>
          </p:txBody>
        </p:sp>
      </p:grp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008168CA-82A5-DDBE-86C5-70358B31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F768CC68-BC6A-B0B3-8C88-6DEF8057742E}"/>
              </a:ext>
            </a:extLst>
          </p:cNvPr>
          <p:cNvSpPr txBox="1">
            <a:spLocks/>
          </p:cNvSpPr>
          <p:nvPr/>
        </p:nvSpPr>
        <p:spPr>
          <a:xfrm>
            <a:off x="9591281" y="125402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1005F7CF-43B0-2413-00F1-0AB62F466E25}"/>
              </a:ext>
            </a:extLst>
          </p:cNvPr>
          <p:cNvSpPr/>
          <p:nvPr/>
        </p:nvSpPr>
        <p:spPr>
          <a:xfrm>
            <a:off x="8880475" y="107931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6014B48-5245-A8E1-65CB-4ACC2A99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219723B-EED9-4E5C-B8A5-EFE38632C840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D1E0CE3-BB55-15FE-131A-113E2929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F5C1A6B-3865-4712-F8FC-58560CB36113}"/>
              </a:ext>
            </a:extLst>
          </p:cNvPr>
          <p:cNvGrpSpPr/>
          <p:nvPr/>
        </p:nvGrpSpPr>
        <p:grpSpPr>
          <a:xfrm>
            <a:off x="5869850" y="6233734"/>
            <a:ext cx="2678067" cy="509526"/>
            <a:chOff x="5869850" y="6233734"/>
            <a:chExt cx="2678067" cy="509526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573073A7-1AF0-93CF-80F2-693FD236991A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822C4A5-7576-DAD9-E785-2AA92235F408}"/>
                </a:ext>
              </a:extLst>
            </p:cNvPr>
            <p:cNvSpPr txBox="1"/>
            <p:nvPr/>
          </p:nvSpPr>
          <p:spPr>
            <a:xfrm>
              <a:off x="5869850" y="6312804"/>
              <a:ext cx="216953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 Nachricht</a:t>
              </a:r>
            </a:p>
          </p:txBody>
        </p:sp>
        <p:pic>
          <p:nvPicPr>
            <p:cNvPr id="25" name="Grafik 24" descr="Kreis mit Pfeil nach links mit einfarbiger Füllung">
              <a:extLst>
                <a:ext uri="{FF2B5EF4-FFF2-40B4-BE49-F238E27FC236}">
                  <a16:creationId xmlns:a16="http://schemas.microsoft.com/office/drawing/2014/main" id="{B30E910D-40B2-97F8-46F8-9A5668C5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pic>
        <p:nvPicPr>
          <p:cNvPr id="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6FC3F7A-D67C-E7AF-4F09-97BBE37B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09" y="85210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ntertitel 2">
            <a:extLst>
              <a:ext uri="{FF2B5EF4-FFF2-40B4-BE49-F238E27FC236}">
                <a16:creationId xmlns:a16="http://schemas.microsoft.com/office/drawing/2014/main" id="{1C14CBF8-2246-5B8F-CF93-FD1B1C86D7BE}"/>
              </a:ext>
            </a:extLst>
          </p:cNvPr>
          <p:cNvSpPr txBox="1">
            <a:spLocks/>
          </p:cNvSpPr>
          <p:nvPr/>
        </p:nvSpPr>
        <p:spPr>
          <a:xfrm>
            <a:off x="4234013" y="877735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@Chipsly#42069</a:t>
            </a:r>
          </a:p>
        </p:txBody>
      </p:sp>
      <p:pic>
        <p:nvPicPr>
          <p:cNvPr id="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A338215-D0D3-A578-31C0-F1E7D6D8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0953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>
            <a:extLst>
              <a:ext uri="{FF2B5EF4-FFF2-40B4-BE49-F238E27FC236}">
                <a16:creationId xmlns:a16="http://schemas.microsoft.com/office/drawing/2014/main" id="{57C6FE63-1688-57A3-AB6A-22A711AAC6C2}"/>
              </a:ext>
            </a:extLst>
          </p:cNvPr>
          <p:cNvSpPr txBox="1">
            <a:spLocks/>
          </p:cNvSpPr>
          <p:nvPr/>
        </p:nvSpPr>
        <p:spPr>
          <a:xfrm>
            <a:off x="9591281" y="2158956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B48FFC3-F5C5-CB84-C8CB-04F724959447}"/>
              </a:ext>
            </a:extLst>
          </p:cNvPr>
          <p:cNvSpPr/>
          <p:nvPr/>
        </p:nvSpPr>
        <p:spPr>
          <a:xfrm>
            <a:off x="8880475" y="1984240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B09E38B-CBCE-CADC-4527-1424E43C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97388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Untertitel 2">
            <a:extLst>
              <a:ext uri="{FF2B5EF4-FFF2-40B4-BE49-F238E27FC236}">
                <a16:creationId xmlns:a16="http://schemas.microsoft.com/office/drawing/2014/main" id="{E0536B02-35A0-FEA9-17A6-7150E3E71C80}"/>
              </a:ext>
            </a:extLst>
          </p:cNvPr>
          <p:cNvSpPr txBox="1">
            <a:spLocks/>
          </p:cNvSpPr>
          <p:nvPr/>
        </p:nvSpPr>
        <p:spPr>
          <a:xfrm>
            <a:off x="9591281" y="303747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B23B902-94C7-B9EC-EB76-ABEFE8F8A37E}"/>
              </a:ext>
            </a:extLst>
          </p:cNvPr>
          <p:cNvSpPr/>
          <p:nvPr/>
        </p:nvSpPr>
        <p:spPr>
          <a:xfrm>
            <a:off x="8880475" y="286276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B946BDC-BB1E-2520-CCF4-E2D8FFBE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84888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Untertitel 2">
            <a:extLst>
              <a:ext uri="{FF2B5EF4-FFF2-40B4-BE49-F238E27FC236}">
                <a16:creationId xmlns:a16="http://schemas.microsoft.com/office/drawing/2014/main" id="{FA355844-42A2-585D-961B-F4B618D92B41}"/>
              </a:ext>
            </a:extLst>
          </p:cNvPr>
          <p:cNvSpPr txBox="1">
            <a:spLocks/>
          </p:cNvSpPr>
          <p:nvPr/>
        </p:nvSpPr>
        <p:spPr>
          <a:xfrm>
            <a:off x="9591281" y="3912479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3" name="Rechteck: abgerundete Ecken 1032">
            <a:extLst>
              <a:ext uri="{FF2B5EF4-FFF2-40B4-BE49-F238E27FC236}">
                <a16:creationId xmlns:a16="http://schemas.microsoft.com/office/drawing/2014/main" id="{178F9216-D022-FEF1-E185-4F9B82C6D64D}"/>
              </a:ext>
            </a:extLst>
          </p:cNvPr>
          <p:cNvSpPr/>
          <p:nvPr/>
        </p:nvSpPr>
        <p:spPr>
          <a:xfrm>
            <a:off x="8880475" y="3737763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65B1895-EF98-F59C-3BAA-9CCA0330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472388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Untertitel 2">
            <a:extLst>
              <a:ext uri="{FF2B5EF4-FFF2-40B4-BE49-F238E27FC236}">
                <a16:creationId xmlns:a16="http://schemas.microsoft.com/office/drawing/2014/main" id="{3E8457C4-8F57-311C-592F-23F138952535}"/>
              </a:ext>
            </a:extLst>
          </p:cNvPr>
          <p:cNvSpPr txBox="1">
            <a:spLocks/>
          </p:cNvSpPr>
          <p:nvPr/>
        </p:nvSpPr>
        <p:spPr>
          <a:xfrm>
            <a:off x="9591281" y="478748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6" name="Rechteck: abgerundete Ecken 1035">
            <a:extLst>
              <a:ext uri="{FF2B5EF4-FFF2-40B4-BE49-F238E27FC236}">
                <a16:creationId xmlns:a16="http://schemas.microsoft.com/office/drawing/2014/main" id="{18A5F988-DC2A-C8C4-43BB-558AFD73D8A6}"/>
              </a:ext>
            </a:extLst>
          </p:cNvPr>
          <p:cNvSpPr/>
          <p:nvPr/>
        </p:nvSpPr>
        <p:spPr>
          <a:xfrm>
            <a:off x="8880475" y="461276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4EEE811-B84F-E193-E5DE-0EB14AB9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5598890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Untertitel 2">
            <a:extLst>
              <a:ext uri="{FF2B5EF4-FFF2-40B4-BE49-F238E27FC236}">
                <a16:creationId xmlns:a16="http://schemas.microsoft.com/office/drawing/2014/main" id="{5E7E126A-EF98-818D-C70B-15CFC48EE703}"/>
              </a:ext>
            </a:extLst>
          </p:cNvPr>
          <p:cNvSpPr txBox="1">
            <a:spLocks/>
          </p:cNvSpPr>
          <p:nvPr/>
        </p:nvSpPr>
        <p:spPr>
          <a:xfrm>
            <a:off x="9591281" y="5662481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2" name="Rechteck: abgerundete Ecken 1041">
            <a:extLst>
              <a:ext uri="{FF2B5EF4-FFF2-40B4-BE49-F238E27FC236}">
                <a16:creationId xmlns:a16="http://schemas.microsoft.com/office/drawing/2014/main" id="{7E55F469-5F21-FEA2-563F-9ECD5C7E2BE8}"/>
              </a:ext>
            </a:extLst>
          </p:cNvPr>
          <p:cNvSpPr/>
          <p:nvPr/>
        </p:nvSpPr>
        <p:spPr>
          <a:xfrm>
            <a:off x="8880475" y="5487765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3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3CA129-76BE-725E-F911-B4A1047B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646265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Untertitel 2">
            <a:extLst>
              <a:ext uri="{FF2B5EF4-FFF2-40B4-BE49-F238E27FC236}">
                <a16:creationId xmlns:a16="http://schemas.microsoft.com/office/drawing/2014/main" id="{FCC52BA8-AA61-0A69-AB2E-CFC8CD98D0BF}"/>
              </a:ext>
            </a:extLst>
          </p:cNvPr>
          <p:cNvSpPr txBox="1">
            <a:spLocks/>
          </p:cNvSpPr>
          <p:nvPr/>
        </p:nvSpPr>
        <p:spPr>
          <a:xfrm>
            <a:off x="9591281" y="652625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5" name="Rechteck: abgerundete Ecken 1044">
            <a:extLst>
              <a:ext uri="{FF2B5EF4-FFF2-40B4-BE49-F238E27FC236}">
                <a16:creationId xmlns:a16="http://schemas.microsoft.com/office/drawing/2014/main" id="{B902DD2A-045A-5AF0-77AC-21C00A4EB228}"/>
              </a:ext>
            </a:extLst>
          </p:cNvPr>
          <p:cNvSpPr/>
          <p:nvPr/>
        </p:nvSpPr>
        <p:spPr>
          <a:xfrm>
            <a:off x="8880475" y="635153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 descr="Einstellungen Silhouette">
            <a:extLst>
              <a:ext uri="{FF2B5EF4-FFF2-40B4-BE49-F238E27FC236}">
                <a16:creationId xmlns:a16="http://schemas.microsoft.com/office/drawing/2014/main" id="{BF5959F1-ED7D-D849-FE91-BFBBC93EB8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F8FE3CA8-9FC7-F64B-FF21-71F12DAACE8F}"/>
              </a:ext>
            </a:extLst>
          </p:cNvPr>
          <p:cNvGrpSpPr/>
          <p:nvPr/>
        </p:nvGrpSpPr>
        <p:grpSpPr>
          <a:xfrm>
            <a:off x="6017638" y="1730474"/>
            <a:ext cx="2570385" cy="954341"/>
            <a:chOff x="5842547" y="1381350"/>
            <a:chExt cx="2570385" cy="954341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EFF97D5E-F6A9-BF59-D483-F6CBC690D43A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20" name="Mond 19">
                <a:extLst>
                  <a:ext uri="{FF2B5EF4-FFF2-40B4-BE49-F238E27FC236}">
                    <a16:creationId xmlns:a16="http://schemas.microsoft.com/office/drawing/2014/main" id="{4A0B843C-D9FE-5B68-669D-894A0E1A6DFB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66291555-81E8-5593-6655-020C5C3264BF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Machst du auch Fussbilder?</a:t>
                </a:r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D03E7DE-3B56-1D0F-8E3E-8B1E5920C71D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28" name="Freihandform: Form 27">
                <a:extLst>
                  <a:ext uri="{FF2B5EF4-FFF2-40B4-BE49-F238E27FC236}">
                    <a16:creationId xmlns:a16="http://schemas.microsoft.com/office/drawing/2014/main" id="{BBFA7AE9-C5DC-8389-6BCF-860B503DF188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59C81476-975A-810E-71B0-9B0D0519DE9B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53" name="Grafik 52" descr="Ein Bild, das Logo enthält.&#10;&#10;KI-generierte Inhalte können fehlerhaft sein.">
            <a:extLst>
              <a:ext uri="{FF2B5EF4-FFF2-40B4-BE49-F238E27FC236}">
                <a16:creationId xmlns:a16="http://schemas.microsoft.com/office/drawing/2014/main" id="{BA74301A-0FEA-763B-6546-A128DC48DA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19602" y="2678368"/>
            <a:ext cx="2335840" cy="820637"/>
          </a:xfrm>
          <a:prstGeom prst="rect">
            <a:avLst/>
          </a:prstGeom>
        </p:spPr>
      </p:pic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9656695-547E-F005-7B68-3F5362E711AB}"/>
              </a:ext>
            </a:extLst>
          </p:cNvPr>
          <p:cNvGrpSpPr/>
          <p:nvPr/>
        </p:nvGrpSpPr>
        <p:grpSpPr>
          <a:xfrm>
            <a:off x="6294200" y="3559239"/>
            <a:ext cx="2335840" cy="646331"/>
            <a:chOff x="5842547" y="1381350"/>
            <a:chExt cx="2570385" cy="954341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A6BC49C9-F704-CCFD-E97E-06255406932A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61" name="Mond 60">
                <a:extLst>
                  <a:ext uri="{FF2B5EF4-FFF2-40B4-BE49-F238E27FC236}">
                    <a16:creationId xmlns:a16="http://schemas.microsoft.com/office/drawing/2014/main" id="{AABF5FF6-1E6D-A4FB-058A-D1556C08F5FE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62" name="Rechteck: abgerundete Ecken 61">
                <a:extLst>
                  <a:ext uri="{FF2B5EF4-FFF2-40B4-BE49-F238E27FC236}">
                    <a16:creationId xmlns:a16="http://schemas.microsoft.com/office/drawing/2014/main" id="{DFB37BD9-EA8C-7126-41F9-D61D14E593C6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Kaufe gleich 20!!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EF83BC8-8B72-C669-75E0-046425BFD941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B6B1B9A0-4542-0280-71C4-1859FE91B6FB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60BD549C-8CB1-79FC-275C-81F35302F892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49FFD0E-9B92-66DC-2D91-65B61ECB4D0F}"/>
              </a:ext>
            </a:extLst>
          </p:cNvPr>
          <p:cNvGrpSpPr/>
          <p:nvPr/>
        </p:nvGrpSpPr>
        <p:grpSpPr>
          <a:xfrm>
            <a:off x="6075298" y="4386099"/>
            <a:ext cx="2549710" cy="802761"/>
            <a:chOff x="5842547" y="1381350"/>
            <a:chExt cx="2570385" cy="954341"/>
          </a:xfrm>
        </p:grpSpPr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5F1C8606-C12C-0E93-E95D-176C985C7347}"/>
                </a:ext>
              </a:extLst>
            </p:cNvPr>
            <p:cNvGrpSpPr/>
            <p:nvPr/>
          </p:nvGrpSpPr>
          <p:grpSpPr>
            <a:xfrm>
              <a:off x="5842547" y="1381350"/>
              <a:ext cx="2570385" cy="954341"/>
              <a:chOff x="5842547" y="1381350"/>
              <a:chExt cx="2570385" cy="954341"/>
            </a:xfrm>
            <a:solidFill>
              <a:schemeClr val="bg1"/>
            </a:solidFill>
          </p:grpSpPr>
          <p:sp>
            <p:nvSpPr>
              <p:cNvPr id="1037" name="Mond 1036">
                <a:extLst>
                  <a:ext uri="{FF2B5EF4-FFF2-40B4-BE49-F238E27FC236}">
                    <a16:creationId xmlns:a16="http://schemas.microsoft.com/office/drawing/2014/main" id="{2E1C553E-F246-C91F-D27F-A9B511FE938E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038" name="Rechteck: abgerundete Ecken 1037">
                <a:extLst>
                  <a:ext uri="{FF2B5EF4-FFF2-40B4-BE49-F238E27FC236}">
                    <a16:creationId xmlns:a16="http://schemas.microsoft.com/office/drawing/2014/main" id="{368622D9-6B4C-FEEF-435C-E145C629DBC1}"/>
                  </a:ext>
                </a:extLst>
              </p:cNvPr>
              <p:cNvSpPr/>
              <p:nvPr/>
            </p:nvSpPr>
            <p:spPr>
              <a:xfrm>
                <a:off x="5842547" y="1381350"/>
                <a:ext cx="2549713" cy="937125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Lohn ist reingekommen.</a:t>
                </a:r>
              </a:p>
            </p:txBody>
          </p:sp>
        </p:grpSp>
        <p:grpSp>
          <p:nvGrpSpPr>
            <p:cNvPr id="1028" name="Gruppieren 1027">
              <a:extLst>
                <a:ext uri="{FF2B5EF4-FFF2-40B4-BE49-F238E27FC236}">
                  <a16:creationId xmlns:a16="http://schemas.microsoft.com/office/drawing/2014/main" id="{29A40D8E-0DE1-2C87-545F-27BF3E93C1EA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1029" name="Freihandform: Form 1028">
                <a:extLst>
                  <a:ext uri="{FF2B5EF4-FFF2-40B4-BE49-F238E27FC236}">
                    <a16:creationId xmlns:a16="http://schemas.microsoft.com/office/drawing/2014/main" id="{62EBB292-5EBA-5804-EF84-A2E4271E7E36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0" name="Freihandform: Form 1029">
                <a:extLst>
                  <a:ext uri="{FF2B5EF4-FFF2-40B4-BE49-F238E27FC236}">
                    <a16:creationId xmlns:a16="http://schemas.microsoft.com/office/drawing/2014/main" id="{A8309F6C-7F4C-0B71-076F-D3436F98BEA8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046" name="Textfeld 1045">
            <a:extLst>
              <a:ext uri="{FF2B5EF4-FFF2-40B4-BE49-F238E27FC236}">
                <a16:creationId xmlns:a16="http://schemas.microsoft.com/office/drawing/2014/main" id="{477BF1A3-5660-EF4E-0AC1-0BC5CD9E53E8}"/>
              </a:ext>
            </a:extLst>
          </p:cNvPr>
          <p:cNvSpPr txBox="1"/>
          <p:nvPr/>
        </p:nvSpPr>
        <p:spPr>
          <a:xfrm>
            <a:off x="3517900" y="2896490"/>
            <a:ext cx="262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86CEE9"/>
                </a:solidFill>
              </a:rPr>
              <a:t>Ja. Kostet 2$ pro Zeh.</a:t>
            </a:r>
          </a:p>
        </p:txBody>
      </p:sp>
      <p:grpSp>
        <p:nvGrpSpPr>
          <p:cNvPr id="1047" name="Gruppieren 1046">
            <a:extLst>
              <a:ext uri="{FF2B5EF4-FFF2-40B4-BE49-F238E27FC236}">
                <a16:creationId xmlns:a16="http://schemas.microsoft.com/office/drawing/2014/main" id="{163608A6-7EC4-EC06-1987-B2295C839F1E}"/>
              </a:ext>
            </a:extLst>
          </p:cNvPr>
          <p:cNvGrpSpPr/>
          <p:nvPr/>
        </p:nvGrpSpPr>
        <p:grpSpPr>
          <a:xfrm>
            <a:off x="6281169" y="5359559"/>
            <a:ext cx="2335839" cy="646332"/>
            <a:chOff x="5842548" y="1381349"/>
            <a:chExt cx="2570384" cy="954342"/>
          </a:xfrm>
        </p:grpSpPr>
        <p:grpSp>
          <p:nvGrpSpPr>
            <p:cNvPr id="1048" name="Gruppieren 1047">
              <a:extLst>
                <a:ext uri="{FF2B5EF4-FFF2-40B4-BE49-F238E27FC236}">
                  <a16:creationId xmlns:a16="http://schemas.microsoft.com/office/drawing/2014/main" id="{A375C363-AC52-C9D5-EC1E-353B345542E6}"/>
                </a:ext>
              </a:extLst>
            </p:cNvPr>
            <p:cNvGrpSpPr/>
            <p:nvPr/>
          </p:nvGrpSpPr>
          <p:grpSpPr>
            <a:xfrm>
              <a:off x="5842548" y="1381349"/>
              <a:ext cx="2570384" cy="954342"/>
              <a:chOff x="5842548" y="1381349"/>
              <a:chExt cx="2570384" cy="954342"/>
            </a:xfrm>
            <a:solidFill>
              <a:schemeClr val="bg1"/>
            </a:solidFill>
          </p:grpSpPr>
          <p:sp>
            <p:nvSpPr>
              <p:cNvPr id="1052" name="Mond 1051">
                <a:extLst>
                  <a:ext uri="{FF2B5EF4-FFF2-40B4-BE49-F238E27FC236}">
                    <a16:creationId xmlns:a16="http://schemas.microsoft.com/office/drawing/2014/main" id="{BFB28690-3817-6F91-6113-BAAA887B93F6}"/>
                  </a:ext>
                </a:extLst>
              </p:cNvPr>
              <p:cNvSpPr/>
              <p:nvPr/>
            </p:nvSpPr>
            <p:spPr>
              <a:xfrm rot="20347019">
                <a:off x="7979787" y="1670695"/>
                <a:ext cx="433145" cy="664996"/>
              </a:xfrm>
              <a:prstGeom prst="moon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053" name="Rechteck: abgerundete Ecken 1052">
                <a:extLst>
                  <a:ext uri="{FF2B5EF4-FFF2-40B4-BE49-F238E27FC236}">
                    <a16:creationId xmlns:a16="http://schemas.microsoft.com/office/drawing/2014/main" id="{B52EAFED-DE7B-0737-F771-41664AEB73B4}"/>
                  </a:ext>
                </a:extLst>
              </p:cNvPr>
              <p:cNvSpPr/>
              <p:nvPr/>
            </p:nvSpPr>
            <p:spPr>
              <a:xfrm>
                <a:off x="5842548" y="1381349"/>
                <a:ext cx="2549713" cy="937124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>
                    <a:solidFill>
                      <a:srgbClr val="86CEE9"/>
                    </a:solidFill>
                  </a:rPr>
                  <a:t>Da kann man sich was gönnen</a:t>
                </a:r>
                <a:r>
                  <a:rPr lang="de-CH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😋</a:t>
                </a:r>
                <a:endParaRPr lang="de-CH" dirty="0">
                  <a:solidFill>
                    <a:srgbClr val="86CEE9"/>
                  </a:solidFill>
                </a:endParaRPr>
              </a:p>
            </p:txBody>
          </p:sp>
        </p:grpSp>
        <p:grpSp>
          <p:nvGrpSpPr>
            <p:cNvPr id="1049" name="Gruppieren 1048">
              <a:extLst>
                <a:ext uri="{FF2B5EF4-FFF2-40B4-BE49-F238E27FC236}">
                  <a16:creationId xmlns:a16="http://schemas.microsoft.com/office/drawing/2014/main" id="{47E88724-8FA2-41E1-25D3-08ACF25981FF}"/>
                </a:ext>
              </a:extLst>
            </p:cNvPr>
            <p:cNvGrpSpPr/>
            <p:nvPr/>
          </p:nvGrpSpPr>
          <p:grpSpPr>
            <a:xfrm>
              <a:off x="8186179" y="2150269"/>
              <a:ext cx="110096" cy="90487"/>
              <a:chOff x="8186179" y="2150269"/>
              <a:chExt cx="110096" cy="90487"/>
            </a:xfrm>
          </p:grpSpPr>
          <p:sp>
            <p:nvSpPr>
              <p:cNvPr id="1050" name="Freihandform: Form 1049">
                <a:extLst>
                  <a:ext uri="{FF2B5EF4-FFF2-40B4-BE49-F238E27FC236}">
                    <a16:creationId xmlns:a16="http://schemas.microsoft.com/office/drawing/2014/main" id="{E9EC8EB9-EB48-DD64-B7A9-662E4DCF1592}"/>
                  </a:ext>
                </a:extLst>
              </p:cNvPr>
              <p:cNvSpPr/>
              <p:nvPr/>
            </p:nvSpPr>
            <p:spPr>
              <a:xfrm>
                <a:off x="8186179" y="2150269"/>
                <a:ext cx="110096" cy="90487"/>
              </a:xfrm>
              <a:custGeom>
                <a:avLst/>
                <a:gdLst>
                  <a:gd name="connsiteX0" fmla="*/ 12465 w 110096"/>
                  <a:gd name="connsiteY0" fmla="*/ 90487 h 90487"/>
                  <a:gd name="connsiteX1" fmla="*/ 559 w 110096"/>
                  <a:gd name="connsiteY1" fmla="*/ 83344 h 90487"/>
                  <a:gd name="connsiteX2" fmla="*/ 2940 w 110096"/>
                  <a:gd name="connsiteY2" fmla="*/ 76200 h 90487"/>
                  <a:gd name="connsiteX3" fmla="*/ 17227 w 110096"/>
                  <a:gd name="connsiteY3" fmla="*/ 78581 h 90487"/>
                  <a:gd name="connsiteX4" fmla="*/ 24371 w 110096"/>
                  <a:gd name="connsiteY4" fmla="*/ 76200 h 90487"/>
                  <a:gd name="connsiteX5" fmla="*/ 24371 w 110096"/>
                  <a:gd name="connsiteY5" fmla="*/ 61912 h 90487"/>
                  <a:gd name="connsiteX6" fmla="*/ 50565 w 110096"/>
                  <a:gd name="connsiteY6" fmla="*/ 59531 h 90487"/>
                  <a:gd name="connsiteX7" fmla="*/ 52946 w 110096"/>
                  <a:gd name="connsiteY7" fmla="*/ 50006 h 90487"/>
                  <a:gd name="connsiteX8" fmla="*/ 45802 w 110096"/>
                  <a:gd name="connsiteY8" fmla="*/ 47625 h 90487"/>
                  <a:gd name="connsiteX9" fmla="*/ 31515 w 110096"/>
                  <a:gd name="connsiteY9" fmla="*/ 50006 h 90487"/>
                  <a:gd name="connsiteX10" fmla="*/ 50565 w 110096"/>
                  <a:gd name="connsiteY10" fmla="*/ 42862 h 90487"/>
                  <a:gd name="connsiteX11" fmla="*/ 74377 w 110096"/>
                  <a:gd name="connsiteY11" fmla="*/ 35719 h 90487"/>
                  <a:gd name="connsiteX12" fmla="*/ 83902 w 110096"/>
                  <a:gd name="connsiteY12" fmla="*/ 23812 h 90487"/>
                  <a:gd name="connsiteX13" fmla="*/ 81521 w 110096"/>
                  <a:gd name="connsiteY13" fmla="*/ 16669 h 90487"/>
                  <a:gd name="connsiteX14" fmla="*/ 64852 w 110096"/>
                  <a:gd name="connsiteY14" fmla="*/ 19050 h 90487"/>
                  <a:gd name="connsiteX15" fmla="*/ 71996 w 110096"/>
                  <a:gd name="connsiteY15" fmla="*/ 21431 h 90487"/>
                  <a:gd name="connsiteX16" fmla="*/ 76759 w 110096"/>
                  <a:gd name="connsiteY16" fmla="*/ 14287 h 90487"/>
                  <a:gd name="connsiteX17" fmla="*/ 83902 w 110096"/>
                  <a:gd name="connsiteY17" fmla="*/ 11906 h 90487"/>
                  <a:gd name="connsiteX18" fmla="*/ 95809 w 110096"/>
                  <a:gd name="connsiteY18" fmla="*/ 14287 h 90487"/>
                  <a:gd name="connsiteX19" fmla="*/ 102952 w 110096"/>
                  <a:gd name="connsiteY19" fmla="*/ 19050 h 90487"/>
                  <a:gd name="connsiteX20" fmla="*/ 110096 w 110096"/>
                  <a:gd name="connsiteY20" fmla="*/ 21431 h 90487"/>
                  <a:gd name="connsiteX21" fmla="*/ 107715 w 110096"/>
                  <a:gd name="connsiteY21" fmla="*/ 14287 h 90487"/>
                  <a:gd name="connsiteX22" fmla="*/ 93427 w 110096"/>
                  <a:gd name="connsiteY22" fmla="*/ 7144 h 90487"/>
                  <a:gd name="connsiteX23" fmla="*/ 86284 w 110096"/>
                  <a:gd name="connsiteY23" fmla="*/ 2381 h 90487"/>
                  <a:gd name="connsiteX24" fmla="*/ 79140 w 110096"/>
                  <a:gd name="connsiteY24" fmla="*/ 0 h 9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96" h="90487">
                    <a:moveTo>
                      <a:pt x="12465" y="90487"/>
                    </a:moveTo>
                    <a:cubicBezTo>
                      <a:pt x="8496" y="88106"/>
                      <a:pt x="3126" y="87195"/>
                      <a:pt x="559" y="83344"/>
                    </a:cubicBezTo>
                    <a:cubicBezTo>
                      <a:pt x="-833" y="81255"/>
                      <a:pt x="526" y="76890"/>
                      <a:pt x="2940" y="76200"/>
                    </a:cubicBezTo>
                    <a:cubicBezTo>
                      <a:pt x="7582" y="74873"/>
                      <a:pt x="12465" y="77787"/>
                      <a:pt x="17227" y="78581"/>
                    </a:cubicBezTo>
                    <a:cubicBezTo>
                      <a:pt x="19608" y="77787"/>
                      <a:pt x="23248" y="78445"/>
                      <a:pt x="24371" y="76200"/>
                    </a:cubicBezTo>
                    <a:cubicBezTo>
                      <a:pt x="25641" y="73660"/>
                      <a:pt x="16752" y="64452"/>
                      <a:pt x="24371" y="61912"/>
                    </a:cubicBezTo>
                    <a:cubicBezTo>
                      <a:pt x="32688" y="59140"/>
                      <a:pt x="41834" y="60325"/>
                      <a:pt x="50565" y="59531"/>
                    </a:cubicBezTo>
                    <a:cubicBezTo>
                      <a:pt x="51359" y="56356"/>
                      <a:pt x="54162" y="53045"/>
                      <a:pt x="52946" y="50006"/>
                    </a:cubicBezTo>
                    <a:cubicBezTo>
                      <a:pt x="52014" y="47675"/>
                      <a:pt x="48312" y="47625"/>
                      <a:pt x="45802" y="47625"/>
                    </a:cubicBezTo>
                    <a:cubicBezTo>
                      <a:pt x="40974" y="47625"/>
                      <a:pt x="36277" y="49212"/>
                      <a:pt x="31515" y="50006"/>
                    </a:cubicBezTo>
                    <a:cubicBezTo>
                      <a:pt x="47481" y="42024"/>
                      <a:pt x="34357" y="47725"/>
                      <a:pt x="50565" y="42862"/>
                    </a:cubicBezTo>
                    <a:cubicBezTo>
                      <a:pt x="79527" y="34173"/>
                      <a:pt x="52439" y="41203"/>
                      <a:pt x="74377" y="35719"/>
                    </a:cubicBezTo>
                    <a:cubicBezTo>
                      <a:pt x="79863" y="32062"/>
                      <a:pt x="83902" y="31480"/>
                      <a:pt x="83902" y="23812"/>
                    </a:cubicBezTo>
                    <a:cubicBezTo>
                      <a:pt x="83902" y="21302"/>
                      <a:pt x="82315" y="19050"/>
                      <a:pt x="81521" y="16669"/>
                    </a:cubicBezTo>
                    <a:cubicBezTo>
                      <a:pt x="75965" y="17463"/>
                      <a:pt x="69872" y="16540"/>
                      <a:pt x="64852" y="19050"/>
                    </a:cubicBezTo>
                    <a:cubicBezTo>
                      <a:pt x="62607" y="20172"/>
                      <a:pt x="69665" y="22363"/>
                      <a:pt x="71996" y="21431"/>
                    </a:cubicBezTo>
                    <a:cubicBezTo>
                      <a:pt x="74653" y="20368"/>
                      <a:pt x="74524" y="16075"/>
                      <a:pt x="76759" y="14287"/>
                    </a:cubicBezTo>
                    <a:cubicBezTo>
                      <a:pt x="78719" y="12719"/>
                      <a:pt x="81521" y="12700"/>
                      <a:pt x="83902" y="11906"/>
                    </a:cubicBezTo>
                    <a:cubicBezTo>
                      <a:pt x="87871" y="12700"/>
                      <a:pt x="92019" y="12866"/>
                      <a:pt x="95809" y="14287"/>
                    </a:cubicBezTo>
                    <a:cubicBezTo>
                      <a:pt x="98489" y="15292"/>
                      <a:pt x="100392" y="17770"/>
                      <a:pt x="102952" y="19050"/>
                    </a:cubicBezTo>
                    <a:cubicBezTo>
                      <a:pt x="105197" y="20173"/>
                      <a:pt x="107715" y="20637"/>
                      <a:pt x="110096" y="21431"/>
                    </a:cubicBezTo>
                    <a:cubicBezTo>
                      <a:pt x="109302" y="19050"/>
                      <a:pt x="109283" y="16247"/>
                      <a:pt x="107715" y="14287"/>
                    </a:cubicBezTo>
                    <a:cubicBezTo>
                      <a:pt x="104358" y="10091"/>
                      <a:pt x="98132" y="8712"/>
                      <a:pt x="93427" y="7144"/>
                    </a:cubicBezTo>
                    <a:cubicBezTo>
                      <a:pt x="91046" y="5556"/>
                      <a:pt x="88844" y="3661"/>
                      <a:pt x="86284" y="2381"/>
                    </a:cubicBezTo>
                    <a:cubicBezTo>
                      <a:pt x="84039" y="1258"/>
                      <a:pt x="79140" y="0"/>
                      <a:pt x="7914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Freihandform: Form 1050">
                <a:extLst>
                  <a:ext uri="{FF2B5EF4-FFF2-40B4-BE49-F238E27FC236}">
                    <a16:creationId xmlns:a16="http://schemas.microsoft.com/office/drawing/2014/main" id="{6802100F-92E3-D78F-EA2C-A2A26BAA5766}"/>
                  </a:ext>
                </a:extLst>
              </p:cNvPr>
              <p:cNvSpPr/>
              <p:nvPr/>
            </p:nvSpPr>
            <p:spPr>
              <a:xfrm>
                <a:off x="8220075" y="2164556"/>
                <a:ext cx="26612" cy="59532"/>
              </a:xfrm>
              <a:custGeom>
                <a:avLst/>
                <a:gdLst>
                  <a:gd name="connsiteX0" fmla="*/ 0 w 26612"/>
                  <a:gd name="connsiteY0" fmla="*/ 59532 h 59532"/>
                  <a:gd name="connsiteX1" fmla="*/ 11906 w 26612"/>
                  <a:gd name="connsiteY1" fmla="*/ 54769 h 59532"/>
                  <a:gd name="connsiteX2" fmla="*/ 16669 w 26612"/>
                  <a:gd name="connsiteY2" fmla="*/ 47625 h 59532"/>
                  <a:gd name="connsiteX3" fmla="*/ 21431 w 26612"/>
                  <a:gd name="connsiteY3" fmla="*/ 38100 h 59532"/>
                  <a:gd name="connsiteX4" fmla="*/ 26194 w 26612"/>
                  <a:gd name="connsiteY4" fmla="*/ 0 h 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12" h="59532">
                    <a:moveTo>
                      <a:pt x="0" y="59532"/>
                    </a:moveTo>
                    <a:cubicBezTo>
                      <a:pt x="3969" y="57944"/>
                      <a:pt x="8428" y="57254"/>
                      <a:pt x="11906" y="54769"/>
                    </a:cubicBezTo>
                    <a:cubicBezTo>
                      <a:pt x="14235" y="53105"/>
                      <a:pt x="15249" y="50110"/>
                      <a:pt x="16669" y="47625"/>
                    </a:cubicBezTo>
                    <a:cubicBezTo>
                      <a:pt x="18430" y="44543"/>
                      <a:pt x="20113" y="41396"/>
                      <a:pt x="21431" y="38100"/>
                    </a:cubicBezTo>
                    <a:cubicBezTo>
                      <a:pt x="28704" y="19917"/>
                      <a:pt x="26194" y="23087"/>
                      <a:pt x="26194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953924B1-115B-34F4-7F7E-A013E79BD56E}"/>
              </a:ext>
            </a:extLst>
          </p:cNvPr>
          <p:cNvCxnSpPr>
            <a:cxnSpLocks/>
          </p:cNvCxnSpPr>
          <p:nvPr/>
        </p:nvCxnSpPr>
        <p:spPr>
          <a:xfrm flipH="1">
            <a:off x="3556000" y="1441369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Picture 2" descr="💦 Schweißtropfen Emoji: Bedeutung &amp; Verwendung">
            <a:extLst>
              <a:ext uri="{FF2B5EF4-FFF2-40B4-BE49-F238E27FC236}">
                <a16:creationId xmlns:a16="http://schemas.microsoft.com/office/drawing/2014/main" id="{B744FE2E-5F6C-90D9-068F-2D4A1318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78" y="5701608"/>
            <a:ext cx="227324" cy="22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7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6D53D-48AD-48BA-1BE6-71C80039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517306A3-37DC-2AAA-6488-9D1BD0EF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95F7C3B7-D5E1-200D-A9D9-6B82A31D817F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1F521-4B9F-4243-906E-B3648872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319B986-45F3-3D75-D6EC-98027406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50137ED-63D3-DB57-F4E8-80EC7EE42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21424C8F-6A50-8586-6D86-D4F7F771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4C94F6AF-24ED-B1CE-7C3C-932628BD7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77F6A9E6-B761-CE5E-AEE2-D0B6AFC80A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BCCD144A-F24E-688B-3CFA-3DAE05D0F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B9F26164-ED1C-412C-5EF4-ACF24F7970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03C37B2-CE83-2669-BCC3-163B5D29FE24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Sammlung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CAFC332-42B6-11A3-4654-B024494A9B36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7A8C21B-F47C-397B-6141-2B423F647162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453433C-367E-0C96-39A6-A769B291EE57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9B0878F-45B1-A07B-5E70-2AEDBADE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A3C3CFFE-CBE2-2499-B99F-351A76AF5032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6C1E58-34CA-3A8E-195D-3F93471B8059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7FB585A-CD0B-522D-3240-7BC9319E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FB2F63AC-960D-A31D-B2D5-6041E1BCF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0374" y="5437355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4034E232-AA2F-F6F1-0183-7B568ADBF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5133" y="5443705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BB9A408A-2E52-8154-1D02-2985C52A4F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92147" y="5460122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C63E0BE2-92B3-99E8-5587-618F1DA4C1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3022" y="544370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D3BCF6E3-2AD8-94B5-0461-D8747A0F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FE1E72A4-F395-E2CC-D7DE-702F66B39C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27584" y="5460121"/>
            <a:ext cx="413732" cy="413732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2AD0FF5E-642B-248F-9A64-7E62FF704C99}"/>
              </a:ext>
            </a:extLst>
          </p:cNvPr>
          <p:cNvSpPr txBox="1"/>
          <p:nvPr/>
        </p:nvSpPr>
        <p:spPr>
          <a:xfrm>
            <a:off x="5120320" y="5527460"/>
            <a:ext cx="191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Trinkgeld senden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4FADDEB-4BD6-0965-AF4C-61D11D63ED13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B7F2982-5200-585D-5E85-4A6E405E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2C812864-B9ED-6AF5-782A-CF8AD8FECBED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7EAA6A2-6997-78E3-9147-95D521D42858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68A84991-11E8-30B1-AF4E-270B06AB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F01FBC8E-3F7E-9D1C-9482-4BE47BC12F69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D0ABF8B4-4BA9-7F9D-1A2F-88F2AA503F8E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Sammlung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2887747-56D7-1881-991C-2881CD7B2E75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4DBA4ED-0874-8FAC-60FD-63FCB952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BCD922C5-1F73-52E7-8A22-566DCD9C1758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38C9B09-FDC9-CD51-180A-C7D8735A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156A5C8D-FA6C-2357-AD31-31A1A6BB36E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8B6803E-AE0E-0EBD-D7D5-E60536938C0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E4A3B2F-1E19-98FB-5D4B-571C2D836252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323FED5A-8ABA-FF5D-5ACE-617E345CD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797C928-03A2-ABF6-E403-18C34502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3678C486-59D1-FC85-25EC-A0E2F44A9A9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9CF0016-A525-08D5-3CD9-2D2D6458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EBDE90A-CA11-9F90-F85F-2521226E9B18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F189656-F41C-EA63-04FF-A232B115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993B128-BD8C-56C1-A2CC-4EE42D01160C}"/>
              </a:ext>
            </a:extLst>
          </p:cNvPr>
          <p:cNvSpPr txBox="1"/>
          <p:nvPr/>
        </p:nvSpPr>
        <p:spPr>
          <a:xfrm>
            <a:off x="3890529" y="5805329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464E42-2B85-1CB0-3BFE-2F89F2DC8B22}"/>
              </a:ext>
            </a:extLst>
          </p:cNvPr>
          <p:cNvSpPr txBox="1"/>
          <p:nvPr/>
        </p:nvSpPr>
        <p:spPr>
          <a:xfrm>
            <a:off x="4327585" y="579601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40D0D8-F4E5-B7F0-E266-DF73D6744161}"/>
              </a:ext>
            </a:extLst>
          </p:cNvPr>
          <p:cNvSpPr txBox="1"/>
          <p:nvPr/>
        </p:nvSpPr>
        <p:spPr>
          <a:xfrm>
            <a:off x="7557877" y="5816966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EF46F0-3754-E057-9932-9A1668C88529}"/>
              </a:ext>
            </a:extLst>
          </p:cNvPr>
          <p:cNvSpPr txBox="1"/>
          <p:nvPr/>
        </p:nvSpPr>
        <p:spPr>
          <a:xfrm>
            <a:off x="8080860" y="5813442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6" name="Grafik 15" descr="Einstellungen Silhouette">
            <a:extLst>
              <a:ext uri="{FF2B5EF4-FFF2-40B4-BE49-F238E27FC236}">
                <a16:creationId xmlns:a16="http://schemas.microsoft.com/office/drawing/2014/main" id="{82175DF0-232E-A8E0-2928-51089DCEDAC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7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26C0-0243-A3B8-B8D0-F1251C716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8B2BCEF6-23B8-68CA-7F97-DC17CCA2C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6ED24A1F-EF9A-424B-AFEC-C58790301D71}"/>
              </a:ext>
            </a:extLst>
          </p:cNvPr>
          <p:cNvSpPr/>
          <p:nvPr/>
        </p:nvSpPr>
        <p:spPr>
          <a:xfrm>
            <a:off x="237880" y="442783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4E7E76-E655-7BDF-967E-0BD2BD3AD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D9C58BEF-6E06-BCBC-B6CD-1ABC82BF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2C00816C-BBC7-C2FE-78ED-F289DD569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AA097C93-31BE-46A8-FA99-F12A0C98A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4E1BC570-802D-A8BA-CA45-6A591BE5A5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F109F0C0-9BB9-2489-97BF-AFC6BCF634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84F6D68D-1B35-B8A8-3448-A9188928DC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EFD1FA2D-5027-F950-5D8E-1132B4F95E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BADF036F-FCA4-BA6E-1813-A05A5A766FCE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Abonnements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AF3B109-81B1-4D8C-8F6A-2C951B55C2BA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5A1BF68-CBE4-2AFB-4396-2854DA931641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F3690EA-7018-7B97-DA42-058526B10239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FEDC4EF-1FBD-E98C-3AB9-D4644B43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95E0CE02-2FA7-B8A2-44B5-4365D0DCCC16}"/>
              </a:ext>
            </a:extLst>
          </p:cNvPr>
          <p:cNvSpPr txBox="1">
            <a:spLocks/>
          </p:cNvSpPr>
          <p:nvPr/>
        </p:nvSpPr>
        <p:spPr>
          <a:xfrm>
            <a:off x="4250522" y="1051272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84A9F571-6E4B-BE23-AEF7-C9FF5631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0C151FEC-8BE7-DC4C-BF38-7F72AAA5ED13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EA73326-E234-F112-864A-E51755F4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50E377B0-3BCB-A72C-6847-8847F9081FD8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A0E932C-AB5C-2FF5-7C3F-F06CB114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17C530D9-63FF-2252-F171-0671295F9646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2C71E9EC-7234-E985-2BDC-6ECCA7970560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0C23CAC-ED56-F509-51EB-FA3DE9E40547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247E7A83-5416-ECD0-EFC1-9A9B087E6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1607DC7-C92F-7C34-3FD7-F250A661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3B1F91B9-F0BF-37B7-5495-5428CA3E976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34DFEAA-FC60-2A4D-08C2-2D98A71F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AE91D18F-3F03-2F07-E836-69BE696688CC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7D976BE-306E-F29C-57E3-A009D329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F5DB779-C540-1C64-A8D0-1DD678E08F27}"/>
              </a:ext>
            </a:extLst>
          </p:cNvPr>
          <p:cNvCxnSpPr>
            <a:cxnSpLocks/>
          </p:cNvCxnSpPr>
          <p:nvPr/>
        </p:nvCxnSpPr>
        <p:spPr>
          <a:xfrm flipH="1">
            <a:off x="3556000" y="15240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FAA1B388-566B-9E9A-1DB6-034A200C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1666513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0FD91F4-9E07-559C-241C-DC7BCCA9B56C}"/>
              </a:ext>
            </a:extLst>
          </p:cNvPr>
          <p:cNvCxnSpPr>
            <a:cxnSpLocks/>
          </p:cNvCxnSpPr>
          <p:nvPr/>
        </p:nvCxnSpPr>
        <p:spPr>
          <a:xfrm flipH="1">
            <a:off x="3587750" y="22796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ED72D57-51B2-C393-2CEF-C5A74F6F4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239617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5D6DD66-0970-E736-CDA7-10F26546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28" y="3068801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DCEC477-6EC1-F9E4-6A36-3C189E6BBC98}"/>
              </a:ext>
            </a:extLst>
          </p:cNvPr>
          <p:cNvCxnSpPr>
            <a:cxnSpLocks/>
          </p:cNvCxnSpPr>
          <p:nvPr/>
        </p:nvCxnSpPr>
        <p:spPr>
          <a:xfrm flipH="1">
            <a:off x="3591938" y="29781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F129DAE-A306-BC29-0224-CF96FD4D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3" y="37316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89E07C4-869A-66E9-A045-6DE16610BCF6}"/>
              </a:ext>
            </a:extLst>
          </p:cNvPr>
          <p:cNvCxnSpPr>
            <a:cxnSpLocks/>
          </p:cNvCxnSpPr>
          <p:nvPr/>
        </p:nvCxnSpPr>
        <p:spPr>
          <a:xfrm flipH="1">
            <a:off x="3587750" y="3661833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000BB19A-28EC-5F3E-5A15-661B702CB5A6}"/>
              </a:ext>
            </a:extLst>
          </p:cNvPr>
          <p:cNvCxnSpPr>
            <a:cxnSpLocks/>
          </p:cNvCxnSpPr>
          <p:nvPr/>
        </p:nvCxnSpPr>
        <p:spPr>
          <a:xfrm flipH="1">
            <a:off x="3587750" y="43434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Untertitel 2">
            <a:extLst>
              <a:ext uri="{FF2B5EF4-FFF2-40B4-BE49-F238E27FC236}">
                <a16:creationId xmlns:a16="http://schemas.microsoft.com/office/drawing/2014/main" id="{41607270-F130-A553-726C-20BE35EC4DFF}"/>
              </a:ext>
            </a:extLst>
          </p:cNvPr>
          <p:cNvSpPr txBox="1">
            <a:spLocks/>
          </p:cNvSpPr>
          <p:nvPr/>
        </p:nvSpPr>
        <p:spPr>
          <a:xfrm>
            <a:off x="4250522" y="180692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C165ED6-A9E5-CE66-7B51-37EB5AD17FF6}"/>
              </a:ext>
            </a:extLst>
          </p:cNvPr>
          <p:cNvSpPr txBox="1">
            <a:spLocks/>
          </p:cNvSpPr>
          <p:nvPr/>
        </p:nvSpPr>
        <p:spPr>
          <a:xfrm>
            <a:off x="4270841" y="2517775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4AD00F23-F6BD-B68F-2FB2-0016099C78FA}"/>
              </a:ext>
            </a:extLst>
          </p:cNvPr>
          <p:cNvSpPr txBox="1">
            <a:spLocks/>
          </p:cNvSpPr>
          <p:nvPr/>
        </p:nvSpPr>
        <p:spPr>
          <a:xfrm>
            <a:off x="4250522" y="319616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A41F605-591F-0124-78BA-581E72A0249C}"/>
              </a:ext>
            </a:extLst>
          </p:cNvPr>
          <p:cNvGrpSpPr/>
          <p:nvPr/>
        </p:nvGrpSpPr>
        <p:grpSpPr>
          <a:xfrm>
            <a:off x="7351663" y="820534"/>
            <a:ext cx="2239618" cy="670333"/>
            <a:chOff x="7351663" y="820534"/>
            <a:chExt cx="2239618" cy="670333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5F3997DC-0190-B045-AE3F-852567F012CA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17" name="Untertitel 2">
              <a:extLst>
                <a:ext uri="{FF2B5EF4-FFF2-40B4-BE49-F238E27FC236}">
                  <a16:creationId xmlns:a16="http://schemas.microsoft.com/office/drawing/2014/main" id="{14BEFF17-6A1E-2DB4-1EB5-A3B0C29E2229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760A0EC-8564-4CCE-E61B-43252457908C}"/>
              </a:ext>
            </a:extLst>
          </p:cNvPr>
          <p:cNvGrpSpPr/>
          <p:nvPr/>
        </p:nvGrpSpPr>
        <p:grpSpPr>
          <a:xfrm>
            <a:off x="7351663" y="1608857"/>
            <a:ext cx="2239618" cy="670333"/>
            <a:chOff x="7351663" y="820534"/>
            <a:chExt cx="2239618" cy="670333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D6EFBE46-FD7E-453A-00B0-84B2A8C9AE11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26" name="Untertitel 2">
              <a:extLst>
                <a:ext uri="{FF2B5EF4-FFF2-40B4-BE49-F238E27FC236}">
                  <a16:creationId xmlns:a16="http://schemas.microsoft.com/office/drawing/2014/main" id="{E0645E08-F00B-682C-E41E-E92289FCCCB7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4D604D0-4ABC-1F09-601D-FFA8905016DC}"/>
              </a:ext>
            </a:extLst>
          </p:cNvPr>
          <p:cNvGrpSpPr/>
          <p:nvPr/>
        </p:nvGrpSpPr>
        <p:grpSpPr>
          <a:xfrm>
            <a:off x="7372922" y="2336548"/>
            <a:ext cx="2239618" cy="670333"/>
            <a:chOff x="7351663" y="820534"/>
            <a:chExt cx="2239618" cy="670333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71EF70C4-BC3F-B710-E97F-5B92FAC5CAD4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1" name="Untertitel 2">
              <a:extLst>
                <a:ext uri="{FF2B5EF4-FFF2-40B4-BE49-F238E27FC236}">
                  <a16:creationId xmlns:a16="http://schemas.microsoft.com/office/drawing/2014/main" id="{42E0CEE8-742C-BD4D-730F-6206D780CBA8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D75A2E44-1B1A-07FA-DE1D-4CDDA1215735}"/>
              </a:ext>
            </a:extLst>
          </p:cNvPr>
          <p:cNvGrpSpPr/>
          <p:nvPr/>
        </p:nvGrpSpPr>
        <p:grpSpPr>
          <a:xfrm>
            <a:off x="7385001" y="3022089"/>
            <a:ext cx="2239618" cy="670333"/>
            <a:chOff x="7351663" y="820534"/>
            <a:chExt cx="2239618" cy="670333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3125E2CA-692D-0152-DFB8-D5044DF4E54A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4" name="Untertitel 2">
              <a:extLst>
                <a:ext uri="{FF2B5EF4-FFF2-40B4-BE49-F238E27FC236}">
                  <a16:creationId xmlns:a16="http://schemas.microsoft.com/office/drawing/2014/main" id="{C39E484D-1D00-8DA3-9740-520C7D28B8E2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D4BF5F66-7E31-07D4-E1AD-2B7460BA1465}"/>
              </a:ext>
            </a:extLst>
          </p:cNvPr>
          <p:cNvGrpSpPr/>
          <p:nvPr/>
        </p:nvGrpSpPr>
        <p:grpSpPr>
          <a:xfrm>
            <a:off x="7385001" y="3727479"/>
            <a:ext cx="2239618" cy="670333"/>
            <a:chOff x="7351663" y="820534"/>
            <a:chExt cx="2239618" cy="670333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E39061B-85CB-E995-D2C0-A8F1BCF9438D}"/>
                </a:ext>
              </a:extLst>
            </p:cNvPr>
            <p:cNvSpPr/>
            <p:nvPr/>
          </p:nvSpPr>
          <p:spPr>
            <a:xfrm>
              <a:off x="7351663" y="820534"/>
              <a:ext cx="1209778" cy="412455"/>
            </a:xfrm>
            <a:prstGeom prst="roundRect">
              <a:avLst>
                <a:gd name="adj" fmla="val 50000"/>
              </a:avLst>
            </a:prstGeom>
            <a:solidFill>
              <a:srgbClr val="CC00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Künden</a:t>
              </a:r>
              <a:endParaRPr lang="de-CH" dirty="0"/>
            </a:p>
          </p:txBody>
        </p:sp>
        <p:sp>
          <p:nvSpPr>
            <p:cNvPr id="37" name="Untertitel 2">
              <a:extLst>
                <a:ext uri="{FF2B5EF4-FFF2-40B4-BE49-F238E27FC236}">
                  <a16:creationId xmlns:a16="http://schemas.microsoft.com/office/drawing/2014/main" id="{BD8FA3AA-1249-F186-9078-BD2EBE3F9422}"/>
                </a:ext>
              </a:extLst>
            </p:cNvPr>
            <p:cNvSpPr txBox="1">
              <a:spLocks/>
            </p:cNvSpPr>
            <p:nvPr/>
          </p:nvSpPr>
          <p:spPr>
            <a:xfrm>
              <a:off x="7394181" y="1268617"/>
              <a:ext cx="2197100" cy="2222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CH" dirty="0">
                  <a:solidFill>
                    <a:schemeClr val="bg1">
                      <a:lumMod val="75000"/>
                    </a:schemeClr>
                  </a:solidFill>
                </a:rPr>
                <a:t>Bis 24.12.2025</a:t>
              </a:r>
            </a:p>
          </p:txBody>
        </p:sp>
      </p:grpSp>
      <p:sp>
        <p:nvSpPr>
          <p:cNvPr id="38" name="Untertitel 2">
            <a:extLst>
              <a:ext uri="{FF2B5EF4-FFF2-40B4-BE49-F238E27FC236}">
                <a16:creationId xmlns:a16="http://schemas.microsoft.com/office/drawing/2014/main" id="{1BD7EA42-6014-9708-D1ED-C974D893CEA2}"/>
              </a:ext>
            </a:extLst>
          </p:cNvPr>
          <p:cNvSpPr txBox="1">
            <a:spLocks/>
          </p:cNvSpPr>
          <p:nvPr/>
        </p:nvSpPr>
        <p:spPr>
          <a:xfrm>
            <a:off x="4234421" y="387067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A0F2AC14-2352-4A5A-CDE7-76BBC414686D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0" name="Grafik 39" descr="Lupe Silhouette">
              <a:extLst>
                <a:ext uri="{FF2B5EF4-FFF2-40B4-BE49-F238E27FC236}">
                  <a16:creationId xmlns:a16="http://schemas.microsoft.com/office/drawing/2014/main" id="{4B02340E-AC21-2239-63E9-F3B64965E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549F4937-6A21-634D-CADB-02E820FFF786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E7BDE654-465E-3642-8C68-82918A690B17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3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Abonnements durchsuchen</a:t>
              </a:r>
            </a:p>
          </p:txBody>
        </p:sp>
      </p:grpSp>
      <p:pic>
        <p:nvPicPr>
          <p:cNvPr id="48" name="Grafik 47" descr="Einstellungen Silhouette">
            <a:extLst>
              <a:ext uri="{FF2B5EF4-FFF2-40B4-BE49-F238E27FC236}">
                <a16:creationId xmlns:a16="http://schemas.microsoft.com/office/drawing/2014/main" id="{39D94D96-AA7A-8A5B-419B-4941F6D5F7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998A3-CABB-622D-B2C4-C4848BA4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DF5E5BF7-EA16-36C7-13C9-EEC4C13F3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4C8B80F9-7C9D-12CA-AD6F-AD325468ABDC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68CD63-0FAE-ECE1-92D1-365B184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507F532F-0A4F-5B6B-5F48-3EC01361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6DA36577-3FD7-8B58-2EAF-4715D78967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2BDADF94-04D5-2CA5-6934-63EDC3A00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BAC39D26-2CBE-C795-D700-4B64BBE6A2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323AB811-1E10-8B3E-65F0-24A00FD8FA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65059EB4-1EE3-14D1-5088-565727C463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8B231457-7E8C-D17D-A15E-84E3EE7F757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AF03C26-DCC3-89C6-00D7-39889F2B12F6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75EDCD-4C88-C8A7-3598-E79C1C88DD6B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BA7E9E5-C039-23DB-BAD3-5CF1593EA498}"/>
              </a:ext>
            </a:extLst>
          </p:cNvPr>
          <p:cNvCxnSpPr>
            <a:cxnSpLocks/>
          </p:cNvCxnSpPr>
          <p:nvPr/>
        </p:nvCxnSpPr>
        <p:spPr>
          <a:xfrm flipH="1">
            <a:off x="355600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ntertitel 2">
            <a:extLst>
              <a:ext uri="{FF2B5EF4-FFF2-40B4-BE49-F238E27FC236}">
                <a16:creationId xmlns:a16="http://schemas.microsoft.com/office/drawing/2014/main" id="{22FC87AD-D84D-0202-81C8-5A239474ABD4}"/>
              </a:ext>
            </a:extLst>
          </p:cNvPr>
          <p:cNvSpPr txBox="1">
            <a:spLocks/>
          </p:cNvSpPr>
          <p:nvPr/>
        </p:nvSpPr>
        <p:spPr>
          <a:xfrm>
            <a:off x="4199924" y="10437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E5CCE29E-0527-BCB8-AC4E-18DBFCCD3EAE}"/>
              </a:ext>
            </a:extLst>
          </p:cNvPr>
          <p:cNvSpPr txBox="1">
            <a:spLocks/>
          </p:cNvSpPr>
          <p:nvPr/>
        </p:nvSpPr>
        <p:spPr>
          <a:xfrm>
            <a:off x="3766338" y="827208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8F3CDE5-CC98-D039-357C-03B88D90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1338025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1E777A7E-0E43-B1F8-F725-829B8FC0D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3D695A7-5DE8-5261-6E77-268C4D806E5F}"/>
              </a:ext>
            </a:extLst>
          </p:cNvPr>
          <p:cNvCxnSpPr>
            <a:cxnSpLocks/>
          </p:cNvCxnSpPr>
          <p:nvPr/>
        </p:nvCxnSpPr>
        <p:spPr>
          <a:xfrm flipH="1">
            <a:off x="3619500" y="52578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FADF97F-8546-85E3-661D-8213185A941D}"/>
              </a:ext>
            </a:extLst>
          </p:cNvPr>
          <p:cNvGrpSpPr/>
          <p:nvPr/>
        </p:nvGrpSpPr>
        <p:grpSpPr>
          <a:xfrm>
            <a:off x="8886939" y="349827"/>
            <a:ext cx="2548208" cy="424219"/>
            <a:chOff x="9218342" y="344131"/>
            <a:chExt cx="2548208" cy="424219"/>
          </a:xfrm>
        </p:grpSpPr>
        <p:pic>
          <p:nvPicPr>
            <p:cNvPr id="44" name="Grafik 43" descr="Lupe Silhouette">
              <a:extLst>
                <a:ext uri="{FF2B5EF4-FFF2-40B4-BE49-F238E27FC236}">
                  <a16:creationId xmlns:a16="http://schemas.microsoft.com/office/drawing/2014/main" id="{9F702450-47CF-C64C-D05B-5CE82945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378653" y="367223"/>
              <a:ext cx="364510" cy="364510"/>
            </a:xfrm>
            <a:prstGeom prst="rect">
              <a:avLst/>
            </a:prstGeom>
          </p:spPr>
        </p:pic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5DF02811-316C-38A0-5895-3E343734BDE5}"/>
                </a:ext>
              </a:extLst>
            </p:cNvPr>
            <p:cNvSpPr/>
            <p:nvPr/>
          </p:nvSpPr>
          <p:spPr>
            <a:xfrm>
              <a:off x="9218342" y="344131"/>
              <a:ext cx="2548208" cy="424219"/>
            </a:xfrm>
            <a:prstGeom prst="roundRect">
              <a:avLst/>
            </a:prstGeom>
            <a:noFill/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CA9B7E8-0A5A-B171-E1A5-B698BF6867E7}"/>
                </a:ext>
              </a:extLst>
            </p:cNvPr>
            <p:cNvSpPr txBox="1"/>
            <p:nvPr/>
          </p:nvSpPr>
          <p:spPr>
            <a:xfrm>
              <a:off x="9224032" y="398704"/>
              <a:ext cx="227163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150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Inhalte durchsuchen</a:t>
              </a:r>
            </a:p>
          </p:txBody>
        </p:sp>
      </p:grp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8A74DAD-10D5-DD77-5F48-FB817D35E52A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5689D5A-29E5-246C-57F1-FB69C515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0B2DB8E7-77A5-B0F2-5EF0-256960E9414D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D8BE544-C7CD-7611-F9EF-E64855D0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34F41393-13A4-73F4-8AAE-532A15371150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D36C269-B587-368C-7BDD-592B5FC3C6FC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6C17E843-5823-200E-77E1-9D4255A322F0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0770E2E1-19A6-0519-FED0-60DF67CEE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FCC89404-D51C-1420-BD44-A0612BC8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E7D6DFE4-D5AF-1957-83AC-2F76E3DC6905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D67B77E-BCD7-C045-5006-3E1CFDDF8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DE687A85-58C9-E546-1D2A-B798EA2F2566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515B29E-5D9A-F63F-70C9-1638814E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B58E868B-FA4B-ABB1-915D-BADBF19E25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2894" y="4543253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72B96EC1-E868-229D-A5F7-D4607C5D9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9884" y="4554241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F804D534-3142-F804-79C1-3DEA40FC45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73728" y="4559484"/>
            <a:ext cx="413731" cy="413731"/>
          </a:xfrm>
          <a:prstGeom prst="rect">
            <a:avLst/>
          </a:prstGeom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072C1BF3-D4E0-16F9-51D0-CCDF367D90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93859" y="4573957"/>
            <a:ext cx="413732" cy="413732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51E1984-3D0E-C1DD-0B3B-A99EF2808788}"/>
              </a:ext>
            </a:extLst>
          </p:cNvPr>
          <p:cNvGrpSpPr/>
          <p:nvPr/>
        </p:nvGrpSpPr>
        <p:grpSpPr>
          <a:xfrm>
            <a:off x="5342946" y="4628571"/>
            <a:ext cx="2249058" cy="389916"/>
            <a:chOff x="5307465" y="5411572"/>
            <a:chExt cx="2249058" cy="38991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D28DCECD-0BA5-F65E-68B5-273556B24DE1}"/>
                </a:ext>
              </a:extLst>
            </p:cNvPr>
            <p:cNvSpPr/>
            <p:nvPr/>
          </p:nvSpPr>
          <p:spPr>
            <a:xfrm>
              <a:off x="5307465" y="5411572"/>
              <a:ext cx="1792969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317BF71-B1E3-B650-2F58-E32F5661117D}"/>
                </a:ext>
              </a:extLst>
            </p:cNvPr>
            <p:cNvSpPr txBox="1"/>
            <p:nvPr/>
          </p:nvSpPr>
          <p:spPr>
            <a:xfrm>
              <a:off x="5642545" y="5459100"/>
              <a:ext cx="191397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300" dirty="0">
                  <a:solidFill>
                    <a:schemeClr val="bg1"/>
                  </a:solidFill>
                </a:rPr>
                <a:t>Trinkgeld senden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CEDB9DAC-B1FC-D5ED-C238-05B0251DE50D}"/>
              </a:ext>
            </a:extLst>
          </p:cNvPr>
          <p:cNvSpPr txBox="1"/>
          <p:nvPr/>
        </p:nvSpPr>
        <p:spPr>
          <a:xfrm>
            <a:off x="3976205" y="489581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5B9E6C-1523-884F-71B1-A28FFE03D2AF}"/>
              </a:ext>
            </a:extLst>
          </p:cNvPr>
          <p:cNvSpPr txBox="1"/>
          <p:nvPr/>
        </p:nvSpPr>
        <p:spPr>
          <a:xfrm>
            <a:off x="4580281" y="486120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DF54BE-3737-E306-2EAB-7140455A4B55}"/>
              </a:ext>
            </a:extLst>
          </p:cNvPr>
          <p:cNvSpPr txBox="1"/>
          <p:nvPr/>
        </p:nvSpPr>
        <p:spPr>
          <a:xfrm>
            <a:off x="7422724" y="4907284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DBE34E8-D4E2-E989-DBFE-ECD965D899AF}"/>
              </a:ext>
            </a:extLst>
          </p:cNvPr>
          <p:cNvSpPr txBox="1"/>
          <p:nvPr/>
        </p:nvSpPr>
        <p:spPr>
          <a:xfrm>
            <a:off x="8010355" y="491507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6" name="Grafik 15" descr="Einstellungen Silhouette">
            <a:extLst>
              <a:ext uri="{FF2B5EF4-FFF2-40B4-BE49-F238E27FC236}">
                <a16:creationId xmlns:a16="http://schemas.microsoft.com/office/drawing/2014/main" id="{EA6BBE91-8528-F9FE-F07B-A293BAA49C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557858" y="360067"/>
            <a:ext cx="417384" cy="417384"/>
          </a:xfrm>
          <a:prstGeom prst="rect">
            <a:avLst/>
          </a:prstGeom>
        </p:spPr>
      </p:pic>
      <p:pic>
        <p:nvPicPr>
          <p:cNvPr id="17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BA0E063-6337-D95C-9785-828F74DE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39" y="1043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7BE098A-372C-567A-A675-5356CDC63D02}"/>
              </a:ext>
            </a:extLst>
          </p:cNvPr>
          <p:cNvSpPr txBox="1"/>
          <p:nvPr/>
        </p:nvSpPr>
        <p:spPr>
          <a:xfrm>
            <a:off x="4311112" y="323656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11.7k Abonnenten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4B220F-EB79-C419-A2FD-239275AAC642}"/>
              </a:ext>
            </a:extLst>
          </p:cNvPr>
          <p:cNvSpPr txBox="1"/>
          <p:nvPr/>
        </p:nvSpPr>
        <p:spPr>
          <a:xfrm>
            <a:off x="5189799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20k Likes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6916438-A02D-EB89-BED1-A161E2ED86C9}"/>
              </a:ext>
            </a:extLst>
          </p:cNvPr>
          <p:cNvGrpSpPr/>
          <p:nvPr/>
        </p:nvGrpSpPr>
        <p:grpSpPr>
          <a:xfrm>
            <a:off x="6936888" y="120547"/>
            <a:ext cx="1827340" cy="389916"/>
            <a:chOff x="6836204" y="149354"/>
            <a:chExt cx="1827340" cy="389916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72790ABB-C231-65BC-26ED-EB90B75C8193}"/>
                </a:ext>
              </a:extLst>
            </p:cNvPr>
            <p:cNvSpPr/>
            <p:nvPr/>
          </p:nvSpPr>
          <p:spPr>
            <a:xfrm>
              <a:off x="6836204" y="149354"/>
              <a:ext cx="1641195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2CE2CD3-0112-49B8-DAF1-1A95C5ED4667}"/>
                </a:ext>
              </a:extLst>
            </p:cNvPr>
            <p:cNvSpPr txBox="1"/>
            <p:nvPr/>
          </p:nvSpPr>
          <p:spPr>
            <a:xfrm>
              <a:off x="6970865" y="159646"/>
              <a:ext cx="16926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Abonnieren</a:t>
              </a:r>
              <a:endParaRPr lang="de-CH" dirty="0"/>
            </a:p>
          </p:txBody>
        </p:sp>
      </p:grpSp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5EA0FD78-642C-E276-2AFF-E1F836E0C59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394919" y="4665800"/>
            <a:ext cx="318512" cy="318512"/>
          </a:xfrm>
          <a:prstGeom prst="rect">
            <a:avLst/>
          </a:prstGeom>
        </p:spPr>
      </p:pic>
      <p:sp>
        <p:nvSpPr>
          <p:cNvPr id="46" name="Untertitel 2">
            <a:extLst>
              <a:ext uri="{FF2B5EF4-FFF2-40B4-BE49-F238E27FC236}">
                <a16:creationId xmlns:a16="http://schemas.microsoft.com/office/drawing/2014/main" id="{E1978F41-CD0D-C148-24D2-34D3060D415F}"/>
              </a:ext>
            </a:extLst>
          </p:cNvPr>
          <p:cNvSpPr txBox="1">
            <a:spLocks/>
          </p:cNvSpPr>
          <p:nvPr/>
        </p:nvSpPr>
        <p:spPr>
          <a:xfrm>
            <a:off x="3819347" y="5355622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4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C8E5E487-7111-21B1-0A5A-2297FD26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5854000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E1C9957-C248-9F8D-1584-3FF9320F706F}"/>
              </a:ext>
            </a:extLst>
          </p:cNvPr>
          <p:cNvSpPr txBox="1"/>
          <p:nvPr/>
        </p:nvSpPr>
        <p:spPr>
          <a:xfrm>
            <a:off x="5716086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200 Beiträge</a:t>
            </a:r>
          </a:p>
        </p:txBody>
      </p:sp>
    </p:spTree>
    <p:extLst>
      <p:ext uri="{BB962C8B-B14F-4D97-AF65-F5344CB8AC3E}">
        <p14:creationId xmlns:p14="http://schemas.microsoft.com/office/powerpoint/2010/main" val="30181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549E0-6173-69EE-D44E-84253BCD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8ECD50D-648C-BE0E-FE4F-27B1CEB0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1338025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3456E020-B4C0-8EEC-CAF2-EAD5D69A698D}"/>
              </a:ext>
            </a:extLst>
          </p:cNvPr>
          <p:cNvSpPr/>
          <p:nvPr/>
        </p:nvSpPr>
        <p:spPr>
          <a:xfrm>
            <a:off x="237880" y="44341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8192D5-A97B-1AC8-07B9-EBF646853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8B01C0F7-BDE7-B6D7-AF56-7C84DC917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C6DFE8EE-9ACD-10DF-3F9E-9E1AD308F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9A061395-0691-714F-99E0-63287043D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A1CE6129-7682-5286-7EE7-789ED42DB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FB899DC1-205F-C0A2-2450-DA8019FE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BF1F7876-A431-E55A-0D96-E7F4D83192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E76C7AB0-7ED4-7B1C-163A-DCA4991252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3C5C3AE-15CF-F7B6-7697-F7C465C766B1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846A03D-87B2-4D52-C460-CFF38BC94D21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A196AEF-1996-1049-8AEB-5333B050B9CA}"/>
              </a:ext>
            </a:extLst>
          </p:cNvPr>
          <p:cNvCxnSpPr>
            <a:cxnSpLocks/>
          </p:cNvCxnSpPr>
          <p:nvPr/>
        </p:nvCxnSpPr>
        <p:spPr>
          <a:xfrm flipH="1">
            <a:off x="355600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ntertitel 2">
            <a:extLst>
              <a:ext uri="{FF2B5EF4-FFF2-40B4-BE49-F238E27FC236}">
                <a16:creationId xmlns:a16="http://schemas.microsoft.com/office/drawing/2014/main" id="{05CC131C-4855-A461-5E80-27043043E76B}"/>
              </a:ext>
            </a:extLst>
          </p:cNvPr>
          <p:cNvSpPr txBox="1">
            <a:spLocks/>
          </p:cNvSpPr>
          <p:nvPr/>
        </p:nvSpPr>
        <p:spPr>
          <a:xfrm>
            <a:off x="4199924" y="10437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A1478647-4F88-84DA-770D-DD4DD6612759}"/>
              </a:ext>
            </a:extLst>
          </p:cNvPr>
          <p:cNvSpPr txBox="1">
            <a:spLocks/>
          </p:cNvSpPr>
          <p:nvPr/>
        </p:nvSpPr>
        <p:spPr>
          <a:xfrm>
            <a:off x="3766338" y="827208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E862883-9084-8338-316B-8701CEC94ECB}"/>
              </a:ext>
            </a:extLst>
          </p:cNvPr>
          <p:cNvCxnSpPr>
            <a:cxnSpLocks/>
          </p:cNvCxnSpPr>
          <p:nvPr/>
        </p:nvCxnSpPr>
        <p:spPr>
          <a:xfrm flipH="1">
            <a:off x="3619500" y="52578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F73302B-ACD8-DDC7-B7B2-482D0F8C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81729093-6764-F165-4A2A-47C302715A45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0BAF19DA-BF7B-709C-C394-5A3A7D22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F6994967-ADAB-4183-1D90-3A9E19660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02894" y="4543253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3B4AB78B-C180-A01B-F832-0E141BAE4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9884" y="4554241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EB6EFC62-3CEC-CE34-598B-FBFEBFBF6A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3728" y="4559484"/>
            <a:ext cx="413731" cy="413731"/>
          </a:xfrm>
          <a:prstGeom prst="rect">
            <a:avLst/>
          </a:prstGeom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71952819-D74A-794B-F156-E613DF95F2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93859" y="4573957"/>
            <a:ext cx="413732" cy="413732"/>
          </a:xfrm>
          <a:prstGeom prst="rect">
            <a:avLst/>
          </a:prstGeom>
        </p:spPr>
      </p:pic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F2D645E-B106-5B89-8C7D-89FF759C0746}"/>
              </a:ext>
            </a:extLst>
          </p:cNvPr>
          <p:cNvGrpSpPr/>
          <p:nvPr/>
        </p:nvGrpSpPr>
        <p:grpSpPr>
          <a:xfrm>
            <a:off x="5342946" y="4628571"/>
            <a:ext cx="2249058" cy="389916"/>
            <a:chOff x="5307465" y="5411572"/>
            <a:chExt cx="2249058" cy="389916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F6E4BCE5-D3B6-72BE-C66E-9E53F77F0408}"/>
                </a:ext>
              </a:extLst>
            </p:cNvPr>
            <p:cNvSpPr/>
            <p:nvPr/>
          </p:nvSpPr>
          <p:spPr>
            <a:xfrm>
              <a:off x="5307465" y="5411572"/>
              <a:ext cx="1792969" cy="38991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6B6388F-385A-4A42-C395-8F22027DF4E4}"/>
                </a:ext>
              </a:extLst>
            </p:cNvPr>
            <p:cNvSpPr txBox="1"/>
            <p:nvPr/>
          </p:nvSpPr>
          <p:spPr>
            <a:xfrm>
              <a:off x="5642545" y="5459100"/>
              <a:ext cx="191397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300" dirty="0">
                  <a:solidFill>
                    <a:schemeClr val="bg1"/>
                  </a:solidFill>
                </a:rPr>
                <a:t>Trinkgeld senden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9535464-5884-4033-8526-021806065F07}"/>
              </a:ext>
            </a:extLst>
          </p:cNvPr>
          <p:cNvSpPr txBox="1"/>
          <p:nvPr/>
        </p:nvSpPr>
        <p:spPr>
          <a:xfrm>
            <a:off x="3976205" y="489581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C39CEA-799B-50B4-8CF5-2D5B10F26993}"/>
              </a:ext>
            </a:extLst>
          </p:cNvPr>
          <p:cNvSpPr txBox="1"/>
          <p:nvPr/>
        </p:nvSpPr>
        <p:spPr>
          <a:xfrm>
            <a:off x="4580281" y="4861201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DFD28F-8CC6-6188-7FCA-34419652708F}"/>
              </a:ext>
            </a:extLst>
          </p:cNvPr>
          <p:cNvSpPr txBox="1"/>
          <p:nvPr/>
        </p:nvSpPr>
        <p:spPr>
          <a:xfrm>
            <a:off x="7422724" y="4907284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A5365F-50FC-D809-6856-870F7420B899}"/>
              </a:ext>
            </a:extLst>
          </p:cNvPr>
          <p:cNvSpPr txBox="1"/>
          <p:nvPr/>
        </p:nvSpPr>
        <p:spPr>
          <a:xfrm>
            <a:off x="8010355" y="491507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17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4D7C147-C523-45B1-01B0-E306DF98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539" y="1043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FB5399B-48DE-982F-8D1D-4A0491FE8428}"/>
              </a:ext>
            </a:extLst>
          </p:cNvPr>
          <p:cNvSpPr txBox="1"/>
          <p:nvPr/>
        </p:nvSpPr>
        <p:spPr>
          <a:xfrm>
            <a:off x="4311112" y="323656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11.7k Abonnenten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067543-324E-B094-21DB-D09F1BFADAD1}"/>
              </a:ext>
            </a:extLst>
          </p:cNvPr>
          <p:cNvSpPr txBox="1"/>
          <p:nvPr/>
        </p:nvSpPr>
        <p:spPr>
          <a:xfrm>
            <a:off x="5189799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20k Likes</a:t>
            </a:r>
          </a:p>
        </p:txBody>
      </p:sp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51FDFA98-DE68-4AE9-39F0-43D73DD17D2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94919" y="4665800"/>
            <a:ext cx="318512" cy="318512"/>
          </a:xfrm>
          <a:prstGeom prst="rect">
            <a:avLst/>
          </a:prstGeom>
        </p:spPr>
      </p:pic>
      <p:sp>
        <p:nvSpPr>
          <p:cNvPr id="46" name="Untertitel 2">
            <a:extLst>
              <a:ext uri="{FF2B5EF4-FFF2-40B4-BE49-F238E27FC236}">
                <a16:creationId xmlns:a16="http://schemas.microsoft.com/office/drawing/2014/main" id="{1872DB82-BF71-8351-84E7-35DF9CC25A0A}"/>
              </a:ext>
            </a:extLst>
          </p:cNvPr>
          <p:cNvSpPr txBox="1">
            <a:spLocks/>
          </p:cNvSpPr>
          <p:nvPr/>
        </p:nvSpPr>
        <p:spPr>
          <a:xfrm>
            <a:off x="3819347" y="5355622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4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1D08FF6E-B992-CC82-A196-1F398DA7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347" y="5854000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CFB189D7-7E54-1D19-8999-73E400360FC1}"/>
              </a:ext>
            </a:extLst>
          </p:cNvPr>
          <p:cNvSpPr txBox="1"/>
          <p:nvPr/>
        </p:nvSpPr>
        <p:spPr>
          <a:xfrm>
            <a:off x="5716086" y="329478"/>
            <a:ext cx="9598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86CEE9"/>
                </a:solidFill>
              </a:rPr>
              <a:t>200 Beiträge</a:t>
            </a:r>
          </a:p>
        </p:txBody>
      </p:sp>
      <p:pic>
        <p:nvPicPr>
          <p:cNvPr id="34" name="Grafik 33" descr="Zahnrad Silhouette">
            <a:extLst>
              <a:ext uri="{FF2B5EF4-FFF2-40B4-BE49-F238E27FC236}">
                <a16:creationId xmlns:a16="http://schemas.microsoft.com/office/drawing/2014/main" id="{35ECDB98-00C7-2C6A-C2B3-7468BE60C44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43012" y="64749"/>
            <a:ext cx="562147" cy="562147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35A1374-3CD2-ABCC-3756-652F76460FE0}"/>
              </a:ext>
            </a:extLst>
          </p:cNvPr>
          <p:cNvGrpSpPr/>
          <p:nvPr/>
        </p:nvGrpSpPr>
        <p:grpSpPr>
          <a:xfrm>
            <a:off x="8963203" y="6198837"/>
            <a:ext cx="2912200" cy="509526"/>
            <a:chOff x="5869850" y="6233734"/>
            <a:chExt cx="2678067" cy="509526"/>
          </a:xfrm>
        </p:grpSpPr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8CDC699-1E26-C9A4-3DC4-0432340A174A}"/>
                </a:ext>
              </a:extLst>
            </p:cNvPr>
            <p:cNvSpPr/>
            <p:nvPr/>
          </p:nvSpPr>
          <p:spPr>
            <a:xfrm>
              <a:off x="5869850" y="6233734"/>
              <a:ext cx="2678067" cy="504390"/>
            </a:xfrm>
            <a:prstGeom prst="round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4094B5C-746F-2437-8521-DD495AB5A44D}"/>
                </a:ext>
              </a:extLst>
            </p:cNvPr>
            <p:cNvSpPr txBox="1"/>
            <p:nvPr/>
          </p:nvSpPr>
          <p:spPr>
            <a:xfrm>
              <a:off x="5869850" y="6312804"/>
              <a:ext cx="231601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50" dirty="0">
                  <a:solidFill>
                    <a:schemeClr val="tx2">
                      <a:lumMod val="25000"/>
                      <a:lumOff val="75000"/>
                    </a:schemeClr>
                  </a:solidFill>
                </a:rPr>
                <a:t>Sende einen Kommentar</a:t>
              </a:r>
            </a:p>
          </p:txBody>
        </p:sp>
        <p:pic>
          <p:nvPicPr>
            <p:cNvPr id="50" name="Grafik 49" descr="Kreis mit Pfeil nach links mit einfarbiger Füllung">
              <a:extLst>
                <a:ext uri="{FF2B5EF4-FFF2-40B4-BE49-F238E27FC236}">
                  <a16:creationId xmlns:a16="http://schemas.microsoft.com/office/drawing/2014/main" id="{070F117A-87CE-17CB-6994-84469F7C5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10800000">
              <a:off x="7999596" y="6233734"/>
              <a:ext cx="509526" cy="509526"/>
            </a:xfrm>
            <a:prstGeom prst="rect">
              <a:avLst/>
            </a:prstGeom>
          </p:spPr>
        </p:pic>
      </p:grp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F8C94892-15DE-30DE-1F75-44F0BF2E1170}"/>
              </a:ext>
            </a:extLst>
          </p:cNvPr>
          <p:cNvCxnSpPr>
            <a:cxnSpLocks/>
          </p:cNvCxnSpPr>
          <p:nvPr/>
        </p:nvCxnSpPr>
        <p:spPr>
          <a:xfrm flipH="1">
            <a:off x="7308850" y="657378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CA45862B-55EB-FF36-3DC5-ECABE0586C08}"/>
              </a:ext>
            </a:extLst>
          </p:cNvPr>
          <p:cNvSpPr txBox="1"/>
          <p:nvPr/>
        </p:nvSpPr>
        <p:spPr>
          <a:xfrm>
            <a:off x="8963203" y="80122"/>
            <a:ext cx="30286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Kommentare</a:t>
            </a:r>
          </a:p>
        </p:txBody>
      </p:sp>
      <p:grpSp>
        <p:nvGrpSpPr>
          <p:cNvPr id="1063" name="Gruppieren 1062">
            <a:extLst>
              <a:ext uri="{FF2B5EF4-FFF2-40B4-BE49-F238E27FC236}">
                <a16:creationId xmlns:a16="http://schemas.microsoft.com/office/drawing/2014/main" id="{E47F8E6C-794F-829B-BFBD-62C11D675355}"/>
              </a:ext>
            </a:extLst>
          </p:cNvPr>
          <p:cNvGrpSpPr/>
          <p:nvPr/>
        </p:nvGrpSpPr>
        <p:grpSpPr>
          <a:xfrm>
            <a:off x="8900744" y="1753028"/>
            <a:ext cx="3302245" cy="616075"/>
            <a:chOff x="8963203" y="3080008"/>
            <a:chExt cx="3302245" cy="616075"/>
          </a:xfrm>
        </p:grpSpPr>
        <p:grpSp>
          <p:nvGrpSpPr>
            <p:cNvPr id="1041" name="Gruppieren 1040">
              <a:extLst>
                <a:ext uri="{FF2B5EF4-FFF2-40B4-BE49-F238E27FC236}">
                  <a16:creationId xmlns:a16="http://schemas.microsoft.com/office/drawing/2014/main" id="{43CBC197-AAFA-FF5E-B6AE-B2A89081CB2C}"/>
                </a:ext>
              </a:extLst>
            </p:cNvPr>
            <p:cNvGrpSpPr/>
            <p:nvPr/>
          </p:nvGrpSpPr>
          <p:grpSpPr>
            <a:xfrm>
              <a:off x="8963203" y="3080008"/>
              <a:ext cx="2971915" cy="616075"/>
              <a:chOff x="9055888" y="832004"/>
              <a:chExt cx="2971915" cy="616075"/>
            </a:xfrm>
          </p:grpSpPr>
          <p:pic>
            <p:nvPicPr>
              <p:cNvPr id="1042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A6AFE97B-2720-921E-97D5-4ED511F3BC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3" name="Untertitel 2">
                <a:extLst>
                  <a:ext uri="{FF2B5EF4-FFF2-40B4-BE49-F238E27FC236}">
                    <a16:creationId xmlns:a16="http://schemas.microsoft.com/office/drawing/2014/main" id="{5EDB197C-5C0F-373A-7337-4DC0DF23A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@Chips_lover#65780</a:t>
                </a:r>
              </a:p>
            </p:txBody>
          </p:sp>
          <p:sp>
            <p:nvSpPr>
              <p:cNvPr id="1044" name="Textfeld 1043">
                <a:extLst>
                  <a:ext uri="{FF2B5EF4-FFF2-40B4-BE49-F238E27FC236}">
                    <a16:creationId xmlns:a16="http://schemas.microsoft.com/office/drawing/2014/main" id="{0EBC66E2-439E-F26F-CB8C-6BD73689F45B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46" name="Grafik 1045" descr="Herz Silhouette">
              <a:extLst>
                <a:ext uri="{FF2B5EF4-FFF2-40B4-BE49-F238E27FC236}">
                  <a16:creationId xmlns:a16="http://schemas.microsoft.com/office/drawing/2014/main" id="{887B146A-B61C-157C-6968-42BD9A5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827259" y="3121663"/>
              <a:ext cx="241745" cy="217074"/>
            </a:xfrm>
            <a:prstGeom prst="rect">
              <a:avLst/>
            </a:prstGeom>
          </p:spPr>
        </p:pic>
        <p:sp>
          <p:nvSpPr>
            <p:cNvPr id="1047" name="Textfeld 1046">
              <a:extLst>
                <a:ext uri="{FF2B5EF4-FFF2-40B4-BE49-F238E27FC236}">
                  <a16:creationId xmlns:a16="http://schemas.microsoft.com/office/drawing/2014/main" id="{5CC9566D-3A7F-7851-2A6B-2712713C327E}"/>
                </a:ext>
              </a:extLst>
            </p:cNvPr>
            <p:cNvSpPr txBox="1"/>
            <p:nvPr/>
          </p:nvSpPr>
          <p:spPr>
            <a:xfrm>
              <a:off x="11803322" y="3302258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50" name="Gruppieren 1049">
            <a:extLst>
              <a:ext uri="{FF2B5EF4-FFF2-40B4-BE49-F238E27FC236}">
                <a16:creationId xmlns:a16="http://schemas.microsoft.com/office/drawing/2014/main" id="{B73494E8-0E37-A0BA-7799-165DF1C0C1A7}"/>
              </a:ext>
            </a:extLst>
          </p:cNvPr>
          <p:cNvGrpSpPr/>
          <p:nvPr/>
        </p:nvGrpSpPr>
        <p:grpSpPr>
          <a:xfrm>
            <a:off x="8891809" y="691461"/>
            <a:ext cx="3299722" cy="504950"/>
            <a:chOff x="8923208" y="1884744"/>
            <a:chExt cx="3299722" cy="504950"/>
          </a:xfrm>
        </p:grpSpPr>
        <p:grpSp>
          <p:nvGrpSpPr>
            <p:cNvPr id="1051" name="Gruppieren 1050">
              <a:extLst>
                <a:ext uri="{FF2B5EF4-FFF2-40B4-BE49-F238E27FC236}">
                  <a16:creationId xmlns:a16="http://schemas.microsoft.com/office/drawing/2014/main" id="{FEE1FF04-8C2D-E0F8-1F88-7B7F829F4E4D}"/>
                </a:ext>
              </a:extLst>
            </p:cNvPr>
            <p:cNvGrpSpPr/>
            <p:nvPr/>
          </p:nvGrpSpPr>
          <p:grpSpPr>
            <a:xfrm>
              <a:off x="8923208" y="1884744"/>
              <a:ext cx="2971915" cy="492964"/>
              <a:chOff x="9055888" y="832004"/>
              <a:chExt cx="2971915" cy="492964"/>
            </a:xfrm>
          </p:grpSpPr>
          <p:pic>
            <p:nvPicPr>
              <p:cNvPr id="1054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79DC9ECE-1A0C-1615-2312-9D41765C89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5" name="Untertitel 2">
                <a:extLst>
                  <a:ext uri="{FF2B5EF4-FFF2-40B4-BE49-F238E27FC236}">
                    <a16:creationId xmlns:a16="http://schemas.microsoft.com/office/drawing/2014/main" id="{D4D3FDCE-7F15-66C2-8539-EF6E04062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343626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@Weed_lover#65780</a:t>
                </a:r>
              </a:p>
            </p:txBody>
          </p:sp>
          <p:sp>
            <p:nvSpPr>
              <p:cNvPr id="1056" name="Textfeld 1055">
                <a:extLst>
                  <a:ext uri="{FF2B5EF4-FFF2-40B4-BE49-F238E27FC236}">
                    <a16:creationId xmlns:a16="http://schemas.microsoft.com/office/drawing/2014/main" id="{5147E696-17BE-8AB8-60C8-52BE63357FFA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Chips hat den besten Stoff!!</a:t>
                </a:r>
              </a:p>
              <a:p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52" name="Grafik 1051" descr="Herz Silhouette">
              <a:extLst>
                <a:ext uri="{FF2B5EF4-FFF2-40B4-BE49-F238E27FC236}">
                  <a16:creationId xmlns:a16="http://schemas.microsoft.com/office/drawing/2014/main" id="{D85470A8-D791-F1E5-2AEF-36372EB7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796199" y="1995869"/>
              <a:ext cx="241745" cy="217074"/>
            </a:xfrm>
            <a:prstGeom prst="rect">
              <a:avLst/>
            </a:prstGeom>
          </p:spPr>
        </p:pic>
        <p:sp>
          <p:nvSpPr>
            <p:cNvPr id="1053" name="Textfeld 1052">
              <a:extLst>
                <a:ext uri="{FF2B5EF4-FFF2-40B4-BE49-F238E27FC236}">
                  <a16:creationId xmlns:a16="http://schemas.microsoft.com/office/drawing/2014/main" id="{4DFA3594-4078-8A2B-2AEA-EC4C1A0C1FC4}"/>
                </a:ext>
              </a:extLst>
            </p:cNvPr>
            <p:cNvSpPr txBox="1"/>
            <p:nvPr/>
          </p:nvSpPr>
          <p:spPr>
            <a:xfrm>
              <a:off x="11760804" y="2143473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DDA15540-71B4-AA46-4B61-607FEEE1DF9A}"/>
              </a:ext>
            </a:extLst>
          </p:cNvPr>
          <p:cNvGrpSpPr/>
          <p:nvPr/>
        </p:nvGrpSpPr>
        <p:grpSpPr>
          <a:xfrm>
            <a:off x="8900744" y="1152212"/>
            <a:ext cx="3336864" cy="616075"/>
            <a:chOff x="8914284" y="1193330"/>
            <a:chExt cx="3336864" cy="616075"/>
          </a:xfrm>
        </p:grpSpPr>
        <p:grpSp>
          <p:nvGrpSpPr>
            <p:cNvPr id="1039" name="Gruppieren 1038">
              <a:extLst>
                <a:ext uri="{FF2B5EF4-FFF2-40B4-BE49-F238E27FC236}">
                  <a16:creationId xmlns:a16="http://schemas.microsoft.com/office/drawing/2014/main" id="{F3FBFDF3-7257-DD98-C4DB-AE5ED138C5F7}"/>
                </a:ext>
              </a:extLst>
            </p:cNvPr>
            <p:cNvGrpSpPr/>
            <p:nvPr/>
          </p:nvGrpSpPr>
          <p:grpSpPr>
            <a:xfrm>
              <a:off x="8914284" y="1193330"/>
              <a:ext cx="2971915" cy="616075"/>
              <a:chOff x="9055888" y="832004"/>
              <a:chExt cx="2971915" cy="616075"/>
            </a:xfrm>
          </p:grpSpPr>
          <p:pic>
            <p:nvPicPr>
              <p:cNvPr id="1036" name="Picture 2" descr="13 Placeholder Avatar &amp; Image Websites | Ash Allen Design">
                <a:extLst>
                  <a:ext uri="{FF2B5EF4-FFF2-40B4-BE49-F238E27FC236}">
                    <a16:creationId xmlns:a16="http://schemas.microsoft.com/office/drawing/2014/main" id="{145FF449-8A77-5F1E-332D-F3CE1EA6C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5888" y="911075"/>
                <a:ext cx="358597" cy="359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7" name="Untertitel 2">
                <a:extLst>
                  <a:ext uri="{FF2B5EF4-FFF2-40B4-BE49-F238E27FC236}">
                    <a16:creationId xmlns:a16="http://schemas.microsoft.com/office/drawing/2014/main" id="{64F5DB83-DD7E-B38D-63C8-3DA45BC98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724" y="832004"/>
                <a:ext cx="1466180" cy="222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de-CH" sz="9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@Chips_Fan_69#12340</a:t>
                </a:r>
              </a:p>
            </p:txBody>
          </p:sp>
          <p:sp>
            <p:nvSpPr>
              <p:cNvPr id="1038" name="Textfeld 1037">
                <a:extLst>
                  <a:ext uri="{FF2B5EF4-FFF2-40B4-BE49-F238E27FC236}">
                    <a16:creationId xmlns:a16="http://schemas.microsoft.com/office/drawing/2014/main" id="{87274226-D274-29BC-A174-B39F116F2839}"/>
                  </a:ext>
                </a:extLst>
              </p:cNvPr>
              <p:cNvSpPr txBox="1"/>
              <p:nvPr/>
            </p:nvSpPr>
            <p:spPr>
              <a:xfrm>
                <a:off x="9414485" y="986414"/>
                <a:ext cx="261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CH" sz="800" dirty="0">
                    <a:solidFill>
                      <a:srgbClr val="86CEE9"/>
                    </a:solidFill>
                  </a:rPr>
                  <a:t>Bei Chips wird mir ganz anders. Ein richtig massives Arbeitsgerät!! Würde ich gern mal im Garten austesten!!</a:t>
                </a:r>
                <a:r>
                  <a:rPr lang="de-CH" sz="800" b="0" i="0" dirty="0">
                    <a:solidFill>
                      <a:srgbClr val="CDCDCD"/>
                    </a:solidFill>
                    <a:effectLst/>
                    <a:latin typeface="Google Sans"/>
                  </a:rPr>
                  <a:t> 😉</a:t>
                </a:r>
                <a:endParaRPr lang="de-CH" sz="800" dirty="0">
                  <a:solidFill>
                    <a:srgbClr val="86CEE9"/>
                  </a:solidFill>
                </a:endParaRPr>
              </a:p>
            </p:txBody>
          </p:sp>
        </p:grpSp>
        <p:pic>
          <p:nvPicPr>
            <p:cNvPr id="1060" name="Grafik 1059" descr="Herz Silhouette">
              <a:extLst>
                <a:ext uri="{FF2B5EF4-FFF2-40B4-BE49-F238E27FC236}">
                  <a16:creationId xmlns:a16="http://schemas.microsoft.com/office/drawing/2014/main" id="{5190A95F-5BD2-9764-0F4A-5953F00BF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794206" y="1226489"/>
              <a:ext cx="241745" cy="217074"/>
            </a:xfrm>
            <a:prstGeom prst="rect">
              <a:avLst/>
            </a:prstGeom>
          </p:spPr>
        </p:pic>
        <p:sp>
          <p:nvSpPr>
            <p:cNvPr id="1061" name="Textfeld 1060">
              <a:extLst>
                <a:ext uri="{FF2B5EF4-FFF2-40B4-BE49-F238E27FC236}">
                  <a16:creationId xmlns:a16="http://schemas.microsoft.com/office/drawing/2014/main" id="{8B3B1E5E-4684-B9BF-5DE4-8568619F631E}"/>
                </a:ext>
              </a:extLst>
            </p:cNvPr>
            <p:cNvSpPr txBox="1"/>
            <p:nvPr/>
          </p:nvSpPr>
          <p:spPr>
            <a:xfrm>
              <a:off x="11789022" y="1383546"/>
              <a:ext cx="4621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8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8A6B84-F196-13C3-DAA5-CE803047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53" y="0"/>
            <a:ext cx="3378857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25E49D4-A7F9-7A1C-D16D-5B984935E9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43250" y="563561"/>
            <a:ext cx="2438400" cy="5162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1C428484-2121-E4B1-DFCC-80508056B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6" y="1062279"/>
            <a:ext cx="2217026" cy="487121"/>
          </a:xfrm>
          <a:prstGeom prst="rect">
            <a:avLst/>
          </a:prstGeom>
        </p:spPr>
      </p:pic>
      <p:pic>
        <p:nvPicPr>
          <p:cNvPr id="7" name="Grafik 6" descr="Ein Bild, das Kreis, Design enthält.&#10;&#10;Automatisch generierte Beschreibung">
            <a:extLst>
              <a:ext uri="{FF2B5EF4-FFF2-40B4-BE49-F238E27FC236}">
                <a16:creationId xmlns:a16="http://schemas.microsoft.com/office/drawing/2014/main" id="{1F523BB5-710C-A1D0-5362-4B4F7E638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4" b="92308" l="8511" r="96809">
                        <a14:foregroundMark x1="62766" y1="41346" x2="62766" y2="41346"/>
                        <a14:foregroundMark x1="76596" y1="52885" x2="76596" y2="52885"/>
                        <a14:foregroundMark x1="76596" y1="53846" x2="70213" y2="62500"/>
                        <a14:foregroundMark x1="68085" y1="64423" x2="65957" y2="67308"/>
                        <a14:foregroundMark x1="65957" y1="68269" x2="65957" y2="68269"/>
                        <a14:foregroundMark x1="29970" y1="57692" x2="27660" y2="59615"/>
                        <a14:foregroundMark x1="43974" y1="46034" x2="41359" y2="48211"/>
                        <a14:foregroundMark x1="46298" y1="70727" x2="57866" y2="77623"/>
                        <a14:foregroundMark x1="29274" y1="60577" x2="30886" y2="61538"/>
                        <a14:foregroundMark x1="27660" y1="59615" x2="29274" y2="60577"/>
                        <a14:foregroundMark x1="76767" y1="74892" x2="75057" y2="47079"/>
                        <a14:foregroundMark x1="40451" y1="43822" x2="37276" y2="46806"/>
                        <a14:foregroundMark x1="53864" y1="31214" x2="52071" y2="32899"/>
                        <a14:foregroundMark x1="35587" y1="40767" x2="32063" y2="45014"/>
                        <a14:foregroundMark x1="36227" y1="60577" x2="36003" y2="61538"/>
                        <a14:foregroundMark x1="36458" y1="59585" x2="36227" y2="60577"/>
                        <a14:foregroundMark x1="40170" y1="43645" x2="39274" y2="47494"/>
                        <a14:foregroundMark x1="54769" y1="83168" x2="57704" y2="83968"/>
                        <a14:backgroundMark x1="92553" y1="32692" x2="96809" y2="42308"/>
                        <a14:backgroundMark x1="97872" y1="42308" x2="98936" y2="51923"/>
                        <a14:backgroundMark x1="98936" y1="54808" x2="98936" y2="58654"/>
                        <a14:backgroundMark x1="96809" y1="66346" x2="93617" y2="82692"/>
                        <a14:backgroundMark x1="92553" y1="87500" x2="82979" y2="91346"/>
                        <a14:backgroundMark x1="88298" y1="92308" x2="62766" y2="91346"/>
                        <a14:backgroundMark x1="23404" y1="68269" x2="40426" y2="93269"/>
                        <a14:backgroundMark x1="65957" y1="25000" x2="50000" y2="25962"/>
                        <a14:backgroundMark x1="42553" y1="26923" x2="31915" y2="38462"/>
                        <a14:backgroundMark x1="25532" y1="45192" x2="21277" y2="53846"/>
                        <a14:backgroundMark x1="23404" y1="60577" x2="23404" y2="60577"/>
                        <a14:backgroundMark x1="45745" y1="24038" x2="55319" y2="28846"/>
                        <a14:backgroundMark x1="75532" y1="24038" x2="88298" y2="29808"/>
                        <a14:backgroundMark x1="67021" y1="25000" x2="88298" y2="35577"/>
                        <a14:backgroundMark x1="29787" y1="44231" x2="25532" y2="53846"/>
                        <a14:backgroundMark x1="25532" y1="61538" x2="25532" y2="66346"/>
                        <a14:backgroundMark x1="26596" y1="55769" x2="26596" y2="57692"/>
                        <a14:backgroundMark x1="27660" y1="61538" x2="27660" y2="61538"/>
                        <a14:backgroundMark x1="25532" y1="57692" x2="25532" y2="57692"/>
                        <a14:backgroundMark x1="77660" y1="84615" x2="77660" y2="8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90" y="631681"/>
            <a:ext cx="283431" cy="313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AD75B6DB-56B2-4D92-6F2D-85716450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596139"/>
            <a:ext cx="2438400" cy="15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 descr="Lesezeichen Silhouette">
            <a:extLst>
              <a:ext uri="{FF2B5EF4-FFF2-40B4-BE49-F238E27FC236}">
                <a16:creationId xmlns:a16="http://schemas.microsoft.com/office/drawing/2014/main" id="{EB9B7D3D-478A-8DC6-645B-4644A342F3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1394" y="3232763"/>
            <a:ext cx="409094" cy="409094"/>
          </a:xfrm>
          <a:prstGeom prst="rect">
            <a:avLst/>
          </a:prstGeom>
        </p:spPr>
      </p:pic>
      <p:pic>
        <p:nvPicPr>
          <p:cNvPr id="13" name="Grafik 12" descr="Senden Silhouette">
            <a:extLst>
              <a:ext uri="{FF2B5EF4-FFF2-40B4-BE49-F238E27FC236}">
                <a16:creationId xmlns:a16="http://schemas.microsoft.com/office/drawing/2014/main" id="{5FFA5787-D317-1160-E497-3A2261842F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1928" y="3218602"/>
            <a:ext cx="424219" cy="424219"/>
          </a:xfrm>
          <a:prstGeom prst="rect">
            <a:avLst/>
          </a:prstGeom>
        </p:spPr>
      </p:pic>
      <p:pic>
        <p:nvPicPr>
          <p:cNvPr id="14" name="Grafik 13" descr="Herz Silhouette">
            <a:extLst>
              <a:ext uri="{FF2B5EF4-FFF2-40B4-BE49-F238E27FC236}">
                <a16:creationId xmlns:a16="http://schemas.microsoft.com/office/drawing/2014/main" id="{A69C76ED-062E-1BEE-C5AC-1E93E09B8B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8885" y="3228126"/>
            <a:ext cx="413731" cy="413731"/>
          </a:xfrm>
          <a:prstGeom prst="rect">
            <a:avLst/>
          </a:prstGeom>
        </p:spPr>
      </p:pic>
      <p:pic>
        <p:nvPicPr>
          <p:cNvPr id="15" name="Grafik 14" descr="Untertitel Silhouette">
            <a:extLst>
              <a:ext uri="{FF2B5EF4-FFF2-40B4-BE49-F238E27FC236}">
                <a16:creationId xmlns:a16="http://schemas.microsoft.com/office/drawing/2014/main" id="{D2C5041F-C374-596C-4362-0F3BC7E1BC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35650" y="3249743"/>
            <a:ext cx="413732" cy="41373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0B0A611-C79F-B8C8-DECC-02C144BDE5EB}"/>
              </a:ext>
            </a:extLst>
          </p:cNvPr>
          <p:cNvSpPr txBox="1"/>
          <p:nvPr/>
        </p:nvSpPr>
        <p:spPr>
          <a:xfrm>
            <a:off x="3536595" y="3587915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0006C0F-3D7A-FDFA-C571-94CBFBC8836E}"/>
              </a:ext>
            </a:extLst>
          </p:cNvPr>
          <p:cNvSpPr txBox="1"/>
          <p:nvPr/>
        </p:nvSpPr>
        <p:spPr>
          <a:xfrm>
            <a:off x="3922072" y="3594138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AF1350-3143-46F9-89D2-709B1E4DF2A1}"/>
              </a:ext>
            </a:extLst>
          </p:cNvPr>
          <p:cNvSpPr txBox="1"/>
          <p:nvPr/>
        </p:nvSpPr>
        <p:spPr>
          <a:xfrm>
            <a:off x="4324768" y="3581169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236FFF-FC1D-A36A-558A-B9E792DC8EFD}"/>
              </a:ext>
            </a:extLst>
          </p:cNvPr>
          <p:cNvSpPr txBox="1"/>
          <p:nvPr/>
        </p:nvSpPr>
        <p:spPr>
          <a:xfrm>
            <a:off x="4658855" y="3592678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  <p:pic>
        <p:nvPicPr>
          <p:cNvPr id="24" name="Grafik 23" descr="Lupe Silhouette">
            <a:extLst>
              <a:ext uri="{FF2B5EF4-FFF2-40B4-BE49-F238E27FC236}">
                <a16:creationId xmlns:a16="http://schemas.microsoft.com/office/drawing/2014/main" id="{8F0DCB35-41C4-9051-752C-6D6D926493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5862" y="628977"/>
            <a:ext cx="239224" cy="239224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68C337B5-1168-806D-6BFB-85C6FD54C1D5}"/>
              </a:ext>
            </a:extLst>
          </p:cNvPr>
          <p:cNvSpPr/>
          <p:nvPr/>
        </p:nvSpPr>
        <p:spPr>
          <a:xfrm>
            <a:off x="5240975" y="604090"/>
            <a:ext cx="295349" cy="295349"/>
          </a:xfrm>
          <a:prstGeom prst="ellipse">
            <a:avLst/>
          </a:prstGeom>
          <a:noFill/>
          <a:ln>
            <a:solidFill>
              <a:srgbClr val="86C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8" name="Grafik 27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1411201-E37E-8D57-E36C-BACD09B6B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1" y="3853104"/>
            <a:ext cx="2217026" cy="487121"/>
          </a:xfrm>
          <a:prstGeom prst="rect">
            <a:avLst/>
          </a:prstGeom>
        </p:spPr>
      </p:pic>
      <p:pic>
        <p:nvPicPr>
          <p:cNvPr id="29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006DDADF-DF05-FFDF-5FDE-2CB40421A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6"/>
          <a:stretch/>
        </p:blipFill>
        <p:spPr bwMode="auto">
          <a:xfrm>
            <a:off x="3152775" y="4386964"/>
            <a:ext cx="2428875" cy="133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F1C4312-E670-017B-A952-20CB6853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81" y="0"/>
            <a:ext cx="3378857" cy="68580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071E423D-35A2-AFA4-2E8B-91DC1E0422B3}"/>
              </a:ext>
            </a:extLst>
          </p:cNvPr>
          <p:cNvSpPr/>
          <p:nvPr/>
        </p:nvSpPr>
        <p:spPr>
          <a:xfrm>
            <a:off x="6655678" y="563561"/>
            <a:ext cx="2438400" cy="5162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2" name="Grafik 41" descr="Ein Bild, das Kleidung, Mann, Menschliches Gesicht, Person enthält.&#10;&#10;Automatisch generierte Beschreibung">
            <a:extLst>
              <a:ext uri="{FF2B5EF4-FFF2-40B4-BE49-F238E27FC236}">
                <a16:creationId xmlns:a16="http://schemas.microsoft.com/office/drawing/2014/main" id="{CC0C1795-69E2-7AB3-C218-7BF41FADEC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78" y="606589"/>
            <a:ext cx="2413031" cy="4820399"/>
          </a:xfrm>
          <a:prstGeom prst="rect">
            <a:avLst/>
          </a:prstGeom>
        </p:spPr>
      </p:pic>
      <p:pic>
        <p:nvPicPr>
          <p:cNvPr id="40" name="Grafik 39" descr="Ein Bild, das Kreis, Design enthält.&#10;&#10;Automatisch generierte Beschreibung">
            <a:extLst>
              <a:ext uri="{FF2B5EF4-FFF2-40B4-BE49-F238E27FC236}">
                <a16:creationId xmlns:a16="http://schemas.microsoft.com/office/drawing/2014/main" id="{8000D119-2757-2CDA-D8EE-5B939A806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4" b="92308" l="8511" r="96809">
                        <a14:foregroundMark x1="62766" y1="41346" x2="62766" y2="41346"/>
                        <a14:foregroundMark x1="76596" y1="52885" x2="76596" y2="52885"/>
                        <a14:foregroundMark x1="76596" y1="53846" x2="70213" y2="62500"/>
                        <a14:foregroundMark x1="68085" y1="64423" x2="65957" y2="67308"/>
                        <a14:foregroundMark x1="65957" y1="68269" x2="65957" y2="68269"/>
                        <a14:foregroundMark x1="29970" y1="57692" x2="27660" y2="59615"/>
                        <a14:foregroundMark x1="43974" y1="46034" x2="41359" y2="48211"/>
                        <a14:foregroundMark x1="46298" y1="70727" x2="57866" y2="77623"/>
                        <a14:foregroundMark x1="29274" y1="60577" x2="30886" y2="61538"/>
                        <a14:foregroundMark x1="27660" y1="59615" x2="29274" y2="60577"/>
                        <a14:foregroundMark x1="76767" y1="74892" x2="75057" y2="47079"/>
                        <a14:foregroundMark x1="40451" y1="43822" x2="37276" y2="46806"/>
                        <a14:foregroundMark x1="53864" y1="31214" x2="52071" y2="32899"/>
                        <a14:foregroundMark x1="35587" y1="40767" x2="32063" y2="45014"/>
                        <a14:foregroundMark x1="36227" y1="60577" x2="36003" y2="61538"/>
                        <a14:foregroundMark x1="36458" y1="59585" x2="36227" y2="60577"/>
                        <a14:foregroundMark x1="40170" y1="43645" x2="39274" y2="47494"/>
                        <a14:foregroundMark x1="54769" y1="83168" x2="57704" y2="83968"/>
                        <a14:backgroundMark x1="92553" y1="32692" x2="96809" y2="42308"/>
                        <a14:backgroundMark x1="97872" y1="42308" x2="98936" y2="51923"/>
                        <a14:backgroundMark x1="98936" y1="54808" x2="98936" y2="58654"/>
                        <a14:backgroundMark x1="96809" y1="66346" x2="93617" y2="82692"/>
                        <a14:backgroundMark x1="92553" y1="87500" x2="82979" y2="91346"/>
                        <a14:backgroundMark x1="88298" y1="92308" x2="62766" y2="91346"/>
                        <a14:backgroundMark x1="23404" y1="68269" x2="40426" y2="93269"/>
                        <a14:backgroundMark x1="65957" y1="25000" x2="50000" y2="25962"/>
                        <a14:backgroundMark x1="42553" y1="26923" x2="31915" y2="38462"/>
                        <a14:backgroundMark x1="25532" y1="45192" x2="21277" y2="53846"/>
                        <a14:backgroundMark x1="23404" y1="60577" x2="23404" y2="60577"/>
                        <a14:backgroundMark x1="45745" y1="24038" x2="55319" y2="28846"/>
                        <a14:backgroundMark x1="75532" y1="24038" x2="88298" y2="29808"/>
                        <a14:backgroundMark x1="67021" y1="25000" x2="88298" y2="35577"/>
                        <a14:backgroundMark x1="29787" y1="44231" x2="25532" y2="53846"/>
                        <a14:backgroundMark x1="25532" y1="61538" x2="25532" y2="66346"/>
                        <a14:backgroundMark x1="26596" y1="55769" x2="26596" y2="57692"/>
                        <a14:backgroundMark x1="27660" y1="61538" x2="27660" y2="61538"/>
                        <a14:backgroundMark x1="25532" y1="57692" x2="25532" y2="57692"/>
                        <a14:backgroundMark x1="77660" y1="84615" x2="77660" y2="84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18" y="631681"/>
            <a:ext cx="283431" cy="313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78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Breitbild</PresentationFormat>
  <Paragraphs>222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FMZ;Maier Benjamin</dc:creator>
  <cp:lastModifiedBy>FMZ; Allamand Luis</cp:lastModifiedBy>
  <cp:revision>1</cp:revision>
  <dcterms:created xsi:type="dcterms:W3CDTF">2025-03-17T13:01:21Z</dcterms:created>
  <dcterms:modified xsi:type="dcterms:W3CDTF">2025-04-17T17:44:39Z</dcterms:modified>
</cp:coreProperties>
</file>