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99" r:id="rId7"/>
    <p:sldId id="300" r:id="rId8"/>
    <p:sldId id="301" r:id="rId9"/>
    <p:sldId id="302" r:id="rId10"/>
    <p:sldId id="303" r:id="rId11"/>
    <p:sldId id="294" r:id="rId12"/>
    <p:sldId id="291" r:id="rId13"/>
    <p:sldId id="289" r:id="rId14"/>
    <p:sldId id="286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75C7C-13D8-B8B4-504D-8C1E1625381E}" v="37" dt="2025-04-08T16:36:23.986"/>
    <p1510:client id="{9EB035E3-5D70-EAB5-C67C-E36F2AE93AB4}" v="149" dt="2025-04-08T16:13:38.529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2C83E6-08D5-4975-A1A3-D8F0331DCC6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3425F3-235A-4303-A159-A2B25C3FFD9B}">
      <dgm:prSet/>
      <dgm:spPr/>
      <dgm:t>
        <a:bodyPr/>
        <a:lstStyle/>
        <a:p>
          <a:r>
            <a:rPr lang="en-US"/>
            <a:t>An open-source Python library</a:t>
          </a:r>
        </a:p>
      </dgm:t>
    </dgm:pt>
    <dgm:pt modelId="{8690A6D5-7467-4F86-9A5A-C086983790DE}" type="parTrans" cxnId="{A5E74FC9-4D3A-43B9-83C2-D6CBA036092D}">
      <dgm:prSet/>
      <dgm:spPr/>
      <dgm:t>
        <a:bodyPr/>
        <a:lstStyle/>
        <a:p>
          <a:endParaRPr lang="en-US"/>
        </a:p>
      </dgm:t>
    </dgm:pt>
    <dgm:pt modelId="{CCB29914-76BA-48A8-A960-4B4E7829A95C}" type="sibTrans" cxnId="{A5E74FC9-4D3A-43B9-83C2-D6CBA036092D}">
      <dgm:prSet/>
      <dgm:spPr/>
      <dgm:t>
        <a:bodyPr/>
        <a:lstStyle/>
        <a:p>
          <a:endParaRPr lang="en-US"/>
        </a:p>
      </dgm:t>
    </dgm:pt>
    <dgm:pt modelId="{F185F9C7-E5AE-48BF-9780-6168FED1A8B2}">
      <dgm:prSet/>
      <dgm:spPr/>
      <dgm:t>
        <a:bodyPr/>
        <a:lstStyle/>
        <a:p>
          <a:r>
            <a:rPr lang="en-US"/>
            <a:t>Turns Jupyter notebooks into interactive web apps</a:t>
          </a:r>
        </a:p>
      </dgm:t>
    </dgm:pt>
    <dgm:pt modelId="{F27C4D92-A96D-4D3E-9E80-804C789EC799}" type="parTrans" cxnId="{25FC5597-4946-4493-B560-405927E8AFD9}">
      <dgm:prSet/>
      <dgm:spPr/>
      <dgm:t>
        <a:bodyPr/>
        <a:lstStyle/>
        <a:p>
          <a:endParaRPr lang="en-US"/>
        </a:p>
      </dgm:t>
    </dgm:pt>
    <dgm:pt modelId="{90396E73-3A5D-4B04-8FA9-8AD8ADE2C0E6}" type="sibTrans" cxnId="{25FC5597-4946-4493-B560-405927E8AFD9}">
      <dgm:prSet/>
      <dgm:spPr/>
      <dgm:t>
        <a:bodyPr/>
        <a:lstStyle/>
        <a:p>
          <a:endParaRPr lang="en-US"/>
        </a:p>
      </dgm:t>
    </dgm:pt>
    <dgm:pt modelId="{5EA346AD-7012-41D2-982B-59912C2B81B4}">
      <dgm:prSet/>
      <dgm:spPr/>
      <dgm:t>
        <a:bodyPr/>
        <a:lstStyle/>
        <a:p>
          <a:r>
            <a:rPr lang="en-US"/>
            <a:t>No need to write HTML/CSS/JS</a:t>
          </a:r>
        </a:p>
      </dgm:t>
    </dgm:pt>
    <dgm:pt modelId="{A4FDA10B-1DA1-4760-8219-20DDCA2F24CC}" type="parTrans" cxnId="{D436B902-3A1B-470E-9F71-0A0F0C1BFB70}">
      <dgm:prSet/>
      <dgm:spPr/>
      <dgm:t>
        <a:bodyPr/>
        <a:lstStyle/>
        <a:p>
          <a:endParaRPr lang="en-US"/>
        </a:p>
      </dgm:t>
    </dgm:pt>
    <dgm:pt modelId="{94062E44-16F6-4486-B8A7-D2CA22C85A12}" type="sibTrans" cxnId="{D436B902-3A1B-470E-9F71-0A0F0C1BFB70}">
      <dgm:prSet/>
      <dgm:spPr/>
      <dgm:t>
        <a:bodyPr/>
        <a:lstStyle/>
        <a:p>
          <a:endParaRPr lang="en-US"/>
        </a:p>
      </dgm:t>
    </dgm:pt>
    <dgm:pt modelId="{86D3ECE8-EBEC-4E09-91BF-A2A5AEB0198C}">
      <dgm:prSet/>
      <dgm:spPr/>
      <dgm:t>
        <a:bodyPr/>
        <a:lstStyle/>
        <a:p>
          <a:r>
            <a:rPr lang="en-US"/>
            <a:t>Ideal for data dashboards and ML demos</a:t>
          </a:r>
        </a:p>
      </dgm:t>
    </dgm:pt>
    <dgm:pt modelId="{986A02AB-C0EA-46DD-A954-B9E1F2BF7265}" type="parTrans" cxnId="{B6DA6F55-FEDB-42B1-8B97-321339839EA6}">
      <dgm:prSet/>
      <dgm:spPr/>
      <dgm:t>
        <a:bodyPr/>
        <a:lstStyle/>
        <a:p>
          <a:endParaRPr lang="en-US"/>
        </a:p>
      </dgm:t>
    </dgm:pt>
    <dgm:pt modelId="{ED8C8810-871F-4EA4-9921-1B3F43628EE2}" type="sibTrans" cxnId="{B6DA6F55-FEDB-42B1-8B97-321339839EA6}">
      <dgm:prSet/>
      <dgm:spPr/>
      <dgm:t>
        <a:bodyPr/>
        <a:lstStyle/>
        <a:p>
          <a:endParaRPr lang="en-US"/>
        </a:p>
      </dgm:t>
    </dgm:pt>
    <dgm:pt modelId="{5A3E3277-4C9D-4066-8F5B-6D834DB15C9F}" type="pres">
      <dgm:prSet presAssocID="{4A2C83E6-08D5-4975-A1A3-D8F0331DCC6A}" presName="root" presStyleCnt="0">
        <dgm:presLayoutVars>
          <dgm:dir/>
          <dgm:resizeHandles val="exact"/>
        </dgm:presLayoutVars>
      </dgm:prSet>
      <dgm:spPr/>
    </dgm:pt>
    <dgm:pt modelId="{A7D5A2CF-D99C-4A2B-BC54-4F96313BAF16}" type="pres">
      <dgm:prSet presAssocID="{4A2C83E6-08D5-4975-A1A3-D8F0331DCC6A}" presName="container" presStyleCnt="0">
        <dgm:presLayoutVars>
          <dgm:dir/>
          <dgm:resizeHandles val="exact"/>
        </dgm:presLayoutVars>
      </dgm:prSet>
      <dgm:spPr/>
    </dgm:pt>
    <dgm:pt modelId="{22AC1B3C-5F10-47D4-A18E-B1A52D554DBD}" type="pres">
      <dgm:prSet presAssocID="{DE3425F3-235A-4303-A159-A2B25C3FFD9B}" presName="compNode" presStyleCnt="0"/>
      <dgm:spPr/>
    </dgm:pt>
    <dgm:pt modelId="{54AED8E1-C37D-45AE-925D-0D64160A8B95}" type="pres">
      <dgm:prSet presAssocID="{DE3425F3-235A-4303-A159-A2B25C3FFD9B}" presName="iconBgRect" presStyleLbl="bgShp" presStyleIdx="0" presStyleCnt="4"/>
      <dgm:spPr/>
    </dgm:pt>
    <dgm:pt modelId="{41A345E3-39C6-4AE5-B967-1E02B06DBA09}" type="pres">
      <dgm:prSet presAssocID="{DE3425F3-235A-4303-A159-A2B25C3FFD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F2B8D46-E0D5-4F94-ABAD-F8FE8505795C}" type="pres">
      <dgm:prSet presAssocID="{DE3425F3-235A-4303-A159-A2B25C3FFD9B}" presName="spaceRect" presStyleCnt="0"/>
      <dgm:spPr/>
    </dgm:pt>
    <dgm:pt modelId="{3026CD46-26CE-44AF-B497-87B0B963008C}" type="pres">
      <dgm:prSet presAssocID="{DE3425F3-235A-4303-A159-A2B25C3FFD9B}" presName="textRect" presStyleLbl="revTx" presStyleIdx="0" presStyleCnt="4">
        <dgm:presLayoutVars>
          <dgm:chMax val="1"/>
          <dgm:chPref val="1"/>
        </dgm:presLayoutVars>
      </dgm:prSet>
      <dgm:spPr/>
    </dgm:pt>
    <dgm:pt modelId="{B9BE7727-A6EB-4C84-BFE2-259A93542C5A}" type="pres">
      <dgm:prSet presAssocID="{CCB29914-76BA-48A8-A960-4B4E7829A95C}" presName="sibTrans" presStyleLbl="sibTrans2D1" presStyleIdx="0" presStyleCnt="0"/>
      <dgm:spPr/>
    </dgm:pt>
    <dgm:pt modelId="{641CC2CC-EED5-41FB-8C29-465D4F382375}" type="pres">
      <dgm:prSet presAssocID="{F185F9C7-E5AE-48BF-9780-6168FED1A8B2}" presName="compNode" presStyleCnt="0"/>
      <dgm:spPr/>
    </dgm:pt>
    <dgm:pt modelId="{77923176-4E08-4171-BD18-7E7C7DFF8F78}" type="pres">
      <dgm:prSet presAssocID="{F185F9C7-E5AE-48BF-9780-6168FED1A8B2}" presName="iconBgRect" presStyleLbl="bgShp" presStyleIdx="1" presStyleCnt="4"/>
      <dgm:spPr/>
    </dgm:pt>
    <dgm:pt modelId="{9BC0D823-23B3-4DE1-8B8F-1E7F7A3CEB46}" type="pres">
      <dgm:prSet presAssocID="{F185F9C7-E5AE-48BF-9780-6168FED1A8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75D0E2DC-BD5F-438F-BA66-69F486A02020}" type="pres">
      <dgm:prSet presAssocID="{F185F9C7-E5AE-48BF-9780-6168FED1A8B2}" presName="spaceRect" presStyleCnt="0"/>
      <dgm:spPr/>
    </dgm:pt>
    <dgm:pt modelId="{C5B5D53D-8366-45F7-BBB3-13AEF948A907}" type="pres">
      <dgm:prSet presAssocID="{F185F9C7-E5AE-48BF-9780-6168FED1A8B2}" presName="textRect" presStyleLbl="revTx" presStyleIdx="1" presStyleCnt="4">
        <dgm:presLayoutVars>
          <dgm:chMax val="1"/>
          <dgm:chPref val="1"/>
        </dgm:presLayoutVars>
      </dgm:prSet>
      <dgm:spPr/>
    </dgm:pt>
    <dgm:pt modelId="{8C082825-4EE9-415C-9264-1F343DC8A43C}" type="pres">
      <dgm:prSet presAssocID="{90396E73-3A5D-4B04-8FA9-8AD8ADE2C0E6}" presName="sibTrans" presStyleLbl="sibTrans2D1" presStyleIdx="0" presStyleCnt="0"/>
      <dgm:spPr/>
    </dgm:pt>
    <dgm:pt modelId="{A370A653-6CE0-4C21-BD13-300B638648B5}" type="pres">
      <dgm:prSet presAssocID="{5EA346AD-7012-41D2-982B-59912C2B81B4}" presName="compNode" presStyleCnt="0"/>
      <dgm:spPr/>
    </dgm:pt>
    <dgm:pt modelId="{80564195-FE7F-48ED-B93E-4A551D3DE3B6}" type="pres">
      <dgm:prSet presAssocID="{5EA346AD-7012-41D2-982B-59912C2B81B4}" presName="iconBgRect" presStyleLbl="bgShp" presStyleIdx="2" presStyleCnt="4"/>
      <dgm:spPr/>
    </dgm:pt>
    <dgm:pt modelId="{ADD92760-1C13-429E-A51E-F451C3FB9CC5}" type="pres">
      <dgm:prSet presAssocID="{5EA346AD-7012-41D2-982B-59912C2B81B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B665C72-ADE4-4445-BB27-396DA2E11689}" type="pres">
      <dgm:prSet presAssocID="{5EA346AD-7012-41D2-982B-59912C2B81B4}" presName="spaceRect" presStyleCnt="0"/>
      <dgm:spPr/>
    </dgm:pt>
    <dgm:pt modelId="{3BB9B3DC-8020-4EE1-A2C3-C2C7290A77F5}" type="pres">
      <dgm:prSet presAssocID="{5EA346AD-7012-41D2-982B-59912C2B81B4}" presName="textRect" presStyleLbl="revTx" presStyleIdx="2" presStyleCnt="4">
        <dgm:presLayoutVars>
          <dgm:chMax val="1"/>
          <dgm:chPref val="1"/>
        </dgm:presLayoutVars>
      </dgm:prSet>
      <dgm:spPr/>
    </dgm:pt>
    <dgm:pt modelId="{4CB2FEB9-48D0-459B-9B9C-FB6ECABA38DD}" type="pres">
      <dgm:prSet presAssocID="{94062E44-16F6-4486-B8A7-D2CA22C85A12}" presName="sibTrans" presStyleLbl="sibTrans2D1" presStyleIdx="0" presStyleCnt="0"/>
      <dgm:spPr/>
    </dgm:pt>
    <dgm:pt modelId="{295281D7-BFB6-4FAF-B5E0-E9B9BF935BDC}" type="pres">
      <dgm:prSet presAssocID="{86D3ECE8-EBEC-4E09-91BF-A2A5AEB0198C}" presName="compNode" presStyleCnt="0"/>
      <dgm:spPr/>
    </dgm:pt>
    <dgm:pt modelId="{A2CC0DD6-24E0-4748-A7BE-B38E4B838FE0}" type="pres">
      <dgm:prSet presAssocID="{86D3ECE8-EBEC-4E09-91BF-A2A5AEB0198C}" presName="iconBgRect" presStyleLbl="bgShp" presStyleIdx="3" presStyleCnt="4"/>
      <dgm:spPr/>
    </dgm:pt>
    <dgm:pt modelId="{0114249C-C4EF-4B8F-A60D-5193BEFAA575}" type="pres">
      <dgm:prSet presAssocID="{86D3ECE8-EBEC-4E09-91BF-A2A5AEB019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FAE3364-83E6-4826-BDC6-0DF1428CF37C}" type="pres">
      <dgm:prSet presAssocID="{86D3ECE8-EBEC-4E09-91BF-A2A5AEB0198C}" presName="spaceRect" presStyleCnt="0"/>
      <dgm:spPr/>
    </dgm:pt>
    <dgm:pt modelId="{E418825C-E407-49F9-8C8A-53CAA71AD23F}" type="pres">
      <dgm:prSet presAssocID="{86D3ECE8-EBEC-4E09-91BF-A2A5AEB0198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436B902-3A1B-470E-9F71-0A0F0C1BFB70}" srcId="{4A2C83E6-08D5-4975-A1A3-D8F0331DCC6A}" destId="{5EA346AD-7012-41D2-982B-59912C2B81B4}" srcOrd="2" destOrd="0" parTransId="{A4FDA10B-1DA1-4760-8219-20DDCA2F24CC}" sibTransId="{94062E44-16F6-4486-B8A7-D2CA22C85A12}"/>
    <dgm:cxn modelId="{BAB20042-F1C2-40B3-8397-E51E19457D17}" type="presOf" srcId="{90396E73-3A5D-4B04-8FA9-8AD8ADE2C0E6}" destId="{8C082825-4EE9-415C-9264-1F343DC8A43C}" srcOrd="0" destOrd="0" presId="urn:microsoft.com/office/officeart/2018/2/layout/IconCircleList"/>
    <dgm:cxn modelId="{EE324049-E5A9-4A73-8F3E-BCAA639E1861}" type="presOf" srcId="{F185F9C7-E5AE-48BF-9780-6168FED1A8B2}" destId="{C5B5D53D-8366-45F7-BBB3-13AEF948A907}" srcOrd="0" destOrd="0" presId="urn:microsoft.com/office/officeart/2018/2/layout/IconCircleList"/>
    <dgm:cxn modelId="{09E7A34F-2F58-4D6F-94FB-3715058DB853}" type="presOf" srcId="{4A2C83E6-08D5-4975-A1A3-D8F0331DCC6A}" destId="{5A3E3277-4C9D-4066-8F5B-6D834DB15C9F}" srcOrd="0" destOrd="0" presId="urn:microsoft.com/office/officeart/2018/2/layout/IconCircleList"/>
    <dgm:cxn modelId="{29609352-7C09-49D9-8A5D-00531D435D55}" type="presOf" srcId="{86D3ECE8-EBEC-4E09-91BF-A2A5AEB0198C}" destId="{E418825C-E407-49F9-8C8A-53CAA71AD23F}" srcOrd="0" destOrd="0" presId="urn:microsoft.com/office/officeart/2018/2/layout/IconCircleList"/>
    <dgm:cxn modelId="{B6DA6F55-FEDB-42B1-8B97-321339839EA6}" srcId="{4A2C83E6-08D5-4975-A1A3-D8F0331DCC6A}" destId="{86D3ECE8-EBEC-4E09-91BF-A2A5AEB0198C}" srcOrd="3" destOrd="0" parTransId="{986A02AB-C0EA-46DD-A954-B9E1F2BF7265}" sibTransId="{ED8C8810-871F-4EA4-9921-1B3F43628EE2}"/>
    <dgm:cxn modelId="{1B425B7B-FFE6-4E2F-813D-A87670B4B616}" type="presOf" srcId="{CCB29914-76BA-48A8-A960-4B4E7829A95C}" destId="{B9BE7727-A6EB-4C84-BFE2-259A93542C5A}" srcOrd="0" destOrd="0" presId="urn:microsoft.com/office/officeart/2018/2/layout/IconCircleList"/>
    <dgm:cxn modelId="{A87DD192-914B-4C0C-B185-4F21E2011F14}" type="presOf" srcId="{DE3425F3-235A-4303-A159-A2B25C3FFD9B}" destId="{3026CD46-26CE-44AF-B497-87B0B963008C}" srcOrd="0" destOrd="0" presId="urn:microsoft.com/office/officeart/2018/2/layout/IconCircleList"/>
    <dgm:cxn modelId="{25FC5597-4946-4493-B560-405927E8AFD9}" srcId="{4A2C83E6-08D5-4975-A1A3-D8F0331DCC6A}" destId="{F185F9C7-E5AE-48BF-9780-6168FED1A8B2}" srcOrd="1" destOrd="0" parTransId="{F27C4D92-A96D-4D3E-9E80-804C789EC799}" sibTransId="{90396E73-3A5D-4B04-8FA9-8AD8ADE2C0E6}"/>
    <dgm:cxn modelId="{AD95D5AB-0F5E-4B7D-9DBC-933702FDE8DC}" type="presOf" srcId="{94062E44-16F6-4486-B8A7-D2CA22C85A12}" destId="{4CB2FEB9-48D0-459B-9B9C-FB6ECABA38DD}" srcOrd="0" destOrd="0" presId="urn:microsoft.com/office/officeart/2018/2/layout/IconCircleList"/>
    <dgm:cxn modelId="{A5E74FC9-4D3A-43B9-83C2-D6CBA036092D}" srcId="{4A2C83E6-08D5-4975-A1A3-D8F0331DCC6A}" destId="{DE3425F3-235A-4303-A159-A2B25C3FFD9B}" srcOrd="0" destOrd="0" parTransId="{8690A6D5-7467-4F86-9A5A-C086983790DE}" sibTransId="{CCB29914-76BA-48A8-A960-4B4E7829A95C}"/>
    <dgm:cxn modelId="{6E25A8F5-F60A-4CB0-851A-7E4998B9C692}" type="presOf" srcId="{5EA346AD-7012-41D2-982B-59912C2B81B4}" destId="{3BB9B3DC-8020-4EE1-A2C3-C2C7290A77F5}" srcOrd="0" destOrd="0" presId="urn:microsoft.com/office/officeart/2018/2/layout/IconCircleList"/>
    <dgm:cxn modelId="{64B38938-BCF1-49DA-BC7E-98BEC5DC7732}" type="presParOf" srcId="{5A3E3277-4C9D-4066-8F5B-6D834DB15C9F}" destId="{A7D5A2CF-D99C-4A2B-BC54-4F96313BAF16}" srcOrd="0" destOrd="0" presId="urn:microsoft.com/office/officeart/2018/2/layout/IconCircleList"/>
    <dgm:cxn modelId="{7E606D8C-3FBD-412F-ACF1-4950416C5548}" type="presParOf" srcId="{A7D5A2CF-D99C-4A2B-BC54-4F96313BAF16}" destId="{22AC1B3C-5F10-47D4-A18E-B1A52D554DBD}" srcOrd="0" destOrd="0" presId="urn:microsoft.com/office/officeart/2018/2/layout/IconCircleList"/>
    <dgm:cxn modelId="{C9B15C51-FAEA-4342-9ED5-24D184790399}" type="presParOf" srcId="{22AC1B3C-5F10-47D4-A18E-B1A52D554DBD}" destId="{54AED8E1-C37D-45AE-925D-0D64160A8B95}" srcOrd="0" destOrd="0" presId="urn:microsoft.com/office/officeart/2018/2/layout/IconCircleList"/>
    <dgm:cxn modelId="{B2E27157-8600-48A8-B4D8-29ECF41EB4D6}" type="presParOf" srcId="{22AC1B3C-5F10-47D4-A18E-B1A52D554DBD}" destId="{41A345E3-39C6-4AE5-B967-1E02B06DBA09}" srcOrd="1" destOrd="0" presId="urn:microsoft.com/office/officeart/2018/2/layout/IconCircleList"/>
    <dgm:cxn modelId="{68CF03AF-5C17-4C53-92CD-82C60D677D46}" type="presParOf" srcId="{22AC1B3C-5F10-47D4-A18E-B1A52D554DBD}" destId="{3F2B8D46-E0D5-4F94-ABAD-F8FE8505795C}" srcOrd="2" destOrd="0" presId="urn:microsoft.com/office/officeart/2018/2/layout/IconCircleList"/>
    <dgm:cxn modelId="{D278B1CA-A6C4-413E-9962-C4B797ADC816}" type="presParOf" srcId="{22AC1B3C-5F10-47D4-A18E-B1A52D554DBD}" destId="{3026CD46-26CE-44AF-B497-87B0B963008C}" srcOrd="3" destOrd="0" presId="urn:microsoft.com/office/officeart/2018/2/layout/IconCircleList"/>
    <dgm:cxn modelId="{EF0BD482-C522-4667-87A1-C6C5A55E580C}" type="presParOf" srcId="{A7D5A2CF-D99C-4A2B-BC54-4F96313BAF16}" destId="{B9BE7727-A6EB-4C84-BFE2-259A93542C5A}" srcOrd="1" destOrd="0" presId="urn:microsoft.com/office/officeart/2018/2/layout/IconCircleList"/>
    <dgm:cxn modelId="{41DD37D1-0EC5-4DB3-8CAF-3FB595FFB30C}" type="presParOf" srcId="{A7D5A2CF-D99C-4A2B-BC54-4F96313BAF16}" destId="{641CC2CC-EED5-41FB-8C29-465D4F382375}" srcOrd="2" destOrd="0" presId="urn:microsoft.com/office/officeart/2018/2/layout/IconCircleList"/>
    <dgm:cxn modelId="{5DFC2445-CA87-4CD2-9B13-9C45AC22BDC0}" type="presParOf" srcId="{641CC2CC-EED5-41FB-8C29-465D4F382375}" destId="{77923176-4E08-4171-BD18-7E7C7DFF8F78}" srcOrd="0" destOrd="0" presId="urn:microsoft.com/office/officeart/2018/2/layout/IconCircleList"/>
    <dgm:cxn modelId="{9F47CB03-F8BC-418D-B59B-06F1DF1EE0F7}" type="presParOf" srcId="{641CC2CC-EED5-41FB-8C29-465D4F382375}" destId="{9BC0D823-23B3-4DE1-8B8F-1E7F7A3CEB46}" srcOrd="1" destOrd="0" presId="urn:microsoft.com/office/officeart/2018/2/layout/IconCircleList"/>
    <dgm:cxn modelId="{DBD9352E-77EC-4A40-AB1C-28F39825C74A}" type="presParOf" srcId="{641CC2CC-EED5-41FB-8C29-465D4F382375}" destId="{75D0E2DC-BD5F-438F-BA66-69F486A02020}" srcOrd="2" destOrd="0" presId="urn:microsoft.com/office/officeart/2018/2/layout/IconCircleList"/>
    <dgm:cxn modelId="{FF630144-4345-4C32-B25E-F2D5406995A3}" type="presParOf" srcId="{641CC2CC-EED5-41FB-8C29-465D4F382375}" destId="{C5B5D53D-8366-45F7-BBB3-13AEF948A907}" srcOrd="3" destOrd="0" presId="urn:microsoft.com/office/officeart/2018/2/layout/IconCircleList"/>
    <dgm:cxn modelId="{B1627E7E-CEA7-4690-8081-E096DCF80C63}" type="presParOf" srcId="{A7D5A2CF-D99C-4A2B-BC54-4F96313BAF16}" destId="{8C082825-4EE9-415C-9264-1F343DC8A43C}" srcOrd="3" destOrd="0" presId="urn:microsoft.com/office/officeart/2018/2/layout/IconCircleList"/>
    <dgm:cxn modelId="{A9F8B8E4-C41B-400C-81FE-A303F02A6892}" type="presParOf" srcId="{A7D5A2CF-D99C-4A2B-BC54-4F96313BAF16}" destId="{A370A653-6CE0-4C21-BD13-300B638648B5}" srcOrd="4" destOrd="0" presId="urn:microsoft.com/office/officeart/2018/2/layout/IconCircleList"/>
    <dgm:cxn modelId="{49274808-6686-48DD-BF7B-4DB03DBE981D}" type="presParOf" srcId="{A370A653-6CE0-4C21-BD13-300B638648B5}" destId="{80564195-FE7F-48ED-B93E-4A551D3DE3B6}" srcOrd="0" destOrd="0" presId="urn:microsoft.com/office/officeart/2018/2/layout/IconCircleList"/>
    <dgm:cxn modelId="{DF656EF6-4CF3-4F5C-B8A8-83D5A01A1579}" type="presParOf" srcId="{A370A653-6CE0-4C21-BD13-300B638648B5}" destId="{ADD92760-1C13-429E-A51E-F451C3FB9CC5}" srcOrd="1" destOrd="0" presId="urn:microsoft.com/office/officeart/2018/2/layout/IconCircleList"/>
    <dgm:cxn modelId="{42510D7F-793C-402D-8084-7B551D11060C}" type="presParOf" srcId="{A370A653-6CE0-4C21-BD13-300B638648B5}" destId="{5B665C72-ADE4-4445-BB27-396DA2E11689}" srcOrd="2" destOrd="0" presId="urn:microsoft.com/office/officeart/2018/2/layout/IconCircleList"/>
    <dgm:cxn modelId="{8E0E8101-EEC5-4678-BDCD-4EE8D3FA43CC}" type="presParOf" srcId="{A370A653-6CE0-4C21-BD13-300B638648B5}" destId="{3BB9B3DC-8020-4EE1-A2C3-C2C7290A77F5}" srcOrd="3" destOrd="0" presId="urn:microsoft.com/office/officeart/2018/2/layout/IconCircleList"/>
    <dgm:cxn modelId="{695465A3-2C76-4360-A398-7A1C9FA8C985}" type="presParOf" srcId="{A7D5A2CF-D99C-4A2B-BC54-4F96313BAF16}" destId="{4CB2FEB9-48D0-459B-9B9C-FB6ECABA38DD}" srcOrd="5" destOrd="0" presId="urn:microsoft.com/office/officeart/2018/2/layout/IconCircleList"/>
    <dgm:cxn modelId="{6CAE8020-490C-4888-9BEC-AAB932560DDB}" type="presParOf" srcId="{A7D5A2CF-D99C-4A2B-BC54-4F96313BAF16}" destId="{295281D7-BFB6-4FAF-B5E0-E9B9BF935BDC}" srcOrd="6" destOrd="0" presId="urn:microsoft.com/office/officeart/2018/2/layout/IconCircleList"/>
    <dgm:cxn modelId="{7F27DC2F-306E-409C-A223-32509863C099}" type="presParOf" srcId="{295281D7-BFB6-4FAF-B5E0-E9B9BF935BDC}" destId="{A2CC0DD6-24E0-4748-A7BE-B38E4B838FE0}" srcOrd="0" destOrd="0" presId="urn:microsoft.com/office/officeart/2018/2/layout/IconCircleList"/>
    <dgm:cxn modelId="{745F6F1E-8EB4-4AF1-9A3E-C89DF319EF06}" type="presParOf" srcId="{295281D7-BFB6-4FAF-B5E0-E9B9BF935BDC}" destId="{0114249C-C4EF-4B8F-A60D-5193BEFAA575}" srcOrd="1" destOrd="0" presId="urn:microsoft.com/office/officeart/2018/2/layout/IconCircleList"/>
    <dgm:cxn modelId="{207959E7-B432-4499-9EFC-FE037DD279F8}" type="presParOf" srcId="{295281D7-BFB6-4FAF-B5E0-E9B9BF935BDC}" destId="{4FAE3364-83E6-4826-BDC6-0DF1428CF37C}" srcOrd="2" destOrd="0" presId="urn:microsoft.com/office/officeart/2018/2/layout/IconCircleList"/>
    <dgm:cxn modelId="{7009CAA8-698F-4DF8-8EB6-4FB9310F65D2}" type="presParOf" srcId="{295281D7-BFB6-4FAF-B5E0-E9B9BF935BDC}" destId="{E418825C-E407-49F9-8C8A-53CAA71AD23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E35FFC-A08F-4B55-B6E0-59F518BEC63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88B73C-1DF1-469D-88A4-F2049F469401}">
      <dgm:prSet/>
      <dgm:spPr/>
      <dgm:t>
        <a:bodyPr/>
        <a:lstStyle/>
        <a:p>
          <a:r>
            <a:rPr lang="en-US"/>
            <a:t>📦 No frontend code needed</a:t>
          </a:r>
        </a:p>
      </dgm:t>
    </dgm:pt>
    <dgm:pt modelId="{819124FF-5827-43C3-A45E-A7BFDF4DC3A9}" type="parTrans" cxnId="{B33CD9E1-0540-4882-8732-D2F05D57D385}">
      <dgm:prSet/>
      <dgm:spPr/>
      <dgm:t>
        <a:bodyPr/>
        <a:lstStyle/>
        <a:p>
          <a:endParaRPr lang="en-US"/>
        </a:p>
      </dgm:t>
    </dgm:pt>
    <dgm:pt modelId="{5AAAB4FA-91BE-4195-BCFF-742006A57D82}" type="sibTrans" cxnId="{B33CD9E1-0540-4882-8732-D2F05D57D385}">
      <dgm:prSet/>
      <dgm:spPr/>
      <dgm:t>
        <a:bodyPr/>
        <a:lstStyle/>
        <a:p>
          <a:endParaRPr lang="en-US"/>
        </a:p>
      </dgm:t>
    </dgm:pt>
    <dgm:pt modelId="{882C87D7-90C7-461E-98E0-2322F9CA3BCE}">
      <dgm:prSet/>
      <dgm:spPr/>
      <dgm:t>
        <a:bodyPr/>
        <a:lstStyle/>
        <a:p>
          <a:r>
            <a:rPr lang="en-US"/>
            <a:t>🔐 Hides code, shows only output/widgets</a:t>
          </a:r>
        </a:p>
      </dgm:t>
    </dgm:pt>
    <dgm:pt modelId="{DF14BE14-9F3A-4D80-97C1-4BA86AD3AFB7}" type="parTrans" cxnId="{13FE59E8-16C4-4B6F-9ED4-529B39178F44}">
      <dgm:prSet/>
      <dgm:spPr/>
      <dgm:t>
        <a:bodyPr/>
        <a:lstStyle/>
        <a:p>
          <a:endParaRPr lang="en-US"/>
        </a:p>
      </dgm:t>
    </dgm:pt>
    <dgm:pt modelId="{1500E534-DF29-4622-9A23-BD4843D33D42}" type="sibTrans" cxnId="{13FE59E8-16C4-4B6F-9ED4-529B39178F44}">
      <dgm:prSet/>
      <dgm:spPr/>
      <dgm:t>
        <a:bodyPr/>
        <a:lstStyle/>
        <a:p>
          <a:endParaRPr lang="en-US"/>
        </a:p>
      </dgm:t>
    </dgm:pt>
    <dgm:pt modelId="{26525B57-50E1-4E79-AA64-00D53DAAA59F}">
      <dgm:prSet/>
      <dgm:spPr/>
      <dgm:t>
        <a:bodyPr/>
        <a:lstStyle/>
        <a:p>
          <a:r>
            <a:rPr lang="en-US"/>
            <a:t>🎯 Works with ipywidgets for interactivity</a:t>
          </a:r>
        </a:p>
      </dgm:t>
    </dgm:pt>
    <dgm:pt modelId="{5D408707-1CA1-4158-8FA5-770FDB934100}" type="parTrans" cxnId="{D659B91D-A6CB-4F33-A4B2-29D50CF4267B}">
      <dgm:prSet/>
      <dgm:spPr/>
      <dgm:t>
        <a:bodyPr/>
        <a:lstStyle/>
        <a:p>
          <a:endParaRPr lang="en-US"/>
        </a:p>
      </dgm:t>
    </dgm:pt>
    <dgm:pt modelId="{9933583C-6B0E-4881-8258-0B9A91799343}" type="sibTrans" cxnId="{D659B91D-A6CB-4F33-A4B2-29D50CF4267B}">
      <dgm:prSet/>
      <dgm:spPr/>
      <dgm:t>
        <a:bodyPr/>
        <a:lstStyle/>
        <a:p>
          <a:endParaRPr lang="en-US"/>
        </a:p>
      </dgm:t>
    </dgm:pt>
    <dgm:pt modelId="{90ABC9EB-1121-4777-9426-06A96FCAFA21}">
      <dgm:prSet/>
      <dgm:spPr/>
      <dgm:t>
        <a:bodyPr/>
        <a:lstStyle/>
        <a:p>
          <a:r>
            <a:rPr lang="en-US"/>
            <a:t>🌐 Share as dashboards or embed in websites</a:t>
          </a:r>
        </a:p>
      </dgm:t>
    </dgm:pt>
    <dgm:pt modelId="{73F03D8C-1E33-4786-9D8D-41299C155424}" type="parTrans" cxnId="{5F233270-D553-4E57-9D71-0E3DA44964C3}">
      <dgm:prSet/>
      <dgm:spPr/>
      <dgm:t>
        <a:bodyPr/>
        <a:lstStyle/>
        <a:p>
          <a:endParaRPr lang="en-US"/>
        </a:p>
      </dgm:t>
    </dgm:pt>
    <dgm:pt modelId="{99629C0E-F495-441F-80FD-E44B9F2EFB4A}" type="sibTrans" cxnId="{5F233270-D553-4E57-9D71-0E3DA44964C3}">
      <dgm:prSet/>
      <dgm:spPr/>
      <dgm:t>
        <a:bodyPr/>
        <a:lstStyle/>
        <a:p>
          <a:endParaRPr lang="en-US"/>
        </a:p>
      </dgm:t>
    </dgm:pt>
    <dgm:pt modelId="{C16799E3-DD21-4CA1-B831-FBC5FA1EBDFA}" type="pres">
      <dgm:prSet presAssocID="{BEE35FFC-A08F-4B55-B6E0-59F518BEC6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3A7BB8-FC3C-49BC-B9E5-F5013B16BD26}" type="pres">
      <dgm:prSet presAssocID="{5188B73C-1DF1-469D-88A4-F2049F469401}" presName="hierRoot1" presStyleCnt="0"/>
      <dgm:spPr/>
    </dgm:pt>
    <dgm:pt modelId="{1FF91E7E-8067-476B-BCCE-EF3C2CAA8A52}" type="pres">
      <dgm:prSet presAssocID="{5188B73C-1DF1-469D-88A4-F2049F469401}" presName="composite" presStyleCnt="0"/>
      <dgm:spPr/>
    </dgm:pt>
    <dgm:pt modelId="{DBE59F40-DAA7-40ED-A37E-2CFDAE51643F}" type="pres">
      <dgm:prSet presAssocID="{5188B73C-1DF1-469D-88A4-F2049F469401}" presName="background" presStyleLbl="node0" presStyleIdx="0" presStyleCnt="4"/>
      <dgm:spPr/>
    </dgm:pt>
    <dgm:pt modelId="{CED43824-D70E-4C07-828C-872D6E40974D}" type="pres">
      <dgm:prSet presAssocID="{5188B73C-1DF1-469D-88A4-F2049F469401}" presName="text" presStyleLbl="fgAcc0" presStyleIdx="0" presStyleCnt="4">
        <dgm:presLayoutVars>
          <dgm:chPref val="3"/>
        </dgm:presLayoutVars>
      </dgm:prSet>
      <dgm:spPr/>
    </dgm:pt>
    <dgm:pt modelId="{7CCEC081-0B68-401A-888C-FCC05EF3D866}" type="pres">
      <dgm:prSet presAssocID="{5188B73C-1DF1-469D-88A4-F2049F469401}" presName="hierChild2" presStyleCnt="0"/>
      <dgm:spPr/>
    </dgm:pt>
    <dgm:pt modelId="{21C98C5D-07C9-4C79-9D6B-83F9A630288F}" type="pres">
      <dgm:prSet presAssocID="{882C87D7-90C7-461E-98E0-2322F9CA3BCE}" presName="hierRoot1" presStyleCnt="0"/>
      <dgm:spPr/>
    </dgm:pt>
    <dgm:pt modelId="{A856D9DF-348F-488A-9926-E6D2AFEF9BD0}" type="pres">
      <dgm:prSet presAssocID="{882C87D7-90C7-461E-98E0-2322F9CA3BCE}" presName="composite" presStyleCnt="0"/>
      <dgm:spPr/>
    </dgm:pt>
    <dgm:pt modelId="{A97535E5-385B-4EE1-BE78-397642693A7C}" type="pres">
      <dgm:prSet presAssocID="{882C87D7-90C7-461E-98E0-2322F9CA3BCE}" presName="background" presStyleLbl="node0" presStyleIdx="1" presStyleCnt="4"/>
      <dgm:spPr/>
    </dgm:pt>
    <dgm:pt modelId="{FDB1AD10-11EB-49C3-B27F-A4787AA12EE8}" type="pres">
      <dgm:prSet presAssocID="{882C87D7-90C7-461E-98E0-2322F9CA3BCE}" presName="text" presStyleLbl="fgAcc0" presStyleIdx="1" presStyleCnt="4">
        <dgm:presLayoutVars>
          <dgm:chPref val="3"/>
        </dgm:presLayoutVars>
      </dgm:prSet>
      <dgm:spPr/>
    </dgm:pt>
    <dgm:pt modelId="{2E1E7FEA-EE29-4B7C-817F-69DA75043973}" type="pres">
      <dgm:prSet presAssocID="{882C87D7-90C7-461E-98E0-2322F9CA3BCE}" presName="hierChild2" presStyleCnt="0"/>
      <dgm:spPr/>
    </dgm:pt>
    <dgm:pt modelId="{6377B6E8-F08B-465E-9113-FAB6BDC34F85}" type="pres">
      <dgm:prSet presAssocID="{26525B57-50E1-4E79-AA64-00D53DAAA59F}" presName="hierRoot1" presStyleCnt="0"/>
      <dgm:spPr/>
    </dgm:pt>
    <dgm:pt modelId="{47CD684B-E26F-4294-8E3C-8B7B79DBC001}" type="pres">
      <dgm:prSet presAssocID="{26525B57-50E1-4E79-AA64-00D53DAAA59F}" presName="composite" presStyleCnt="0"/>
      <dgm:spPr/>
    </dgm:pt>
    <dgm:pt modelId="{C2BD090F-679E-481E-9B06-A1B4307D55D6}" type="pres">
      <dgm:prSet presAssocID="{26525B57-50E1-4E79-AA64-00D53DAAA59F}" presName="background" presStyleLbl="node0" presStyleIdx="2" presStyleCnt="4"/>
      <dgm:spPr/>
    </dgm:pt>
    <dgm:pt modelId="{71AC6AF4-8EEE-4C88-B061-BBEF87A2D3F4}" type="pres">
      <dgm:prSet presAssocID="{26525B57-50E1-4E79-AA64-00D53DAAA59F}" presName="text" presStyleLbl="fgAcc0" presStyleIdx="2" presStyleCnt="4">
        <dgm:presLayoutVars>
          <dgm:chPref val="3"/>
        </dgm:presLayoutVars>
      </dgm:prSet>
      <dgm:spPr/>
    </dgm:pt>
    <dgm:pt modelId="{F6DD41AD-FBFC-4BDD-B68B-F263E059F917}" type="pres">
      <dgm:prSet presAssocID="{26525B57-50E1-4E79-AA64-00D53DAAA59F}" presName="hierChild2" presStyleCnt="0"/>
      <dgm:spPr/>
    </dgm:pt>
    <dgm:pt modelId="{4CC18482-5366-4011-B209-444CCFA57105}" type="pres">
      <dgm:prSet presAssocID="{90ABC9EB-1121-4777-9426-06A96FCAFA21}" presName="hierRoot1" presStyleCnt="0"/>
      <dgm:spPr/>
    </dgm:pt>
    <dgm:pt modelId="{8E3C801F-0369-4D1A-8FE7-D4898CADF340}" type="pres">
      <dgm:prSet presAssocID="{90ABC9EB-1121-4777-9426-06A96FCAFA21}" presName="composite" presStyleCnt="0"/>
      <dgm:spPr/>
    </dgm:pt>
    <dgm:pt modelId="{123A2F90-6459-44A2-9C25-1E67EA0DA71F}" type="pres">
      <dgm:prSet presAssocID="{90ABC9EB-1121-4777-9426-06A96FCAFA21}" presName="background" presStyleLbl="node0" presStyleIdx="3" presStyleCnt="4"/>
      <dgm:spPr/>
    </dgm:pt>
    <dgm:pt modelId="{69AF917D-CB49-4DFB-BE87-BFC30C2552D6}" type="pres">
      <dgm:prSet presAssocID="{90ABC9EB-1121-4777-9426-06A96FCAFA21}" presName="text" presStyleLbl="fgAcc0" presStyleIdx="3" presStyleCnt="4">
        <dgm:presLayoutVars>
          <dgm:chPref val="3"/>
        </dgm:presLayoutVars>
      </dgm:prSet>
      <dgm:spPr/>
    </dgm:pt>
    <dgm:pt modelId="{3C13DF56-8D0D-4D24-B828-F72AAFEA0B46}" type="pres">
      <dgm:prSet presAssocID="{90ABC9EB-1121-4777-9426-06A96FCAFA21}" presName="hierChild2" presStyleCnt="0"/>
      <dgm:spPr/>
    </dgm:pt>
  </dgm:ptLst>
  <dgm:cxnLst>
    <dgm:cxn modelId="{D659B91D-A6CB-4F33-A4B2-29D50CF4267B}" srcId="{BEE35FFC-A08F-4B55-B6E0-59F518BEC63E}" destId="{26525B57-50E1-4E79-AA64-00D53DAAA59F}" srcOrd="2" destOrd="0" parTransId="{5D408707-1CA1-4158-8FA5-770FDB934100}" sibTransId="{9933583C-6B0E-4881-8258-0B9A91799343}"/>
    <dgm:cxn modelId="{8C4F2235-906F-4D2C-B2F4-7DA828901E80}" type="presOf" srcId="{882C87D7-90C7-461E-98E0-2322F9CA3BCE}" destId="{FDB1AD10-11EB-49C3-B27F-A4787AA12EE8}" srcOrd="0" destOrd="0" presId="urn:microsoft.com/office/officeart/2005/8/layout/hierarchy1"/>
    <dgm:cxn modelId="{84C2D836-0F8A-4563-A97E-80608BC06546}" type="presOf" srcId="{26525B57-50E1-4E79-AA64-00D53DAAA59F}" destId="{71AC6AF4-8EEE-4C88-B061-BBEF87A2D3F4}" srcOrd="0" destOrd="0" presId="urn:microsoft.com/office/officeart/2005/8/layout/hierarchy1"/>
    <dgm:cxn modelId="{FFB80E65-FFEF-41E6-ADF6-E24762EB1D6E}" type="presOf" srcId="{90ABC9EB-1121-4777-9426-06A96FCAFA21}" destId="{69AF917D-CB49-4DFB-BE87-BFC30C2552D6}" srcOrd="0" destOrd="0" presId="urn:microsoft.com/office/officeart/2005/8/layout/hierarchy1"/>
    <dgm:cxn modelId="{5F233270-D553-4E57-9D71-0E3DA44964C3}" srcId="{BEE35FFC-A08F-4B55-B6E0-59F518BEC63E}" destId="{90ABC9EB-1121-4777-9426-06A96FCAFA21}" srcOrd="3" destOrd="0" parTransId="{73F03D8C-1E33-4786-9D8D-41299C155424}" sibTransId="{99629C0E-F495-441F-80FD-E44B9F2EFB4A}"/>
    <dgm:cxn modelId="{E54B55A6-C4CB-432C-B52D-CAAD4D2E60C0}" type="presOf" srcId="{BEE35FFC-A08F-4B55-B6E0-59F518BEC63E}" destId="{C16799E3-DD21-4CA1-B831-FBC5FA1EBDFA}" srcOrd="0" destOrd="0" presId="urn:microsoft.com/office/officeart/2005/8/layout/hierarchy1"/>
    <dgm:cxn modelId="{9E9403DC-2BCD-4902-9F5B-CB81B7234F84}" type="presOf" srcId="{5188B73C-1DF1-469D-88A4-F2049F469401}" destId="{CED43824-D70E-4C07-828C-872D6E40974D}" srcOrd="0" destOrd="0" presId="urn:microsoft.com/office/officeart/2005/8/layout/hierarchy1"/>
    <dgm:cxn modelId="{B33CD9E1-0540-4882-8732-D2F05D57D385}" srcId="{BEE35FFC-A08F-4B55-B6E0-59F518BEC63E}" destId="{5188B73C-1DF1-469D-88A4-F2049F469401}" srcOrd="0" destOrd="0" parTransId="{819124FF-5827-43C3-A45E-A7BFDF4DC3A9}" sibTransId="{5AAAB4FA-91BE-4195-BCFF-742006A57D82}"/>
    <dgm:cxn modelId="{13FE59E8-16C4-4B6F-9ED4-529B39178F44}" srcId="{BEE35FFC-A08F-4B55-B6E0-59F518BEC63E}" destId="{882C87D7-90C7-461E-98E0-2322F9CA3BCE}" srcOrd="1" destOrd="0" parTransId="{DF14BE14-9F3A-4D80-97C1-4BA86AD3AFB7}" sibTransId="{1500E534-DF29-4622-9A23-BD4843D33D42}"/>
    <dgm:cxn modelId="{5D4FDB82-A5B6-4B9F-B150-1C35BB131F94}" type="presParOf" srcId="{C16799E3-DD21-4CA1-B831-FBC5FA1EBDFA}" destId="{F73A7BB8-FC3C-49BC-B9E5-F5013B16BD26}" srcOrd="0" destOrd="0" presId="urn:microsoft.com/office/officeart/2005/8/layout/hierarchy1"/>
    <dgm:cxn modelId="{5653E037-E4C2-48FC-9657-EAA7A19781A5}" type="presParOf" srcId="{F73A7BB8-FC3C-49BC-B9E5-F5013B16BD26}" destId="{1FF91E7E-8067-476B-BCCE-EF3C2CAA8A52}" srcOrd="0" destOrd="0" presId="urn:microsoft.com/office/officeart/2005/8/layout/hierarchy1"/>
    <dgm:cxn modelId="{05AB993F-9103-4E3A-973B-FEF0C55932A3}" type="presParOf" srcId="{1FF91E7E-8067-476B-BCCE-EF3C2CAA8A52}" destId="{DBE59F40-DAA7-40ED-A37E-2CFDAE51643F}" srcOrd="0" destOrd="0" presId="urn:microsoft.com/office/officeart/2005/8/layout/hierarchy1"/>
    <dgm:cxn modelId="{DCE6F890-2038-49BB-B0F7-B9A34E9FAC68}" type="presParOf" srcId="{1FF91E7E-8067-476B-BCCE-EF3C2CAA8A52}" destId="{CED43824-D70E-4C07-828C-872D6E40974D}" srcOrd="1" destOrd="0" presId="urn:microsoft.com/office/officeart/2005/8/layout/hierarchy1"/>
    <dgm:cxn modelId="{471D0306-B892-409C-AA5A-AD15A31D43B4}" type="presParOf" srcId="{F73A7BB8-FC3C-49BC-B9E5-F5013B16BD26}" destId="{7CCEC081-0B68-401A-888C-FCC05EF3D866}" srcOrd="1" destOrd="0" presId="urn:microsoft.com/office/officeart/2005/8/layout/hierarchy1"/>
    <dgm:cxn modelId="{14A42C2A-4721-4A97-85C1-448BCDE145DF}" type="presParOf" srcId="{C16799E3-DD21-4CA1-B831-FBC5FA1EBDFA}" destId="{21C98C5D-07C9-4C79-9D6B-83F9A630288F}" srcOrd="1" destOrd="0" presId="urn:microsoft.com/office/officeart/2005/8/layout/hierarchy1"/>
    <dgm:cxn modelId="{FF9ED2D6-8E0F-40B9-BCE6-35057D707AFB}" type="presParOf" srcId="{21C98C5D-07C9-4C79-9D6B-83F9A630288F}" destId="{A856D9DF-348F-488A-9926-E6D2AFEF9BD0}" srcOrd="0" destOrd="0" presId="urn:microsoft.com/office/officeart/2005/8/layout/hierarchy1"/>
    <dgm:cxn modelId="{66C9CD2A-EF26-4996-B74C-903DD2050F6F}" type="presParOf" srcId="{A856D9DF-348F-488A-9926-E6D2AFEF9BD0}" destId="{A97535E5-385B-4EE1-BE78-397642693A7C}" srcOrd="0" destOrd="0" presId="urn:microsoft.com/office/officeart/2005/8/layout/hierarchy1"/>
    <dgm:cxn modelId="{BE89D8D2-3B4B-453B-B420-BBC050C8759D}" type="presParOf" srcId="{A856D9DF-348F-488A-9926-E6D2AFEF9BD0}" destId="{FDB1AD10-11EB-49C3-B27F-A4787AA12EE8}" srcOrd="1" destOrd="0" presId="urn:microsoft.com/office/officeart/2005/8/layout/hierarchy1"/>
    <dgm:cxn modelId="{DDAE6596-F0C5-4755-92DA-4869768542C2}" type="presParOf" srcId="{21C98C5D-07C9-4C79-9D6B-83F9A630288F}" destId="{2E1E7FEA-EE29-4B7C-817F-69DA75043973}" srcOrd="1" destOrd="0" presId="urn:microsoft.com/office/officeart/2005/8/layout/hierarchy1"/>
    <dgm:cxn modelId="{0A10FA26-768B-4103-AE46-E5A589F1445D}" type="presParOf" srcId="{C16799E3-DD21-4CA1-B831-FBC5FA1EBDFA}" destId="{6377B6E8-F08B-465E-9113-FAB6BDC34F85}" srcOrd="2" destOrd="0" presId="urn:microsoft.com/office/officeart/2005/8/layout/hierarchy1"/>
    <dgm:cxn modelId="{03173694-8FF5-42B4-8E83-A3DC7E1031A9}" type="presParOf" srcId="{6377B6E8-F08B-465E-9113-FAB6BDC34F85}" destId="{47CD684B-E26F-4294-8E3C-8B7B79DBC001}" srcOrd="0" destOrd="0" presId="urn:microsoft.com/office/officeart/2005/8/layout/hierarchy1"/>
    <dgm:cxn modelId="{5E0541C8-DCE4-4687-BB88-4761E1FBCE84}" type="presParOf" srcId="{47CD684B-E26F-4294-8E3C-8B7B79DBC001}" destId="{C2BD090F-679E-481E-9B06-A1B4307D55D6}" srcOrd="0" destOrd="0" presId="urn:microsoft.com/office/officeart/2005/8/layout/hierarchy1"/>
    <dgm:cxn modelId="{F4911353-3FE5-4460-85DA-B9557ACC1830}" type="presParOf" srcId="{47CD684B-E26F-4294-8E3C-8B7B79DBC001}" destId="{71AC6AF4-8EEE-4C88-B061-BBEF87A2D3F4}" srcOrd="1" destOrd="0" presId="urn:microsoft.com/office/officeart/2005/8/layout/hierarchy1"/>
    <dgm:cxn modelId="{9C56D042-50ED-454F-8582-19CED2ADA1D7}" type="presParOf" srcId="{6377B6E8-F08B-465E-9113-FAB6BDC34F85}" destId="{F6DD41AD-FBFC-4BDD-B68B-F263E059F917}" srcOrd="1" destOrd="0" presId="urn:microsoft.com/office/officeart/2005/8/layout/hierarchy1"/>
    <dgm:cxn modelId="{B5CC2975-627E-4694-B4D8-1F3F385EDB4B}" type="presParOf" srcId="{C16799E3-DD21-4CA1-B831-FBC5FA1EBDFA}" destId="{4CC18482-5366-4011-B209-444CCFA57105}" srcOrd="3" destOrd="0" presId="urn:microsoft.com/office/officeart/2005/8/layout/hierarchy1"/>
    <dgm:cxn modelId="{B5A2F87B-D2CB-4ACC-BA6A-95EC5E8AD6D6}" type="presParOf" srcId="{4CC18482-5366-4011-B209-444CCFA57105}" destId="{8E3C801F-0369-4D1A-8FE7-D4898CADF340}" srcOrd="0" destOrd="0" presId="urn:microsoft.com/office/officeart/2005/8/layout/hierarchy1"/>
    <dgm:cxn modelId="{2C91999A-CBF5-4D99-AC86-8AC2906201FF}" type="presParOf" srcId="{8E3C801F-0369-4D1A-8FE7-D4898CADF340}" destId="{123A2F90-6459-44A2-9C25-1E67EA0DA71F}" srcOrd="0" destOrd="0" presId="urn:microsoft.com/office/officeart/2005/8/layout/hierarchy1"/>
    <dgm:cxn modelId="{AAD2C0BC-8E1E-41CF-A706-9EE0157532DD}" type="presParOf" srcId="{8E3C801F-0369-4D1A-8FE7-D4898CADF340}" destId="{69AF917D-CB49-4DFB-BE87-BFC30C2552D6}" srcOrd="1" destOrd="0" presId="urn:microsoft.com/office/officeart/2005/8/layout/hierarchy1"/>
    <dgm:cxn modelId="{31F2F9FF-EB93-4C66-9CDA-0B574721AECC}" type="presParOf" srcId="{4CC18482-5366-4011-B209-444CCFA57105}" destId="{3C13DF56-8D0D-4D24-B828-F72AAFEA0B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19423E-72B8-4F7C-97B7-AC31A7F81CB1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D29605-8359-4E85-BF8D-736493A95CF5}">
      <dgm:prSet/>
      <dgm:spPr/>
      <dgm:t>
        <a:bodyPr/>
        <a:lstStyle/>
        <a:p>
          <a:r>
            <a:rPr lang="en-US" b="1" dirty="0"/>
            <a:t>🧾 </a:t>
          </a:r>
          <a:r>
            <a:rPr lang="en-US" b="1" dirty="0" err="1"/>
            <a:t>Jupyter</a:t>
          </a:r>
          <a:r>
            <a:rPr lang="en-US" b="1" dirty="0"/>
            <a:t> Notebook</a:t>
          </a:r>
          <a:br>
            <a:rPr lang="en-US" b="1" dirty="0"/>
          </a:br>
          <a:r>
            <a:rPr lang="en-US" b="1" dirty="0"/>
            <a:t> Your source code: markdown, Python code, widgets</a:t>
          </a:r>
          <a:endParaRPr lang="en-US" dirty="0"/>
        </a:p>
      </dgm:t>
    </dgm:pt>
    <dgm:pt modelId="{CBA24966-EC09-43AF-982B-C58D342436F3}" type="parTrans" cxnId="{2C1BD0C9-1100-4BC2-A7BB-7F518F297B4B}">
      <dgm:prSet/>
      <dgm:spPr/>
      <dgm:t>
        <a:bodyPr/>
        <a:lstStyle/>
        <a:p>
          <a:endParaRPr lang="en-US"/>
        </a:p>
      </dgm:t>
    </dgm:pt>
    <dgm:pt modelId="{B00183FE-F906-44D1-B9B9-FF4EE7646C25}" type="sibTrans" cxnId="{2C1BD0C9-1100-4BC2-A7BB-7F518F297B4B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DF97D613-2456-40B5-9FC6-808C78037F32}">
      <dgm:prSet/>
      <dgm:spPr/>
      <dgm:t>
        <a:bodyPr/>
        <a:lstStyle/>
        <a:p>
          <a:r>
            <a:rPr lang="en-US" b="1" dirty="0"/>
            <a:t>💻 Voila CLI</a:t>
          </a:r>
          <a:br>
            <a:rPr lang="en-US" b="1" dirty="0"/>
          </a:br>
          <a:r>
            <a:rPr lang="en-US" b="1" dirty="0"/>
            <a:t> You run </a:t>
          </a:r>
          <a:r>
            <a:rPr lang="en-US" dirty="0"/>
            <a:t>voila </a:t>
          </a:r>
          <a:r>
            <a:rPr lang="en-US" dirty="0" err="1"/>
            <a:t>notebook.ipynb</a:t>
          </a:r>
          <a:endParaRPr lang="en-US" dirty="0"/>
        </a:p>
      </dgm:t>
    </dgm:pt>
    <dgm:pt modelId="{079BE873-4800-4285-9788-C433CA930F4F}" type="parTrans" cxnId="{891C73A9-885F-4004-9DC5-83779D7064E2}">
      <dgm:prSet/>
      <dgm:spPr/>
      <dgm:t>
        <a:bodyPr/>
        <a:lstStyle/>
        <a:p>
          <a:endParaRPr lang="en-US"/>
        </a:p>
      </dgm:t>
    </dgm:pt>
    <dgm:pt modelId="{1FCA3558-6F34-466E-827E-EA434855B88E}" type="sibTrans" cxnId="{891C73A9-885F-4004-9DC5-83779D7064E2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D8F0F13-0155-4E6A-AA5A-19D78BF1F9F2}">
      <dgm:prSet/>
      <dgm:spPr/>
      <dgm:t>
        <a:bodyPr/>
        <a:lstStyle/>
        <a:p>
          <a:r>
            <a:rPr lang="en-US" b="1" dirty="0"/>
            <a:t>⚙️ Voila Internals (with nbconvert)</a:t>
          </a:r>
          <a:br>
            <a:rPr lang="en-US" b="1" dirty="0"/>
          </a:br>
          <a:r>
            <a:rPr lang="en-US" b="1" dirty="0"/>
            <a:t>Converts notebook into a safe, code-hidden HTML</a:t>
          </a:r>
          <a:br>
            <a:rPr lang="en-US" b="1" dirty="0"/>
          </a:br>
          <a:r>
            <a:rPr lang="en-US" b="1" dirty="0"/>
            <a:t>Executes all cells in the notebook</a:t>
          </a:r>
          <a:br>
            <a:rPr lang="en-US" b="1" dirty="0"/>
          </a:br>
          <a:r>
            <a:rPr lang="en-US" b="1" dirty="0"/>
            <a:t> Removes code cells from view</a:t>
          </a:r>
          <a:br>
            <a:rPr lang="en-US" b="1" dirty="0"/>
          </a:br>
          <a:r>
            <a:rPr lang="en-US" b="1" dirty="0"/>
            <a:t> Shows only output and widgets</a:t>
          </a:r>
          <a:endParaRPr lang="en-US" dirty="0"/>
        </a:p>
      </dgm:t>
    </dgm:pt>
    <dgm:pt modelId="{3ABB1AD2-E368-4B96-8E15-23A1A45A3BCB}" type="parTrans" cxnId="{C7A17581-A848-4240-8B86-F1B450976481}">
      <dgm:prSet/>
      <dgm:spPr/>
      <dgm:t>
        <a:bodyPr/>
        <a:lstStyle/>
        <a:p>
          <a:endParaRPr lang="en-US"/>
        </a:p>
      </dgm:t>
    </dgm:pt>
    <dgm:pt modelId="{5C2ECC08-EAB6-4B8F-902F-CDBBFBEA1C13}" type="sibTrans" cxnId="{C7A17581-A848-4240-8B86-F1B450976481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151E8833-D974-4697-A719-DC89535AF006}">
      <dgm:prSet/>
      <dgm:spPr/>
      <dgm:t>
        <a:bodyPr/>
        <a:lstStyle/>
        <a:p>
          <a:pPr rtl="0"/>
          <a:r>
            <a:rPr lang="en-US" b="1" dirty="0"/>
            <a:t>🌐 Tornado Web Server</a:t>
          </a:r>
          <a:br>
            <a:rPr lang="en-US" b="1" dirty="0"/>
          </a:br>
          <a:r>
            <a:rPr lang="en-US" b="1" dirty="0">
              <a:latin typeface="Tenorite"/>
            </a:rPr>
            <a:t> </a:t>
          </a:r>
          <a:r>
            <a:rPr lang="en-US" b="1" dirty="0"/>
            <a:t> Hosts the dashboard as a web app</a:t>
          </a:r>
          <a:br>
            <a:rPr lang="en-US" b="1" dirty="0"/>
          </a:br>
          <a:r>
            <a:rPr lang="en-US" b="1" dirty="0"/>
            <a:t> Handles user interactions behind the scenes</a:t>
          </a:r>
          <a:endParaRPr lang="en-US" dirty="0"/>
        </a:p>
      </dgm:t>
    </dgm:pt>
    <dgm:pt modelId="{8DD7F995-3AC8-4919-BA38-4BF3846FD1A0}" type="parTrans" cxnId="{D2369A01-502D-44C6-92F6-BFB1834E3040}">
      <dgm:prSet/>
      <dgm:spPr/>
      <dgm:t>
        <a:bodyPr/>
        <a:lstStyle/>
        <a:p>
          <a:endParaRPr lang="en-US"/>
        </a:p>
      </dgm:t>
    </dgm:pt>
    <dgm:pt modelId="{16D7206B-03E8-4A6F-8258-5B669F793D7D}" type="sibTrans" cxnId="{D2369A01-502D-44C6-92F6-BFB1834E3040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524998E7-1642-4328-8B57-5D114415F3F5}">
      <dgm:prSet/>
      <dgm:spPr/>
      <dgm:t>
        <a:bodyPr/>
        <a:lstStyle/>
        <a:p>
          <a:r>
            <a:rPr lang="en-US" b="1" dirty="0"/>
            <a:t>🖥️ Web App in Browser</a:t>
          </a:r>
          <a:br>
            <a:rPr lang="en-US" b="1" dirty="0"/>
          </a:br>
          <a:r>
            <a:rPr lang="en-US" b="1" dirty="0"/>
            <a:t> The end-user sees interactive widgets, charts, and results</a:t>
          </a:r>
          <a:br>
            <a:rPr lang="en-US" b="1" dirty="0"/>
          </a:br>
          <a:r>
            <a:rPr lang="en-US" b="1" dirty="0"/>
            <a:t> No need for </a:t>
          </a:r>
          <a:r>
            <a:rPr lang="en-US" b="1" dirty="0" err="1"/>
            <a:t>Jupyter</a:t>
          </a:r>
          <a:r>
            <a:rPr lang="en-US" b="1" dirty="0"/>
            <a:t> or Python on their machine</a:t>
          </a:r>
          <a:endParaRPr lang="en-US" dirty="0"/>
        </a:p>
      </dgm:t>
    </dgm:pt>
    <dgm:pt modelId="{A04085D0-9FA8-4595-B5D8-5CBF3FFFE6CC}" type="parTrans" cxnId="{C98E6C7D-0EFC-4864-A7A7-2171F608C52F}">
      <dgm:prSet/>
      <dgm:spPr/>
      <dgm:t>
        <a:bodyPr/>
        <a:lstStyle/>
        <a:p>
          <a:endParaRPr lang="en-US"/>
        </a:p>
      </dgm:t>
    </dgm:pt>
    <dgm:pt modelId="{94355057-B80C-4243-A788-4BDC6FC10C3F}" type="sibTrans" cxnId="{C98E6C7D-0EFC-4864-A7A7-2171F608C52F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85A8EAA6-A3B8-4F9D-919E-C883E2D3AE0A}" type="pres">
      <dgm:prSet presAssocID="{2F19423E-72B8-4F7C-97B7-AC31A7F81CB1}" presName="Name0" presStyleCnt="0">
        <dgm:presLayoutVars>
          <dgm:animLvl val="lvl"/>
          <dgm:resizeHandles val="exact"/>
        </dgm:presLayoutVars>
      </dgm:prSet>
      <dgm:spPr/>
    </dgm:pt>
    <dgm:pt modelId="{D4BC18DB-41A0-47D4-8390-B00649DEE445}" type="pres">
      <dgm:prSet presAssocID="{5CD29605-8359-4E85-BF8D-736493A95CF5}" presName="compositeNode" presStyleCnt="0">
        <dgm:presLayoutVars>
          <dgm:bulletEnabled val="1"/>
        </dgm:presLayoutVars>
      </dgm:prSet>
      <dgm:spPr/>
    </dgm:pt>
    <dgm:pt modelId="{A3A09E72-528A-4A0F-8454-59B2BF89E908}" type="pres">
      <dgm:prSet presAssocID="{5CD29605-8359-4E85-BF8D-736493A95CF5}" presName="bgRect" presStyleLbl="alignNode1" presStyleIdx="0" presStyleCnt="5"/>
      <dgm:spPr/>
    </dgm:pt>
    <dgm:pt modelId="{7A9833B8-0D45-4D74-A5E4-2EC5D83251B3}" type="pres">
      <dgm:prSet presAssocID="{B00183FE-F906-44D1-B9B9-FF4EE7646C25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56DDFBCE-7DD1-4446-BF38-4B6A169FE8F6}" type="pres">
      <dgm:prSet presAssocID="{5CD29605-8359-4E85-BF8D-736493A95CF5}" presName="nodeRect" presStyleLbl="alignNode1" presStyleIdx="0" presStyleCnt="5">
        <dgm:presLayoutVars>
          <dgm:bulletEnabled val="1"/>
        </dgm:presLayoutVars>
      </dgm:prSet>
      <dgm:spPr/>
    </dgm:pt>
    <dgm:pt modelId="{B14D052F-504B-464F-A1D7-5A40C1499779}" type="pres">
      <dgm:prSet presAssocID="{B00183FE-F906-44D1-B9B9-FF4EE7646C25}" presName="sibTrans" presStyleCnt="0"/>
      <dgm:spPr/>
    </dgm:pt>
    <dgm:pt modelId="{3F06DF13-F924-4278-968D-5E8AA63339D6}" type="pres">
      <dgm:prSet presAssocID="{DF97D613-2456-40B5-9FC6-808C78037F32}" presName="compositeNode" presStyleCnt="0">
        <dgm:presLayoutVars>
          <dgm:bulletEnabled val="1"/>
        </dgm:presLayoutVars>
      </dgm:prSet>
      <dgm:spPr/>
    </dgm:pt>
    <dgm:pt modelId="{CEB64BD9-B911-4290-A29D-27C946782F80}" type="pres">
      <dgm:prSet presAssocID="{DF97D613-2456-40B5-9FC6-808C78037F32}" presName="bgRect" presStyleLbl="alignNode1" presStyleIdx="1" presStyleCnt="5"/>
      <dgm:spPr/>
    </dgm:pt>
    <dgm:pt modelId="{D92BCC3A-41BF-4430-AE66-EC28EEA5B9EF}" type="pres">
      <dgm:prSet presAssocID="{1FCA3558-6F34-466E-827E-EA434855B88E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8F16F8D7-2515-4FA3-B79F-EF5745FB7AC4}" type="pres">
      <dgm:prSet presAssocID="{DF97D613-2456-40B5-9FC6-808C78037F32}" presName="nodeRect" presStyleLbl="alignNode1" presStyleIdx="1" presStyleCnt="5">
        <dgm:presLayoutVars>
          <dgm:bulletEnabled val="1"/>
        </dgm:presLayoutVars>
      </dgm:prSet>
      <dgm:spPr/>
    </dgm:pt>
    <dgm:pt modelId="{BFCF6BF1-5B84-47D1-936C-2C438EC591BD}" type="pres">
      <dgm:prSet presAssocID="{1FCA3558-6F34-466E-827E-EA434855B88E}" presName="sibTrans" presStyleCnt="0"/>
      <dgm:spPr/>
    </dgm:pt>
    <dgm:pt modelId="{52EC5052-4FF4-4FD8-AA25-F1CE7B3D53FF}" type="pres">
      <dgm:prSet presAssocID="{ED8F0F13-0155-4E6A-AA5A-19D78BF1F9F2}" presName="compositeNode" presStyleCnt="0">
        <dgm:presLayoutVars>
          <dgm:bulletEnabled val="1"/>
        </dgm:presLayoutVars>
      </dgm:prSet>
      <dgm:spPr/>
    </dgm:pt>
    <dgm:pt modelId="{50A45842-245F-424B-A890-C19A3E1C9711}" type="pres">
      <dgm:prSet presAssocID="{ED8F0F13-0155-4E6A-AA5A-19D78BF1F9F2}" presName="bgRect" presStyleLbl="alignNode1" presStyleIdx="2" presStyleCnt="5"/>
      <dgm:spPr/>
    </dgm:pt>
    <dgm:pt modelId="{DADD1BBF-EE4C-4E93-8BD7-63C0A6950A15}" type="pres">
      <dgm:prSet presAssocID="{5C2ECC08-EAB6-4B8F-902F-CDBBFBEA1C13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6192CD0E-3E51-4631-B0E1-95D3814E4FB6}" type="pres">
      <dgm:prSet presAssocID="{ED8F0F13-0155-4E6A-AA5A-19D78BF1F9F2}" presName="nodeRect" presStyleLbl="alignNode1" presStyleIdx="2" presStyleCnt="5">
        <dgm:presLayoutVars>
          <dgm:bulletEnabled val="1"/>
        </dgm:presLayoutVars>
      </dgm:prSet>
      <dgm:spPr/>
    </dgm:pt>
    <dgm:pt modelId="{C57F870F-6678-485B-B252-2C6E5E9FBCA4}" type="pres">
      <dgm:prSet presAssocID="{5C2ECC08-EAB6-4B8F-902F-CDBBFBEA1C13}" presName="sibTrans" presStyleCnt="0"/>
      <dgm:spPr/>
    </dgm:pt>
    <dgm:pt modelId="{526134E1-B858-4535-B978-2A5EEA8F4D79}" type="pres">
      <dgm:prSet presAssocID="{151E8833-D974-4697-A719-DC89535AF006}" presName="compositeNode" presStyleCnt="0">
        <dgm:presLayoutVars>
          <dgm:bulletEnabled val="1"/>
        </dgm:presLayoutVars>
      </dgm:prSet>
      <dgm:spPr/>
    </dgm:pt>
    <dgm:pt modelId="{EA673C84-5FAC-41CE-A76D-36FE75E0F230}" type="pres">
      <dgm:prSet presAssocID="{151E8833-D974-4697-A719-DC89535AF006}" presName="bgRect" presStyleLbl="alignNode1" presStyleIdx="3" presStyleCnt="5"/>
      <dgm:spPr/>
    </dgm:pt>
    <dgm:pt modelId="{4746CA3E-E933-4EB3-AB41-1C613DE1C921}" type="pres">
      <dgm:prSet presAssocID="{16D7206B-03E8-4A6F-8258-5B669F793D7D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0EF66025-AC90-4544-BC36-83F4529EA051}" type="pres">
      <dgm:prSet presAssocID="{151E8833-D974-4697-A719-DC89535AF006}" presName="nodeRect" presStyleLbl="alignNode1" presStyleIdx="3" presStyleCnt="5">
        <dgm:presLayoutVars>
          <dgm:bulletEnabled val="1"/>
        </dgm:presLayoutVars>
      </dgm:prSet>
      <dgm:spPr/>
    </dgm:pt>
    <dgm:pt modelId="{1212C148-7336-45AB-9E7F-E092132B0344}" type="pres">
      <dgm:prSet presAssocID="{16D7206B-03E8-4A6F-8258-5B669F793D7D}" presName="sibTrans" presStyleCnt="0"/>
      <dgm:spPr/>
    </dgm:pt>
    <dgm:pt modelId="{36EA6715-BF1D-444A-9000-7BE2C6746860}" type="pres">
      <dgm:prSet presAssocID="{524998E7-1642-4328-8B57-5D114415F3F5}" presName="compositeNode" presStyleCnt="0">
        <dgm:presLayoutVars>
          <dgm:bulletEnabled val="1"/>
        </dgm:presLayoutVars>
      </dgm:prSet>
      <dgm:spPr/>
    </dgm:pt>
    <dgm:pt modelId="{4204F746-F00E-4191-9DFA-B2B24AB318E5}" type="pres">
      <dgm:prSet presAssocID="{524998E7-1642-4328-8B57-5D114415F3F5}" presName="bgRect" presStyleLbl="alignNode1" presStyleIdx="4" presStyleCnt="5"/>
      <dgm:spPr/>
    </dgm:pt>
    <dgm:pt modelId="{B7965838-9F93-44DD-91CA-4BCB414CAA6F}" type="pres">
      <dgm:prSet presAssocID="{94355057-B80C-4243-A788-4BDC6FC10C3F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F71CE7D7-3552-438B-A5FD-BFB629C7EB9A}" type="pres">
      <dgm:prSet presAssocID="{524998E7-1642-4328-8B57-5D114415F3F5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D2369A01-502D-44C6-92F6-BFB1834E3040}" srcId="{2F19423E-72B8-4F7C-97B7-AC31A7F81CB1}" destId="{151E8833-D974-4697-A719-DC89535AF006}" srcOrd="3" destOrd="0" parTransId="{8DD7F995-3AC8-4919-BA38-4BF3846FD1A0}" sibTransId="{16D7206B-03E8-4A6F-8258-5B669F793D7D}"/>
    <dgm:cxn modelId="{2D674F1C-53AC-457C-9563-D9CA7FCF2162}" type="presOf" srcId="{524998E7-1642-4328-8B57-5D114415F3F5}" destId="{4204F746-F00E-4191-9DFA-B2B24AB318E5}" srcOrd="0" destOrd="0" presId="urn:microsoft.com/office/officeart/2016/7/layout/LinearBlockProcessNumbered"/>
    <dgm:cxn modelId="{5E5F1524-D830-4EEB-901F-77E2BA8B6704}" type="presOf" srcId="{ED8F0F13-0155-4E6A-AA5A-19D78BF1F9F2}" destId="{6192CD0E-3E51-4631-B0E1-95D3814E4FB6}" srcOrd="1" destOrd="0" presId="urn:microsoft.com/office/officeart/2016/7/layout/LinearBlockProcessNumbered"/>
    <dgm:cxn modelId="{0FD0DB43-2886-47F4-A75E-2EA87CB915B2}" type="presOf" srcId="{5CD29605-8359-4E85-BF8D-736493A95CF5}" destId="{56DDFBCE-7DD1-4446-BF38-4B6A169FE8F6}" srcOrd="1" destOrd="0" presId="urn:microsoft.com/office/officeart/2016/7/layout/LinearBlockProcessNumbered"/>
    <dgm:cxn modelId="{C98E6C7D-0EFC-4864-A7A7-2171F608C52F}" srcId="{2F19423E-72B8-4F7C-97B7-AC31A7F81CB1}" destId="{524998E7-1642-4328-8B57-5D114415F3F5}" srcOrd="4" destOrd="0" parTransId="{A04085D0-9FA8-4595-B5D8-5CBF3FFFE6CC}" sibTransId="{94355057-B80C-4243-A788-4BDC6FC10C3F}"/>
    <dgm:cxn modelId="{C7A17581-A848-4240-8B86-F1B450976481}" srcId="{2F19423E-72B8-4F7C-97B7-AC31A7F81CB1}" destId="{ED8F0F13-0155-4E6A-AA5A-19D78BF1F9F2}" srcOrd="2" destOrd="0" parTransId="{3ABB1AD2-E368-4B96-8E15-23A1A45A3BCB}" sibTransId="{5C2ECC08-EAB6-4B8F-902F-CDBBFBEA1C13}"/>
    <dgm:cxn modelId="{67AC1684-347E-403E-AC82-62D03F012DA6}" type="presOf" srcId="{B00183FE-F906-44D1-B9B9-FF4EE7646C25}" destId="{7A9833B8-0D45-4D74-A5E4-2EC5D83251B3}" srcOrd="0" destOrd="0" presId="urn:microsoft.com/office/officeart/2016/7/layout/LinearBlockProcessNumbered"/>
    <dgm:cxn modelId="{F7E9B986-44AA-4E1E-AE08-56537FC69246}" type="presOf" srcId="{5CD29605-8359-4E85-BF8D-736493A95CF5}" destId="{A3A09E72-528A-4A0F-8454-59B2BF89E908}" srcOrd="0" destOrd="0" presId="urn:microsoft.com/office/officeart/2016/7/layout/LinearBlockProcessNumbered"/>
    <dgm:cxn modelId="{708C999A-4D0C-475B-9FC0-BD7467668E61}" type="presOf" srcId="{151E8833-D974-4697-A719-DC89535AF006}" destId="{0EF66025-AC90-4544-BC36-83F4529EA051}" srcOrd="1" destOrd="0" presId="urn:microsoft.com/office/officeart/2016/7/layout/LinearBlockProcessNumbered"/>
    <dgm:cxn modelId="{E18B4AA5-7D55-4724-9899-A065D58F7A22}" type="presOf" srcId="{DF97D613-2456-40B5-9FC6-808C78037F32}" destId="{CEB64BD9-B911-4290-A29D-27C946782F80}" srcOrd="0" destOrd="0" presId="urn:microsoft.com/office/officeart/2016/7/layout/LinearBlockProcessNumbered"/>
    <dgm:cxn modelId="{891C73A9-885F-4004-9DC5-83779D7064E2}" srcId="{2F19423E-72B8-4F7C-97B7-AC31A7F81CB1}" destId="{DF97D613-2456-40B5-9FC6-808C78037F32}" srcOrd="1" destOrd="0" parTransId="{079BE873-4800-4285-9788-C433CA930F4F}" sibTransId="{1FCA3558-6F34-466E-827E-EA434855B88E}"/>
    <dgm:cxn modelId="{42DD15AC-9595-41B2-B614-06CBD3E89045}" type="presOf" srcId="{2F19423E-72B8-4F7C-97B7-AC31A7F81CB1}" destId="{85A8EAA6-A3B8-4F9D-919E-C883E2D3AE0A}" srcOrd="0" destOrd="0" presId="urn:microsoft.com/office/officeart/2016/7/layout/LinearBlockProcessNumbered"/>
    <dgm:cxn modelId="{22443FB2-1B54-45FC-AF3E-D4C3883CCEF8}" type="presOf" srcId="{151E8833-D974-4697-A719-DC89535AF006}" destId="{EA673C84-5FAC-41CE-A76D-36FE75E0F230}" srcOrd="0" destOrd="0" presId="urn:microsoft.com/office/officeart/2016/7/layout/LinearBlockProcessNumbered"/>
    <dgm:cxn modelId="{C10CD8C3-01BD-4267-992F-3EE00A0D6845}" type="presOf" srcId="{ED8F0F13-0155-4E6A-AA5A-19D78BF1F9F2}" destId="{50A45842-245F-424B-A890-C19A3E1C9711}" srcOrd="0" destOrd="0" presId="urn:microsoft.com/office/officeart/2016/7/layout/LinearBlockProcessNumbered"/>
    <dgm:cxn modelId="{2C1BD0C9-1100-4BC2-A7BB-7F518F297B4B}" srcId="{2F19423E-72B8-4F7C-97B7-AC31A7F81CB1}" destId="{5CD29605-8359-4E85-BF8D-736493A95CF5}" srcOrd="0" destOrd="0" parTransId="{CBA24966-EC09-43AF-982B-C58D342436F3}" sibTransId="{B00183FE-F906-44D1-B9B9-FF4EE7646C25}"/>
    <dgm:cxn modelId="{8B2022CF-065D-4C12-ABD1-0058CCF5BA78}" type="presOf" srcId="{524998E7-1642-4328-8B57-5D114415F3F5}" destId="{F71CE7D7-3552-438B-A5FD-BFB629C7EB9A}" srcOrd="1" destOrd="0" presId="urn:microsoft.com/office/officeart/2016/7/layout/LinearBlockProcessNumbered"/>
    <dgm:cxn modelId="{7EE324D3-6421-4C5E-9321-E16951DF3431}" type="presOf" srcId="{94355057-B80C-4243-A788-4BDC6FC10C3F}" destId="{B7965838-9F93-44DD-91CA-4BCB414CAA6F}" srcOrd="0" destOrd="0" presId="urn:microsoft.com/office/officeart/2016/7/layout/LinearBlockProcessNumbered"/>
    <dgm:cxn modelId="{32CE65DB-1E2F-4D67-BFEF-F4258AF0E712}" type="presOf" srcId="{16D7206B-03E8-4A6F-8258-5B669F793D7D}" destId="{4746CA3E-E933-4EB3-AB41-1C613DE1C921}" srcOrd="0" destOrd="0" presId="urn:microsoft.com/office/officeart/2016/7/layout/LinearBlockProcessNumbered"/>
    <dgm:cxn modelId="{D89AB2E4-97DF-4B19-BEE3-FA0CC88ED833}" type="presOf" srcId="{DF97D613-2456-40B5-9FC6-808C78037F32}" destId="{8F16F8D7-2515-4FA3-B79F-EF5745FB7AC4}" srcOrd="1" destOrd="0" presId="urn:microsoft.com/office/officeart/2016/7/layout/LinearBlockProcessNumbered"/>
    <dgm:cxn modelId="{1B7C74EB-464A-4BCE-AA86-C6E18D580178}" type="presOf" srcId="{1FCA3558-6F34-466E-827E-EA434855B88E}" destId="{D92BCC3A-41BF-4430-AE66-EC28EEA5B9EF}" srcOrd="0" destOrd="0" presId="urn:microsoft.com/office/officeart/2016/7/layout/LinearBlockProcessNumbered"/>
    <dgm:cxn modelId="{74AFA9EB-10D4-4F3F-AB6D-AADACC212411}" type="presOf" srcId="{5C2ECC08-EAB6-4B8F-902F-CDBBFBEA1C13}" destId="{DADD1BBF-EE4C-4E93-8BD7-63C0A6950A15}" srcOrd="0" destOrd="0" presId="urn:microsoft.com/office/officeart/2016/7/layout/LinearBlockProcessNumbered"/>
    <dgm:cxn modelId="{E5F0A210-CE01-4BA6-9B32-B2C81DE32820}" type="presParOf" srcId="{85A8EAA6-A3B8-4F9D-919E-C883E2D3AE0A}" destId="{D4BC18DB-41A0-47D4-8390-B00649DEE445}" srcOrd="0" destOrd="0" presId="urn:microsoft.com/office/officeart/2016/7/layout/LinearBlockProcessNumbered"/>
    <dgm:cxn modelId="{E470D4DE-DAEC-4455-A83A-AF3840C4C1FE}" type="presParOf" srcId="{D4BC18DB-41A0-47D4-8390-B00649DEE445}" destId="{A3A09E72-528A-4A0F-8454-59B2BF89E908}" srcOrd="0" destOrd="0" presId="urn:microsoft.com/office/officeart/2016/7/layout/LinearBlockProcessNumbered"/>
    <dgm:cxn modelId="{2B569B65-FC51-4B11-B7EC-8DAD98E127F8}" type="presParOf" srcId="{D4BC18DB-41A0-47D4-8390-B00649DEE445}" destId="{7A9833B8-0D45-4D74-A5E4-2EC5D83251B3}" srcOrd="1" destOrd="0" presId="urn:microsoft.com/office/officeart/2016/7/layout/LinearBlockProcessNumbered"/>
    <dgm:cxn modelId="{FF5C1C57-CBEE-4DEB-8223-35D0E8C840A1}" type="presParOf" srcId="{D4BC18DB-41A0-47D4-8390-B00649DEE445}" destId="{56DDFBCE-7DD1-4446-BF38-4B6A169FE8F6}" srcOrd="2" destOrd="0" presId="urn:microsoft.com/office/officeart/2016/7/layout/LinearBlockProcessNumbered"/>
    <dgm:cxn modelId="{EFB19869-EB09-443E-9CB8-1D31465B2E54}" type="presParOf" srcId="{85A8EAA6-A3B8-4F9D-919E-C883E2D3AE0A}" destId="{B14D052F-504B-464F-A1D7-5A40C1499779}" srcOrd="1" destOrd="0" presId="urn:microsoft.com/office/officeart/2016/7/layout/LinearBlockProcessNumbered"/>
    <dgm:cxn modelId="{D56087B4-6D14-4E23-8A13-A5BEBB3093AF}" type="presParOf" srcId="{85A8EAA6-A3B8-4F9D-919E-C883E2D3AE0A}" destId="{3F06DF13-F924-4278-968D-5E8AA63339D6}" srcOrd="2" destOrd="0" presId="urn:microsoft.com/office/officeart/2016/7/layout/LinearBlockProcessNumbered"/>
    <dgm:cxn modelId="{F001AC52-6687-43A5-BB40-7F7D190DC438}" type="presParOf" srcId="{3F06DF13-F924-4278-968D-5E8AA63339D6}" destId="{CEB64BD9-B911-4290-A29D-27C946782F80}" srcOrd="0" destOrd="0" presId="urn:microsoft.com/office/officeart/2016/7/layout/LinearBlockProcessNumbered"/>
    <dgm:cxn modelId="{A22732AE-38EB-4D8D-B14F-CCFC43B70EBC}" type="presParOf" srcId="{3F06DF13-F924-4278-968D-5E8AA63339D6}" destId="{D92BCC3A-41BF-4430-AE66-EC28EEA5B9EF}" srcOrd="1" destOrd="0" presId="urn:microsoft.com/office/officeart/2016/7/layout/LinearBlockProcessNumbered"/>
    <dgm:cxn modelId="{970C0EE8-FFA1-4C13-B9D3-51E114B2A324}" type="presParOf" srcId="{3F06DF13-F924-4278-968D-5E8AA63339D6}" destId="{8F16F8D7-2515-4FA3-B79F-EF5745FB7AC4}" srcOrd="2" destOrd="0" presId="urn:microsoft.com/office/officeart/2016/7/layout/LinearBlockProcessNumbered"/>
    <dgm:cxn modelId="{D6DE5EB0-6B95-4779-AD48-55F792E53262}" type="presParOf" srcId="{85A8EAA6-A3B8-4F9D-919E-C883E2D3AE0A}" destId="{BFCF6BF1-5B84-47D1-936C-2C438EC591BD}" srcOrd="3" destOrd="0" presId="urn:microsoft.com/office/officeart/2016/7/layout/LinearBlockProcessNumbered"/>
    <dgm:cxn modelId="{176B3FBA-66DC-480E-B062-0151B5FE7FFB}" type="presParOf" srcId="{85A8EAA6-A3B8-4F9D-919E-C883E2D3AE0A}" destId="{52EC5052-4FF4-4FD8-AA25-F1CE7B3D53FF}" srcOrd="4" destOrd="0" presId="urn:microsoft.com/office/officeart/2016/7/layout/LinearBlockProcessNumbered"/>
    <dgm:cxn modelId="{E0DA77CA-8296-4C52-965F-A3BD163E7E5C}" type="presParOf" srcId="{52EC5052-4FF4-4FD8-AA25-F1CE7B3D53FF}" destId="{50A45842-245F-424B-A890-C19A3E1C9711}" srcOrd="0" destOrd="0" presId="urn:microsoft.com/office/officeart/2016/7/layout/LinearBlockProcessNumbered"/>
    <dgm:cxn modelId="{D580A039-DFC9-4F19-A458-F47EAEBE886C}" type="presParOf" srcId="{52EC5052-4FF4-4FD8-AA25-F1CE7B3D53FF}" destId="{DADD1BBF-EE4C-4E93-8BD7-63C0A6950A15}" srcOrd="1" destOrd="0" presId="urn:microsoft.com/office/officeart/2016/7/layout/LinearBlockProcessNumbered"/>
    <dgm:cxn modelId="{B70292C3-FB13-4DB4-B5B7-319131EC0D04}" type="presParOf" srcId="{52EC5052-4FF4-4FD8-AA25-F1CE7B3D53FF}" destId="{6192CD0E-3E51-4631-B0E1-95D3814E4FB6}" srcOrd="2" destOrd="0" presId="urn:microsoft.com/office/officeart/2016/7/layout/LinearBlockProcessNumbered"/>
    <dgm:cxn modelId="{A5964FA2-9996-4825-8982-52557146A3E4}" type="presParOf" srcId="{85A8EAA6-A3B8-4F9D-919E-C883E2D3AE0A}" destId="{C57F870F-6678-485B-B252-2C6E5E9FBCA4}" srcOrd="5" destOrd="0" presId="urn:microsoft.com/office/officeart/2016/7/layout/LinearBlockProcessNumbered"/>
    <dgm:cxn modelId="{6272445E-E5A4-47E5-A837-ADFEA148ABF7}" type="presParOf" srcId="{85A8EAA6-A3B8-4F9D-919E-C883E2D3AE0A}" destId="{526134E1-B858-4535-B978-2A5EEA8F4D79}" srcOrd="6" destOrd="0" presId="urn:microsoft.com/office/officeart/2016/7/layout/LinearBlockProcessNumbered"/>
    <dgm:cxn modelId="{2BC51E6B-9965-43C4-AD75-A188ABB427F4}" type="presParOf" srcId="{526134E1-B858-4535-B978-2A5EEA8F4D79}" destId="{EA673C84-5FAC-41CE-A76D-36FE75E0F230}" srcOrd="0" destOrd="0" presId="urn:microsoft.com/office/officeart/2016/7/layout/LinearBlockProcessNumbered"/>
    <dgm:cxn modelId="{4585D77F-4062-4BEC-8A8E-578146981EB2}" type="presParOf" srcId="{526134E1-B858-4535-B978-2A5EEA8F4D79}" destId="{4746CA3E-E933-4EB3-AB41-1C613DE1C921}" srcOrd="1" destOrd="0" presId="urn:microsoft.com/office/officeart/2016/7/layout/LinearBlockProcessNumbered"/>
    <dgm:cxn modelId="{18DEAFBA-73A5-4EEC-B6F1-9AADC2E212AD}" type="presParOf" srcId="{526134E1-B858-4535-B978-2A5EEA8F4D79}" destId="{0EF66025-AC90-4544-BC36-83F4529EA051}" srcOrd="2" destOrd="0" presId="urn:microsoft.com/office/officeart/2016/7/layout/LinearBlockProcessNumbered"/>
    <dgm:cxn modelId="{E2605B00-C3FD-4C19-8ECA-93546BAB3AA2}" type="presParOf" srcId="{85A8EAA6-A3B8-4F9D-919E-C883E2D3AE0A}" destId="{1212C148-7336-45AB-9E7F-E092132B0344}" srcOrd="7" destOrd="0" presId="urn:microsoft.com/office/officeart/2016/7/layout/LinearBlockProcessNumbered"/>
    <dgm:cxn modelId="{C39D9DFA-DEE7-4C6A-8513-55B1922470CA}" type="presParOf" srcId="{85A8EAA6-A3B8-4F9D-919E-C883E2D3AE0A}" destId="{36EA6715-BF1D-444A-9000-7BE2C6746860}" srcOrd="8" destOrd="0" presId="urn:microsoft.com/office/officeart/2016/7/layout/LinearBlockProcessNumbered"/>
    <dgm:cxn modelId="{45666FD4-4633-4710-8AAD-51EBA485C9CB}" type="presParOf" srcId="{36EA6715-BF1D-444A-9000-7BE2C6746860}" destId="{4204F746-F00E-4191-9DFA-B2B24AB318E5}" srcOrd="0" destOrd="0" presId="urn:microsoft.com/office/officeart/2016/7/layout/LinearBlockProcessNumbered"/>
    <dgm:cxn modelId="{F2623252-636F-4668-A22C-E31D38576D22}" type="presParOf" srcId="{36EA6715-BF1D-444A-9000-7BE2C6746860}" destId="{B7965838-9F93-44DD-91CA-4BCB414CAA6F}" srcOrd="1" destOrd="0" presId="urn:microsoft.com/office/officeart/2016/7/layout/LinearBlockProcessNumbered"/>
    <dgm:cxn modelId="{3C7F06E3-F410-484E-AD21-4A965AFFCF12}" type="presParOf" srcId="{36EA6715-BF1D-444A-9000-7BE2C6746860}" destId="{F71CE7D7-3552-438B-A5FD-BFB629C7EB9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08F1D2-BE97-493B-AFC5-15E208CC05D2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43BDF76-7ACF-4CF8-ABB4-8083F2A59BFC}">
      <dgm:prSet/>
      <dgm:spPr/>
      <dgm:t>
        <a:bodyPr/>
        <a:lstStyle/>
        <a:p>
          <a:r>
            <a:rPr lang="en-US" dirty="0"/>
            <a:t>Supports </a:t>
          </a:r>
          <a:r>
            <a:rPr lang="en-US" dirty="0" err="1"/>
            <a:t>ipywidgets</a:t>
          </a:r>
          <a:r>
            <a:rPr lang="en-US" dirty="0"/>
            <a:t>, matplotlib, </a:t>
          </a:r>
          <a:r>
            <a:rPr lang="en-US" dirty="0" err="1"/>
            <a:t>plotly</a:t>
          </a:r>
          <a:r>
            <a:rPr lang="en-US" dirty="0"/>
            <a:t>, etc.</a:t>
          </a:r>
        </a:p>
      </dgm:t>
    </dgm:pt>
    <dgm:pt modelId="{9C89CE86-1BFE-4A4F-B5BE-D2AA53812AD2}" type="parTrans" cxnId="{6FED6A2E-02E6-4181-AD6E-62750A989284}">
      <dgm:prSet/>
      <dgm:spPr/>
      <dgm:t>
        <a:bodyPr/>
        <a:lstStyle/>
        <a:p>
          <a:endParaRPr lang="en-US"/>
        </a:p>
      </dgm:t>
    </dgm:pt>
    <dgm:pt modelId="{BB6C55FC-3C89-49AF-B691-135EED99BADC}" type="sibTrans" cxnId="{6FED6A2E-02E6-4181-AD6E-62750A989284}">
      <dgm:prSet/>
      <dgm:spPr/>
      <dgm:t>
        <a:bodyPr/>
        <a:lstStyle/>
        <a:p>
          <a:endParaRPr lang="en-US"/>
        </a:p>
      </dgm:t>
    </dgm:pt>
    <dgm:pt modelId="{3112A604-0C0C-4AD1-AB75-C0EA2A10F992}">
      <dgm:prSet/>
      <dgm:spPr/>
      <dgm:t>
        <a:bodyPr/>
        <a:lstStyle/>
        <a:p>
          <a:r>
            <a:rPr lang="en-US" dirty="0"/>
            <a:t>Supports custom themes and templates</a:t>
          </a:r>
        </a:p>
      </dgm:t>
    </dgm:pt>
    <dgm:pt modelId="{E7CE7555-19AB-4851-81C2-B4AEF8EA45A9}" type="parTrans" cxnId="{A6795658-CF57-4E96-A14E-42EF9174F2CC}">
      <dgm:prSet/>
      <dgm:spPr/>
      <dgm:t>
        <a:bodyPr/>
        <a:lstStyle/>
        <a:p>
          <a:endParaRPr lang="en-US"/>
        </a:p>
      </dgm:t>
    </dgm:pt>
    <dgm:pt modelId="{214F1762-AC34-4CCC-B64E-65549D7C4ACB}" type="sibTrans" cxnId="{A6795658-CF57-4E96-A14E-42EF9174F2CC}">
      <dgm:prSet/>
      <dgm:spPr/>
      <dgm:t>
        <a:bodyPr/>
        <a:lstStyle/>
        <a:p>
          <a:endParaRPr lang="en-US"/>
        </a:p>
      </dgm:t>
    </dgm:pt>
    <dgm:pt modelId="{7E0E2C63-A3F9-4D29-BBA1-5C17A0F00BA4}">
      <dgm:prSet/>
      <dgm:spPr/>
      <dgm:t>
        <a:bodyPr/>
        <a:lstStyle/>
        <a:p>
          <a:r>
            <a:rPr lang="en-US" dirty="0"/>
            <a:t>Docker, Binder, </a:t>
          </a:r>
          <a:r>
            <a:rPr lang="en-US" dirty="0" err="1"/>
            <a:t>JupyterHub</a:t>
          </a:r>
          <a:r>
            <a:rPr lang="en-US" dirty="0"/>
            <a:t> integration</a:t>
          </a:r>
        </a:p>
      </dgm:t>
    </dgm:pt>
    <dgm:pt modelId="{3EAD4F70-BABA-4319-A793-D7DB0C83E90A}" type="parTrans" cxnId="{992408C6-8FF0-4B9B-A2F8-441D0AF11292}">
      <dgm:prSet/>
      <dgm:spPr/>
      <dgm:t>
        <a:bodyPr/>
        <a:lstStyle/>
        <a:p>
          <a:endParaRPr lang="en-US"/>
        </a:p>
      </dgm:t>
    </dgm:pt>
    <dgm:pt modelId="{9BC17D21-BD2B-42E1-B192-1A2AF596FB37}" type="sibTrans" cxnId="{992408C6-8FF0-4B9B-A2F8-441D0AF11292}">
      <dgm:prSet/>
      <dgm:spPr/>
      <dgm:t>
        <a:bodyPr/>
        <a:lstStyle/>
        <a:p>
          <a:endParaRPr lang="en-US"/>
        </a:p>
      </dgm:t>
    </dgm:pt>
    <dgm:pt modelId="{99E514C0-13D0-4DE2-A60A-1A8DEDE1AD5C}">
      <dgm:prSet/>
      <dgm:spPr/>
      <dgm:t>
        <a:bodyPr/>
        <a:lstStyle/>
        <a:p>
          <a:r>
            <a:rPr lang="en-US" dirty="0"/>
            <a:t>Secure and customizable</a:t>
          </a:r>
        </a:p>
      </dgm:t>
    </dgm:pt>
    <dgm:pt modelId="{2C692DD2-0255-47CB-B5B9-29C2EA3E5671}" type="parTrans" cxnId="{6AC39C2D-0CA2-436A-B17A-8B60294252BF}">
      <dgm:prSet/>
      <dgm:spPr/>
      <dgm:t>
        <a:bodyPr/>
        <a:lstStyle/>
        <a:p>
          <a:endParaRPr lang="en-US"/>
        </a:p>
      </dgm:t>
    </dgm:pt>
    <dgm:pt modelId="{75648DA0-5411-488C-855E-F6883A7D08CF}" type="sibTrans" cxnId="{6AC39C2D-0CA2-436A-B17A-8B60294252BF}">
      <dgm:prSet/>
      <dgm:spPr/>
      <dgm:t>
        <a:bodyPr/>
        <a:lstStyle/>
        <a:p>
          <a:endParaRPr lang="en-US"/>
        </a:p>
      </dgm:t>
    </dgm:pt>
    <dgm:pt modelId="{97799C31-328A-46C9-94B3-9529D4185BE0}" type="pres">
      <dgm:prSet presAssocID="{6A08F1D2-BE97-493B-AFC5-15E208CC05D2}" presName="root" presStyleCnt="0">
        <dgm:presLayoutVars>
          <dgm:dir/>
          <dgm:resizeHandles val="exact"/>
        </dgm:presLayoutVars>
      </dgm:prSet>
      <dgm:spPr/>
    </dgm:pt>
    <dgm:pt modelId="{3260C237-3317-4DEB-9CCE-1487AE21D6FA}" type="pres">
      <dgm:prSet presAssocID="{F43BDF76-7ACF-4CF8-ABB4-8083F2A59BFC}" presName="compNode" presStyleCnt="0"/>
      <dgm:spPr/>
    </dgm:pt>
    <dgm:pt modelId="{5CFEA62D-9CEF-4566-AFA2-B4241BA16E1D}" type="pres">
      <dgm:prSet presAssocID="{F43BDF76-7ACF-4CF8-ABB4-8083F2A59B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B7760132-D7CF-4705-85FC-9526B6DE4172}" type="pres">
      <dgm:prSet presAssocID="{F43BDF76-7ACF-4CF8-ABB4-8083F2A59BFC}" presName="spaceRect" presStyleCnt="0"/>
      <dgm:spPr/>
    </dgm:pt>
    <dgm:pt modelId="{C8996C9E-05C6-495A-9EB3-7D8D6D3BD563}" type="pres">
      <dgm:prSet presAssocID="{F43BDF76-7ACF-4CF8-ABB4-8083F2A59BFC}" presName="textRect" presStyleLbl="revTx" presStyleIdx="0" presStyleCnt="4">
        <dgm:presLayoutVars>
          <dgm:chMax val="1"/>
          <dgm:chPref val="1"/>
        </dgm:presLayoutVars>
      </dgm:prSet>
      <dgm:spPr/>
    </dgm:pt>
    <dgm:pt modelId="{F0D4AD27-9750-4309-A802-507A8B2C189A}" type="pres">
      <dgm:prSet presAssocID="{BB6C55FC-3C89-49AF-B691-135EED99BADC}" presName="sibTrans" presStyleCnt="0"/>
      <dgm:spPr/>
    </dgm:pt>
    <dgm:pt modelId="{CB395C31-D309-4100-95BF-F38CB784D922}" type="pres">
      <dgm:prSet presAssocID="{3112A604-0C0C-4AD1-AB75-C0EA2A10F992}" presName="compNode" presStyleCnt="0"/>
      <dgm:spPr/>
    </dgm:pt>
    <dgm:pt modelId="{5BE5F90A-62D1-4A88-A50B-C2DBD5093593}" type="pres">
      <dgm:prSet presAssocID="{3112A604-0C0C-4AD1-AB75-C0EA2A10F9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566D4B4-D45E-437E-A96F-190F71C6EE55}" type="pres">
      <dgm:prSet presAssocID="{3112A604-0C0C-4AD1-AB75-C0EA2A10F992}" presName="spaceRect" presStyleCnt="0"/>
      <dgm:spPr/>
    </dgm:pt>
    <dgm:pt modelId="{0535CCEB-412A-4C96-A2F6-22C636A40612}" type="pres">
      <dgm:prSet presAssocID="{3112A604-0C0C-4AD1-AB75-C0EA2A10F992}" presName="textRect" presStyleLbl="revTx" presStyleIdx="1" presStyleCnt="4">
        <dgm:presLayoutVars>
          <dgm:chMax val="1"/>
          <dgm:chPref val="1"/>
        </dgm:presLayoutVars>
      </dgm:prSet>
      <dgm:spPr/>
    </dgm:pt>
    <dgm:pt modelId="{17A3739D-337F-4FC0-A96F-8CE087E44953}" type="pres">
      <dgm:prSet presAssocID="{214F1762-AC34-4CCC-B64E-65549D7C4ACB}" presName="sibTrans" presStyleCnt="0"/>
      <dgm:spPr/>
    </dgm:pt>
    <dgm:pt modelId="{46103BCF-F5B2-4A44-A516-4BC2A9E9A5E1}" type="pres">
      <dgm:prSet presAssocID="{7E0E2C63-A3F9-4D29-BBA1-5C17A0F00BA4}" presName="compNode" presStyleCnt="0"/>
      <dgm:spPr/>
    </dgm:pt>
    <dgm:pt modelId="{2FA5CA73-2495-4350-B1D5-E666733FCB1A}" type="pres">
      <dgm:prSet presAssocID="{7E0E2C63-A3F9-4D29-BBA1-5C17A0F00B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03F4E3F-D3A1-4DCC-9FE0-CD1FCCB0F158}" type="pres">
      <dgm:prSet presAssocID="{7E0E2C63-A3F9-4D29-BBA1-5C17A0F00BA4}" presName="spaceRect" presStyleCnt="0"/>
      <dgm:spPr/>
    </dgm:pt>
    <dgm:pt modelId="{F52AB31C-1A00-401D-9302-161BF3FE77A0}" type="pres">
      <dgm:prSet presAssocID="{7E0E2C63-A3F9-4D29-BBA1-5C17A0F00BA4}" presName="textRect" presStyleLbl="revTx" presStyleIdx="2" presStyleCnt="4">
        <dgm:presLayoutVars>
          <dgm:chMax val="1"/>
          <dgm:chPref val="1"/>
        </dgm:presLayoutVars>
      </dgm:prSet>
      <dgm:spPr/>
    </dgm:pt>
    <dgm:pt modelId="{7C2133F8-4BE3-4424-B1F3-96E1F4F00765}" type="pres">
      <dgm:prSet presAssocID="{9BC17D21-BD2B-42E1-B192-1A2AF596FB37}" presName="sibTrans" presStyleCnt="0"/>
      <dgm:spPr/>
    </dgm:pt>
    <dgm:pt modelId="{205EEFAB-F8CE-4E8B-BA7E-30490903F3EA}" type="pres">
      <dgm:prSet presAssocID="{99E514C0-13D0-4DE2-A60A-1A8DEDE1AD5C}" presName="compNode" presStyleCnt="0"/>
      <dgm:spPr/>
    </dgm:pt>
    <dgm:pt modelId="{E5F8BBAE-4133-4356-85ED-2A41B4AD4943}" type="pres">
      <dgm:prSet presAssocID="{99E514C0-13D0-4DE2-A60A-1A8DEDE1AD5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394D340-370D-4106-A750-CB388D6AF042}" type="pres">
      <dgm:prSet presAssocID="{99E514C0-13D0-4DE2-A60A-1A8DEDE1AD5C}" presName="spaceRect" presStyleCnt="0"/>
      <dgm:spPr/>
    </dgm:pt>
    <dgm:pt modelId="{CAE7F939-6784-43DE-B0C4-90980F856714}" type="pres">
      <dgm:prSet presAssocID="{99E514C0-13D0-4DE2-A60A-1A8DEDE1AD5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C39C2D-0CA2-436A-B17A-8B60294252BF}" srcId="{6A08F1D2-BE97-493B-AFC5-15E208CC05D2}" destId="{99E514C0-13D0-4DE2-A60A-1A8DEDE1AD5C}" srcOrd="3" destOrd="0" parTransId="{2C692DD2-0255-47CB-B5B9-29C2EA3E5671}" sibTransId="{75648DA0-5411-488C-855E-F6883A7D08CF}"/>
    <dgm:cxn modelId="{6FED6A2E-02E6-4181-AD6E-62750A989284}" srcId="{6A08F1D2-BE97-493B-AFC5-15E208CC05D2}" destId="{F43BDF76-7ACF-4CF8-ABB4-8083F2A59BFC}" srcOrd="0" destOrd="0" parTransId="{9C89CE86-1BFE-4A4F-B5BE-D2AA53812AD2}" sibTransId="{BB6C55FC-3C89-49AF-B691-135EED99BADC}"/>
    <dgm:cxn modelId="{594CE954-B25D-488B-8609-6312DF010A5D}" type="presOf" srcId="{F43BDF76-7ACF-4CF8-ABB4-8083F2A59BFC}" destId="{C8996C9E-05C6-495A-9EB3-7D8D6D3BD563}" srcOrd="0" destOrd="0" presId="urn:microsoft.com/office/officeart/2018/2/layout/IconLabelList"/>
    <dgm:cxn modelId="{A6795658-CF57-4E96-A14E-42EF9174F2CC}" srcId="{6A08F1D2-BE97-493B-AFC5-15E208CC05D2}" destId="{3112A604-0C0C-4AD1-AB75-C0EA2A10F992}" srcOrd="1" destOrd="0" parTransId="{E7CE7555-19AB-4851-81C2-B4AEF8EA45A9}" sibTransId="{214F1762-AC34-4CCC-B64E-65549D7C4ACB}"/>
    <dgm:cxn modelId="{E639615A-9C0E-47C7-AD8C-1509B95B76A7}" type="presOf" srcId="{6A08F1D2-BE97-493B-AFC5-15E208CC05D2}" destId="{97799C31-328A-46C9-94B3-9529D4185BE0}" srcOrd="0" destOrd="0" presId="urn:microsoft.com/office/officeart/2018/2/layout/IconLabelList"/>
    <dgm:cxn modelId="{F9AD328D-EF8F-43AE-99ED-D360A2FB9D48}" type="presOf" srcId="{99E514C0-13D0-4DE2-A60A-1A8DEDE1AD5C}" destId="{CAE7F939-6784-43DE-B0C4-90980F856714}" srcOrd="0" destOrd="0" presId="urn:microsoft.com/office/officeart/2018/2/layout/IconLabelList"/>
    <dgm:cxn modelId="{D3A7DFB3-7EBB-4118-9BA8-E62CB60899DD}" type="presOf" srcId="{7E0E2C63-A3F9-4D29-BBA1-5C17A0F00BA4}" destId="{F52AB31C-1A00-401D-9302-161BF3FE77A0}" srcOrd="0" destOrd="0" presId="urn:microsoft.com/office/officeart/2018/2/layout/IconLabelList"/>
    <dgm:cxn modelId="{992408C6-8FF0-4B9B-A2F8-441D0AF11292}" srcId="{6A08F1D2-BE97-493B-AFC5-15E208CC05D2}" destId="{7E0E2C63-A3F9-4D29-BBA1-5C17A0F00BA4}" srcOrd="2" destOrd="0" parTransId="{3EAD4F70-BABA-4319-A793-D7DB0C83E90A}" sibTransId="{9BC17D21-BD2B-42E1-B192-1A2AF596FB37}"/>
    <dgm:cxn modelId="{CA649DFC-5D13-4132-9EB2-0B8649C0F8AB}" type="presOf" srcId="{3112A604-0C0C-4AD1-AB75-C0EA2A10F992}" destId="{0535CCEB-412A-4C96-A2F6-22C636A40612}" srcOrd="0" destOrd="0" presId="urn:microsoft.com/office/officeart/2018/2/layout/IconLabelList"/>
    <dgm:cxn modelId="{D6F65426-C875-4531-BF0D-B72EDA028C1E}" type="presParOf" srcId="{97799C31-328A-46C9-94B3-9529D4185BE0}" destId="{3260C237-3317-4DEB-9CCE-1487AE21D6FA}" srcOrd="0" destOrd="0" presId="urn:microsoft.com/office/officeart/2018/2/layout/IconLabelList"/>
    <dgm:cxn modelId="{BB2CAEBF-211D-4590-8CB3-A5FD6E8E274B}" type="presParOf" srcId="{3260C237-3317-4DEB-9CCE-1487AE21D6FA}" destId="{5CFEA62D-9CEF-4566-AFA2-B4241BA16E1D}" srcOrd="0" destOrd="0" presId="urn:microsoft.com/office/officeart/2018/2/layout/IconLabelList"/>
    <dgm:cxn modelId="{C4E4CC49-5482-442B-8F69-6BD8D0E59DCF}" type="presParOf" srcId="{3260C237-3317-4DEB-9CCE-1487AE21D6FA}" destId="{B7760132-D7CF-4705-85FC-9526B6DE4172}" srcOrd="1" destOrd="0" presId="urn:microsoft.com/office/officeart/2018/2/layout/IconLabelList"/>
    <dgm:cxn modelId="{1DD8E0DC-0887-416B-8C17-9622D75FDD63}" type="presParOf" srcId="{3260C237-3317-4DEB-9CCE-1487AE21D6FA}" destId="{C8996C9E-05C6-495A-9EB3-7D8D6D3BD563}" srcOrd="2" destOrd="0" presId="urn:microsoft.com/office/officeart/2018/2/layout/IconLabelList"/>
    <dgm:cxn modelId="{545850DF-A9D2-47DA-A36B-0253CBE6B49B}" type="presParOf" srcId="{97799C31-328A-46C9-94B3-9529D4185BE0}" destId="{F0D4AD27-9750-4309-A802-507A8B2C189A}" srcOrd="1" destOrd="0" presId="urn:microsoft.com/office/officeart/2018/2/layout/IconLabelList"/>
    <dgm:cxn modelId="{E7355516-55C7-4DC2-B93A-66DAB99B096B}" type="presParOf" srcId="{97799C31-328A-46C9-94B3-9529D4185BE0}" destId="{CB395C31-D309-4100-95BF-F38CB784D922}" srcOrd="2" destOrd="0" presId="urn:microsoft.com/office/officeart/2018/2/layout/IconLabelList"/>
    <dgm:cxn modelId="{AC243029-4F80-4562-9CE2-D45EAF3C8093}" type="presParOf" srcId="{CB395C31-D309-4100-95BF-F38CB784D922}" destId="{5BE5F90A-62D1-4A88-A50B-C2DBD5093593}" srcOrd="0" destOrd="0" presId="urn:microsoft.com/office/officeart/2018/2/layout/IconLabelList"/>
    <dgm:cxn modelId="{2FD439FA-61C2-4713-9E27-ED89C9EE78F0}" type="presParOf" srcId="{CB395C31-D309-4100-95BF-F38CB784D922}" destId="{F566D4B4-D45E-437E-A96F-190F71C6EE55}" srcOrd="1" destOrd="0" presId="urn:microsoft.com/office/officeart/2018/2/layout/IconLabelList"/>
    <dgm:cxn modelId="{F583AD82-8D40-4D64-AD85-E432A363F49A}" type="presParOf" srcId="{CB395C31-D309-4100-95BF-F38CB784D922}" destId="{0535CCEB-412A-4C96-A2F6-22C636A40612}" srcOrd="2" destOrd="0" presId="urn:microsoft.com/office/officeart/2018/2/layout/IconLabelList"/>
    <dgm:cxn modelId="{61BE04C9-C146-4A4B-A35D-1C0337942AD0}" type="presParOf" srcId="{97799C31-328A-46C9-94B3-9529D4185BE0}" destId="{17A3739D-337F-4FC0-A96F-8CE087E44953}" srcOrd="3" destOrd="0" presId="urn:microsoft.com/office/officeart/2018/2/layout/IconLabelList"/>
    <dgm:cxn modelId="{66DB0B70-C947-4EDF-986E-C8BE6E6468B2}" type="presParOf" srcId="{97799C31-328A-46C9-94B3-9529D4185BE0}" destId="{46103BCF-F5B2-4A44-A516-4BC2A9E9A5E1}" srcOrd="4" destOrd="0" presId="urn:microsoft.com/office/officeart/2018/2/layout/IconLabelList"/>
    <dgm:cxn modelId="{8EBE569D-372C-4362-A053-C86ED648BC64}" type="presParOf" srcId="{46103BCF-F5B2-4A44-A516-4BC2A9E9A5E1}" destId="{2FA5CA73-2495-4350-B1D5-E666733FCB1A}" srcOrd="0" destOrd="0" presId="urn:microsoft.com/office/officeart/2018/2/layout/IconLabelList"/>
    <dgm:cxn modelId="{B8FE8D11-C647-4610-BB09-6DA1990742F4}" type="presParOf" srcId="{46103BCF-F5B2-4A44-A516-4BC2A9E9A5E1}" destId="{303F4E3F-D3A1-4DCC-9FE0-CD1FCCB0F158}" srcOrd="1" destOrd="0" presId="urn:microsoft.com/office/officeart/2018/2/layout/IconLabelList"/>
    <dgm:cxn modelId="{512FCFC3-191C-431D-9429-F4C7E74D2712}" type="presParOf" srcId="{46103BCF-F5B2-4A44-A516-4BC2A9E9A5E1}" destId="{F52AB31C-1A00-401D-9302-161BF3FE77A0}" srcOrd="2" destOrd="0" presId="urn:microsoft.com/office/officeart/2018/2/layout/IconLabelList"/>
    <dgm:cxn modelId="{A690345C-5CA5-454D-AE5A-926C3C9C403F}" type="presParOf" srcId="{97799C31-328A-46C9-94B3-9529D4185BE0}" destId="{7C2133F8-4BE3-4424-B1F3-96E1F4F00765}" srcOrd="5" destOrd="0" presId="urn:microsoft.com/office/officeart/2018/2/layout/IconLabelList"/>
    <dgm:cxn modelId="{58E7C1CF-3891-4F08-B0BB-4D4FE663FCAB}" type="presParOf" srcId="{97799C31-328A-46C9-94B3-9529D4185BE0}" destId="{205EEFAB-F8CE-4E8B-BA7E-30490903F3EA}" srcOrd="6" destOrd="0" presId="urn:microsoft.com/office/officeart/2018/2/layout/IconLabelList"/>
    <dgm:cxn modelId="{A2C960B1-82EC-4E4B-A51F-EF61C5AF8050}" type="presParOf" srcId="{205EEFAB-F8CE-4E8B-BA7E-30490903F3EA}" destId="{E5F8BBAE-4133-4356-85ED-2A41B4AD4943}" srcOrd="0" destOrd="0" presId="urn:microsoft.com/office/officeart/2018/2/layout/IconLabelList"/>
    <dgm:cxn modelId="{5B379731-8DDC-41B4-8B2A-214C1306A04D}" type="presParOf" srcId="{205EEFAB-F8CE-4E8B-BA7E-30490903F3EA}" destId="{4394D340-370D-4106-A750-CB388D6AF042}" srcOrd="1" destOrd="0" presId="urn:microsoft.com/office/officeart/2018/2/layout/IconLabelList"/>
    <dgm:cxn modelId="{B6782C22-24E2-4206-B9BE-B1A0CF505B60}" type="presParOf" srcId="{205EEFAB-F8CE-4E8B-BA7E-30490903F3EA}" destId="{CAE7F939-6784-43DE-B0C4-90980F85671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FB3223-21C1-48BC-9EE5-FA1372DACC0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6232A53-8D95-4248-AEB3-869003C60DDD}">
      <dgm:prSet/>
      <dgm:spPr/>
      <dgm:t>
        <a:bodyPr/>
        <a:lstStyle/>
        <a:p>
          <a:r>
            <a:rPr lang="en-US"/>
            <a:t>🧠 ML Model Demo Apps</a:t>
          </a:r>
        </a:p>
      </dgm:t>
    </dgm:pt>
    <dgm:pt modelId="{C75587A4-B142-4382-A3E1-7D867AFF6366}" type="parTrans" cxnId="{2F050BA4-3167-4022-86F8-94C407ACD00E}">
      <dgm:prSet/>
      <dgm:spPr/>
      <dgm:t>
        <a:bodyPr/>
        <a:lstStyle/>
        <a:p>
          <a:endParaRPr lang="en-US"/>
        </a:p>
      </dgm:t>
    </dgm:pt>
    <dgm:pt modelId="{5ADA7CFC-B224-4664-B61D-31863FDD1869}" type="sibTrans" cxnId="{2F050BA4-3167-4022-86F8-94C407ACD00E}">
      <dgm:prSet/>
      <dgm:spPr/>
      <dgm:t>
        <a:bodyPr/>
        <a:lstStyle/>
        <a:p>
          <a:endParaRPr lang="en-US"/>
        </a:p>
      </dgm:t>
    </dgm:pt>
    <dgm:pt modelId="{FCB36A21-8599-4ED2-A0B6-CCD8FCA52F75}">
      <dgm:prSet/>
      <dgm:spPr/>
      <dgm:t>
        <a:bodyPr/>
        <a:lstStyle/>
        <a:p>
          <a:r>
            <a:rPr lang="en-US"/>
            <a:t>📊 Business Dashboards</a:t>
          </a:r>
        </a:p>
      </dgm:t>
    </dgm:pt>
    <dgm:pt modelId="{242E273C-EAA9-4032-AB4E-B37914F93063}" type="parTrans" cxnId="{E8FCDE04-BF9B-41CA-AE2D-6F69E6E13E3E}">
      <dgm:prSet/>
      <dgm:spPr/>
      <dgm:t>
        <a:bodyPr/>
        <a:lstStyle/>
        <a:p>
          <a:endParaRPr lang="en-US"/>
        </a:p>
      </dgm:t>
    </dgm:pt>
    <dgm:pt modelId="{7A0E13E4-0C25-4D65-9F39-19B9A44ADD60}" type="sibTrans" cxnId="{E8FCDE04-BF9B-41CA-AE2D-6F69E6E13E3E}">
      <dgm:prSet/>
      <dgm:spPr/>
      <dgm:t>
        <a:bodyPr/>
        <a:lstStyle/>
        <a:p>
          <a:endParaRPr lang="en-US"/>
        </a:p>
      </dgm:t>
    </dgm:pt>
    <dgm:pt modelId="{F4B420A0-3A67-48D2-93F7-45C3571D84F0}">
      <dgm:prSet/>
      <dgm:spPr/>
      <dgm:t>
        <a:bodyPr/>
        <a:lstStyle/>
        <a:p>
          <a:r>
            <a:rPr lang="en-US"/>
            <a:t>📈 Data Exploration Tools</a:t>
          </a:r>
        </a:p>
      </dgm:t>
    </dgm:pt>
    <dgm:pt modelId="{C5BB6669-07D5-4AF4-A861-E46C48FE0F28}" type="parTrans" cxnId="{55E478CB-D2A1-4A68-9A3A-BF4D84E686A5}">
      <dgm:prSet/>
      <dgm:spPr/>
      <dgm:t>
        <a:bodyPr/>
        <a:lstStyle/>
        <a:p>
          <a:endParaRPr lang="en-US"/>
        </a:p>
      </dgm:t>
    </dgm:pt>
    <dgm:pt modelId="{8436C5EC-AEAD-4A88-A75F-18E2A9A9CCE8}" type="sibTrans" cxnId="{55E478CB-D2A1-4A68-9A3A-BF4D84E686A5}">
      <dgm:prSet/>
      <dgm:spPr/>
      <dgm:t>
        <a:bodyPr/>
        <a:lstStyle/>
        <a:p>
          <a:endParaRPr lang="en-US"/>
        </a:p>
      </dgm:t>
    </dgm:pt>
    <dgm:pt modelId="{BD338072-0939-4746-8344-E0980D80496E}">
      <dgm:prSet/>
      <dgm:spPr/>
      <dgm:t>
        <a:bodyPr/>
        <a:lstStyle/>
        <a:p>
          <a:r>
            <a:rPr lang="en-US"/>
            <a:t>🧪 Education &amp; Research Tools</a:t>
          </a:r>
        </a:p>
      </dgm:t>
    </dgm:pt>
    <dgm:pt modelId="{5ED3C0EE-A455-46C6-B787-DE1005BF9018}" type="parTrans" cxnId="{E8986022-5800-4680-A420-95B2BF9C1519}">
      <dgm:prSet/>
      <dgm:spPr/>
      <dgm:t>
        <a:bodyPr/>
        <a:lstStyle/>
        <a:p>
          <a:endParaRPr lang="en-US"/>
        </a:p>
      </dgm:t>
    </dgm:pt>
    <dgm:pt modelId="{65A4DA71-6FC7-403A-9377-2C03EADED7C0}" type="sibTrans" cxnId="{E8986022-5800-4680-A420-95B2BF9C1519}">
      <dgm:prSet/>
      <dgm:spPr/>
      <dgm:t>
        <a:bodyPr/>
        <a:lstStyle/>
        <a:p>
          <a:endParaRPr lang="en-US"/>
        </a:p>
      </dgm:t>
    </dgm:pt>
    <dgm:pt modelId="{5A6E7D44-563E-4286-B168-8E13FB6F7C3F}" type="pres">
      <dgm:prSet presAssocID="{82FB3223-21C1-48BC-9EE5-FA1372DACC04}" presName="root" presStyleCnt="0">
        <dgm:presLayoutVars>
          <dgm:dir/>
          <dgm:resizeHandles val="exact"/>
        </dgm:presLayoutVars>
      </dgm:prSet>
      <dgm:spPr/>
    </dgm:pt>
    <dgm:pt modelId="{10DD5F53-D47D-46CB-9D6E-F5E52D1F6F14}" type="pres">
      <dgm:prSet presAssocID="{26232A53-8D95-4248-AEB3-869003C60DDD}" presName="compNode" presStyleCnt="0"/>
      <dgm:spPr/>
    </dgm:pt>
    <dgm:pt modelId="{236184F0-830A-4524-8458-981E9DCFDF1B}" type="pres">
      <dgm:prSet presAssocID="{26232A53-8D95-4248-AEB3-869003C60DDD}" presName="bgRect" presStyleLbl="bgShp" presStyleIdx="0" presStyleCnt="4"/>
      <dgm:spPr/>
    </dgm:pt>
    <dgm:pt modelId="{DA304973-C3CC-4888-A769-A3B87B3596C0}" type="pres">
      <dgm:prSet presAssocID="{26232A53-8D95-4248-AEB3-869003C60DD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7ECD50E-E9DE-4780-BAA9-5E9FE2CF3EDD}" type="pres">
      <dgm:prSet presAssocID="{26232A53-8D95-4248-AEB3-869003C60DDD}" presName="spaceRect" presStyleCnt="0"/>
      <dgm:spPr/>
    </dgm:pt>
    <dgm:pt modelId="{967E324A-CFFD-419D-B8CB-A130721967E3}" type="pres">
      <dgm:prSet presAssocID="{26232A53-8D95-4248-AEB3-869003C60DDD}" presName="parTx" presStyleLbl="revTx" presStyleIdx="0" presStyleCnt="4">
        <dgm:presLayoutVars>
          <dgm:chMax val="0"/>
          <dgm:chPref val="0"/>
        </dgm:presLayoutVars>
      </dgm:prSet>
      <dgm:spPr/>
    </dgm:pt>
    <dgm:pt modelId="{902BDBB9-5647-47C2-8D5C-E558541FCA3E}" type="pres">
      <dgm:prSet presAssocID="{5ADA7CFC-B224-4664-B61D-31863FDD1869}" presName="sibTrans" presStyleCnt="0"/>
      <dgm:spPr/>
    </dgm:pt>
    <dgm:pt modelId="{D7934F50-9E0E-4BC6-AA48-171B3327BBC9}" type="pres">
      <dgm:prSet presAssocID="{FCB36A21-8599-4ED2-A0B6-CCD8FCA52F75}" presName="compNode" presStyleCnt="0"/>
      <dgm:spPr/>
    </dgm:pt>
    <dgm:pt modelId="{BCD3FEA0-3A46-431B-AB0B-FCFCBC5CBC7B}" type="pres">
      <dgm:prSet presAssocID="{FCB36A21-8599-4ED2-A0B6-CCD8FCA52F75}" presName="bgRect" presStyleLbl="bgShp" presStyleIdx="1" presStyleCnt="4"/>
      <dgm:spPr/>
    </dgm:pt>
    <dgm:pt modelId="{582ADDA8-30A9-44BE-B100-643B6935F145}" type="pres">
      <dgm:prSet presAssocID="{FCB36A21-8599-4ED2-A0B6-CCD8FCA52F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E3E9671-82EB-46A2-B335-59869D83461A}" type="pres">
      <dgm:prSet presAssocID="{FCB36A21-8599-4ED2-A0B6-CCD8FCA52F75}" presName="spaceRect" presStyleCnt="0"/>
      <dgm:spPr/>
    </dgm:pt>
    <dgm:pt modelId="{8CCF9163-E6B7-43E6-B165-5DD62899D58E}" type="pres">
      <dgm:prSet presAssocID="{FCB36A21-8599-4ED2-A0B6-CCD8FCA52F75}" presName="parTx" presStyleLbl="revTx" presStyleIdx="1" presStyleCnt="4">
        <dgm:presLayoutVars>
          <dgm:chMax val="0"/>
          <dgm:chPref val="0"/>
        </dgm:presLayoutVars>
      </dgm:prSet>
      <dgm:spPr/>
    </dgm:pt>
    <dgm:pt modelId="{37848619-D984-43DE-8A00-C808072F759E}" type="pres">
      <dgm:prSet presAssocID="{7A0E13E4-0C25-4D65-9F39-19B9A44ADD60}" presName="sibTrans" presStyleCnt="0"/>
      <dgm:spPr/>
    </dgm:pt>
    <dgm:pt modelId="{2AEFC163-D154-44C5-B40A-B6FCDA600747}" type="pres">
      <dgm:prSet presAssocID="{F4B420A0-3A67-48D2-93F7-45C3571D84F0}" presName="compNode" presStyleCnt="0"/>
      <dgm:spPr/>
    </dgm:pt>
    <dgm:pt modelId="{28FE95D1-BACF-4CC9-8BA4-0D4719803A1D}" type="pres">
      <dgm:prSet presAssocID="{F4B420A0-3A67-48D2-93F7-45C3571D84F0}" presName="bgRect" presStyleLbl="bgShp" presStyleIdx="2" presStyleCnt="4"/>
      <dgm:spPr/>
    </dgm:pt>
    <dgm:pt modelId="{FF2D2A9F-5094-43BC-8865-BB3952CC94C1}" type="pres">
      <dgm:prSet presAssocID="{F4B420A0-3A67-48D2-93F7-45C3571D84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3FBE135-A5AC-4231-BCA3-D21A419E4BA0}" type="pres">
      <dgm:prSet presAssocID="{F4B420A0-3A67-48D2-93F7-45C3571D84F0}" presName="spaceRect" presStyleCnt="0"/>
      <dgm:spPr/>
    </dgm:pt>
    <dgm:pt modelId="{8928C175-D5A8-4D93-916E-9B5F601DE790}" type="pres">
      <dgm:prSet presAssocID="{F4B420A0-3A67-48D2-93F7-45C3571D84F0}" presName="parTx" presStyleLbl="revTx" presStyleIdx="2" presStyleCnt="4">
        <dgm:presLayoutVars>
          <dgm:chMax val="0"/>
          <dgm:chPref val="0"/>
        </dgm:presLayoutVars>
      </dgm:prSet>
      <dgm:spPr/>
    </dgm:pt>
    <dgm:pt modelId="{30404DAB-F198-4C99-B5BD-966A0BC554DB}" type="pres">
      <dgm:prSet presAssocID="{8436C5EC-AEAD-4A88-A75F-18E2A9A9CCE8}" presName="sibTrans" presStyleCnt="0"/>
      <dgm:spPr/>
    </dgm:pt>
    <dgm:pt modelId="{F2328299-5B6F-4C2C-A198-8FEE332E87AE}" type="pres">
      <dgm:prSet presAssocID="{BD338072-0939-4746-8344-E0980D80496E}" presName="compNode" presStyleCnt="0"/>
      <dgm:spPr/>
    </dgm:pt>
    <dgm:pt modelId="{F5ABBCF3-CBFF-4A39-A6E7-B83E7182622A}" type="pres">
      <dgm:prSet presAssocID="{BD338072-0939-4746-8344-E0980D80496E}" presName="bgRect" presStyleLbl="bgShp" presStyleIdx="3" presStyleCnt="4"/>
      <dgm:spPr/>
    </dgm:pt>
    <dgm:pt modelId="{338F52E6-5DEC-4DE4-BAF7-F9CBD9428133}" type="pres">
      <dgm:prSet presAssocID="{BD338072-0939-4746-8344-E0980D8049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6C69161-5726-41BA-B844-CA69AE84AAE3}" type="pres">
      <dgm:prSet presAssocID="{BD338072-0939-4746-8344-E0980D80496E}" presName="spaceRect" presStyleCnt="0"/>
      <dgm:spPr/>
    </dgm:pt>
    <dgm:pt modelId="{6EA732FE-4435-4906-B752-A1FCC23AC646}" type="pres">
      <dgm:prSet presAssocID="{BD338072-0939-4746-8344-E0980D80496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8FCDE04-BF9B-41CA-AE2D-6F69E6E13E3E}" srcId="{82FB3223-21C1-48BC-9EE5-FA1372DACC04}" destId="{FCB36A21-8599-4ED2-A0B6-CCD8FCA52F75}" srcOrd="1" destOrd="0" parTransId="{242E273C-EAA9-4032-AB4E-B37914F93063}" sibTransId="{7A0E13E4-0C25-4D65-9F39-19B9A44ADD60}"/>
    <dgm:cxn modelId="{E8986022-5800-4680-A420-95B2BF9C1519}" srcId="{82FB3223-21C1-48BC-9EE5-FA1372DACC04}" destId="{BD338072-0939-4746-8344-E0980D80496E}" srcOrd="3" destOrd="0" parTransId="{5ED3C0EE-A455-46C6-B787-DE1005BF9018}" sibTransId="{65A4DA71-6FC7-403A-9377-2C03EADED7C0}"/>
    <dgm:cxn modelId="{20E7CD33-6C37-4549-832D-8ED57810FD9F}" type="presOf" srcId="{F4B420A0-3A67-48D2-93F7-45C3571D84F0}" destId="{8928C175-D5A8-4D93-916E-9B5F601DE790}" srcOrd="0" destOrd="0" presId="urn:microsoft.com/office/officeart/2018/2/layout/IconVerticalSolidList"/>
    <dgm:cxn modelId="{5486BC64-3F99-415E-935D-9A14F99BA035}" type="presOf" srcId="{26232A53-8D95-4248-AEB3-869003C60DDD}" destId="{967E324A-CFFD-419D-B8CB-A130721967E3}" srcOrd="0" destOrd="0" presId="urn:microsoft.com/office/officeart/2018/2/layout/IconVerticalSolidList"/>
    <dgm:cxn modelId="{F9700C91-C9A5-4663-A214-FD6265518901}" type="presOf" srcId="{FCB36A21-8599-4ED2-A0B6-CCD8FCA52F75}" destId="{8CCF9163-E6B7-43E6-B165-5DD62899D58E}" srcOrd="0" destOrd="0" presId="urn:microsoft.com/office/officeart/2018/2/layout/IconVerticalSolidList"/>
    <dgm:cxn modelId="{4F188A98-B496-4A2C-8146-C363C97F7B5D}" type="presOf" srcId="{BD338072-0939-4746-8344-E0980D80496E}" destId="{6EA732FE-4435-4906-B752-A1FCC23AC646}" srcOrd="0" destOrd="0" presId="urn:microsoft.com/office/officeart/2018/2/layout/IconVerticalSolidList"/>
    <dgm:cxn modelId="{2F050BA4-3167-4022-86F8-94C407ACD00E}" srcId="{82FB3223-21C1-48BC-9EE5-FA1372DACC04}" destId="{26232A53-8D95-4248-AEB3-869003C60DDD}" srcOrd="0" destOrd="0" parTransId="{C75587A4-B142-4382-A3E1-7D867AFF6366}" sibTransId="{5ADA7CFC-B224-4664-B61D-31863FDD1869}"/>
    <dgm:cxn modelId="{57F5A1A6-9895-47CE-8364-AE580DE7910B}" type="presOf" srcId="{82FB3223-21C1-48BC-9EE5-FA1372DACC04}" destId="{5A6E7D44-563E-4286-B168-8E13FB6F7C3F}" srcOrd="0" destOrd="0" presId="urn:microsoft.com/office/officeart/2018/2/layout/IconVerticalSolidList"/>
    <dgm:cxn modelId="{55E478CB-D2A1-4A68-9A3A-BF4D84E686A5}" srcId="{82FB3223-21C1-48BC-9EE5-FA1372DACC04}" destId="{F4B420A0-3A67-48D2-93F7-45C3571D84F0}" srcOrd="2" destOrd="0" parTransId="{C5BB6669-07D5-4AF4-A861-E46C48FE0F28}" sibTransId="{8436C5EC-AEAD-4A88-A75F-18E2A9A9CCE8}"/>
    <dgm:cxn modelId="{52D1C7F8-6D6D-417D-AF13-1D674855EFE7}" type="presParOf" srcId="{5A6E7D44-563E-4286-B168-8E13FB6F7C3F}" destId="{10DD5F53-D47D-46CB-9D6E-F5E52D1F6F14}" srcOrd="0" destOrd="0" presId="urn:microsoft.com/office/officeart/2018/2/layout/IconVerticalSolidList"/>
    <dgm:cxn modelId="{C550AD3C-26D0-4958-A562-9DDDEC9D63B0}" type="presParOf" srcId="{10DD5F53-D47D-46CB-9D6E-F5E52D1F6F14}" destId="{236184F0-830A-4524-8458-981E9DCFDF1B}" srcOrd="0" destOrd="0" presId="urn:microsoft.com/office/officeart/2018/2/layout/IconVerticalSolidList"/>
    <dgm:cxn modelId="{735E76FB-A1A5-4328-8DF4-5003BD1CAFC2}" type="presParOf" srcId="{10DD5F53-D47D-46CB-9D6E-F5E52D1F6F14}" destId="{DA304973-C3CC-4888-A769-A3B87B3596C0}" srcOrd="1" destOrd="0" presId="urn:microsoft.com/office/officeart/2018/2/layout/IconVerticalSolidList"/>
    <dgm:cxn modelId="{68404D98-15D5-47D1-969C-1A6D5543E316}" type="presParOf" srcId="{10DD5F53-D47D-46CB-9D6E-F5E52D1F6F14}" destId="{87ECD50E-E9DE-4780-BAA9-5E9FE2CF3EDD}" srcOrd="2" destOrd="0" presId="urn:microsoft.com/office/officeart/2018/2/layout/IconVerticalSolidList"/>
    <dgm:cxn modelId="{2C860345-1DA0-44F0-B9E9-150CD7962181}" type="presParOf" srcId="{10DD5F53-D47D-46CB-9D6E-F5E52D1F6F14}" destId="{967E324A-CFFD-419D-B8CB-A130721967E3}" srcOrd="3" destOrd="0" presId="urn:microsoft.com/office/officeart/2018/2/layout/IconVerticalSolidList"/>
    <dgm:cxn modelId="{6BF17895-15EB-481A-84E0-492853E78B02}" type="presParOf" srcId="{5A6E7D44-563E-4286-B168-8E13FB6F7C3F}" destId="{902BDBB9-5647-47C2-8D5C-E558541FCA3E}" srcOrd="1" destOrd="0" presId="urn:microsoft.com/office/officeart/2018/2/layout/IconVerticalSolidList"/>
    <dgm:cxn modelId="{F07AFE4B-4228-46A6-A651-1719A5B720E3}" type="presParOf" srcId="{5A6E7D44-563E-4286-B168-8E13FB6F7C3F}" destId="{D7934F50-9E0E-4BC6-AA48-171B3327BBC9}" srcOrd="2" destOrd="0" presId="urn:microsoft.com/office/officeart/2018/2/layout/IconVerticalSolidList"/>
    <dgm:cxn modelId="{598CB705-E795-404D-B315-0D912CBA483A}" type="presParOf" srcId="{D7934F50-9E0E-4BC6-AA48-171B3327BBC9}" destId="{BCD3FEA0-3A46-431B-AB0B-FCFCBC5CBC7B}" srcOrd="0" destOrd="0" presId="urn:microsoft.com/office/officeart/2018/2/layout/IconVerticalSolidList"/>
    <dgm:cxn modelId="{CF020F6A-869C-4B60-9627-C5AF32509414}" type="presParOf" srcId="{D7934F50-9E0E-4BC6-AA48-171B3327BBC9}" destId="{582ADDA8-30A9-44BE-B100-643B6935F145}" srcOrd="1" destOrd="0" presId="urn:microsoft.com/office/officeart/2018/2/layout/IconVerticalSolidList"/>
    <dgm:cxn modelId="{20C06CAF-958F-4ED7-AB15-97EBD186E104}" type="presParOf" srcId="{D7934F50-9E0E-4BC6-AA48-171B3327BBC9}" destId="{FE3E9671-82EB-46A2-B335-59869D83461A}" srcOrd="2" destOrd="0" presId="urn:microsoft.com/office/officeart/2018/2/layout/IconVerticalSolidList"/>
    <dgm:cxn modelId="{A5ECA568-66CA-4120-A3F1-D9A6AE93FE13}" type="presParOf" srcId="{D7934F50-9E0E-4BC6-AA48-171B3327BBC9}" destId="{8CCF9163-E6B7-43E6-B165-5DD62899D58E}" srcOrd="3" destOrd="0" presId="urn:microsoft.com/office/officeart/2018/2/layout/IconVerticalSolidList"/>
    <dgm:cxn modelId="{C96B4534-B3A7-459E-AC8B-6BC20DB773C7}" type="presParOf" srcId="{5A6E7D44-563E-4286-B168-8E13FB6F7C3F}" destId="{37848619-D984-43DE-8A00-C808072F759E}" srcOrd="3" destOrd="0" presId="urn:microsoft.com/office/officeart/2018/2/layout/IconVerticalSolidList"/>
    <dgm:cxn modelId="{2C5DE327-F7D0-4464-9C65-953E5E08E2A5}" type="presParOf" srcId="{5A6E7D44-563E-4286-B168-8E13FB6F7C3F}" destId="{2AEFC163-D154-44C5-B40A-B6FCDA600747}" srcOrd="4" destOrd="0" presId="urn:microsoft.com/office/officeart/2018/2/layout/IconVerticalSolidList"/>
    <dgm:cxn modelId="{28A70CA8-637F-4ED6-B70B-6714DB569B67}" type="presParOf" srcId="{2AEFC163-D154-44C5-B40A-B6FCDA600747}" destId="{28FE95D1-BACF-4CC9-8BA4-0D4719803A1D}" srcOrd="0" destOrd="0" presId="urn:microsoft.com/office/officeart/2018/2/layout/IconVerticalSolidList"/>
    <dgm:cxn modelId="{1B7316B0-A4BC-4871-AFE7-B3DEA543B93E}" type="presParOf" srcId="{2AEFC163-D154-44C5-B40A-B6FCDA600747}" destId="{FF2D2A9F-5094-43BC-8865-BB3952CC94C1}" srcOrd="1" destOrd="0" presId="urn:microsoft.com/office/officeart/2018/2/layout/IconVerticalSolidList"/>
    <dgm:cxn modelId="{360E33B5-510A-4CE8-B9B5-A93334E7BF4B}" type="presParOf" srcId="{2AEFC163-D154-44C5-B40A-B6FCDA600747}" destId="{13FBE135-A5AC-4231-BCA3-D21A419E4BA0}" srcOrd="2" destOrd="0" presId="urn:microsoft.com/office/officeart/2018/2/layout/IconVerticalSolidList"/>
    <dgm:cxn modelId="{155C958B-D53A-47B8-9F30-6E4002DA8CDC}" type="presParOf" srcId="{2AEFC163-D154-44C5-B40A-B6FCDA600747}" destId="{8928C175-D5A8-4D93-916E-9B5F601DE790}" srcOrd="3" destOrd="0" presId="urn:microsoft.com/office/officeart/2018/2/layout/IconVerticalSolidList"/>
    <dgm:cxn modelId="{E20C4188-3EC4-41AF-A3FA-C06246853C0D}" type="presParOf" srcId="{5A6E7D44-563E-4286-B168-8E13FB6F7C3F}" destId="{30404DAB-F198-4C99-B5BD-966A0BC554DB}" srcOrd="5" destOrd="0" presId="urn:microsoft.com/office/officeart/2018/2/layout/IconVerticalSolidList"/>
    <dgm:cxn modelId="{9E4E0B08-7C3A-4AA1-B523-18B45094B93F}" type="presParOf" srcId="{5A6E7D44-563E-4286-B168-8E13FB6F7C3F}" destId="{F2328299-5B6F-4C2C-A198-8FEE332E87AE}" srcOrd="6" destOrd="0" presId="urn:microsoft.com/office/officeart/2018/2/layout/IconVerticalSolidList"/>
    <dgm:cxn modelId="{4B3B9B52-BAEF-456D-943E-45FBF71E1E3B}" type="presParOf" srcId="{F2328299-5B6F-4C2C-A198-8FEE332E87AE}" destId="{F5ABBCF3-CBFF-4A39-A6E7-B83E7182622A}" srcOrd="0" destOrd="0" presId="urn:microsoft.com/office/officeart/2018/2/layout/IconVerticalSolidList"/>
    <dgm:cxn modelId="{2CD4744D-24F6-4AFA-ADC9-B5824A2A5A98}" type="presParOf" srcId="{F2328299-5B6F-4C2C-A198-8FEE332E87AE}" destId="{338F52E6-5DEC-4DE4-BAF7-F9CBD9428133}" srcOrd="1" destOrd="0" presId="urn:microsoft.com/office/officeart/2018/2/layout/IconVerticalSolidList"/>
    <dgm:cxn modelId="{69782425-560D-4B47-A0A3-C906EF815751}" type="presParOf" srcId="{F2328299-5B6F-4C2C-A198-8FEE332E87AE}" destId="{C6C69161-5726-41BA-B844-CA69AE84AAE3}" srcOrd="2" destOrd="0" presId="urn:microsoft.com/office/officeart/2018/2/layout/IconVerticalSolidList"/>
    <dgm:cxn modelId="{31C7C6D2-E4D7-4065-90C5-291EEF85F208}" type="presParOf" srcId="{F2328299-5B6F-4C2C-A198-8FEE332E87AE}" destId="{6EA732FE-4435-4906-B752-A1FCC23AC6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C96C4B-1340-4F19-ADFB-40E82DCFFC5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73B834-9568-4FF5-90CA-8033656F6163}">
      <dgm:prSet/>
      <dgm:spPr/>
      <dgm:t>
        <a:bodyPr/>
        <a:lstStyle/>
        <a:p>
          <a:r>
            <a:rPr lang="en-US"/>
            <a:t>Not suitable for complex web apps</a:t>
          </a:r>
        </a:p>
      </dgm:t>
    </dgm:pt>
    <dgm:pt modelId="{3B420663-E095-4CA1-A6A4-EE29B0A0953E}" type="parTrans" cxnId="{A5B4C451-9FF8-4106-9053-349A86EB100A}">
      <dgm:prSet/>
      <dgm:spPr/>
      <dgm:t>
        <a:bodyPr/>
        <a:lstStyle/>
        <a:p>
          <a:endParaRPr lang="en-US"/>
        </a:p>
      </dgm:t>
    </dgm:pt>
    <dgm:pt modelId="{FC149FEA-CE3C-43A6-ADC3-B65C28697E3B}" type="sibTrans" cxnId="{A5B4C451-9FF8-4106-9053-349A86EB100A}">
      <dgm:prSet/>
      <dgm:spPr/>
      <dgm:t>
        <a:bodyPr/>
        <a:lstStyle/>
        <a:p>
          <a:endParaRPr lang="en-US"/>
        </a:p>
      </dgm:t>
    </dgm:pt>
    <dgm:pt modelId="{1CEB9470-2159-4185-BFA1-780004146517}">
      <dgm:prSet/>
      <dgm:spPr/>
      <dgm:t>
        <a:bodyPr/>
        <a:lstStyle/>
        <a:p>
          <a:r>
            <a:rPr lang="en-US" b="1"/>
            <a:t>Single-Page Design, No built-in support for multipage apps or navigation.</a:t>
          </a:r>
          <a:endParaRPr lang="en-US"/>
        </a:p>
      </dgm:t>
    </dgm:pt>
    <dgm:pt modelId="{675F8C31-D68B-4C42-9EE9-1496E11D972A}" type="parTrans" cxnId="{CBF940CD-2654-4A87-9FEB-2907B63DF53A}">
      <dgm:prSet/>
      <dgm:spPr/>
      <dgm:t>
        <a:bodyPr/>
        <a:lstStyle/>
        <a:p>
          <a:endParaRPr lang="en-US"/>
        </a:p>
      </dgm:t>
    </dgm:pt>
    <dgm:pt modelId="{26F03172-B1ED-4917-9EA8-A0C162479690}" type="sibTrans" cxnId="{CBF940CD-2654-4A87-9FEB-2907B63DF53A}">
      <dgm:prSet/>
      <dgm:spPr/>
      <dgm:t>
        <a:bodyPr/>
        <a:lstStyle/>
        <a:p>
          <a:endParaRPr lang="en-US"/>
        </a:p>
      </dgm:t>
    </dgm:pt>
    <dgm:pt modelId="{268E9A60-6042-4204-9D9F-08B3D56F6248}">
      <dgm:prSet/>
      <dgm:spPr/>
      <dgm:t>
        <a:bodyPr/>
        <a:lstStyle/>
        <a:p>
          <a:r>
            <a:rPr lang="en-US"/>
            <a:t>Backend runs whole notebook on launch</a:t>
          </a:r>
        </a:p>
      </dgm:t>
    </dgm:pt>
    <dgm:pt modelId="{FAE8FC3A-93CF-4E6C-9AAA-5676B8FC01B9}" type="parTrans" cxnId="{FBF52934-18E0-4AFB-B7CC-581C4BC72CC0}">
      <dgm:prSet/>
      <dgm:spPr/>
      <dgm:t>
        <a:bodyPr/>
        <a:lstStyle/>
        <a:p>
          <a:endParaRPr lang="en-US"/>
        </a:p>
      </dgm:t>
    </dgm:pt>
    <dgm:pt modelId="{521062CC-09EE-4E35-AFAC-E56A54486304}" type="sibTrans" cxnId="{FBF52934-18E0-4AFB-B7CC-581C4BC72CC0}">
      <dgm:prSet/>
      <dgm:spPr/>
      <dgm:t>
        <a:bodyPr/>
        <a:lstStyle/>
        <a:p>
          <a:endParaRPr lang="en-US"/>
        </a:p>
      </dgm:t>
    </dgm:pt>
    <dgm:pt modelId="{C769C6D0-A78B-4D26-B5BF-EFE0C41E2AFC}">
      <dgm:prSet/>
      <dgm:spPr/>
      <dgm:t>
        <a:bodyPr/>
        <a:lstStyle/>
        <a:p>
          <a:r>
            <a:rPr lang="en-US"/>
            <a:t>Limited frontend flexibility compared to Dash/Streamlit</a:t>
          </a:r>
        </a:p>
      </dgm:t>
    </dgm:pt>
    <dgm:pt modelId="{268FAD67-081A-4315-B031-194CD724E2C5}" type="parTrans" cxnId="{F6F41965-503B-48BD-A241-C6C5B0182978}">
      <dgm:prSet/>
      <dgm:spPr/>
      <dgm:t>
        <a:bodyPr/>
        <a:lstStyle/>
        <a:p>
          <a:endParaRPr lang="en-US"/>
        </a:p>
      </dgm:t>
    </dgm:pt>
    <dgm:pt modelId="{A4DEBE0B-98E0-408F-AE2D-714AD0ADF03D}" type="sibTrans" cxnId="{F6F41965-503B-48BD-A241-C6C5B0182978}">
      <dgm:prSet/>
      <dgm:spPr/>
      <dgm:t>
        <a:bodyPr/>
        <a:lstStyle/>
        <a:p>
          <a:endParaRPr lang="en-US"/>
        </a:p>
      </dgm:t>
    </dgm:pt>
    <dgm:pt modelId="{66F30A11-3AB5-40AD-A239-64F099BB2F1E}" type="pres">
      <dgm:prSet presAssocID="{28C96C4B-1340-4F19-ADFB-40E82DCFFC5B}" presName="root" presStyleCnt="0">
        <dgm:presLayoutVars>
          <dgm:dir/>
          <dgm:resizeHandles val="exact"/>
        </dgm:presLayoutVars>
      </dgm:prSet>
      <dgm:spPr/>
    </dgm:pt>
    <dgm:pt modelId="{A180A21C-96DA-4689-B728-0B5055AD5528}" type="pres">
      <dgm:prSet presAssocID="{28C96C4B-1340-4F19-ADFB-40E82DCFFC5B}" presName="container" presStyleCnt="0">
        <dgm:presLayoutVars>
          <dgm:dir/>
          <dgm:resizeHandles val="exact"/>
        </dgm:presLayoutVars>
      </dgm:prSet>
      <dgm:spPr/>
    </dgm:pt>
    <dgm:pt modelId="{2BC6C531-B895-425D-83F3-46A31D91EFFC}" type="pres">
      <dgm:prSet presAssocID="{8373B834-9568-4FF5-90CA-8033656F6163}" presName="compNode" presStyleCnt="0"/>
      <dgm:spPr/>
    </dgm:pt>
    <dgm:pt modelId="{531B51C2-B6B1-4CE7-864C-350189D2A02B}" type="pres">
      <dgm:prSet presAssocID="{8373B834-9568-4FF5-90CA-8033656F6163}" presName="iconBgRect" presStyleLbl="bgShp" presStyleIdx="0" presStyleCnt="4"/>
      <dgm:spPr/>
    </dgm:pt>
    <dgm:pt modelId="{2295FD8D-210D-4C91-A4FF-D56A385608FE}" type="pres">
      <dgm:prSet presAssocID="{8373B834-9568-4FF5-90CA-8033656F61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BA42996-D620-49F5-BE31-5D2B2B3BBAA0}" type="pres">
      <dgm:prSet presAssocID="{8373B834-9568-4FF5-90CA-8033656F6163}" presName="spaceRect" presStyleCnt="0"/>
      <dgm:spPr/>
    </dgm:pt>
    <dgm:pt modelId="{1E3CA7D2-CCA5-4712-BCB5-26809A6B4069}" type="pres">
      <dgm:prSet presAssocID="{8373B834-9568-4FF5-90CA-8033656F6163}" presName="textRect" presStyleLbl="revTx" presStyleIdx="0" presStyleCnt="4">
        <dgm:presLayoutVars>
          <dgm:chMax val="1"/>
          <dgm:chPref val="1"/>
        </dgm:presLayoutVars>
      </dgm:prSet>
      <dgm:spPr/>
    </dgm:pt>
    <dgm:pt modelId="{CF1A173F-FD2E-42C7-8164-442EEAB70797}" type="pres">
      <dgm:prSet presAssocID="{FC149FEA-CE3C-43A6-ADC3-B65C28697E3B}" presName="sibTrans" presStyleLbl="sibTrans2D1" presStyleIdx="0" presStyleCnt="0"/>
      <dgm:spPr/>
    </dgm:pt>
    <dgm:pt modelId="{B815C4BA-FABD-49B5-A70D-5C7C5955EB0D}" type="pres">
      <dgm:prSet presAssocID="{1CEB9470-2159-4185-BFA1-780004146517}" presName="compNode" presStyleCnt="0"/>
      <dgm:spPr/>
    </dgm:pt>
    <dgm:pt modelId="{21762BEB-3032-41CE-9E06-020D55D5EBBB}" type="pres">
      <dgm:prSet presAssocID="{1CEB9470-2159-4185-BFA1-780004146517}" presName="iconBgRect" presStyleLbl="bgShp" presStyleIdx="1" presStyleCnt="4"/>
      <dgm:spPr/>
    </dgm:pt>
    <dgm:pt modelId="{FC0BD45F-F85D-4E89-8D3A-4FBF65A9FC7D}" type="pres">
      <dgm:prSet presAssocID="{1CEB9470-2159-4185-BFA1-7800041465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F1589543-2E46-45A9-BEB8-CB4DC9677E59}" type="pres">
      <dgm:prSet presAssocID="{1CEB9470-2159-4185-BFA1-780004146517}" presName="spaceRect" presStyleCnt="0"/>
      <dgm:spPr/>
    </dgm:pt>
    <dgm:pt modelId="{B81FD853-B24B-4308-BDD2-54358BAADD03}" type="pres">
      <dgm:prSet presAssocID="{1CEB9470-2159-4185-BFA1-780004146517}" presName="textRect" presStyleLbl="revTx" presStyleIdx="1" presStyleCnt="4">
        <dgm:presLayoutVars>
          <dgm:chMax val="1"/>
          <dgm:chPref val="1"/>
        </dgm:presLayoutVars>
      </dgm:prSet>
      <dgm:spPr/>
    </dgm:pt>
    <dgm:pt modelId="{959E1BA7-6EFC-42B9-AD36-ECE52DB40855}" type="pres">
      <dgm:prSet presAssocID="{26F03172-B1ED-4917-9EA8-A0C162479690}" presName="sibTrans" presStyleLbl="sibTrans2D1" presStyleIdx="0" presStyleCnt="0"/>
      <dgm:spPr/>
    </dgm:pt>
    <dgm:pt modelId="{7E479CCD-7695-450A-92C0-D8958100DD14}" type="pres">
      <dgm:prSet presAssocID="{268E9A60-6042-4204-9D9F-08B3D56F6248}" presName="compNode" presStyleCnt="0"/>
      <dgm:spPr/>
    </dgm:pt>
    <dgm:pt modelId="{AC402C23-BDAA-4B66-8E35-EF5FBAD2B687}" type="pres">
      <dgm:prSet presAssocID="{268E9A60-6042-4204-9D9F-08B3D56F6248}" presName="iconBgRect" presStyleLbl="bgShp" presStyleIdx="2" presStyleCnt="4"/>
      <dgm:spPr/>
    </dgm:pt>
    <dgm:pt modelId="{D4D57A4D-6E8D-4A19-B60D-F0F0C479E569}" type="pres">
      <dgm:prSet presAssocID="{268E9A60-6042-4204-9D9F-08B3D56F62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7AB496E-F8A8-4137-B293-A3E6AD3A2FDB}" type="pres">
      <dgm:prSet presAssocID="{268E9A60-6042-4204-9D9F-08B3D56F6248}" presName="spaceRect" presStyleCnt="0"/>
      <dgm:spPr/>
    </dgm:pt>
    <dgm:pt modelId="{3DEEF521-9EDA-4F97-A506-FDEA60FF756A}" type="pres">
      <dgm:prSet presAssocID="{268E9A60-6042-4204-9D9F-08B3D56F6248}" presName="textRect" presStyleLbl="revTx" presStyleIdx="2" presStyleCnt="4">
        <dgm:presLayoutVars>
          <dgm:chMax val="1"/>
          <dgm:chPref val="1"/>
        </dgm:presLayoutVars>
      </dgm:prSet>
      <dgm:spPr/>
    </dgm:pt>
    <dgm:pt modelId="{06D06A85-6E81-49A9-B84E-D99F98EA4D59}" type="pres">
      <dgm:prSet presAssocID="{521062CC-09EE-4E35-AFAC-E56A54486304}" presName="sibTrans" presStyleLbl="sibTrans2D1" presStyleIdx="0" presStyleCnt="0"/>
      <dgm:spPr/>
    </dgm:pt>
    <dgm:pt modelId="{4A1D2AEA-57F8-4882-AFC5-01EA82A3D7E1}" type="pres">
      <dgm:prSet presAssocID="{C769C6D0-A78B-4D26-B5BF-EFE0C41E2AFC}" presName="compNode" presStyleCnt="0"/>
      <dgm:spPr/>
    </dgm:pt>
    <dgm:pt modelId="{762AB97A-E479-4E88-9393-640B78A7F5B3}" type="pres">
      <dgm:prSet presAssocID="{C769C6D0-A78B-4D26-B5BF-EFE0C41E2AFC}" presName="iconBgRect" presStyleLbl="bgShp" presStyleIdx="3" presStyleCnt="4"/>
      <dgm:spPr/>
    </dgm:pt>
    <dgm:pt modelId="{3E632B4D-E671-413D-802A-89FC1056E5FB}" type="pres">
      <dgm:prSet presAssocID="{C769C6D0-A78B-4D26-B5BF-EFE0C41E2A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ug"/>
        </a:ext>
      </dgm:extLst>
    </dgm:pt>
    <dgm:pt modelId="{E3762E78-17F2-4B00-96C8-ECC323E73913}" type="pres">
      <dgm:prSet presAssocID="{C769C6D0-A78B-4D26-B5BF-EFE0C41E2AFC}" presName="spaceRect" presStyleCnt="0"/>
      <dgm:spPr/>
    </dgm:pt>
    <dgm:pt modelId="{44BEEBE4-2DA5-4609-BE57-B9535E966E6A}" type="pres">
      <dgm:prSet presAssocID="{C769C6D0-A78B-4D26-B5BF-EFE0C41E2AF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95B9414-7191-47ED-85B6-A1FCF7B3E3DD}" type="presOf" srcId="{268E9A60-6042-4204-9D9F-08B3D56F6248}" destId="{3DEEF521-9EDA-4F97-A506-FDEA60FF756A}" srcOrd="0" destOrd="0" presId="urn:microsoft.com/office/officeart/2018/2/layout/IconCircleList"/>
    <dgm:cxn modelId="{EA244425-C942-4B8C-AE4A-C51D2046E065}" type="presOf" srcId="{FC149FEA-CE3C-43A6-ADC3-B65C28697E3B}" destId="{CF1A173F-FD2E-42C7-8164-442EEAB70797}" srcOrd="0" destOrd="0" presId="urn:microsoft.com/office/officeart/2018/2/layout/IconCircleList"/>
    <dgm:cxn modelId="{FBF52934-18E0-4AFB-B7CC-581C4BC72CC0}" srcId="{28C96C4B-1340-4F19-ADFB-40E82DCFFC5B}" destId="{268E9A60-6042-4204-9D9F-08B3D56F6248}" srcOrd="2" destOrd="0" parTransId="{FAE8FC3A-93CF-4E6C-9AAA-5676B8FC01B9}" sibTransId="{521062CC-09EE-4E35-AFAC-E56A54486304}"/>
    <dgm:cxn modelId="{A73BCA3E-B8DE-4C31-BF1A-6276257AA6AB}" type="presOf" srcId="{28C96C4B-1340-4F19-ADFB-40E82DCFFC5B}" destId="{66F30A11-3AB5-40AD-A239-64F099BB2F1E}" srcOrd="0" destOrd="0" presId="urn:microsoft.com/office/officeart/2018/2/layout/IconCircleList"/>
    <dgm:cxn modelId="{D9E95461-32C5-4A44-94D0-35131764EBBA}" type="presOf" srcId="{8373B834-9568-4FF5-90CA-8033656F6163}" destId="{1E3CA7D2-CCA5-4712-BCB5-26809A6B4069}" srcOrd="0" destOrd="0" presId="urn:microsoft.com/office/officeart/2018/2/layout/IconCircleList"/>
    <dgm:cxn modelId="{F6F41965-503B-48BD-A241-C6C5B0182978}" srcId="{28C96C4B-1340-4F19-ADFB-40E82DCFFC5B}" destId="{C769C6D0-A78B-4D26-B5BF-EFE0C41E2AFC}" srcOrd="3" destOrd="0" parTransId="{268FAD67-081A-4315-B031-194CD724E2C5}" sibTransId="{A4DEBE0B-98E0-408F-AE2D-714AD0ADF03D}"/>
    <dgm:cxn modelId="{A5B4C451-9FF8-4106-9053-349A86EB100A}" srcId="{28C96C4B-1340-4F19-ADFB-40E82DCFFC5B}" destId="{8373B834-9568-4FF5-90CA-8033656F6163}" srcOrd="0" destOrd="0" parTransId="{3B420663-E095-4CA1-A6A4-EE29B0A0953E}" sibTransId="{FC149FEA-CE3C-43A6-ADC3-B65C28697E3B}"/>
    <dgm:cxn modelId="{DCB5D39C-78B8-418B-B235-535B7D5ADB7E}" type="presOf" srcId="{1CEB9470-2159-4185-BFA1-780004146517}" destId="{B81FD853-B24B-4308-BDD2-54358BAADD03}" srcOrd="0" destOrd="0" presId="urn:microsoft.com/office/officeart/2018/2/layout/IconCircleList"/>
    <dgm:cxn modelId="{37BCECB4-3A51-4705-9DE9-AD1D5AF37A59}" type="presOf" srcId="{26F03172-B1ED-4917-9EA8-A0C162479690}" destId="{959E1BA7-6EFC-42B9-AD36-ECE52DB40855}" srcOrd="0" destOrd="0" presId="urn:microsoft.com/office/officeart/2018/2/layout/IconCircleList"/>
    <dgm:cxn modelId="{965E2BBF-CBC4-4D50-AE5B-689B65535248}" type="presOf" srcId="{C769C6D0-A78B-4D26-B5BF-EFE0C41E2AFC}" destId="{44BEEBE4-2DA5-4609-BE57-B9535E966E6A}" srcOrd="0" destOrd="0" presId="urn:microsoft.com/office/officeart/2018/2/layout/IconCircleList"/>
    <dgm:cxn modelId="{CBF940CD-2654-4A87-9FEB-2907B63DF53A}" srcId="{28C96C4B-1340-4F19-ADFB-40E82DCFFC5B}" destId="{1CEB9470-2159-4185-BFA1-780004146517}" srcOrd="1" destOrd="0" parTransId="{675F8C31-D68B-4C42-9EE9-1496E11D972A}" sibTransId="{26F03172-B1ED-4917-9EA8-A0C162479690}"/>
    <dgm:cxn modelId="{DB28ECEE-1C9E-47C9-9841-FDE06EE0DAC1}" type="presOf" srcId="{521062CC-09EE-4E35-AFAC-E56A54486304}" destId="{06D06A85-6E81-49A9-B84E-D99F98EA4D59}" srcOrd="0" destOrd="0" presId="urn:microsoft.com/office/officeart/2018/2/layout/IconCircleList"/>
    <dgm:cxn modelId="{6AACEBA4-A3C9-47F0-A7F0-8D4A29516BC2}" type="presParOf" srcId="{66F30A11-3AB5-40AD-A239-64F099BB2F1E}" destId="{A180A21C-96DA-4689-B728-0B5055AD5528}" srcOrd="0" destOrd="0" presId="urn:microsoft.com/office/officeart/2018/2/layout/IconCircleList"/>
    <dgm:cxn modelId="{EB23E0E5-C23B-4648-B226-ABE95384A144}" type="presParOf" srcId="{A180A21C-96DA-4689-B728-0B5055AD5528}" destId="{2BC6C531-B895-425D-83F3-46A31D91EFFC}" srcOrd="0" destOrd="0" presId="urn:microsoft.com/office/officeart/2018/2/layout/IconCircleList"/>
    <dgm:cxn modelId="{03689D4E-4B66-4524-98AD-33AB64E5A556}" type="presParOf" srcId="{2BC6C531-B895-425D-83F3-46A31D91EFFC}" destId="{531B51C2-B6B1-4CE7-864C-350189D2A02B}" srcOrd="0" destOrd="0" presId="urn:microsoft.com/office/officeart/2018/2/layout/IconCircleList"/>
    <dgm:cxn modelId="{8BBF3E51-CD87-44B0-B8E5-F51BF3EE446F}" type="presParOf" srcId="{2BC6C531-B895-425D-83F3-46A31D91EFFC}" destId="{2295FD8D-210D-4C91-A4FF-D56A385608FE}" srcOrd="1" destOrd="0" presId="urn:microsoft.com/office/officeart/2018/2/layout/IconCircleList"/>
    <dgm:cxn modelId="{5B1CCB45-3569-47AE-AE6F-EEF8BE17164F}" type="presParOf" srcId="{2BC6C531-B895-425D-83F3-46A31D91EFFC}" destId="{0BA42996-D620-49F5-BE31-5D2B2B3BBAA0}" srcOrd="2" destOrd="0" presId="urn:microsoft.com/office/officeart/2018/2/layout/IconCircleList"/>
    <dgm:cxn modelId="{FCE16BD0-500D-405D-B576-D29D7496F82E}" type="presParOf" srcId="{2BC6C531-B895-425D-83F3-46A31D91EFFC}" destId="{1E3CA7D2-CCA5-4712-BCB5-26809A6B4069}" srcOrd="3" destOrd="0" presId="urn:microsoft.com/office/officeart/2018/2/layout/IconCircleList"/>
    <dgm:cxn modelId="{F5F8EF08-C12C-4483-A909-B5F05AB30AFD}" type="presParOf" srcId="{A180A21C-96DA-4689-B728-0B5055AD5528}" destId="{CF1A173F-FD2E-42C7-8164-442EEAB70797}" srcOrd="1" destOrd="0" presId="urn:microsoft.com/office/officeart/2018/2/layout/IconCircleList"/>
    <dgm:cxn modelId="{3D3EA4B9-ED6A-4BCD-B6DA-75020D009B0F}" type="presParOf" srcId="{A180A21C-96DA-4689-B728-0B5055AD5528}" destId="{B815C4BA-FABD-49B5-A70D-5C7C5955EB0D}" srcOrd="2" destOrd="0" presId="urn:microsoft.com/office/officeart/2018/2/layout/IconCircleList"/>
    <dgm:cxn modelId="{5C94F5BE-F0FE-4F8E-98BE-7EC07CA49E5C}" type="presParOf" srcId="{B815C4BA-FABD-49B5-A70D-5C7C5955EB0D}" destId="{21762BEB-3032-41CE-9E06-020D55D5EBBB}" srcOrd="0" destOrd="0" presId="urn:microsoft.com/office/officeart/2018/2/layout/IconCircleList"/>
    <dgm:cxn modelId="{4B1B8A25-5E0F-42C6-A61F-A54891B7AF0B}" type="presParOf" srcId="{B815C4BA-FABD-49B5-A70D-5C7C5955EB0D}" destId="{FC0BD45F-F85D-4E89-8D3A-4FBF65A9FC7D}" srcOrd="1" destOrd="0" presId="urn:microsoft.com/office/officeart/2018/2/layout/IconCircleList"/>
    <dgm:cxn modelId="{C4AC5124-74C6-4793-93C9-1C7778B1AE37}" type="presParOf" srcId="{B815C4BA-FABD-49B5-A70D-5C7C5955EB0D}" destId="{F1589543-2E46-45A9-BEB8-CB4DC9677E59}" srcOrd="2" destOrd="0" presId="urn:microsoft.com/office/officeart/2018/2/layout/IconCircleList"/>
    <dgm:cxn modelId="{82C3FAF9-7EA0-4B38-8A8A-5074C059A034}" type="presParOf" srcId="{B815C4BA-FABD-49B5-A70D-5C7C5955EB0D}" destId="{B81FD853-B24B-4308-BDD2-54358BAADD03}" srcOrd="3" destOrd="0" presId="urn:microsoft.com/office/officeart/2018/2/layout/IconCircleList"/>
    <dgm:cxn modelId="{CF135B81-27CA-489D-8D74-063E12FE5CD5}" type="presParOf" srcId="{A180A21C-96DA-4689-B728-0B5055AD5528}" destId="{959E1BA7-6EFC-42B9-AD36-ECE52DB40855}" srcOrd="3" destOrd="0" presId="urn:microsoft.com/office/officeart/2018/2/layout/IconCircleList"/>
    <dgm:cxn modelId="{32E3BE1E-FA47-46F4-900D-19237D10B47E}" type="presParOf" srcId="{A180A21C-96DA-4689-B728-0B5055AD5528}" destId="{7E479CCD-7695-450A-92C0-D8958100DD14}" srcOrd="4" destOrd="0" presId="urn:microsoft.com/office/officeart/2018/2/layout/IconCircleList"/>
    <dgm:cxn modelId="{76156713-FA2D-494C-B553-D8BF0465E470}" type="presParOf" srcId="{7E479CCD-7695-450A-92C0-D8958100DD14}" destId="{AC402C23-BDAA-4B66-8E35-EF5FBAD2B687}" srcOrd="0" destOrd="0" presId="urn:microsoft.com/office/officeart/2018/2/layout/IconCircleList"/>
    <dgm:cxn modelId="{F924F377-2AC1-4540-ACB3-2F0ED58B7AFF}" type="presParOf" srcId="{7E479CCD-7695-450A-92C0-D8958100DD14}" destId="{D4D57A4D-6E8D-4A19-B60D-F0F0C479E569}" srcOrd="1" destOrd="0" presId="urn:microsoft.com/office/officeart/2018/2/layout/IconCircleList"/>
    <dgm:cxn modelId="{D3BD1E71-D837-419C-97E1-842788FC274B}" type="presParOf" srcId="{7E479CCD-7695-450A-92C0-D8958100DD14}" destId="{C7AB496E-F8A8-4137-B293-A3E6AD3A2FDB}" srcOrd="2" destOrd="0" presId="urn:microsoft.com/office/officeart/2018/2/layout/IconCircleList"/>
    <dgm:cxn modelId="{C7B86795-6F16-424B-AFE7-AC4C1385AD01}" type="presParOf" srcId="{7E479CCD-7695-450A-92C0-D8958100DD14}" destId="{3DEEF521-9EDA-4F97-A506-FDEA60FF756A}" srcOrd="3" destOrd="0" presId="urn:microsoft.com/office/officeart/2018/2/layout/IconCircleList"/>
    <dgm:cxn modelId="{90C408C0-AA14-466C-AE96-23D17C2A3918}" type="presParOf" srcId="{A180A21C-96DA-4689-B728-0B5055AD5528}" destId="{06D06A85-6E81-49A9-B84E-D99F98EA4D59}" srcOrd="5" destOrd="0" presId="urn:microsoft.com/office/officeart/2018/2/layout/IconCircleList"/>
    <dgm:cxn modelId="{5DDC4B8C-2579-4EB0-A8F7-67528D070031}" type="presParOf" srcId="{A180A21C-96DA-4689-B728-0B5055AD5528}" destId="{4A1D2AEA-57F8-4882-AFC5-01EA82A3D7E1}" srcOrd="6" destOrd="0" presId="urn:microsoft.com/office/officeart/2018/2/layout/IconCircleList"/>
    <dgm:cxn modelId="{72C187C3-2809-4AE2-A2C3-0BE3CF4E7050}" type="presParOf" srcId="{4A1D2AEA-57F8-4882-AFC5-01EA82A3D7E1}" destId="{762AB97A-E479-4E88-9393-640B78A7F5B3}" srcOrd="0" destOrd="0" presId="urn:microsoft.com/office/officeart/2018/2/layout/IconCircleList"/>
    <dgm:cxn modelId="{DFDECB69-AA99-469F-B37C-E0CFEDF5661F}" type="presParOf" srcId="{4A1D2AEA-57F8-4882-AFC5-01EA82A3D7E1}" destId="{3E632B4D-E671-413D-802A-89FC1056E5FB}" srcOrd="1" destOrd="0" presId="urn:microsoft.com/office/officeart/2018/2/layout/IconCircleList"/>
    <dgm:cxn modelId="{69B64D7B-3F4E-464F-92FE-6C3F52ACE658}" type="presParOf" srcId="{4A1D2AEA-57F8-4882-AFC5-01EA82A3D7E1}" destId="{E3762E78-17F2-4B00-96C8-ECC323E73913}" srcOrd="2" destOrd="0" presId="urn:microsoft.com/office/officeart/2018/2/layout/IconCircleList"/>
    <dgm:cxn modelId="{89041996-87D2-42AC-BF31-80796C907B2D}" type="presParOf" srcId="{4A1D2AEA-57F8-4882-AFC5-01EA82A3D7E1}" destId="{44BEEBE4-2DA5-4609-BE57-B9535E966E6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ED8E1-C37D-45AE-925D-0D64160A8B95}">
      <dsp:nvSpPr>
        <dsp:cNvPr id="0" name=""/>
        <dsp:cNvSpPr/>
      </dsp:nvSpPr>
      <dsp:spPr>
        <a:xfrm>
          <a:off x="87489" y="125748"/>
          <a:ext cx="1271478" cy="12714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345E3-39C6-4AE5-B967-1E02B06DBA09}">
      <dsp:nvSpPr>
        <dsp:cNvPr id="0" name=""/>
        <dsp:cNvSpPr/>
      </dsp:nvSpPr>
      <dsp:spPr>
        <a:xfrm>
          <a:off x="354499" y="392759"/>
          <a:ext cx="737457" cy="7374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6CD46-26CE-44AF-B497-87B0B963008C}">
      <dsp:nvSpPr>
        <dsp:cNvPr id="0" name=""/>
        <dsp:cNvSpPr/>
      </dsp:nvSpPr>
      <dsp:spPr>
        <a:xfrm>
          <a:off x="1631427" y="125748"/>
          <a:ext cx="2997056" cy="127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 open-source Python library</a:t>
          </a:r>
        </a:p>
      </dsp:txBody>
      <dsp:txXfrm>
        <a:off x="1631427" y="125748"/>
        <a:ext cx="2997056" cy="1271478"/>
      </dsp:txXfrm>
    </dsp:sp>
    <dsp:sp modelId="{77923176-4E08-4171-BD18-7E7C7DFF8F78}">
      <dsp:nvSpPr>
        <dsp:cNvPr id="0" name=""/>
        <dsp:cNvSpPr/>
      </dsp:nvSpPr>
      <dsp:spPr>
        <a:xfrm>
          <a:off x="5150698" y="125748"/>
          <a:ext cx="1271478" cy="12714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0D823-23B3-4DE1-8B8F-1E7F7A3CEB46}">
      <dsp:nvSpPr>
        <dsp:cNvPr id="0" name=""/>
        <dsp:cNvSpPr/>
      </dsp:nvSpPr>
      <dsp:spPr>
        <a:xfrm>
          <a:off x="5417708" y="392759"/>
          <a:ext cx="737457" cy="7374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5D53D-8366-45F7-BBB3-13AEF948A907}">
      <dsp:nvSpPr>
        <dsp:cNvPr id="0" name=""/>
        <dsp:cNvSpPr/>
      </dsp:nvSpPr>
      <dsp:spPr>
        <a:xfrm>
          <a:off x="6694636" y="125748"/>
          <a:ext cx="2997056" cy="127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Turns Jupyter notebooks into interactive web apps</a:t>
          </a:r>
        </a:p>
      </dsp:txBody>
      <dsp:txXfrm>
        <a:off x="6694636" y="125748"/>
        <a:ext cx="2997056" cy="1271478"/>
      </dsp:txXfrm>
    </dsp:sp>
    <dsp:sp modelId="{80564195-FE7F-48ED-B93E-4A551D3DE3B6}">
      <dsp:nvSpPr>
        <dsp:cNvPr id="0" name=""/>
        <dsp:cNvSpPr/>
      </dsp:nvSpPr>
      <dsp:spPr>
        <a:xfrm>
          <a:off x="87489" y="1969585"/>
          <a:ext cx="1271478" cy="12714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2760-1C13-429E-A51E-F451C3FB9CC5}">
      <dsp:nvSpPr>
        <dsp:cNvPr id="0" name=""/>
        <dsp:cNvSpPr/>
      </dsp:nvSpPr>
      <dsp:spPr>
        <a:xfrm>
          <a:off x="354499" y="2236596"/>
          <a:ext cx="737457" cy="7374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9B3DC-8020-4EE1-A2C3-C2C7290A77F5}">
      <dsp:nvSpPr>
        <dsp:cNvPr id="0" name=""/>
        <dsp:cNvSpPr/>
      </dsp:nvSpPr>
      <dsp:spPr>
        <a:xfrm>
          <a:off x="1631427" y="1969585"/>
          <a:ext cx="2997056" cy="127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 need to write HTML/CSS/JS</a:t>
          </a:r>
        </a:p>
      </dsp:txBody>
      <dsp:txXfrm>
        <a:off x="1631427" y="1969585"/>
        <a:ext cx="2997056" cy="1271478"/>
      </dsp:txXfrm>
    </dsp:sp>
    <dsp:sp modelId="{A2CC0DD6-24E0-4748-A7BE-B38E4B838FE0}">
      <dsp:nvSpPr>
        <dsp:cNvPr id="0" name=""/>
        <dsp:cNvSpPr/>
      </dsp:nvSpPr>
      <dsp:spPr>
        <a:xfrm>
          <a:off x="5150698" y="1969585"/>
          <a:ext cx="1271478" cy="12714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4249C-C4EF-4B8F-A60D-5193BEFAA575}">
      <dsp:nvSpPr>
        <dsp:cNvPr id="0" name=""/>
        <dsp:cNvSpPr/>
      </dsp:nvSpPr>
      <dsp:spPr>
        <a:xfrm>
          <a:off x="5417708" y="2236596"/>
          <a:ext cx="737457" cy="7374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8825C-E407-49F9-8C8A-53CAA71AD23F}">
      <dsp:nvSpPr>
        <dsp:cNvPr id="0" name=""/>
        <dsp:cNvSpPr/>
      </dsp:nvSpPr>
      <dsp:spPr>
        <a:xfrm>
          <a:off x="6694636" y="1969585"/>
          <a:ext cx="2997056" cy="127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Ideal for data dashboards and ML demos</a:t>
          </a:r>
        </a:p>
      </dsp:txBody>
      <dsp:txXfrm>
        <a:off x="6694636" y="1969585"/>
        <a:ext cx="2997056" cy="1271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59F40-DAA7-40ED-A37E-2CFDAE51643F}">
      <dsp:nvSpPr>
        <dsp:cNvPr id="0" name=""/>
        <dsp:cNvSpPr/>
      </dsp:nvSpPr>
      <dsp:spPr>
        <a:xfrm>
          <a:off x="2864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43824-D70E-4C07-828C-872D6E40974D}">
      <dsp:nvSpPr>
        <dsp:cNvPr id="0" name=""/>
        <dsp:cNvSpPr/>
      </dsp:nvSpPr>
      <dsp:spPr>
        <a:xfrm>
          <a:off x="230154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📦 No frontend code needed</a:t>
          </a:r>
        </a:p>
      </dsp:txBody>
      <dsp:txXfrm>
        <a:off x="268199" y="1179935"/>
        <a:ext cx="1969516" cy="1222869"/>
      </dsp:txXfrm>
    </dsp:sp>
    <dsp:sp modelId="{A97535E5-385B-4EE1-BE78-397642693A7C}">
      <dsp:nvSpPr>
        <dsp:cNvPr id="0" name=""/>
        <dsp:cNvSpPr/>
      </dsp:nvSpPr>
      <dsp:spPr>
        <a:xfrm>
          <a:off x="2503050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1AD10-11EB-49C3-B27F-A4787AA12EE8}">
      <dsp:nvSpPr>
        <dsp:cNvPr id="0" name=""/>
        <dsp:cNvSpPr/>
      </dsp:nvSpPr>
      <dsp:spPr>
        <a:xfrm>
          <a:off x="2730339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🔐 Hides code, shows only output/widgets</a:t>
          </a:r>
        </a:p>
      </dsp:txBody>
      <dsp:txXfrm>
        <a:off x="2768384" y="1179935"/>
        <a:ext cx="1969516" cy="1222869"/>
      </dsp:txXfrm>
    </dsp:sp>
    <dsp:sp modelId="{C2BD090F-679E-481E-9B06-A1B4307D55D6}">
      <dsp:nvSpPr>
        <dsp:cNvPr id="0" name=""/>
        <dsp:cNvSpPr/>
      </dsp:nvSpPr>
      <dsp:spPr>
        <a:xfrm>
          <a:off x="5003235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C6AF4-8EEE-4C88-B061-BBEF87A2D3F4}">
      <dsp:nvSpPr>
        <dsp:cNvPr id="0" name=""/>
        <dsp:cNvSpPr/>
      </dsp:nvSpPr>
      <dsp:spPr>
        <a:xfrm>
          <a:off x="5230525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🎯 Works with ipywidgets for interactivity</a:t>
          </a:r>
        </a:p>
      </dsp:txBody>
      <dsp:txXfrm>
        <a:off x="5268570" y="1179935"/>
        <a:ext cx="1969516" cy="1222869"/>
      </dsp:txXfrm>
    </dsp:sp>
    <dsp:sp modelId="{123A2F90-6459-44A2-9C25-1E67EA0DA71F}">
      <dsp:nvSpPr>
        <dsp:cNvPr id="0" name=""/>
        <dsp:cNvSpPr/>
      </dsp:nvSpPr>
      <dsp:spPr>
        <a:xfrm>
          <a:off x="7503421" y="925964"/>
          <a:ext cx="2045606" cy="1298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F917D-CB49-4DFB-BE87-BFC30C2552D6}">
      <dsp:nvSpPr>
        <dsp:cNvPr id="0" name=""/>
        <dsp:cNvSpPr/>
      </dsp:nvSpPr>
      <dsp:spPr>
        <a:xfrm>
          <a:off x="7730710" y="1141890"/>
          <a:ext cx="2045606" cy="1298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🌐 Share as dashboards or embed in websites</a:t>
          </a:r>
        </a:p>
      </dsp:txBody>
      <dsp:txXfrm>
        <a:off x="7768755" y="1179935"/>
        <a:ext cx="1969516" cy="12228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09E72-528A-4A0F-8454-59B2BF89E908}">
      <dsp:nvSpPr>
        <dsp:cNvPr id="0" name=""/>
        <dsp:cNvSpPr/>
      </dsp:nvSpPr>
      <dsp:spPr>
        <a:xfrm>
          <a:off x="6915" y="1314105"/>
          <a:ext cx="2161845" cy="25942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542" tIns="0" rIns="21354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🧾 </a:t>
          </a:r>
          <a:r>
            <a:rPr lang="en-US" sz="1100" b="1" kern="1200" dirty="0" err="1"/>
            <a:t>Jupyter</a:t>
          </a:r>
          <a:r>
            <a:rPr lang="en-US" sz="1100" b="1" kern="1200" dirty="0"/>
            <a:t> Notebook</a:t>
          </a:r>
          <a:br>
            <a:rPr lang="en-US" sz="1100" b="1" kern="1200" dirty="0"/>
          </a:br>
          <a:r>
            <a:rPr lang="en-US" sz="1100" b="1" kern="1200" dirty="0"/>
            <a:t> Your source code: markdown, Python code, widgets</a:t>
          </a:r>
          <a:endParaRPr lang="en-US" sz="1100" kern="1200" dirty="0"/>
        </a:p>
      </dsp:txBody>
      <dsp:txXfrm>
        <a:off x="6915" y="2351791"/>
        <a:ext cx="2161845" cy="1556528"/>
      </dsp:txXfrm>
    </dsp:sp>
    <dsp:sp modelId="{7A9833B8-0D45-4D74-A5E4-2EC5D83251B3}">
      <dsp:nvSpPr>
        <dsp:cNvPr id="0" name=""/>
        <dsp:cNvSpPr/>
      </dsp:nvSpPr>
      <dsp:spPr>
        <a:xfrm>
          <a:off x="6915" y="1314105"/>
          <a:ext cx="2161845" cy="103768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542" tIns="165100" rIns="213542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01</a:t>
          </a:r>
        </a:p>
      </dsp:txBody>
      <dsp:txXfrm>
        <a:off x="6915" y="1314105"/>
        <a:ext cx="2161845" cy="1037685"/>
      </dsp:txXfrm>
    </dsp:sp>
    <dsp:sp modelId="{CEB64BD9-B911-4290-A29D-27C946782F80}">
      <dsp:nvSpPr>
        <dsp:cNvPr id="0" name=""/>
        <dsp:cNvSpPr/>
      </dsp:nvSpPr>
      <dsp:spPr>
        <a:xfrm>
          <a:off x="2341708" y="1314105"/>
          <a:ext cx="2161845" cy="25942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542" tIns="0" rIns="21354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💻 Voila CLI</a:t>
          </a:r>
          <a:br>
            <a:rPr lang="en-US" sz="1100" b="1" kern="1200" dirty="0"/>
          </a:br>
          <a:r>
            <a:rPr lang="en-US" sz="1100" b="1" kern="1200" dirty="0"/>
            <a:t> You run </a:t>
          </a:r>
          <a:r>
            <a:rPr lang="en-US" sz="1100" kern="1200" dirty="0"/>
            <a:t>voila </a:t>
          </a:r>
          <a:r>
            <a:rPr lang="en-US" sz="1100" kern="1200" dirty="0" err="1"/>
            <a:t>notebook.ipynb</a:t>
          </a:r>
          <a:endParaRPr lang="en-US" sz="1100" kern="1200" dirty="0"/>
        </a:p>
      </dsp:txBody>
      <dsp:txXfrm>
        <a:off x="2341708" y="2351791"/>
        <a:ext cx="2161845" cy="1556528"/>
      </dsp:txXfrm>
    </dsp:sp>
    <dsp:sp modelId="{D92BCC3A-41BF-4430-AE66-EC28EEA5B9EF}">
      <dsp:nvSpPr>
        <dsp:cNvPr id="0" name=""/>
        <dsp:cNvSpPr/>
      </dsp:nvSpPr>
      <dsp:spPr>
        <a:xfrm>
          <a:off x="2341708" y="1314105"/>
          <a:ext cx="2161845" cy="103768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542" tIns="165100" rIns="213542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02</a:t>
          </a:r>
        </a:p>
      </dsp:txBody>
      <dsp:txXfrm>
        <a:off x="2341708" y="1314105"/>
        <a:ext cx="2161845" cy="1037685"/>
      </dsp:txXfrm>
    </dsp:sp>
    <dsp:sp modelId="{50A45842-245F-424B-A890-C19A3E1C9711}">
      <dsp:nvSpPr>
        <dsp:cNvPr id="0" name=""/>
        <dsp:cNvSpPr/>
      </dsp:nvSpPr>
      <dsp:spPr>
        <a:xfrm>
          <a:off x="4676501" y="1314105"/>
          <a:ext cx="2161845" cy="25942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542" tIns="0" rIns="21354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⚙️ Voila Internals (with nbconvert)</a:t>
          </a:r>
          <a:br>
            <a:rPr lang="en-US" sz="1100" b="1" kern="1200" dirty="0"/>
          </a:br>
          <a:r>
            <a:rPr lang="en-US" sz="1100" b="1" kern="1200" dirty="0"/>
            <a:t>Converts notebook into a safe, code-hidden HTML</a:t>
          </a:r>
          <a:br>
            <a:rPr lang="en-US" sz="1100" b="1" kern="1200" dirty="0"/>
          </a:br>
          <a:r>
            <a:rPr lang="en-US" sz="1100" b="1" kern="1200" dirty="0"/>
            <a:t>Executes all cells in the notebook</a:t>
          </a:r>
          <a:br>
            <a:rPr lang="en-US" sz="1100" b="1" kern="1200" dirty="0"/>
          </a:br>
          <a:r>
            <a:rPr lang="en-US" sz="1100" b="1" kern="1200" dirty="0"/>
            <a:t> Removes code cells from view</a:t>
          </a:r>
          <a:br>
            <a:rPr lang="en-US" sz="1100" b="1" kern="1200" dirty="0"/>
          </a:br>
          <a:r>
            <a:rPr lang="en-US" sz="1100" b="1" kern="1200" dirty="0"/>
            <a:t> Shows only output and widgets</a:t>
          </a:r>
          <a:endParaRPr lang="en-US" sz="1100" kern="1200" dirty="0"/>
        </a:p>
      </dsp:txBody>
      <dsp:txXfrm>
        <a:off x="4676501" y="2351791"/>
        <a:ext cx="2161845" cy="1556528"/>
      </dsp:txXfrm>
    </dsp:sp>
    <dsp:sp modelId="{DADD1BBF-EE4C-4E93-8BD7-63C0A6950A15}">
      <dsp:nvSpPr>
        <dsp:cNvPr id="0" name=""/>
        <dsp:cNvSpPr/>
      </dsp:nvSpPr>
      <dsp:spPr>
        <a:xfrm>
          <a:off x="4676501" y="1314105"/>
          <a:ext cx="2161845" cy="103768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542" tIns="165100" rIns="213542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03</a:t>
          </a:r>
        </a:p>
      </dsp:txBody>
      <dsp:txXfrm>
        <a:off x="4676501" y="1314105"/>
        <a:ext cx="2161845" cy="1037685"/>
      </dsp:txXfrm>
    </dsp:sp>
    <dsp:sp modelId="{EA673C84-5FAC-41CE-A76D-36FE75E0F230}">
      <dsp:nvSpPr>
        <dsp:cNvPr id="0" name=""/>
        <dsp:cNvSpPr/>
      </dsp:nvSpPr>
      <dsp:spPr>
        <a:xfrm>
          <a:off x="7011294" y="1314105"/>
          <a:ext cx="2161845" cy="25942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542" tIns="0" rIns="213542" bIns="3302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🌐 Tornado Web Server</a:t>
          </a:r>
          <a:br>
            <a:rPr lang="en-US" sz="1100" b="1" kern="1200" dirty="0"/>
          </a:br>
          <a:r>
            <a:rPr lang="en-US" sz="1100" b="1" kern="1200" dirty="0">
              <a:latin typeface="Tenorite"/>
            </a:rPr>
            <a:t> </a:t>
          </a:r>
          <a:r>
            <a:rPr lang="en-US" sz="1100" b="1" kern="1200" dirty="0"/>
            <a:t> Hosts the dashboard as a web app</a:t>
          </a:r>
          <a:br>
            <a:rPr lang="en-US" sz="1100" b="1" kern="1200" dirty="0"/>
          </a:br>
          <a:r>
            <a:rPr lang="en-US" sz="1100" b="1" kern="1200" dirty="0"/>
            <a:t> Handles user interactions behind the scenes</a:t>
          </a:r>
          <a:endParaRPr lang="en-US" sz="1100" kern="1200" dirty="0"/>
        </a:p>
      </dsp:txBody>
      <dsp:txXfrm>
        <a:off x="7011294" y="2351791"/>
        <a:ext cx="2161845" cy="1556528"/>
      </dsp:txXfrm>
    </dsp:sp>
    <dsp:sp modelId="{4746CA3E-E933-4EB3-AB41-1C613DE1C921}">
      <dsp:nvSpPr>
        <dsp:cNvPr id="0" name=""/>
        <dsp:cNvSpPr/>
      </dsp:nvSpPr>
      <dsp:spPr>
        <a:xfrm>
          <a:off x="7011294" y="1314105"/>
          <a:ext cx="2161845" cy="103768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542" tIns="165100" rIns="213542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04</a:t>
          </a:r>
        </a:p>
      </dsp:txBody>
      <dsp:txXfrm>
        <a:off x="7011294" y="1314105"/>
        <a:ext cx="2161845" cy="1037685"/>
      </dsp:txXfrm>
    </dsp:sp>
    <dsp:sp modelId="{4204F746-F00E-4191-9DFA-B2B24AB318E5}">
      <dsp:nvSpPr>
        <dsp:cNvPr id="0" name=""/>
        <dsp:cNvSpPr/>
      </dsp:nvSpPr>
      <dsp:spPr>
        <a:xfrm>
          <a:off x="9346087" y="1314105"/>
          <a:ext cx="2161845" cy="25942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542" tIns="0" rIns="213542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🖥️ Web App in Browser</a:t>
          </a:r>
          <a:br>
            <a:rPr lang="en-US" sz="1100" b="1" kern="1200" dirty="0"/>
          </a:br>
          <a:r>
            <a:rPr lang="en-US" sz="1100" b="1" kern="1200" dirty="0"/>
            <a:t> The end-user sees interactive widgets, charts, and results</a:t>
          </a:r>
          <a:br>
            <a:rPr lang="en-US" sz="1100" b="1" kern="1200" dirty="0"/>
          </a:br>
          <a:r>
            <a:rPr lang="en-US" sz="1100" b="1" kern="1200" dirty="0"/>
            <a:t> No need for </a:t>
          </a:r>
          <a:r>
            <a:rPr lang="en-US" sz="1100" b="1" kern="1200" dirty="0" err="1"/>
            <a:t>Jupyter</a:t>
          </a:r>
          <a:r>
            <a:rPr lang="en-US" sz="1100" b="1" kern="1200" dirty="0"/>
            <a:t> or Python on their machine</a:t>
          </a:r>
          <a:endParaRPr lang="en-US" sz="1100" kern="1200" dirty="0"/>
        </a:p>
      </dsp:txBody>
      <dsp:txXfrm>
        <a:off x="9346087" y="2351791"/>
        <a:ext cx="2161845" cy="1556528"/>
      </dsp:txXfrm>
    </dsp:sp>
    <dsp:sp modelId="{B7965838-9F93-44DD-91CA-4BCB414CAA6F}">
      <dsp:nvSpPr>
        <dsp:cNvPr id="0" name=""/>
        <dsp:cNvSpPr/>
      </dsp:nvSpPr>
      <dsp:spPr>
        <a:xfrm>
          <a:off x="9346087" y="1314105"/>
          <a:ext cx="2161845" cy="103768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542" tIns="165100" rIns="213542" bIns="16510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05</a:t>
          </a:r>
        </a:p>
      </dsp:txBody>
      <dsp:txXfrm>
        <a:off x="9346087" y="1314105"/>
        <a:ext cx="2161845" cy="10376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EA62D-9CEF-4566-AFA2-B4241BA16E1D}">
      <dsp:nvSpPr>
        <dsp:cNvPr id="0" name=""/>
        <dsp:cNvSpPr/>
      </dsp:nvSpPr>
      <dsp:spPr>
        <a:xfrm>
          <a:off x="816508" y="717307"/>
          <a:ext cx="922207" cy="9222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96C9E-05C6-495A-9EB3-7D8D6D3BD563}">
      <dsp:nvSpPr>
        <dsp:cNvPr id="0" name=""/>
        <dsp:cNvSpPr/>
      </dsp:nvSpPr>
      <dsp:spPr>
        <a:xfrm>
          <a:off x="252937" y="1929507"/>
          <a:ext cx="2049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Supports </a:t>
          </a:r>
          <a:r>
            <a:rPr lang="en-US" sz="1700" kern="1200" dirty="0" err="1"/>
            <a:t>ipywidgets</a:t>
          </a:r>
          <a:r>
            <a:rPr lang="en-US" sz="1700" kern="1200" dirty="0"/>
            <a:t>, matplotlib, </a:t>
          </a:r>
          <a:r>
            <a:rPr lang="en-US" sz="1700" kern="1200" dirty="0" err="1"/>
            <a:t>plotly</a:t>
          </a:r>
          <a:r>
            <a:rPr lang="en-US" sz="1700" kern="1200" dirty="0"/>
            <a:t>, etc.</a:t>
          </a:r>
        </a:p>
      </dsp:txBody>
      <dsp:txXfrm>
        <a:off x="252937" y="1929507"/>
        <a:ext cx="2049349" cy="720000"/>
      </dsp:txXfrm>
    </dsp:sp>
    <dsp:sp modelId="{5BE5F90A-62D1-4A88-A50B-C2DBD5093593}">
      <dsp:nvSpPr>
        <dsp:cNvPr id="0" name=""/>
        <dsp:cNvSpPr/>
      </dsp:nvSpPr>
      <dsp:spPr>
        <a:xfrm>
          <a:off x="3224494" y="717307"/>
          <a:ext cx="922207" cy="9222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5CCEB-412A-4C96-A2F6-22C636A40612}">
      <dsp:nvSpPr>
        <dsp:cNvPr id="0" name=""/>
        <dsp:cNvSpPr/>
      </dsp:nvSpPr>
      <dsp:spPr>
        <a:xfrm>
          <a:off x="2660923" y="1929507"/>
          <a:ext cx="2049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Supports custom themes and templates</a:t>
          </a:r>
        </a:p>
      </dsp:txBody>
      <dsp:txXfrm>
        <a:off x="2660923" y="1929507"/>
        <a:ext cx="2049349" cy="720000"/>
      </dsp:txXfrm>
    </dsp:sp>
    <dsp:sp modelId="{2FA5CA73-2495-4350-B1D5-E666733FCB1A}">
      <dsp:nvSpPr>
        <dsp:cNvPr id="0" name=""/>
        <dsp:cNvSpPr/>
      </dsp:nvSpPr>
      <dsp:spPr>
        <a:xfrm>
          <a:off x="5632480" y="717307"/>
          <a:ext cx="922207" cy="9222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AB31C-1A00-401D-9302-161BF3FE77A0}">
      <dsp:nvSpPr>
        <dsp:cNvPr id="0" name=""/>
        <dsp:cNvSpPr/>
      </dsp:nvSpPr>
      <dsp:spPr>
        <a:xfrm>
          <a:off x="5068909" y="1929507"/>
          <a:ext cx="2049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Docker, Binder, </a:t>
          </a:r>
          <a:r>
            <a:rPr lang="en-US" sz="1700" kern="1200" dirty="0" err="1"/>
            <a:t>JupyterHub</a:t>
          </a:r>
          <a:r>
            <a:rPr lang="en-US" sz="1700" kern="1200" dirty="0"/>
            <a:t> integration</a:t>
          </a:r>
        </a:p>
      </dsp:txBody>
      <dsp:txXfrm>
        <a:off x="5068909" y="1929507"/>
        <a:ext cx="2049349" cy="720000"/>
      </dsp:txXfrm>
    </dsp:sp>
    <dsp:sp modelId="{E5F8BBAE-4133-4356-85ED-2A41B4AD4943}">
      <dsp:nvSpPr>
        <dsp:cNvPr id="0" name=""/>
        <dsp:cNvSpPr/>
      </dsp:nvSpPr>
      <dsp:spPr>
        <a:xfrm>
          <a:off x="8040465" y="717307"/>
          <a:ext cx="922207" cy="9222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7F939-6784-43DE-B0C4-90980F856714}">
      <dsp:nvSpPr>
        <dsp:cNvPr id="0" name=""/>
        <dsp:cNvSpPr/>
      </dsp:nvSpPr>
      <dsp:spPr>
        <a:xfrm>
          <a:off x="7476894" y="1929507"/>
          <a:ext cx="2049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Secure and customizable</a:t>
          </a:r>
        </a:p>
      </dsp:txBody>
      <dsp:txXfrm>
        <a:off x="7476894" y="1929507"/>
        <a:ext cx="2049349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184F0-830A-4524-8458-981E9DCFDF1B}">
      <dsp:nvSpPr>
        <dsp:cNvPr id="0" name=""/>
        <dsp:cNvSpPr/>
      </dsp:nvSpPr>
      <dsp:spPr>
        <a:xfrm>
          <a:off x="0" y="1426"/>
          <a:ext cx="9780587" cy="72296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04973-C3CC-4888-A769-A3B87B3596C0}">
      <dsp:nvSpPr>
        <dsp:cNvPr id="0" name=""/>
        <dsp:cNvSpPr/>
      </dsp:nvSpPr>
      <dsp:spPr>
        <a:xfrm>
          <a:off x="218696" y="164093"/>
          <a:ext cx="397630" cy="397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E324A-CFFD-419D-B8CB-A130721967E3}">
      <dsp:nvSpPr>
        <dsp:cNvPr id="0" name=""/>
        <dsp:cNvSpPr/>
      </dsp:nvSpPr>
      <dsp:spPr>
        <a:xfrm>
          <a:off x="835024" y="1426"/>
          <a:ext cx="8945562" cy="72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14" tIns="76514" rIns="76514" bIns="7651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🧠 ML Model Demo Apps</a:t>
          </a:r>
        </a:p>
      </dsp:txBody>
      <dsp:txXfrm>
        <a:off x="835024" y="1426"/>
        <a:ext cx="8945562" cy="722964"/>
      </dsp:txXfrm>
    </dsp:sp>
    <dsp:sp modelId="{BCD3FEA0-3A46-431B-AB0B-FCFCBC5CBC7B}">
      <dsp:nvSpPr>
        <dsp:cNvPr id="0" name=""/>
        <dsp:cNvSpPr/>
      </dsp:nvSpPr>
      <dsp:spPr>
        <a:xfrm>
          <a:off x="0" y="905132"/>
          <a:ext cx="9780587" cy="72296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2ADDA8-30A9-44BE-B100-643B6935F145}">
      <dsp:nvSpPr>
        <dsp:cNvPr id="0" name=""/>
        <dsp:cNvSpPr/>
      </dsp:nvSpPr>
      <dsp:spPr>
        <a:xfrm>
          <a:off x="218696" y="1067799"/>
          <a:ext cx="397630" cy="397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F9163-E6B7-43E6-B165-5DD62899D58E}">
      <dsp:nvSpPr>
        <dsp:cNvPr id="0" name=""/>
        <dsp:cNvSpPr/>
      </dsp:nvSpPr>
      <dsp:spPr>
        <a:xfrm>
          <a:off x="835024" y="905132"/>
          <a:ext cx="8945562" cy="72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14" tIns="76514" rIns="76514" bIns="7651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📊 Business Dashboards</a:t>
          </a:r>
        </a:p>
      </dsp:txBody>
      <dsp:txXfrm>
        <a:off x="835024" y="905132"/>
        <a:ext cx="8945562" cy="722964"/>
      </dsp:txXfrm>
    </dsp:sp>
    <dsp:sp modelId="{28FE95D1-BACF-4CC9-8BA4-0D4719803A1D}">
      <dsp:nvSpPr>
        <dsp:cNvPr id="0" name=""/>
        <dsp:cNvSpPr/>
      </dsp:nvSpPr>
      <dsp:spPr>
        <a:xfrm>
          <a:off x="0" y="1808838"/>
          <a:ext cx="9780587" cy="72296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D2A9F-5094-43BC-8865-BB3952CC94C1}">
      <dsp:nvSpPr>
        <dsp:cNvPr id="0" name=""/>
        <dsp:cNvSpPr/>
      </dsp:nvSpPr>
      <dsp:spPr>
        <a:xfrm>
          <a:off x="218696" y="1971505"/>
          <a:ext cx="397630" cy="3976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28C175-D5A8-4D93-916E-9B5F601DE790}">
      <dsp:nvSpPr>
        <dsp:cNvPr id="0" name=""/>
        <dsp:cNvSpPr/>
      </dsp:nvSpPr>
      <dsp:spPr>
        <a:xfrm>
          <a:off x="835024" y="1808838"/>
          <a:ext cx="8945562" cy="72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14" tIns="76514" rIns="76514" bIns="7651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📈 Data Exploration Tools</a:t>
          </a:r>
        </a:p>
      </dsp:txBody>
      <dsp:txXfrm>
        <a:off x="835024" y="1808838"/>
        <a:ext cx="8945562" cy="722964"/>
      </dsp:txXfrm>
    </dsp:sp>
    <dsp:sp modelId="{F5ABBCF3-CBFF-4A39-A6E7-B83E7182622A}">
      <dsp:nvSpPr>
        <dsp:cNvPr id="0" name=""/>
        <dsp:cNvSpPr/>
      </dsp:nvSpPr>
      <dsp:spPr>
        <a:xfrm>
          <a:off x="0" y="2712544"/>
          <a:ext cx="9780587" cy="72296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F52E6-5DEC-4DE4-BAF7-F9CBD9428133}">
      <dsp:nvSpPr>
        <dsp:cNvPr id="0" name=""/>
        <dsp:cNvSpPr/>
      </dsp:nvSpPr>
      <dsp:spPr>
        <a:xfrm>
          <a:off x="218696" y="2875211"/>
          <a:ext cx="397630" cy="3976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732FE-4435-4906-B752-A1FCC23AC646}">
      <dsp:nvSpPr>
        <dsp:cNvPr id="0" name=""/>
        <dsp:cNvSpPr/>
      </dsp:nvSpPr>
      <dsp:spPr>
        <a:xfrm>
          <a:off x="835024" y="2712544"/>
          <a:ext cx="8945562" cy="722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14" tIns="76514" rIns="76514" bIns="7651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🧪 Education &amp; Research Tools</a:t>
          </a:r>
        </a:p>
      </dsp:txBody>
      <dsp:txXfrm>
        <a:off x="835024" y="2712544"/>
        <a:ext cx="8945562" cy="7229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B51C2-B6B1-4CE7-864C-350189D2A02B}">
      <dsp:nvSpPr>
        <dsp:cNvPr id="0" name=""/>
        <dsp:cNvSpPr/>
      </dsp:nvSpPr>
      <dsp:spPr>
        <a:xfrm>
          <a:off x="87489" y="125749"/>
          <a:ext cx="1271478" cy="12714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5FD8D-210D-4C91-A4FF-D56A385608FE}">
      <dsp:nvSpPr>
        <dsp:cNvPr id="0" name=""/>
        <dsp:cNvSpPr/>
      </dsp:nvSpPr>
      <dsp:spPr>
        <a:xfrm>
          <a:off x="354499" y="392760"/>
          <a:ext cx="737457" cy="7374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CA7D2-CCA5-4712-BCB5-26809A6B4069}">
      <dsp:nvSpPr>
        <dsp:cNvPr id="0" name=""/>
        <dsp:cNvSpPr/>
      </dsp:nvSpPr>
      <dsp:spPr>
        <a:xfrm>
          <a:off x="1631427" y="125749"/>
          <a:ext cx="2997056" cy="127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Not suitable for complex web apps</a:t>
          </a:r>
        </a:p>
      </dsp:txBody>
      <dsp:txXfrm>
        <a:off x="1631427" y="125749"/>
        <a:ext cx="2997056" cy="1271478"/>
      </dsp:txXfrm>
    </dsp:sp>
    <dsp:sp modelId="{21762BEB-3032-41CE-9E06-020D55D5EBBB}">
      <dsp:nvSpPr>
        <dsp:cNvPr id="0" name=""/>
        <dsp:cNvSpPr/>
      </dsp:nvSpPr>
      <dsp:spPr>
        <a:xfrm>
          <a:off x="5150698" y="125749"/>
          <a:ext cx="1271478" cy="12714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BD45F-F85D-4E89-8D3A-4FBF65A9FC7D}">
      <dsp:nvSpPr>
        <dsp:cNvPr id="0" name=""/>
        <dsp:cNvSpPr/>
      </dsp:nvSpPr>
      <dsp:spPr>
        <a:xfrm>
          <a:off x="5417708" y="392760"/>
          <a:ext cx="737457" cy="7374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FD853-B24B-4308-BDD2-54358BAADD03}">
      <dsp:nvSpPr>
        <dsp:cNvPr id="0" name=""/>
        <dsp:cNvSpPr/>
      </dsp:nvSpPr>
      <dsp:spPr>
        <a:xfrm>
          <a:off x="6694636" y="125749"/>
          <a:ext cx="2997056" cy="127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Single-Page Design, No built-in support for multipage apps or navigation.</a:t>
          </a:r>
          <a:endParaRPr lang="en-US" sz="2300" kern="1200"/>
        </a:p>
      </dsp:txBody>
      <dsp:txXfrm>
        <a:off x="6694636" y="125749"/>
        <a:ext cx="2997056" cy="1271478"/>
      </dsp:txXfrm>
    </dsp:sp>
    <dsp:sp modelId="{AC402C23-BDAA-4B66-8E35-EF5FBAD2B687}">
      <dsp:nvSpPr>
        <dsp:cNvPr id="0" name=""/>
        <dsp:cNvSpPr/>
      </dsp:nvSpPr>
      <dsp:spPr>
        <a:xfrm>
          <a:off x="87489" y="1969586"/>
          <a:ext cx="1271478" cy="12714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57A4D-6E8D-4A19-B60D-F0F0C479E569}">
      <dsp:nvSpPr>
        <dsp:cNvPr id="0" name=""/>
        <dsp:cNvSpPr/>
      </dsp:nvSpPr>
      <dsp:spPr>
        <a:xfrm>
          <a:off x="354499" y="2236597"/>
          <a:ext cx="737457" cy="7374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EF521-9EDA-4F97-A506-FDEA60FF756A}">
      <dsp:nvSpPr>
        <dsp:cNvPr id="0" name=""/>
        <dsp:cNvSpPr/>
      </dsp:nvSpPr>
      <dsp:spPr>
        <a:xfrm>
          <a:off x="1631427" y="1969586"/>
          <a:ext cx="2997056" cy="127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Backend runs whole notebook on launch</a:t>
          </a:r>
        </a:p>
      </dsp:txBody>
      <dsp:txXfrm>
        <a:off x="1631427" y="1969586"/>
        <a:ext cx="2997056" cy="1271478"/>
      </dsp:txXfrm>
    </dsp:sp>
    <dsp:sp modelId="{762AB97A-E479-4E88-9393-640B78A7F5B3}">
      <dsp:nvSpPr>
        <dsp:cNvPr id="0" name=""/>
        <dsp:cNvSpPr/>
      </dsp:nvSpPr>
      <dsp:spPr>
        <a:xfrm>
          <a:off x="5150698" y="1969586"/>
          <a:ext cx="1271478" cy="127147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32B4D-E671-413D-802A-89FC1056E5FB}">
      <dsp:nvSpPr>
        <dsp:cNvPr id="0" name=""/>
        <dsp:cNvSpPr/>
      </dsp:nvSpPr>
      <dsp:spPr>
        <a:xfrm>
          <a:off x="5417708" y="2236597"/>
          <a:ext cx="737457" cy="7374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EEBE4-2DA5-4609-BE57-B9535E966E6A}">
      <dsp:nvSpPr>
        <dsp:cNvPr id="0" name=""/>
        <dsp:cNvSpPr/>
      </dsp:nvSpPr>
      <dsp:spPr>
        <a:xfrm>
          <a:off x="6694636" y="1969586"/>
          <a:ext cx="2997056" cy="1271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Limited frontend flexibility compared to Dash/Streamlit</a:t>
          </a:r>
        </a:p>
      </dsp:txBody>
      <dsp:txXfrm>
        <a:off x="6694636" y="1969586"/>
        <a:ext cx="2997056" cy="1271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 anchor="ctr">
            <a:normAutofit/>
          </a:bodyPr>
          <a:lstStyle/>
          <a:p>
            <a:r>
              <a:rPr lang="en-US" b="0"/>
              <a:t>Voila: Turn </a:t>
            </a:r>
            <a:r>
              <a:rPr lang="en-US" b="0" err="1"/>
              <a:t>Jupyter</a:t>
            </a:r>
            <a:r>
              <a:rPr lang="en-US" b="0"/>
              <a:t> Notebooks into Web Apps</a:t>
            </a:r>
            <a:endParaRPr lang="en-US" dirty="0"/>
          </a:p>
        </p:txBody>
      </p:sp>
      <p:pic>
        <p:nvPicPr>
          <p:cNvPr id="3" name="Picture 2" descr="Jupyter notebooks to standalone ...">
            <a:extLst>
              <a:ext uri="{FF2B5EF4-FFF2-40B4-BE49-F238E27FC236}">
                <a16:creationId xmlns:a16="http://schemas.microsoft.com/office/drawing/2014/main" id="{7175EE4A-CC49-1720-7715-300CF4A95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539" y="2188103"/>
            <a:ext cx="2637367" cy="109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b="0"/>
              <a:t>Limitations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1C83BE8-B737-D15C-E523-4BE4B1A7D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46606"/>
              </p:ext>
            </p:extLst>
          </p:nvPr>
        </p:nvGraphicFramePr>
        <p:xfrm>
          <a:off x="1158865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 anchor="b">
            <a:normAutofit/>
          </a:bodyPr>
          <a:lstStyle/>
          <a:p>
            <a:r>
              <a:rPr lang="en-US" dirty="0"/>
              <a:t> Code Example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Title:</a:t>
            </a:r>
            <a:r>
              <a:rPr lang="en-US" dirty="0">
                <a:ea typeface="+mn-lt"/>
                <a:cs typeface="+mn-lt"/>
              </a:rPr>
              <a:t> Voila Library: From Notebook to Dashboard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Subtitle:</a:t>
            </a:r>
            <a:r>
              <a:rPr lang="en-US" dirty="0">
                <a:ea typeface="+mn-lt"/>
                <a:cs typeface="+mn-lt"/>
              </a:rPr>
              <a:t> Making interactive web apps from </a:t>
            </a:r>
            <a:r>
              <a:rPr lang="en-US" err="1">
                <a:ea typeface="+mn-lt"/>
                <a:cs typeface="+mn-lt"/>
              </a:rPr>
              <a:t>Jupyter</a:t>
            </a:r>
            <a:r>
              <a:rPr lang="en-US" dirty="0">
                <a:ea typeface="+mn-lt"/>
                <a:cs typeface="+mn-lt"/>
              </a:rPr>
              <a:t> notebooks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Presented by:</a:t>
            </a:r>
            <a:r>
              <a:rPr lang="en-US" dirty="0">
                <a:ea typeface="+mn-lt"/>
                <a:cs typeface="+mn-lt"/>
              </a:rPr>
              <a:t> Jani Miya Shaik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Date:</a:t>
            </a:r>
            <a:r>
              <a:rPr lang="en-US" dirty="0">
                <a:ea typeface="+mn-lt"/>
                <a:cs typeface="+mn-lt"/>
              </a:rPr>
              <a:t> April 8th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8570-161C-16F3-88F3-81656F36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b="0"/>
              <a:t>What is Voila?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3726579-B1C3-D950-7E3C-6118101236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782231"/>
              </p:ext>
            </p:extLst>
          </p:nvPr>
        </p:nvGraphicFramePr>
        <p:xfrm>
          <a:off x="1167493" y="2084832"/>
          <a:ext cx="9779182" cy="33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101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7DF5-D995-ED23-D3BC-45059597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b="0"/>
              <a:t>Why Use Voila?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8F821D-1A34-AA89-B6A4-4F5DC6ED5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429202"/>
              </p:ext>
            </p:extLst>
          </p:nvPr>
        </p:nvGraphicFramePr>
        <p:xfrm>
          <a:off x="1158865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161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194F-40E8-719A-B9AB-3206ACE7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b="0"/>
              <a:t>How Voila Works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799DF89-64A3-363B-F48A-9D065EF1C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004206"/>
              </p:ext>
            </p:extLst>
          </p:nvPr>
        </p:nvGraphicFramePr>
        <p:xfrm>
          <a:off x="467421" y="1509467"/>
          <a:ext cx="11514848" cy="522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235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57C5-B4B0-2302-0A61-77FA0A97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b="0" dirty="0"/>
              <a:t>Key Features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23B190-E58E-6A8F-B16C-5DC29C6E2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294652"/>
              </p:ext>
            </p:extLst>
          </p:nvPr>
        </p:nvGraphicFramePr>
        <p:xfrm>
          <a:off x="1158865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54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2D43-9C16-A592-58AB-38D234D7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 anchor="b">
            <a:normAutofit/>
          </a:bodyPr>
          <a:lstStyle/>
          <a:p>
            <a:r>
              <a:rPr lang="en-US" b="0"/>
              <a:t>Use Cases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80460C-A03C-C3EB-98FE-DC106B101775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2721346432"/>
              </p:ext>
            </p:extLst>
          </p:nvPr>
        </p:nvGraphicFramePr>
        <p:xfrm>
          <a:off x="1166087" y="2652713"/>
          <a:ext cx="9780587" cy="343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2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489" y="457199"/>
            <a:ext cx="10095599" cy="1920240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Deployment Options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529900" y="2706688"/>
            <a:ext cx="9963600" cy="3382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3210" indent="-283210"/>
            <a:r>
              <a:rPr lang="en-US" dirty="0">
                <a:ea typeface="+mn-lt"/>
                <a:cs typeface="+mn-lt"/>
              </a:rPr>
              <a:t>Locally via command line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On Binder (</a:t>
            </a:r>
            <a:r>
              <a:rPr lang="en-US" dirty="0">
                <a:latin typeface="Consolas"/>
              </a:rPr>
              <a:t>mybinder.org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Using Docker</a:t>
            </a:r>
            <a:endParaRPr lang="en-US" dirty="0"/>
          </a:p>
          <a:p>
            <a:pPr marL="283210" indent="-283210"/>
            <a:r>
              <a:rPr lang="en-US" dirty="0">
                <a:ea typeface="+mn-lt"/>
                <a:cs typeface="+mn-lt"/>
              </a:rPr>
              <a:t>On cloud with </a:t>
            </a:r>
            <a:r>
              <a:rPr lang="en-US" dirty="0" err="1">
                <a:ea typeface="+mn-lt"/>
                <a:cs typeface="+mn-lt"/>
              </a:rPr>
              <a:t>JupyterHub</a:t>
            </a:r>
            <a:r>
              <a:rPr lang="en-US" dirty="0">
                <a:ea typeface="+mn-lt"/>
                <a:cs typeface="+mn-lt"/>
              </a:rPr>
              <a:t>, Heroku, GCP, etc.</a:t>
            </a:r>
            <a:endParaRPr lang="en-US" dirty="0"/>
          </a:p>
          <a:p>
            <a:pPr marL="283210" indent="-283210"/>
            <a:endParaRPr lang="en-US" dirty="0"/>
          </a:p>
          <a:p>
            <a:pPr marL="566420" lvl="1" indent="-283210"/>
            <a:endParaRPr lang="en-US" dirty="0"/>
          </a:p>
          <a:p>
            <a:pPr marL="283210" indent="-28321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 anchor="b">
            <a:normAutofit/>
          </a:bodyPr>
          <a:lstStyle/>
          <a:p>
            <a:r>
              <a:rPr lang="en-US" b="0"/>
              <a:t>Voila vs. Alternatives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87561"/>
            <a:ext cx="2693306" cy="389054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5EF245D-BDFE-8AF3-CD1E-A9B94A616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631996"/>
              </p:ext>
            </p:extLst>
          </p:nvPr>
        </p:nvGraphicFramePr>
        <p:xfrm>
          <a:off x="2727678" y="2351096"/>
          <a:ext cx="6730276" cy="3363479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031691">
                  <a:extLst>
                    <a:ext uri="{9D8B030D-6E8A-4147-A177-3AD203B41FA5}">
                      <a16:colId xmlns:a16="http://schemas.microsoft.com/office/drawing/2014/main" val="1206441395"/>
                    </a:ext>
                  </a:extLst>
                </a:gridCol>
                <a:gridCol w="1487109">
                  <a:extLst>
                    <a:ext uri="{9D8B030D-6E8A-4147-A177-3AD203B41FA5}">
                      <a16:colId xmlns:a16="http://schemas.microsoft.com/office/drawing/2014/main" val="2619165451"/>
                    </a:ext>
                  </a:extLst>
                </a:gridCol>
                <a:gridCol w="1604942">
                  <a:extLst>
                    <a:ext uri="{9D8B030D-6E8A-4147-A177-3AD203B41FA5}">
                      <a16:colId xmlns:a16="http://schemas.microsoft.com/office/drawing/2014/main" val="120053645"/>
                    </a:ext>
                  </a:extLst>
                </a:gridCol>
                <a:gridCol w="1606534">
                  <a:extLst>
                    <a:ext uri="{9D8B030D-6E8A-4147-A177-3AD203B41FA5}">
                      <a16:colId xmlns:a16="http://schemas.microsoft.com/office/drawing/2014/main" val="3521144588"/>
                    </a:ext>
                  </a:extLst>
                </a:gridCol>
              </a:tblGrid>
              <a:tr h="525945">
                <a:tc>
                  <a:txBody>
                    <a:bodyPr/>
                    <a:lstStyle/>
                    <a:p>
                      <a:r>
                        <a:rPr lang="en-US" sz="2400" dirty="0"/>
                        <a:t>Feature</a:t>
                      </a:r>
                    </a:p>
                  </a:txBody>
                  <a:tcPr marL="122379" marR="122379" marT="61190" marB="6119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Voila</a:t>
                      </a:r>
                    </a:p>
                  </a:txBody>
                  <a:tcPr marL="122379" marR="122379" marT="61190" marB="61190"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Streamlit</a:t>
                      </a:r>
                    </a:p>
                  </a:txBody>
                  <a:tcPr marL="122379" marR="122379" marT="61190" marB="6119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Dash</a:t>
                      </a:r>
                    </a:p>
                  </a:txBody>
                  <a:tcPr marL="122379" marR="122379" marT="61190" marB="61190" anchor="ctr"/>
                </a:tc>
                <a:extLst>
                  <a:ext uri="{0D108BD9-81ED-4DB2-BD59-A6C34878D82A}">
                    <a16:rowId xmlns:a16="http://schemas.microsoft.com/office/drawing/2014/main" val="3154123499"/>
                  </a:ext>
                </a:extLst>
              </a:tr>
              <a:tr h="892822">
                <a:tc>
                  <a:txBody>
                    <a:bodyPr/>
                    <a:lstStyle/>
                    <a:p>
                      <a:r>
                        <a:rPr lang="en-US" sz="2400" dirty="0"/>
                        <a:t>Code Hidden</a:t>
                      </a:r>
                    </a:p>
                  </a:txBody>
                  <a:tcPr marL="122379" marR="122379" marT="61190" marB="6119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✅</a:t>
                      </a:r>
                    </a:p>
                  </a:txBody>
                  <a:tcPr marL="122379" marR="122379" marT="61190" marB="6119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❌</a:t>
                      </a:r>
                    </a:p>
                  </a:txBody>
                  <a:tcPr marL="122379" marR="122379" marT="61190" marB="6119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❌</a:t>
                      </a:r>
                    </a:p>
                  </a:txBody>
                  <a:tcPr marL="122379" marR="122379" marT="61190" marB="61190" anchor="ctr"/>
                </a:tc>
                <a:extLst>
                  <a:ext uri="{0D108BD9-81ED-4DB2-BD59-A6C34878D82A}">
                    <a16:rowId xmlns:a16="http://schemas.microsoft.com/office/drawing/2014/main" val="1806891632"/>
                  </a:ext>
                </a:extLst>
              </a:tr>
              <a:tr h="892822">
                <a:tc>
                  <a:txBody>
                    <a:bodyPr/>
                    <a:lstStyle/>
                    <a:p>
                      <a:r>
                        <a:rPr lang="en-US" sz="2400" dirty="0" err="1"/>
                        <a:t>Jupyter</a:t>
                      </a:r>
                      <a:r>
                        <a:rPr lang="en-US" sz="2400" dirty="0"/>
                        <a:t> Native</a:t>
                      </a:r>
                    </a:p>
                  </a:txBody>
                  <a:tcPr marL="122379" marR="122379" marT="61190" marB="6119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✅</a:t>
                      </a:r>
                    </a:p>
                  </a:txBody>
                  <a:tcPr marL="122379" marR="122379" marT="61190" marB="6119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❌</a:t>
                      </a:r>
                    </a:p>
                  </a:txBody>
                  <a:tcPr marL="122379" marR="122379" marT="61190" marB="6119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❌</a:t>
                      </a:r>
                    </a:p>
                  </a:txBody>
                  <a:tcPr marL="122379" marR="122379" marT="61190" marB="61190" anchor="ctr"/>
                </a:tc>
                <a:extLst>
                  <a:ext uri="{0D108BD9-81ED-4DB2-BD59-A6C34878D82A}">
                    <a16:rowId xmlns:a16="http://schemas.microsoft.com/office/drawing/2014/main" val="572197231"/>
                  </a:ext>
                </a:extLst>
              </a:tr>
              <a:tr h="525945">
                <a:tc>
                  <a:txBody>
                    <a:bodyPr/>
                    <a:lstStyle/>
                    <a:p>
                      <a:r>
                        <a:rPr lang="en-US" sz="2400" dirty="0"/>
                        <a:t>Frontend UI</a:t>
                      </a:r>
                    </a:p>
                  </a:txBody>
                  <a:tcPr marL="122379" marR="122379" marT="61190" marB="6119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Medium</a:t>
                      </a:r>
                    </a:p>
                  </a:txBody>
                  <a:tcPr marL="122379" marR="122379" marT="61190" marB="6119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Easy</a:t>
                      </a:r>
                    </a:p>
                  </a:txBody>
                  <a:tcPr marL="122379" marR="122379" marT="61190" marB="6119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Complex</a:t>
                      </a:r>
                    </a:p>
                  </a:txBody>
                  <a:tcPr marL="122379" marR="122379" marT="61190" marB="61190" anchor="ctr"/>
                </a:tc>
                <a:extLst>
                  <a:ext uri="{0D108BD9-81ED-4DB2-BD59-A6C34878D82A}">
                    <a16:rowId xmlns:a16="http://schemas.microsoft.com/office/drawing/2014/main" val="1985477435"/>
                  </a:ext>
                </a:extLst>
              </a:tr>
              <a:tr h="525945">
                <a:tc>
                  <a:txBody>
                    <a:bodyPr/>
                    <a:lstStyle/>
                    <a:p>
                      <a:r>
                        <a:rPr lang="en-US" sz="2400" dirty="0"/>
                        <a:t>Deployment</a:t>
                      </a:r>
                    </a:p>
                  </a:txBody>
                  <a:tcPr marL="122379" marR="122379" marT="61190" marB="6119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Easy</a:t>
                      </a:r>
                    </a:p>
                  </a:txBody>
                  <a:tcPr marL="122379" marR="122379" marT="61190" marB="6119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Easy</a:t>
                      </a:r>
                    </a:p>
                  </a:txBody>
                  <a:tcPr marL="122379" marR="122379" marT="61190" marB="61190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Medium</a:t>
                      </a:r>
                    </a:p>
                  </a:txBody>
                  <a:tcPr marL="122379" marR="122379" marT="61190" marB="61190" anchor="ctr"/>
                </a:tc>
                <a:extLst>
                  <a:ext uri="{0D108BD9-81ED-4DB2-BD59-A6C34878D82A}">
                    <a16:rowId xmlns:a16="http://schemas.microsoft.com/office/drawing/2014/main" val="1951755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Widescreen</PresentationFormat>
  <Paragraphs>123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Voila: Turn Jupyter Notebooks into Web Apps</vt:lpstr>
      <vt:lpstr>PowerPoint Presentation</vt:lpstr>
      <vt:lpstr>What is Voila?</vt:lpstr>
      <vt:lpstr>Why Use Voila?</vt:lpstr>
      <vt:lpstr>How Voila Works</vt:lpstr>
      <vt:lpstr>Key Features</vt:lpstr>
      <vt:lpstr>Use Cases</vt:lpstr>
      <vt:lpstr>Deployment Options</vt:lpstr>
      <vt:lpstr>Voila vs. Alternatives</vt:lpstr>
      <vt:lpstr>Limitations</vt:lpstr>
      <vt:lpstr> Code 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109</cp:revision>
  <dcterms:created xsi:type="dcterms:W3CDTF">2025-04-08T15:33:13Z</dcterms:created>
  <dcterms:modified xsi:type="dcterms:W3CDTF">2025-04-08T16:37:55Z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