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92" r:id="rId5"/>
    <p:sldId id="299" r:id="rId6"/>
    <p:sldId id="297" r:id="rId7"/>
    <p:sldId id="279" r:id="rId8"/>
    <p:sldId id="298" r:id="rId9"/>
    <p:sldId id="293" r:id="rId10"/>
    <p:sldId id="28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44"/>
    <a:srgbClr val="D84400"/>
    <a:srgbClr val="2C4968"/>
    <a:srgbClr val="446992"/>
    <a:srgbClr val="AEC2D8"/>
    <a:srgbClr val="98432A"/>
    <a:srgbClr val="44678D"/>
    <a:srgbClr val="263E5A"/>
    <a:srgbClr val="D6E0EB"/>
    <a:srgbClr val="728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1" autoAdjust="0"/>
    <p:restoredTop sz="85149" autoAdjust="0"/>
  </p:normalViewPr>
  <p:slideViewPr>
    <p:cSldViewPr snapToGrid="0" showGuides="1">
      <p:cViewPr varScale="1">
        <p:scale>
          <a:sx n="135" d="100"/>
          <a:sy n="135" d="100"/>
        </p:scale>
        <p:origin x="1524" y="126"/>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2" csCatId="accent2" phldr="1"/>
      <dgm:spPr/>
      <dgm:t>
        <a:bodyPr/>
        <a:lstStyle/>
        <a:p>
          <a:endParaRPr lang="en-US"/>
        </a:p>
      </dgm:t>
    </dgm:pt>
    <dgm:pt modelId="{A8C03FBB-4A75-4460-AEA6-DEAEB9C61496}">
      <dgm:prSet phldrT="[Text]" phldr="0"/>
      <dgm:spPr/>
      <dgm:t>
        <a:bodyPr/>
        <a:lstStyle/>
        <a:p>
          <a:pPr>
            <a:defRPr b="1"/>
          </a:pPr>
          <a:r>
            <a:rPr lang="en-US" dirty="0">
              <a:solidFill>
                <a:srgbClr val="FF8044"/>
              </a:solidFill>
            </a:rPr>
            <a:t>React.js</a:t>
          </a:r>
          <a:endParaRPr lang="en-US" dirty="0">
            <a:solidFill>
              <a:srgbClr val="FF8044"/>
            </a:solidFill>
            <a:latin typeface="+mn-lt"/>
          </a:endParaRPr>
        </a:p>
      </dgm:t>
    </dgm:pt>
    <dgm:pt modelId="{4E972F7F-4B1B-47AA-A25B-1FFC561F1C76}" type="parTrans" cxnId="{D3D81948-D963-4D1E-AE16-9705EAF510FC}">
      <dgm:prSet/>
      <dgm:spPr/>
      <dgm:t>
        <a:bodyPr/>
        <a:lstStyle/>
        <a:p>
          <a:pPr algn="ctr"/>
          <a:endParaRPr lang="en-US">
            <a:latin typeface="+mn-lt"/>
          </a:endParaRPr>
        </a:p>
      </dgm:t>
    </dgm:pt>
    <dgm:pt modelId="{67361508-930A-4A23-8CFC-BB56DA645C3C}" type="sibTrans" cxnId="{D3D81948-D963-4D1E-AE16-9705EAF510FC}">
      <dgm:prSet/>
      <dgm:spPr/>
      <dgm:t>
        <a:bodyPr/>
        <a:lstStyle/>
        <a:p>
          <a:pPr algn="ctr"/>
          <a:endParaRPr lang="en-US">
            <a:latin typeface="+mn-lt"/>
          </a:endParaRPr>
        </a:p>
      </dgm:t>
    </dgm:pt>
    <dgm:pt modelId="{5E71F362-34DF-4EEC-92A3-0EFE450E05E4}">
      <dgm:prSet phldrT="[Text]" phldr="0" custT="1"/>
      <dgm:spPr/>
      <dgm:t>
        <a:bodyPr/>
        <a:lstStyle/>
        <a:p>
          <a:pPr algn="ctr"/>
          <a:r>
            <a:rPr lang="en-US" sz="1800" dirty="0">
              <a:latin typeface="+mn-lt"/>
            </a:rPr>
            <a:t>Frontend</a:t>
          </a:r>
        </a:p>
      </dgm:t>
    </dgm:pt>
    <dgm:pt modelId="{8E5EE4D1-908E-455C-B8B3-281AD42DEC9A}" type="parTrans" cxnId="{B99CA6C9-28D1-4DDB-B8EC-AED73AD115CA}">
      <dgm:prSet/>
      <dgm:spPr/>
      <dgm:t>
        <a:bodyPr/>
        <a:lstStyle/>
        <a:p>
          <a:pPr algn="ctr"/>
          <a:endParaRPr lang="en-US">
            <a:latin typeface="+mn-lt"/>
          </a:endParaRPr>
        </a:p>
      </dgm:t>
    </dgm:pt>
    <dgm:pt modelId="{B208B24A-E9FD-40A9-B764-FB7C2B7ED8B9}" type="sibTrans" cxnId="{B99CA6C9-28D1-4DDB-B8EC-AED73AD115CA}">
      <dgm:prSet/>
      <dgm:spPr/>
      <dgm:t>
        <a:bodyPr/>
        <a:lstStyle/>
        <a:p>
          <a:pPr algn="ctr"/>
          <a:endParaRPr lang="en-US">
            <a:latin typeface="+mn-lt"/>
          </a:endParaRPr>
        </a:p>
      </dgm:t>
    </dgm:pt>
    <dgm:pt modelId="{91969DED-4CB8-4A14-A50B-3F7B848E46B5}">
      <dgm:prSet phldrT="[Text]" phldr="0"/>
      <dgm:spPr/>
      <dgm:t>
        <a:bodyPr/>
        <a:lstStyle/>
        <a:p>
          <a:pPr>
            <a:defRPr b="1"/>
          </a:pPr>
          <a:r>
            <a:rPr lang="en-US" dirty="0">
              <a:solidFill>
                <a:srgbClr val="FF8044"/>
              </a:solidFill>
            </a:rPr>
            <a:t>Spring Boot </a:t>
          </a:r>
          <a:endParaRPr lang="en-US" dirty="0">
            <a:solidFill>
              <a:srgbClr val="FF8044"/>
            </a:solidFill>
            <a:latin typeface="+mn-lt"/>
          </a:endParaRPr>
        </a:p>
      </dgm:t>
    </dgm:pt>
    <dgm:pt modelId="{441CD73D-85E1-42A6-BCF8-362A3247E2F3}" type="parTrans" cxnId="{537F2ED0-8BD0-4AD5-B60D-89B660EDA1AC}">
      <dgm:prSet/>
      <dgm:spPr/>
      <dgm:t>
        <a:bodyPr/>
        <a:lstStyle/>
        <a:p>
          <a:pPr algn="ctr"/>
          <a:endParaRPr lang="en-US">
            <a:latin typeface="+mn-lt"/>
          </a:endParaRPr>
        </a:p>
      </dgm:t>
    </dgm:pt>
    <dgm:pt modelId="{81CA8AA2-C0C3-4381-BA8B-413EDD578B83}" type="sibTrans" cxnId="{537F2ED0-8BD0-4AD5-B60D-89B660EDA1AC}">
      <dgm:prSet/>
      <dgm:spPr/>
      <dgm:t>
        <a:bodyPr/>
        <a:lstStyle/>
        <a:p>
          <a:pPr algn="ctr"/>
          <a:endParaRPr lang="en-US">
            <a:latin typeface="+mn-lt"/>
          </a:endParaRPr>
        </a:p>
      </dgm:t>
    </dgm:pt>
    <dgm:pt modelId="{8A04F340-E8E1-4146-9905-E7ADCAEAABD7}">
      <dgm:prSet phldrT="[Text]" phldr="0" custT="1"/>
      <dgm:spPr/>
      <dgm:t>
        <a:bodyPr/>
        <a:lstStyle/>
        <a:p>
          <a:pPr algn="ctr"/>
          <a:r>
            <a:rPr lang="en-US" sz="1800" dirty="0">
              <a:latin typeface="+mn-lt"/>
            </a:rPr>
            <a:t>Backend</a:t>
          </a:r>
        </a:p>
      </dgm:t>
    </dgm:pt>
    <dgm:pt modelId="{4EBD5EC2-45ED-4ED6-8376-97D155A911AE}" type="parTrans" cxnId="{E636BFFB-0404-4D4B-B3F0-C64FDFD9DDEF}">
      <dgm:prSet/>
      <dgm:spPr/>
      <dgm:t>
        <a:bodyPr/>
        <a:lstStyle/>
        <a:p>
          <a:pPr algn="ctr"/>
          <a:endParaRPr lang="en-US">
            <a:latin typeface="+mn-lt"/>
          </a:endParaRPr>
        </a:p>
      </dgm:t>
    </dgm:pt>
    <dgm:pt modelId="{F9CD2A04-6A34-4104-A971-391788B88F55}" type="sibTrans" cxnId="{E636BFFB-0404-4D4B-B3F0-C64FDFD9DDEF}">
      <dgm:prSet/>
      <dgm:spPr/>
      <dgm:t>
        <a:bodyPr/>
        <a:lstStyle/>
        <a:p>
          <a:pPr algn="ctr"/>
          <a:endParaRPr lang="en-US">
            <a:latin typeface="+mn-lt"/>
          </a:endParaRPr>
        </a:p>
      </dgm:t>
    </dgm:pt>
    <dgm:pt modelId="{3CC73758-10C1-47F8-AFA7-1A986D4DDD60}">
      <dgm:prSet phldrT="[Text]" phldr="0"/>
      <dgm:spPr/>
      <dgm:t>
        <a:bodyPr/>
        <a:lstStyle/>
        <a:p>
          <a:pPr>
            <a:defRPr b="1"/>
          </a:pPr>
          <a:r>
            <a:rPr lang="en-US" dirty="0">
              <a:solidFill>
                <a:srgbClr val="FF8044"/>
              </a:solidFill>
              <a:latin typeface="+mn-lt"/>
            </a:rPr>
            <a:t>WebSocket</a:t>
          </a:r>
        </a:p>
      </dgm:t>
    </dgm:pt>
    <dgm:pt modelId="{FF6AE4B6-4A2F-49EE-9316-9AF55E77838B}" type="parTrans" cxnId="{4A69F85D-5C15-48FD-893A-B3050E1BADEB}">
      <dgm:prSet/>
      <dgm:spPr/>
      <dgm:t>
        <a:bodyPr/>
        <a:lstStyle/>
        <a:p>
          <a:pPr algn="ctr"/>
          <a:endParaRPr lang="en-US">
            <a:latin typeface="+mn-lt"/>
          </a:endParaRPr>
        </a:p>
      </dgm:t>
    </dgm:pt>
    <dgm:pt modelId="{D8170BBA-6035-4773-8431-FEDD687647FF}" type="sibTrans" cxnId="{4A69F85D-5C15-48FD-893A-B3050E1BADEB}">
      <dgm:prSet/>
      <dgm:spPr/>
      <dgm:t>
        <a:bodyPr/>
        <a:lstStyle/>
        <a:p>
          <a:pPr algn="ctr"/>
          <a:endParaRPr lang="en-US">
            <a:latin typeface="+mn-lt"/>
          </a:endParaRPr>
        </a:p>
      </dgm:t>
    </dgm:pt>
    <dgm:pt modelId="{FD9CA14A-483C-4869-B0C1-7C5FB7EEDBCC}">
      <dgm:prSet phldrT="[Text]" phldr="0" custT="1"/>
      <dgm:spPr/>
      <dgm:t>
        <a:bodyPr/>
        <a:lstStyle/>
        <a:p>
          <a:pPr algn="ctr"/>
          <a:r>
            <a:rPr lang="en-US" sz="1800" dirty="0">
              <a:latin typeface="+mn-lt"/>
            </a:rPr>
            <a:t> </a:t>
          </a:r>
          <a:r>
            <a:rPr lang="en-US" sz="1800" dirty="0" err="1"/>
            <a:t>Comunicare</a:t>
          </a:r>
          <a:r>
            <a:rPr lang="en-US" sz="1800" dirty="0"/>
            <a:t> </a:t>
          </a:r>
          <a:r>
            <a:rPr lang="en-US" sz="1800" dirty="0" err="1"/>
            <a:t>în</a:t>
          </a:r>
          <a:r>
            <a:rPr lang="en-US" sz="1800" dirty="0"/>
            <a:t> </a:t>
          </a:r>
          <a:r>
            <a:rPr lang="en-US" sz="1800" dirty="0" err="1"/>
            <a:t>timp</a:t>
          </a:r>
          <a:r>
            <a:rPr lang="en-US" sz="1800" dirty="0"/>
            <a:t> real</a:t>
          </a:r>
          <a:endParaRPr lang="en-US" sz="1800" dirty="0">
            <a:latin typeface="+mn-lt"/>
          </a:endParaRPr>
        </a:p>
      </dgm:t>
    </dgm:pt>
    <dgm:pt modelId="{8182A92F-45BA-4CD1-8E43-0B0810A50FEB}" type="parTrans" cxnId="{5EDA943F-300F-408A-A52E-3D5140FD5C22}">
      <dgm:prSet/>
      <dgm:spPr/>
      <dgm:t>
        <a:bodyPr/>
        <a:lstStyle/>
        <a:p>
          <a:pPr algn="ctr"/>
          <a:endParaRPr lang="en-US">
            <a:latin typeface="+mn-lt"/>
          </a:endParaRPr>
        </a:p>
      </dgm:t>
    </dgm:pt>
    <dgm:pt modelId="{914BB93C-EA8A-4B5B-8F06-30DA7C7F4B7B}" type="sibTrans" cxnId="{5EDA943F-300F-408A-A52E-3D5140FD5C22}">
      <dgm:prSet/>
      <dgm:spPr/>
      <dgm:t>
        <a:bodyPr/>
        <a:lstStyle/>
        <a:p>
          <a:pPr algn="ctr"/>
          <a:endParaRPr lang="en-US">
            <a:latin typeface="+mn-lt"/>
          </a:endParaRPr>
        </a:p>
      </dgm:t>
    </dgm:pt>
    <dgm:pt modelId="{D2FE027B-4161-41E1-B4D4-02AECB2E3FA0}">
      <dgm:prSet phldrT="[Text]" phldr="0"/>
      <dgm:spPr/>
      <dgm:t>
        <a:bodyPr/>
        <a:lstStyle/>
        <a:p>
          <a:pPr>
            <a:defRPr b="1"/>
          </a:pPr>
          <a:r>
            <a:rPr lang="en-US" dirty="0">
              <a:solidFill>
                <a:srgbClr val="FF8044"/>
              </a:solidFill>
            </a:rPr>
            <a:t> PostgreSQL </a:t>
          </a:r>
          <a:endParaRPr lang="en-US" dirty="0">
            <a:solidFill>
              <a:srgbClr val="FF8044"/>
            </a:solidFill>
            <a:latin typeface="+mn-lt"/>
          </a:endParaRPr>
        </a:p>
      </dgm:t>
    </dgm:pt>
    <dgm:pt modelId="{88680CFE-3CE0-4842-B3D3-716D3B671238}" type="parTrans" cxnId="{4F4F82A2-02F1-492B-96C1-46C070BEFCE3}">
      <dgm:prSet/>
      <dgm:spPr/>
      <dgm:t>
        <a:bodyPr/>
        <a:lstStyle/>
        <a:p>
          <a:pPr algn="ctr"/>
          <a:endParaRPr lang="en-US">
            <a:latin typeface="+mn-lt"/>
          </a:endParaRPr>
        </a:p>
      </dgm:t>
    </dgm:pt>
    <dgm:pt modelId="{4D59E06B-629C-40B5-96D3-423B7A56C945}" type="sibTrans" cxnId="{4F4F82A2-02F1-492B-96C1-46C070BEFCE3}">
      <dgm:prSet/>
      <dgm:spPr/>
      <dgm:t>
        <a:bodyPr/>
        <a:lstStyle/>
        <a:p>
          <a:pPr algn="ctr"/>
          <a:endParaRPr lang="en-US">
            <a:latin typeface="+mn-lt"/>
          </a:endParaRPr>
        </a:p>
      </dgm:t>
    </dgm:pt>
    <dgm:pt modelId="{2BE415B7-7185-4956-8487-237B40BC0EE5}">
      <dgm:prSet phldrT="[Text]" phldr="0" custT="1"/>
      <dgm:spPr/>
      <dgm:t>
        <a:bodyPr/>
        <a:lstStyle/>
        <a:p>
          <a:pPr algn="ctr"/>
          <a:r>
            <a:rPr lang="en-US" sz="1800" dirty="0">
              <a:latin typeface="+mn-lt"/>
            </a:rPr>
            <a:t>Baza de date</a:t>
          </a:r>
        </a:p>
      </dgm:t>
    </dgm:pt>
    <dgm:pt modelId="{A38E847E-0D1D-4F40-9A71-4D5999ADE08B}" type="parTrans" cxnId="{CB32A309-9CA9-4554-941D-519A91A9E733}">
      <dgm:prSet/>
      <dgm:spPr/>
      <dgm:t>
        <a:bodyPr/>
        <a:lstStyle/>
        <a:p>
          <a:pPr algn="ctr"/>
          <a:endParaRPr lang="en-US">
            <a:latin typeface="+mn-lt"/>
          </a:endParaRPr>
        </a:p>
      </dgm:t>
    </dgm:pt>
    <dgm:pt modelId="{F0D1C61C-E3F2-49BA-A2D8-C04A81308E5D}" type="sibTrans" cxnId="{CB32A309-9CA9-4554-941D-519A91A9E733}">
      <dgm:prSet/>
      <dgm:spPr/>
      <dgm:t>
        <a:bodyPr/>
        <a:lstStyle/>
        <a:p>
          <a:pPr algn="ctr"/>
          <a:endParaRPr lang="en-US">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ctr">
          <a:solidFill>
            <a:schemeClr val="accent2">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ctr">
          <a:solidFill>
            <a:schemeClr val="accent2">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ctr">
          <a:solidFill>
            <a:schemeClr val="accent2">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ctr">
          <a:solidFill>
            <a:schemeClr val="accent2">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887537"/>
          <a:ext cx="8348663" cy="0"/>
        </a:xfrm>
        <a:prstGeom prst="lin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85195" y="2027215"/>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rgbClr val="FF8044"/>
              </a:solidFill>
            </a:rPr>
            <a:t>React.js</a:t>
          </a:r>
          <a:endParaRPr lang="en-US" sz="2000" kern="1200" dirty="0">
            <a:solidFill>
              <a:srgbClr val="FF8044"/>
            </a:solidFill>
            <a:latin typeface="+mn-lt"/>
          </a:endParaRPr>
        </a:p>
      </dsp:txBody>
      <dsp:txXfrm>
        <a:off x="185195" y="2027215"/>
        <a:ext cx="2679725" cy="426583"/>
      </dsp:txXfrm>
    </dsp:sp>
    <dsp:sp modelId="{BA29120C-7C6B-4F62-9079-4AD528BC0744}">
      <dsp:nvSpPr>
        <dsp:cNvPr id="0" name=""/>
        <dsp:cNvSpPr/>
      </dsp:nvSpPr>
      <dsp:spPr>
        <a:xfrm>
          <a:off x="2486" y="526622"/>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Frontend</a:t>
          </a:r>
        </a:p>
      </dsp:txBody>
      <dsp:txXfrm>
        <a:off x="33906" y="558042"/>
        <a:ext cx="2982302" cy="580810"/>
      </dsp:txXfrm>
    </dsp:sp>
    <dsp:sp modelId="{A95DB80B-444A-4D69-B205-3A801BB8524A}">
      <dsp:nvSpPr>
        <dsp:cNvPr id="0" name=""/>
        <dsp:cNvSpPr/>
      </dsp:nvSpPr>
      <dsp:spPr>
        <a:xfrm>
          <a:off x="1525057" y="1170273"/>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951377" y="1321276"/>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rgbClr val="FF8044"/>
              </a:solidFill>
            </a:rPr>
            <a:t>Spring Boot </a:t>
          </a:r>
          <a:endParaRPr lang="en-US" sz="2000" kern="1200" dirty="0">
            <a:solidFill>
              <a:srgbClr val="FF8044"/>
            </a:solidFill>
            <a:latin typeface="+mn-lt"/>
          </a:endParaRPr>
        </a:p>
      </dsp:txBody>
      <dsp:txXfrm>
        <a:off x="1951377" y="1321276"/>
        <a:ext cx="2679725" cy="426583"/>
      </dsp:txXfrm>
    </dsp:sp>
    <dsp:sp modelId="{FA19A0AA-8B0B-4AA8-A80D-08CFFDD3F112}">
      <dsp:nvSpPr>
        <dsp:cNvPr id="0" name=""/>
        <dsp:cNvSpPr/>
      </dsp:nvSpPr>
      <dsp:spPr>
        <a:xfrm>
          <a:off x="1496744"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768669" y="2604801"/>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Backend</a:t>
          </a:r>
        </a:p>
      </dsp:txBody>
      <dsp:txXfrm>
        <a:off x="1800089" y="2636221"/>
        <a:ext cx="2982302" cy="580810"/>
      </dsp:txXfrm>
    </dsp:sp>
    <dsp:sp modelId="{DBD74D6B-057A-432C-9067-BF618C19EB2A}">
      <dsp:nvSpPr>
        <dsp:cNvPr id="0" name=""/>
        <dsp:cNvSpPr/>
      </dsp:nvSpPr>
      <dsp:spPr>
        <a:xfrm>
          <a:off x="3291240" y="1887537"/>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3717560" y="2027215"/>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rgbClr val="FF8044"/>
              </a:solidFill>
              <a:latin typeface="+mn-lt"/>
            </a:rPr>
            <a:t>WebSocket</a:t>
          </a:r>
        </a:p>
      </dsp:txBody>
      <dsp:txXfrm>
        <a:off x="3717560" y="2027215"/>
        <a:ext cx="2679725" cy="426583"/>
      </dsp:txXfrm>
    </dsp:sp>
    <dsp:sp modelId="{0F979253-FD39-4920-BFCA-78C564B167EA}">
      <dsp:nvSpPr>
        <dsp:cNvPr id="0" name=""/>
        <dsp:cNvSpPr/>
      </dsp:nvSpPr>
      <dsp:spPr>
        <a:xfrm>
          <a:off x="3262927"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3534851" y="526622"/>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 </a:t>
          </a:r>
          <a:r>
            <a:rPr lang="en-US" sz="1800" kern="1200" dirty="0" err="1"/>
            <a:t>Comunicare</a:t>
          </a:r>
          <a:r>
            <a:rPr lang="en-US" sz="1800" kern="1200" dirty="0"/>
            <a:t> </a:t>
          </a:r>
          <a:r>
            <a:rPr lang="en-US" sz="1800" kern="1200" dirty="0" err="1"/>
            <a:t>în</a:t>
          </a:r>
          <a:r>
            <a:rPr lang="en-US" sz="1800" kern="1200" dirty="0"/>
            <a:t> </a:t>
          </a:r>
          <a:r>
            <a:rPr lang="en-US" sz="1800" kern="1200" dirty="0" err="1"/>
            <a:t>timp</a:t>
          </a:r>
          <a:r>
            <a:rPr lang="en-US" sz="1800" kern="1200" dirty="0"/>
            <a:t> real</a:t>
          </a:r>
          <a:endParaRPr lang="en-US" sz="1800" kern="1200" dirty="0">
            <a:latin typeface="+mn-lt"/>
          </a:endParaRPr>
        </a:p>
      </dsp:txBody>
      <dsp:txXfrm>
        <a:off x="3566271" y="558042"/>
        <a:ext cx="2982302" cy="580810"/>
      </dsp:txXfrm>
    </dsp:sp>
    <dsp:sp modelId="{DCAE8A46-752C-4E82-84CE-E790E1F2918E}">
      <dsp:nvSpPr>
        <dsp:cNvPr id="0" name=""/>
        <dsp:cNvSpPr/>
      </dsp:nvSpPr>
      <dsp:spPr>
        <a:xfrm>
          <a:off x="5057422" y="1170273"/>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5483742" y="1321276"/>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rgbClr val="FF8044"/>
              </a:solidFill>
            </a:rPr>
            <a:t> PostgreSQL </a:t>
          </a:r>
          <a:endParaRPr lang="en-US" sz="2000" kern="1200" dirty="0">
            <a:solidFill>
              <a:srgbClr val="FF8044"/>
            </a:solidFill>
            <a:latin typeface="+mn-lt"/>
          </a:endParaRPr>
        </a:p>
      </dsp:txBody>
      <dsp:txXfrm>
        <a:off x="5483742" y="1321276"/>
        <a:ext cx="2679725" cy="426583"/>
      </dsp:txXfrm>
    </dsp:sp>
    <dsp:sp modelId="{B6459BF8-D2C3-4018-9C28-98667DC203F4}">
      <dsp:nvSpPr>
        <dsp:cNvPr id="0" name=""/>
        <dsp:cNvSpPr/>
      </dsp:nvSpPr>
      <dsp:spPr>
        <a:xfrm>
          <a:off x="5029109"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5301034" y="2604801"/>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Baza de date</a:t>
          </a:r>
        </a:p>
      </dsp:txBody>
      <dsp:txXfrm>
        <a:off x="5332454" y="2636221"/>
        <a:ext cx="2982302" cy="580810"/>
      </dsp:txXfrm>
    </dsp:sp>
    <dsp:sp modelId="{086FB9B1-82B2-4197-8B33-6E7FF94F8D2E}">
      <dsp:nvSpPr>
        <dsp:cNvPr id="0" name=""/>
        <dsp:cNvSpPr/>
      </dsp:nvSpPr>
      <dsp:spPr>
        <a:xfrm>
          <a:off x="6823605" y="1887537"/>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6795292"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6/30/2025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6/30/2025</a:t>
            </a:fld>
            <a:endParaRPr lang="en-US" dirty="0"/>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a:t>
            </a:r>
            <a:r>
              <a:rPr lang="en-US" dirty="0" err="1"/>
              <a:t>salut</a:t>
            </a:r>
            <a:endParaRPr lang="en-US" dirty="0"/>
          </a:p>
          <a:p>
            <a:r>
              <a:rPr lang="en-US" dirty="0"/>
              <a:t>-ma </a:t>
            </a:r>
            <a:r>
              <a:rPr lang="en-US" dirty="0" err="1"/>
              <a:t>prezint</a:t>
            </a:r>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err="1"/>
              <a:t>si</a:t>
            </a:r>
            <a:r>
              <a:rPr lang="en-US" dirty="0"/>
              <a:t> </a:t>
            </a:r>
            <a:r>
              <a:rPr lang="en-US" dirty="0" err="1"/>
              <a:t>apoi</a:t>
            </a:r>
            <a:r>
              <a:rPr lang="en-US" dirty="0"/>
              <a:t> introduce </a:t>
            </a:r>
            <a:r>
              <a:rPr lang="en-US" dirty="0" err="1"/>
              <a:t>tema</a:t>
            </a:r>
            <a:r>
              <a:rPr lang="en-US" dirty="0"/>
              <a:t> </a:t>
            </a:r>
            <a:r>
              <a:rPr lang="en-US" dirty="0" err="1"/>
              <a:t>licentei</a:t>
            </a:r>
            <a:r>
              <a:rPr lang="en-US" dirty="0"/>
              <a:t>(in contextual </a:t>
            </a:r>
            <a:r>
              <a:rPr lang="en-US" dirty="0" err="1"/>
              <a:t>digitalizarii</a:t>
            </a:r>
            <a:r>
              <a:rPr lang="en-US" dirty="0"/>
              <a:t> continue a </a:t>
            </a:r>
            <a:r>
              <a:rPr lang="en-US" dirty="0" err="1"/>
              <a:t>educatiei</a:t>
            </a:r>
            <a:r>
              <a:rPr lang="en-US" dirty="0"/>
              <a:t>, </a:t>
            </a:r>
            <a:r>
              <a:rPr lang="en-US" dirty="0" err="1"/>
              <a:t>este</a:t>
            </a:r>
            <a:r>
              <a:rPr lang="en-US" dirty="0"/>
              <a:t> </a:t>
            </a:r>
            <a:r>
              <a:rPr lang="en-US" dirty="0" err="1"/>
              <a:t>necesara</a:t>
            </a:r>
            <a:r>
              <a:rPr lang="en-US" dirty="0"/>
              <a:t> o </a:t>
            </a:r>
            <a:r>
              <a:rPr lang="en-US" dirty="0" err="1"/>
              <a:t>platforma</a:t>
            </a:r>
            <a:r>
              <a:rPr lang="en-US" dirty="0"/>
              <a:t> care </a:t>
            </a:r>
            <a:r>
              <a:rPr lang="en-US" dirty="0" err="1"/>
              <a:t>sa</a:t>
            </a:r>
            <a:r>
              <a:rPr lang="en-US" dirty="0"/>
              <a:t> </a:t>
            </a:r>
            <a:r>
              <a:rPr lang="en-US" dirty="0" err="1"/>
              <a:t>faciliteze</a:t>
            </a:r>
            <a:r>
              <a:rPr lang="en-US" dirty="0"/>
              <a:t> </a:t>
            </a:r>
            <a:r>
              <a:rPr lang="en-US" dirty="0" err="1"/>
              <a:t>comunicarea</a:t>
            </a:r>
            <a:r>
              <a:rPr lang="en-US" dirty="0"/>
              <a:t> </a:t>
            </a:r>
            <a:r>
              <a:rPr lang="en-US" dirty="0" err="1"/>
              <a:t>eficienta</a:t>
            </a:r>
            <a:r>
              <a:rPr lang="en-US" dirty="0"/>
              <a:t> </a:t>
            </a:r>
            <a:r>
              <a:rPr lang="en-US" dirty="0" err="1"/>
              <a:t>intre</a:t>
            </a:r>
            <a:r>
              <a:rPr lang="en-US" dirty="0"/>
              <a:t> student, </a:t>
            </a:r>
            <a:r>
              <a:rPr lang="en-US" dirty="0" err="1"/>
              <a:t>tutori</a:t>
            </a:r>
            <a:r>
              <a:rPr lang="en-US" dirty="0"/>
              <a:t> </a:t>
            </a:r>
            <a:r>
              <a:rPr lang="en-US" dirty="0" err="1"/>
              <a:t>si</a:t>
            </a:r>
            <a:r>
              <a:rPr lang="en-US" dirty="0"/>
              <a:t> administrator, </a:t>
            </a:r>
            <a:r>
              <a:rPr lang="en-US" dirty="0" err="1"/>
              <a:t>astfel</a:t>
            </a:r>
            <a:r>
              <a:rPr lang="en-US" dirty="0"/>
              <a:t> a </a:t>
            </a:r>
            <a:r>
              <a:rPr lang="en-US" dirty="0" err="1"/>
              <a:t>luat</a:t>
            </a:r>
            <a:r>
              <a:rPr lang="en-US" dirty="0"/>
              <a:t> </a:t>
            </a:r>
            <a:r>
              <a:rPr lang="en-US" dirty="0" err="1"/>
              <a:t>nastere</a:t>
            </a:r>
            <a:r>
              <a:rPr lang="en-US" dirty="0"/>
              <a:t> </a:t>
            </a:r>
            <a:r>
              <a:rPr lang="en-US" dirty="0" err="1"/>
              <a:t>aplicatia</a:t>
            </a:r>
            <a:r>
              <a:rPr lang="en-US" dirty="0"/>
              <a:t> </a:t>
            </a:r>
            <a:r>
              <a:rPr lang="en-US" dirty="0" err="1"/>
              <a:t>CampusConnect</a:t>
            </a:r>
            <a:r>
              <a:rPr lang="en-US" dirty="0"/>
              <a:t>)</a:t>
            </a:r>
          </a:p>
        </p:txBody>
      </p:sp>
      <p:sp>
        <p:nvSpPr>
          <p:cNvPr id="4" name="Substituent număr diapozitiv 3"/>
          <p:cNvSpPr>
            <a:spLocks noGrp="1"/>
          </p:cNvSpPr>
          <p:nvPr>
            <p:ph type="sldNum" sz="quarter" idx="5"/>
          </p:nvPr>
        </p:nvSpPr>
        <p:spPr/>
        <p:txBody>
          <a:bodyPr/>
          <a:lstStyle/>
          <a:p>
            <a:fld id="{D060679C-80C7-4E7D-9614-ABA41C5B2858}" type="slidenum">
              <a:rPr lang="en-US" smtClean="0"/>
              <a:t>2</a:t>
            </a:fld>
            <a:endParaRPr lang="en-US" dirty="0"/>
          </a:p>
        </p:txBody>
      </p:sp>
    </p:spTree>
    <p:extLst>
      <p:ext uri="{BB962C8B-B14F-4D97-AF65-F5344CB8AC3E}">
        <p14:creationId xmlns:p14="http://schemas.microsoft.com/office/powerpoint/2010/main" val="3337578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err="1"/>
              <a:t>Dezvoltarea</a:t>
            </a:r>
            <a:r>
              <a:rPr lang="en-US" dirty="0"/>
              <a:t> </a:t>
            </a:r>
            <a:r>
              <a:rPr lang="en-US" dirty="0" err="1"/>
              <a:t>unei</a:t>
            </a:r>
            <a:r>
              <a:rPr lang="en-US" dirty="0"/>
              <a:t> </a:t>
            </a:r>
            <a:r>
              <a:rPr lang="en-US" dirty="0" err="1"/>
              <a:t>aplicații</a:t>
            </a:r>
            <a:r>
              <a:rPr lang="en-US" dirty="0"/>
              <a:t> web </a:t>
            </a:r>
            <a:r>
              <a:rPr lang="en-US" dirty="0" err="1"/>
              <a:t>moderne</a:t>
            </a:r>
            <a:r>
              <a:rPr lang="en-US" dirty="0"/>
              <a:t>, </a:t>
            </a:r>
            <a:r>
              <a:rPr lang="en-US" dirty="0" err="1"/>
              <a:t>denumită</a:t>
            </a:r>
            <a:r>
              <a:rPr lang="en-US" dirty="0"/>
              <a:t> </a:t>
            </a:r>
            <a:r>
              <a:rPr lang="en-US" dirty="0" err="1"/>
              <a:t>CampusConnect</a:t>
            </a:r>
            <a:r>
              <a:rPr lang="en-US" dirty="0"/>
              <a:t>, care </a:t>
            </a:r>
            <a:r>
              <a:rPr lang="en-US" dirty="0" err="1"/>
              <a:t>oferă</a:t>
            </a:r>
            <a:r>
              <a:rPr lang="en-US" dirty="0"/>
              <a:t> </a:t>
            </a:r>
            <a:r>
              <a:rPr lang="en-US" dirty="0" err="1"/>
              <a:t>funcționalități</a:t>
            </a:r>
            <a:r>
              <a:rPr lang="en-US" dirty="0"/>
              <a:t> de </a:t>
            </a:r>
            <a:r>
              <a:rPr lang="en-US" dirty="0" err="1"/>
              <a:t>mesagerie</a:t>
            </a:r>
            <a:r>
              <a:rPr lang="en-US" dirty="0"/>
              <a:t> </a:t>
            </a:r>
            <a:r>
              <a:rPr lang="en-US" dirty="0" err="1"/>
              <a:t>în</a:t>
            </a:r>
            <a:r>
              <a:rPr lang="en-US" dirty="0"/>
              <a:t> </a:t>
            </a:r>
            <a:r>
              <a:rPr lang="en-US" dirty="0" err="1"/>
              <a:t>timp</a:t>
            </a:r>
            <a:r>
              <a:rPr lang="en-US" dirty="0"/>
              <a:t> real, </a:t>
            </a:r>
            <a:r>
              <a:rPr lang="en-US" dirty="0" err="1"/>
              <a:t>gestionare</a:t>
            </a:r>
            <a:r>
              <a:rPr lang="en-US" dirty="0"/>
              <a:t> a </a:t>
            </a:r>
            <a:r>
              <a:rPr lang="en-US" dirty="0" err="1"/>
              <a:t>grupurilor</a:t>
            </a:r>
            <a:r>
              <a:rPr lang="en-US" dirty="0"/>
              <a:t> </a:t>
            </a:r>
            <a:r>
              <a:rPr lang="en-US" dirty="0" err="1"/>
              <a:t>academice</a:t>
            </a:r>
            <a:r>
              <a:rPr lang="en-US" dirty="0"/>
              <a:t> </a:t>
            </a:r>
            <a:r>
              <a:rPr lang="en-US" dirty="0" err="1"/>
              <a:t>și</a:t>
            </a:r>
            <a:r>
              <a:rPr lang="en-US" dirty="0"/>
              <a:t> </a:t>
            </a:r>
            <a:r>
              <a:rPr lang="en-US" dirty="0" err="1"/>
              <a:t>partajare</a:t>
            </a:r>
            <a:r>
              <a:rPr lang="en-US" dirty="0"/>
              <a:t> de </a:t>
            </a:r>
            <a:r>
              <a:rPr lang="en-US" dirty="0" err="1"/>
              <a:t>resurse</a:t>
            </a:r>
            <a:r>
              <a:rPr lang="en-US" dirty="0"/>
              <a:t> (</a:t>
            </a:r>
            <a:r>
              <a:rPr lang="en-US" dirty="0" err="1"/>
              <a:t>fișiere</a:t>
            </a:r>
            <a:r>
              <a:rPr lang="en-US" dirty="0"/>
              <a:t>, </a:t>
            </a:r>
            <a:r>
              <a:rPr lang="en-US" dirty="0" err="1"/>
              <a:t>linkuri</a:t>
            </a:r>
            <a:r>
              <a:rPr lang="en-US" dirty="0"/>
              <a:t>), cu un accent pe </a:t>
            </a:r>
            <a:r>
              <a:rPr lang="en-US" dirty="0" err="1"/>
              <a:t>securitate</a:t>
            </a:r>
            <a:r>
              <a:rPr lang="en-US" dirty="0"/>
              <a:t> </a:t>
            </a:r>
            <a:r>
              <a:rPr lang="en-US" dirty="0" err="1"/>
              <a:t>și</a:t>
            </a:r>
            <a:r>
              <a:rPr lang="en-US" dirty="0"/>
              <a:t> </a:t>
            </a:r>
            <a:r>
              <a:rPr lang="en-US" dirty="0" err="1"/>
              <a:t>scalabilitate</a:t>
            </a:r>
            <a:r>
              <a:rPr lang="en-US" dirty="0"/>
              <a:t>.</a:t>
            </a:r>
          </a:p>
        </p:txBody>
      </p:sp>
      <p:sp>
        <p:nvSpPr>
          <p:cNvPr id="4" name="Substituent număr diapozitiv 3"/>
          <p:cNvSpPr>
            <a:spLocks noGrp="1"/>
          </p:cNvSpPr>
          <p:nvPr>
            <p:ph type="sldNum" sz="quarter" idx="5"/>
          </p:nvPr>
        </p:nvSpPr>
        <p:spPr/>
        <p:txBody>
          <a:bodyPr/>
          <a:lstStyle/>
          <a:p>
            <a:fld id="{D060679C-80C7-4E7D-9614-ABA41C5B2858}" type="slidenum">
              <a:rPr lang="en-US" smtClean="0"/>
              <a:t>3</a:t>
            </a:fld>
            <a:endParaRPr lang="en-US" dirty="0"/>
          </a:p>
        </p:txBody>
      </p:sp>
    </p:spTree>
    <p:extLst>
      <p:ext uri="{BB962C8B-B14F-4D97-AF65-F5344CB8AC3E}">
        <p14:creationId xmlns:p14="http://schemas.microsoft.com/office/powerpoint/2010/main" val="4246001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La </a:t>
            </a:r>
            <a:r>
              <a:rPr lang="en-US" dirty="0" err="1"/>
              <a:t>inițializarea</a:t>
            </a:r>
            <a:r>
              <a:rPr lang="en-US" dirty="0"/>
              <a:t> </a:t>
            </a:r>
            <a:r>
              <a:rPr lang="en-US" dirty="0" err="1"/>
              <a:t>aplicației</a:t>
            </a:r>
            <a:r>
              <a:rPr lang="en-US" dirty="0"/>
              <a:t>, se </a:t>
            </a:r>
            <a:r>
              <a:rPr lang="en-US" dirty="0" err="1"/>
              <a:t>creează</a:t>
            </a:r>
            <a:r>
              <a:rPr lang="en-US" dirty="0"/>
              <a:t> o </a:t>
            </a:r>
            <a:r>
              <a:rPr lang="en-US" dirty="0" err="1"/>
              <a:t>conexiune</a:t>
            </a:r>
            <a:r>
              <a:rPr lang="en-US" dirty="0"/>
              <a:t> WebSocket </a:t>
            </a:r>
            <a:r>
              <a:rPr lang="en-US" dirty="0" err="1"/>
              <a:t>către</a:t>
            </a:r>
            <a:r>
              <a:rPr lang="en-US" dirty="0"/>
              <a:t> </a:t>
            </a:r>
            <a:r>
              <a:rPr lang="en-US" dirty="0" err="1"/>
              <a:t>serverul</a:t>
            </a:r>
            <a:r>
              <a:rPr lang="en-US" dirty="0"/>
              <a:t> Spring Boot</a:t>
            </a:r>
          </a:p>
          <a:p>
            <a:endParaRPr lang="en-US" dirty="0"/>
          </a:p>
          <a:p>
            <a:r>
              <a:rPr lang="en-US" dirty="0"/>
              <a:t>Se </a:t>
            </a:r>
            <a:r>
              <a:rPr lang="en-US" dirty="0" err="1"/>
              <a:t>folosește</a:t>
            </a:r>
            <a:r>
              <a:rPr lang="en-US" dirty="0"/>
              <a:t> </a:t>
            </a:r>
            <a:r>
              <a:rPr lang="en-US" dirty="0" err="1"/>
              <a:t>protocolul</a:t>
            </a:r>
            <a:r>
              <a:rPr lang="en-US" dirty="0"/>
              <a:t> STOMP </a:t>
            </a:r>
            <a:r>
              <a:rPr lang="en-US" dirty="0" err="1"/>
              <a:t>peste</a:t>
            </a:r>
            <a:r>
              <a:rPr lang="en-US" dirty="0"/>
              <a:t> WebSocket </a:t>
            </a:r>
            <a:r>
              <a:rPr lang="en-US" dirty="0" err="1"/>
              <a:t>pentru</a:t>
            </a:r>
            <a:r>
              <a:rPr lang="en-US" dirty="0"/>
              <a:t> </a:t>
            </a:r>
            <a:r>
              <a:rPr lang="en-US" dirty="0" err="1"/>
              <a:t>gestionarea</a:t>
            </a:r>
            <a:r>
              <a:rPr lang="en-US" dirty="0"/>
              <a:t> </a:t>
            </a:r>
            <a:r>
              <a:rPr lang="en-US" dirty="0" err="1"/>
              <a:t>canalelor</a:t>
            </a:r>
            <a:r>
              <a:rPr lang="en-US" dirty="0"/>
              <a:t> (topics)</a:t>
            </a:r>
          </a:p>
          <a:p>
            <a:endParaRPr lang="en-US" dirty="0"/>
          </a:p>
          <a:p>
            <a:r>
              <a:rPr lang="en-US" dirty="0" err="1"/>
              <a:t>Expune</a:t>
            </a:r>
            <a:r>
              <a:rPr lang="en-US" dirty="0"/>
              <a:t> un endpoint WebSocket (ex: /</a:t>
            </a:r>
            <a:r>
              <a:rPr lang="en-US" dirty="0" err="1"/>
              <a:t>ws</a:t>
            </a:r>
            <a:r>
              <a:rPr lang="en-US" dirty="0"/>
              <a:t>)</a:t>
            </a:r>
          </a:p>
          <a:p>
            <a:endParaRPr lang="en-US" dirty="0"/>
          </a:p>
          <a:p>
            <a:r>
              <a:rPr lang="en-US" dirty="0" err="1"/>
              <a:t>Configurat</a:t>
            </a:r>
            <a:r>
              <a:rPr lang="en-US" dirty="0"/>
              <a:t> cu @EnableWebSocketMessageBroker </a:t>
            </a:r>
            <a:r>
              <a:rPr lang="en-US" dirty="0" err="1"/>
              <a:t>și</a:t>
            </a:r>
            <a:r>
              <a:rPr lang="en-US" dirty="0"/>
              <a:t> @MessageMapping</a:t>
            </a:r>
          </a:p>
          <a:p>
            <a:endParaRPr lang="en-US" dirty="0"/>
          </a:p>
          <a:p>
            <a:r>
              <a:rPr lang="en-US" dirty="0" err="1"/>
              <a:t>Primește</a:t>
            </a:r>
            <a:r>
              <a:rPr lang="en-US" dirty="0"/>
              <a:t> </a:t>
            </a:r>
            <a:r>
              <a:rPr lang="en-US" dirty="0" err="1"/>
              <a:t>mesajele</a:t>
            </a:r>
            <a:r>
              <a:rPr lang="en-US" dirty="0"/>
              <a:t> de la client </a:t>
            </a:r>
            <a:r>
              <a:rPr lang="en-US" dirty="0" err="1"/>
              <a:t>și</a:t>
            </a:r>
            <a:r>
              <a:rPr lang="en-US" dirty="0"/>
              <a:t> le </a:t>
            </a:r>
            <a:r>
              <a:rPr lang="en-US" dirty="0" err="1"/>
              <a:t>transmite</a:t>
            </a:r>
            <a:r>
              <a:rPr lang="en-US" dirty="0"/>
              <a:t> </a:t>
            </a:r>
            <a:r>
              <a:rPr lang="en-US" dirty="0" err="1"/>
              <a:t>către</a:t>
            </a:r>
            <a:r>
              <a:rPr lang="en-US" dirty="0"/>
              <a:t> </a:t>
            </a:r>
            <a:r>
              <a:rPr lang="en-US" dirty="0" err="1"/>
              <a:t>toți</a:t>
            </a:r>
            <a:r>
              <a:rPr lang="en-US" dirty="0"/>
              <a:t> </a:t>
            </a:r>
            <a:r>
              <a:rPr lang="en-US" dirty="0" err="1"/>
              <a:t>abonații</a:t>
            </a:r>
            <a:r>
              <a:rPr lang="en-US" dirty="0"/>
              <a:t> </a:t>
            </a:r>
            <a:r>
              <a:rPr lang="en-US" dirty="0" err="1"/>
              <a:t>conversației</a:t>
            </a:r>
            <a:endParaRPr lang="en-US" dirty="0"/>
          </a:p>
        </p:txBody>
      </p:sp>
      <p:sp>
        <p:nvSpPr>
          <p:cNvPr id="4" name="Substituent număr diapozitiv 3"/>
          <p:cNvSpPr>
            <a:spLocks noGrp="1"/>
          </p:cNvSpPr>
          <p:nvPr>
            <p:ph type="sldNum" sz="quarter" idx="5"/>
          </p:nvPr>
        </p:nvSpPr>
        <p:spPr/>
        <p:txBody>
          <a:bodyPr/>
          <a:lstStyle/>
          <a:p>
            <a:fld id="{D060679C-80C7-4E7D-9614-ABA41C5B2858}" type="slidenum">
              <a:rPr lang="en-US" smtClean="0"/>
              <a:t>5</a:t>
            </a:fld>
            <a:endParaRPr lang="en-US" dirty="0"/>
          </a:p>
        </p:txBody>
      </p:sp>
    </p:spTree>
    <p:extLst>
      <p:ext uri="{BB962C8B-B14F-4D97-AF65-F5344CB8AC3E}">
        <p14:creationId xmlns:p14="http://schemas.microsoft.com/office/powerpoint/2010/main" val="180426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2093800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endParaRPr lang="en-US" altLang="zh-CN" noProof="0" dirty="0"/>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endParaRPr lang="en-US" altLang="zh-CN"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dirty="0"/>
              <a:t>Click to edit Master title style</a:t>
            </a:r>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
        <p:nvSpPr>
          <p:cNvPr id="8" name="Freeform 7">
            <a:extLst>
              <a:ext uri="{FF2B5EF4-FFF2-40B4-BE49-F238E27FC236}">
                <a16:creationId xmlns:a16="http://schemas.microsoft.com/office/drawing/2014/main" id="{24C8F37E-3F74-F3FA-C9D8-7083DF2BBECC}"/>
              </a:ext>
            </a:extLst>
          </p:cNvPr>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3481105"/>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dirty="0"/>
              <a:t>Click to edit Master title style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endParaRPr lang="en-US" altLang="zh-CN" noProof="0" dirty="0"/>
          </a:p>
        </p:txBody>
      </p:sp>
      <p:sp>
        <p:nvSpPr>
          <p:cNvPr id="2" name="Freeform: Shape 5">
            <a:extLst>
              <a:ext uri="{FF2B5EF4-FFF2-40B4-BE49-F238E27FC236}">
                <a16:creationId xmlns:a16="http://schemas.microsoft.com/office/drawing/2014/main" id="{B17C1EC9-3787-8D41-B5F1-BF16FD5C7ACB}"/>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26120477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dirty="0"/>
              <a:t>Click to edit Master title style</a:t>
            </a:r>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endParaRPr lang="en-US" altLang="zh-CN" noProof="0" dirty="0"/>
          </a:p>
        </p:txBody>
      </p:sp>
      <p:sp>
        <p:nvSpPr>
          <p:cNvPr id="5" name="Freeform: Shape 25">
            <a:extLst>
              <a:ext uri="{FF2B5EF4-FFF2-40B4-BE49-F238E27FC236}">
                <a16:creationId xmlns:a16="http://schemas.microsoft.com/office/drawing/2014/main" id="{8A1DBD66-3066-DF70-EF94-95DF0D7A6503}"/>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77792628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dirty="0"/>
              <a:t>Click to edit Master title style</a:t>
            </a:r>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416125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dirty="0"/>
              <a:t>Click to edit Master title style</a:t>
            </a:r>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noProof="0" dirty="0"/>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dirty="0"/>
              <a:t>Click to edit Master title style</a:t>
            </a:r>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340771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userDrawn="1"/>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dirty="0"/>
              <a:t>Click to edit Master title style</a:t>
            </a:r>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2">
            <a:extLst>
              <a:ext uri="{FF2B5EF4-FFF2-40B4-BE49-F238E27FC236}">
                <a16:creationId xmlns:a16="http://schemas.microsoft.com/office/drawing/2014/main" id="{0750FD92-E143-4402-D455-30DC417CBDBE}"/>
              </a:ext>
            </a:extLst>
          </p:cNvPr>
          <p:cNvSpPr/>
          <p:nvPr userDrawn="1"/>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userDrawn="1"/>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211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4" r:id="rId3"/>
    <p:sldLayoutId id="2147483669" r:id="rId4"/>
    <p:sldLayoutId id="2147483655" r:id="rId5"/>
    <p:sldLayoutId id="2147483651" r:id="rId6"/>
    <p:sldLayoutId id="2147483662" r:id="rId7"/>
    <p:sldLayoutId id="2147483653" r:id="rId8"/>
    <p:sldLayoutId id="2147483663" r:id="rId9"/>
    <p:sldLayoutId id="2147483665" r:id="rId10"/>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814CC3D1-C081-3599-0173-A971C1977307}"/>
              </a:ext>
            </a:extLst>
          </p:cNvPr>
          <p:cNvSpPr/>
          <p:nvPr/>
        </p:nvSpPr>
        <p:spPr>
          <a:xfrm rot="850232">
            <a:off x="8558867" y="4310776"/>
            <a:ext cx="1263649" cy="1165742"/>
          </a:xfrm>
          <a:prstGeom prst="hexagon">
            <a:avLst/>
          </a:prstGeom>
          <a:solidFill>
            <a:srgbClr val="D84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144292" y="731520"/>
            <a:ext cx="5029200" cy="3291840"/>
          </a:xfrm>
        </p:spPr>
        <p:txBody>
          <a:bodyPr lIns="0" anchor="b" anchorCtr="0"/>
          <a:lstStyle/>
          <a:p>
            <a:r>
              <a:rPr lang="en-US" altLang="zh-CN" dirty="0" err="1"/>
              <a:t>CampusConnect</a:t>
            </a:r>
            <a:r>
              <a:rPr lang="en-US" altLang="zh-CN" dirty="0"/>
              <a:t>. </a:t>
            </a:r>
            <a:r>
              <a:rPr lang="en-US" altLang="zh-CN" dirty="0" err="1"/>
              <a:t>Aplicație</a:t>
            </a:r>
            <a:r>
              <a:rPr lang="en-US" altLang="zh-CN" dirty="0"/>
              <a:t> web </a:t>
            </a:r>
            <a:r>
              <a:rPr lang="en-US" altLang="zh-CN" dirty="0" err="1"/>
              <a:t>pentru</a:t>
            </a:r>
            <a:r>
              <a:rPr lang="en-US" altLang="zh-CN" dirty="0"/>
              <a:t> chat  </a:t>
            </a:r>
            <a:endParaRPr lang="en-US" dirty="0"/>
          </a:p>
        </p:txBody>
      </p:sp>
      <p:sp>
        <p:nvSpPr>
          <p:cNvPr id="6" name="Hexagon 5">
            <a:extLst>
              <a:ext uri="{FF2B5EF4-FFF2-40B4-BE49-F238E27FC236}">
                <a16:creationId xmlns:a16="http://schemas.microsoft.com/office/drawing/2014/main" id="{EEBCAB68-7612-4D7C-6CDE-CB57AADB829F}"/>
              </a:ext>
            </a:extLst>
          </p:cNvPr>
          <p:cNvSpPr/>
          <p:nvPr/>
        </p:nvSpPr>
        <p:spPr>
          <a:xfrm>
            <a:off x="7543800" y="4629284"/>
            <a:ext cx="1466850" cy="1308100"/>
          </a:xfrm>
          <a:prstGeom prst="hexagon">
            <a:avLst/>
          </a:prstGeom>
          <a:noFill/>
          <a:ln>
            <a:solidFill>
              <a:schemeClr val="tx2">
                <a:lumMod val="90000"/>
                <a:lumOff val="1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260894" y="4172084"/>
            <a:ext cx="4912598" cy="914400"/>
          </a:xfrm>
        </p:spPr>
        <p:txBody>
          <a:bodyPr>
            <a:normAutofit fontScale="92500" lnSpcReduction="20000"/>
          </a:bodyPr>
          <a:lstStyle/>
          <a:p>
            <a:pPr>
              <a:spcBef>
                <a:spcPts val="1200"/>
              </a:spcBef>
            </a:pPr>
            <a:r>
              <a:rPr lang="en-US" sz="1500" dirty="0"/>
              <a:t>Janina Constantina </a:t>
            </a:r>
            <a:r>
              <a:rPr lang="en-US" sz="1500" dirty="0" err="1"/>
              <a:t>Cocei</a:t>
            </a:r>
            <a:endParaRPr lang="en-US" sz="1500" dirty="0"/>
          </a:p>
          <a:p>
            <a:pPr>
              <a:spcBef>
                <a:spcPts val="1200"/>
              </a:spcBef>
            </a:pPr>
            <a:r>
              <a:rPr lang="ro-RO" sz="1300" dirty="0"/>
              <a:t>COORDONATOR ȘTIINȚIFIC</a:t>
            </a:r>
            <a:endParaRPr lang="en-US" sz="1300" dirty="0"/>
          </a:p>
          <a:p>
            <a:pPr>
              <a:spcBef>
                <a:spcPts val="1200"/>
              </a:spcBef>
            </a:pPr>
            <a:r>
              <a:rPr lang="ro-RO" sz="1300" dirty="0"/>
              <a:t>Ș. L. Dr. Ing. Cătălin </a:t>
            </a:r>
            <a:r>
              <a:rPr lang="ro-RO" sz="1300" dirty="0" err="1"/>
              <a:t>Cerbulescu</a:t>
            </a:r>
            <a:endParaRPr lang="en-US" sz="1300" dirty="0"/>
          </a:p>
          <a:p>
            <a:pPr algn="r"/>
            <a:endParaRPr lang="en-US" dirty="0"/>
          </a:p>
        </p:txBody>
      </p:sp>
      <p:sp>
        <p:nvSpPr>
          <p:cNvPr id="10" name="Hexagon 9">
            <a:extLst>
              <a:ext uri="{FF2B5EF4-FFF2-40B4-BE49-F238E27FC236}">
                <a16:creationId xmlns:a16="http://schemas.microsoft.com/office/drawing/2014/main" id="{478D95CB-1DE6-892E-83DC-A3D115E4D77E}"/>
              </a:ext>
            </a:extLst>
          </p:cNvPr>
          <p:cNvSpPr/>
          <p:nvPr/>
        </p:nvSpPr>
        <p:spPr>
          <a:xfrm>
            <a:off x="8909050" y="2228716"/>
            <a:ext cx="1466850" cy="1308100"/>
          </a:xfrm>
          <a:prstGeom prst="hexagon">
            <a:avLst/>
          </a:prstGeom>
          <a:solidFill>
            <a:srgbClr val="2C49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CC78164E-D7D8-B1F2-4A43-59232FF181C9}"/>
              </a:ext>
            </a:extLst>
          </p:cNvPr>
          <p:cNvSpPr/>
          <p:nvPr/>
        </p:nvSpPr>
        <p:spPr>
          <a:xfrm rot="754923">
            <a:off x="8174682" y="3050237"/>
            <a:ext cx="1353503" cy="1285979"/>
          </a:xfrm>
          <a:prstGeom prst="hexagon">
            <a:avLst/>
          </a:prstGeom>
          <a:noFill/>
          <a:ln>
            <a:solidFill>
              <a:srgbClr val="D84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Placeholder 19">
            <a:extLst>
              <a:ext uri="{FF2B5EF4-FFF2-40B4-BE49-F238E27FC236}">
                <a16:creationId xmlns:a16="http://schemas.microsoft.com/office/drawing/2014/main" id="{E83BB08F-E403-8715-0B24-AD9E4B72C80E}"/>
              </a:ext>
            </a:extLst>
          </p:cNvPr>
          <p:cNvPicPr>
            <a:picLocks noGrp="1" noChangeAspect="1"/>
          </p:cNvPicPr>
          <p:nvPr>
            <p:ph type="pic" sz="quarter" idx="47"/>
          </p:nvPr>
        </p:nvPicPr>
        <p:blipFill>
          <a:blip r:embed="rId3"/>
          <a:srcRect l="6750" r="6750"/>
          <a:stretch/>
        </p:blipFill>
        <p:spPr>
          <a:xfrm>
            <a:off x="7326967" y="3633282"/>
            <a:ext cx="1263649" cy="1453202"/>
          </a:xfrm>
        </p:spPr>
      </p:pic>
      <p:sp>
        <p:nvSpPr>
          <p:cNvPr id="3" name="Hexagon 2">
            <a:extLst>
              <a:ext uri="{FF2B5EF4-FFF2-40B4-BE49-F238E27FC236}">
                <a16:creationId xmlns:a16="http://schemas.microsoft.com/office/drawing/2014/main" id="{22C9B5C7-F1F7-2B06-D58C-F1C7BDB9D750}"/>
              </a:ext>
            </a:extLst>
          </p:cNvPr>
          <p:cNvSpPr/>
          <p:nvPr/>
        </p:nvSpPr>
        <p:spPr>
          <a:xfrm>
            <a:off x="10160830" y="2990292"/>
            <a:ext cx="1353503" cy="128597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DF0984B4-AE2B-BF8A-7ED9-5306C9EDCF9E}"/>
              </a:ext>
            </a:extLst>
          </p:cNvPr>
          <p:cNvSpPr/>
          <p:nvPr/>
        </p:nvSpPr>
        <p:spPr>
          <a:xfrm rot="17862561">
            <a:off x="7740660" y="1644537"/>
            <a:ext cx="1248265" cy="1137503"/>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C962A35D-E6DC-B79F-CEC3-A5547D3952EA}"/>
              </a:ext>
            </a:extLst>
          </p:cNvPr>
          <p:cNvSpPr/>
          <p:nvPr/>
        </p:nvSpPr>
        <p:spPr>
          <a:xfrm rot="20865438">
            <a:off x="8691388" y="838412"/>
            <a:ext cx="1197000" cy="1078807"/>
          </a:xfrm>
          <a:prstGeom prst="hexagon">
            <a:avLst/>
          </a:prstGeom>
          <a:solidFill>
            <a:srgbClr val="D84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AD0F2783-1FA0-0A43-72BD-D38DC3284C4F}"/>
              </a:ext>
            </a:extLst>
          </p:cNvPr>
          <p:cNvSpPr/>
          <p:nvPr/>
        </p:nvSpPr>
        <p:spPr>
          <a:xfrm rot="600941">
            <a:off x="9478284" y="3894690"/>
            <a:ext cx="1466850" cy="1308100"/>
          </a:xfrm>
          <a:prstGeom prst="hexagon">
            <a:avLst/>
          </a:prstGeom>
          <a:noFill/>
          <a:ln>
            <a:solidFill>
              <a:schemeClr val="tx2">
                <a:lumMod val="90000"/>
                <a:lumOff val="1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ADF62D89-0853-C639-07B8-27AF3CB3934A}"/>
              </a:ext>
            </a:extLst>
          </p:cNvPr>
          <p:cNvSpPr/>
          <p:nvPr/>
        </p:nvSpPr>
        <p:spPr>
          <a:xfrm>
            <a:off x="6765543" y="2492942"/>
            <a:ext cx="1312879" cy="1200284"/>
          </a:xfrm>
          <a:prstGeom prst="hexagon">
            <a:avLst/>
          </a:prstGeom>
          <a:noFill/>
          <a:ln>
            <a:solidFill>
              <a:schemeClr val="tx2">
                <a:lumMod val="90000"/>
                <a:lumOff val="1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1" presetClass="entr" presetSubtype="1"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heel(1)">
                                      <p:cBhvr>
                                        <p:cTn id="23" dur="2000"/>
                                        <p:tgtEl>
                                          <p:spTgt spid="9">
                                            <p:txEl>
                                              <p:pRg st="0" end="0"/>
                                            </p:txEl>
                                          </p:spTgt>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wheel(1)">
                                      <p:cBhvr>
                                        <p:cTn id="26" dur="2000"/>
                                        <p:tgtEl>
                                          <p:spTgt spid="9">
                                            <p:txEl>
                                              <p:pRg st="1" end="1"/>
                                            </p:txEl>
                                          </p:spTgt>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wheel(1)">
                                      <p:cBhvr>
                                        <p:cTn id="29" dur="2000"/>
                                        <p:tgtEl>
                                          <p:spTgt spid="9">
                                            <p:txEl>
                                              <p:pRg st="2" end="2"/>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circle(in)">
                                      <p:cBhvr>
                                        <p:cTn id="3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021C-3CEB-0FBA-DA89-C9C82E741BB3}"/>
              </a:ext>
            </a:extLst>
          </p:cNvPr>
          <p:cNvSpPr>
            <a:spLocks noGrp="1"/>
          </p:cNvSpPr>
          <p:nvPr>
            <p:ph type="title"/>
          </p:nvPr>
        </p:nvSpPr>
        <p:spPr>
          <a:xfrm>
            <a:off x="914400" y="3429000"/>
            <a:ext cx="4206240" cy="2377440"/>
          </a:xfrm>
        </p:spPr>
        <p:txBody>
          <a:bodyPr anchor="t" anchorCtr="0"/>
          <a:lstStyle/>
          <a:p>
            <a:r>
              <a:rPr lang="en-US" dirty="0" err="1"/>
              <a:t>Introducere</a:t>
            </a:r>
            <a:r>
              <a:rPr lang="en-US" dirty="0"/>
              <a:t> </a:t>
            </a:r>
          </a:p>
        </p:txBody>
      </p:sp>
      <p:sp>
        <p:nvSpPr>
          <p:cNvPr id="3" name="Text Placeholder 2">
            <a:extLst>
              <a:ext uri="{FF2B5EF4-FFF2-40B4-BE49-F238E27FC236}">
                <a16:creationId xmlns:a16="http://schemas.microsoft.com/office/drawing/2014/main" id="{3C6746B3-AFD9-641E-7CBF-9A783646B368}"/>
              </a:ext>
            </a:extLst>
          </p:cNvPr>
          <p:cNvSpPr>
            <a:spLocks noGrp="1"/>
          </p:cNvSpPr>
          <p:nvPr>
            <p:ph sz="quarter" idx="35"/>
          </p:nvPr>
        </p:nvSpPr>
        <p:spPr>
          <a:xfrm>
            <a:off x="5394325" y="3429000"/>
            <a:ext cx="3475038" cy="2378075"/>
          </a:xfrm>
        </p:spPr>
        <p:txBody>
          <a:bodyPr anchor="t" anchorCtr="0">
            <a:normAutofit fontScale="70000" lnSpcReduction="20000"/>
          </a:bodyPr>
          <a:lstStyle/>
          <a:p>
            <a:r>
              <a:rPr lang="en-US" dirty="0" err="1"/>
              <a:t>Transformarea</a:t>
            </a:r>
            <a:r>
              <a:rPr lang="en-US" dirty="0"/>
              <a:t> </a:t>
            </a:r>
            <a:r>
              <a:rPr lang="en-US" dirty="0" err="1"/>
              <a:t>digitală</a:t>
            </a:r>
            <a:r>
              <a:rPr lang="en-US" dirty="0"/>
              <a:t> a </a:t>
            </a:r>
            <a:r>
              <a:rPr lang="en-US" dirty="0" err="1"/>
              <a:t>învățământului</a:t>
            </a:r>
            <a:r>
              <a:rPr lang="en-US" dirty="0"/>
              <a:t> a </a:t>
            </a:r>
            <a:r>
              <a:rPr lang="en-US" dirty="0" err="1"/>
              <a:t>generat</a:t>
            </a:r>
            <a:r>
              <a:rPr lang="en-US" dirty="0"/>
              <a:t> </a:t>
            </a:r>
            <a:r>
              <a:rPr lang="en-US" dirty="0" err="1"/>
              <a:t>nevoia</a:t>
            </a:r>
            <a:r>
              <a:rPr lang="en-US" dirty="0"/>
              <a:t> </a:t>
            </a:r>
            <a:r>
              <a:rPr lang="en-US" dirty="0" err="1"/>
              <a:t>unor</a:t>
            </a:r>
            <a:r>
              <a:rPr lang="en-US" dirty="0"/>
              <a:t> </a:t>
            </a:r>
            <a:r>
              <a:rPr lang="en-US" dirty="0" err="1"/>
              <a:t>platforme</a:t>
            </a:r>
            <a:r>
              <a:rPr lang="en-US" dirty="0"/>
              <a:t> </a:t>
            </a:r>
            <a:r>
              <a:rPr lang="en-US" dirty="0" err="1"/>
              <a:t>moderne</a:t>
            </a:r>
            <a:r>
              <a:rPr lang="en-US" dirty="0"/>
              <a:t> de </a:t>
            </a:r>
            <a:r>
              <a:rPr lang="en-US" dirty="0" err="1"/>
              <a:t>comunicare</a:t>
            </a:r>
            <a:r>
              <a:rPr lang="en-US" dirty="0"/>
              <a:t> </a:t>
            </a:r>
            <a:r>
              <a:rPr lang="en-US" dirty="0" err="1"/>
              <a:t>academică</a:t>
            </a:r>
            <a:r>
              <a:rPr lang="en-US" dirty="0"/>
              <a:t>.</a:t>
            </a:r>
          </a:p>
          <a:p>
            <a:r>
              <a:rPr lang="en-US" dirty="0" err="1"/>
              <a:t>CampusConnect</a:t>
            </a:r>
            <a:r>
              <a:rPr lang="en-US" dirty="0"/>
              <a:t> </a:t>
            </a:r>
            <a:r>
              <a:rPr lang="en-US" dirty="0" err="1"/>
              <a:t>răspunde</a:t>
            </a:r>
            <a:r>
              <a:rPr lang="en-US" dirty="0"/>
              <a:t> </a:t>
            </a:r>
            <a:r>
              <a:rPr lang="en-US" dirty="0" err="1"/>
              <a:t>acestei</a:t>
            </a:r>
            <a:r>
              <a:rPr lang="en-US" dirty="0"/>
              <a:t> </a:t>
            </a:r>
            <a:r>
              <a:rPr lang="en-US" dirty="0" err="1"/>
              <a:t>nevoi</a:t>
            </a:r>
            <a:r>
              <a:rPr lang="en-US" dirty="0"/>
              <a:t> </a:t>
            </a:r>
            <a:r>
              <a:rPr lang="en-US" dirty="0" err="1"/>
              <a:t>prin</a:t>
            </a:r>
            <a:r>
              <a:rPr lang="en-US" dirty="0"/>
              <a:t> </a:t>
            </a:r>
            <a:r>
              <a:rPr lang="en-US" dirty="0" err="1"/>
              <a:t>facilitarea</a:t>
            </a:r>
            <a:r>
              <a:rPr lang="en-US" dirty="0"/>
              <a:t> </a:t>
            </a:r>
            <a:r>
              <a:rPr lang="en-US" dirty="0" err="1"/>
              <a:t>interacțiunii</a:t>
            </a:r>
            <a:r>
              <a:rPr lang="en-US" dirty="0"/>
              <a:t> </a:t>
            </a:r>
            <a:r>
              <a:rPr lang="en-US" dirty="0" err="1"/>
              <a:t>dintre</a:t>
            </a:r>
            <a:r>
              <a:rPr lang="en-US" dirty="0"/>
              <a:t> </a:t>
            </a:r>
            <a:r>
              <a:rPr lang="en-US" dirty="0" err="1"/>
              <a:t>studenți</a:t>
            </a:r>
            <a:r>
              <a:rPr lang="en-US" dirty="0"/>
              <a:t>, </a:t>
            </a:r>
            <a:r>
              <a:rPr lang="en-US" dirty="0" err="1"/>
              <a:t>tutori</a:t>
            </a:r>
            <a:r>
              <a:rPr lang="en-US" dirty="0"/>
              <a:t> </a:t>
            </a:r>
            <a:r>
              <a:rPr lang="en-US" dirty="0" err="1"/>
              <a:t>și</a:t>
            </a:r>
            <a:r>
              <a:rPr lang="en-US" dirty="0"/>
              <a:t> </a:t>
            </a:r>
            <a:r>
              <a:rPr lang="en-US" dirty="0" err="1"/>
              <a:t>administratori</a:t>
            </a:r>
            <a:r>
              <a:rPr lang="en-US" dirty="0"/>
              <a:t>.</a:t>
            </a:r>
          </a:p>
          <a:p>
            <a:r>
              <a:rPr lang="en-US" dirty="0"/>
              <a:t>Tema </a:t>
            </a:r>
            <a:r>
              <a:rPr lang="en-US" dirty="0" err="1"/>
              <a:t>este</a:t>
            </a:r>
            <a:r>
              <a:rPr lang="en-US" dirty="0"/>
              <a:t> </a:t>
            </a:r>
            <a:r>
              <a:rPr lang="en-US" dirty="0" err="1"/>
              <a:t>relevantă</a:t>
            </a:r>
            <a:r>
              <a:rPr lang="en-US" dirty="0"/>
              <a:t> </a:t>
            </a:r>
            <a:r>
              <a:rPr lang="en-US" dirty="0" err="1"/>
              <a:t>în</a:t>
            </a:r>
            <a:r>
              <a:rPr lang="en-US" dirty="0"/>
              <a:t> </a:t>
            </a:r>
            <a:r>
              <a:rPr lang="en-US" dirty="0" err="1"/>
              <a:t>contextul</a:t>
            </a:r>
            <a:r>
              <a:rPr lang="en-US" dirty="0"/>
              <a:t> </a:t>
            </a:r>
            <a:r>
              <a:rPr lang="en-US" dirty="0" err="1"/>
              <a:t>creșterii</a:t>
            </a:r>
            <a:r>
              <a:rPr lang="en-US" dirty="0"/>
              <a:t> </a:t>
            </a:r>
            <a:r>
              <a:rPr lang="en-US" dirty="0" err="1"/>
              <a:t>cererii</a:t>
            </a:r>
            <a:r>
              <a:rPr lang="en-US" dirty="0"/>
              <a:t> </a:t>
            </a:r>
            <a:r>
              <a:rPr lang="en-US" dirty="0" err="1"/>
              <a:t>pentru</a:t>
            </a:r>
            <a:r>
              <a:rPr lang="en-US" dirty="0"/>
              <a:t> </a:t>
            </a:r>
            <a:r>
              <a:rPr lang="en-US" dirty="0" err="1"/>
              <a:t>soluții</a:t>
            </a:r>
            <a:r>
              <a:rPr lang="en-US" dirty="0"/>
              <a:t> </a:t>
            </a:r>
            <a:r>
              <a:rPr lang="en-US" dirty="0" err="1"/>
              <a:t>educaționale</a:t>
            </a:r>
            <a:r>
              <a:rPr lang="en-US" dirty="0"/>
              <a:t> online </a:t>
            </a:r>
            <a:r>
              <a:rPr lang="en-US" dirty="0" err="1"/>
              <a:t>eficiente</a:t>
            </a:r>
            <a:r>
              <a:rPr lang="en-US" dirty="0"/>
              <a:t> </a:t>
            </a:r>
            <a:r>
              <a:rPr lang="en-US" dirty="0" err="1"/>
              <a:t>și</a:t>
            </a:r>
            <a:r>
              <a:rPr lang="en-US" dirty="0"/>
              <a:t> </a:t>
            </a:r>
            <a:r>
              <a:rPr lang="en-US" dirty="0" err="1"/>
              <a:t>sigure</a:t>
            </a:r>
            <a:r>
              <a:rPr lang="en-US" dirty="0"/>
              <a:t>.</a:t>
            </a:r>
          </a:p>
        </p:txBody>
      </p:sp>
      <p:sp>
        <p:nvSpPr>
          <p:cNvPr id="4" name="Slide Number Placeholder 3">
            <a:extLst>
              <a:ext uri="{FF2B5EF4-FFF2-40B4-BE49-F238E27FC236}">
                <a16:creationId xmlns:a16="http://schemas.microsoft.com/office/drawing/2014/main" id="{5D559569-83D5-A20B-653C-B9D6C8D98164}"/>
              </a:ext>
            </a:extLst>
          </p:cNvPr>
          <p:cNvSpPr>
            <a:spLocks noGrp="1"/>
          </p:cNvSpPr>
          <p:nvPr>
            <p:ph type="sldNum" sz="quarter" idx="34"/>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1485080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4" presetClass="entr" presetSubtype="1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3" dur="500"/>
                                        <p:tgtEl>
                                          <p:spTgt spid="3">
                                            <p:txEl>
                                              <p:pRg st="0" end="0"/>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6" dur="500"/>
                                        <p:tgtEl>
                                          <p:spTgt spid="3">
                                            <p:txEl>
                                              <p:pRg st="1" end="1"/>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A73C-F597-27B7-8F29-D6406DC4DB9A}"/>
              </a:ext>
            </a:extLst>
          </p:cNvPr>
          <p:cNvSpPr>
            <a:spLocks noGrp="1"/>
          </p:cNvSpPr>
          <p:nvPr>
            <p:ph type="title"/>
          </p:nvPr>
        </p:nvSpPr>
        <p:spPr>
          <a:xfrm>
            <a:off x="5998464" y="731520"/>
            <a:ext cx="5029200" cy="3291840"/>
          </a:xfrm>
        </p:spPr>
        <p:txBody>
          <a:bodyPr lIns="0" anchor="b" anchorCtr="0"/>
          <a:lstStyle/>
          <a:p>
            <a:r>
              <a:rPr lang="en-US" dirty="0" err="1"/>
              <a:t>Obiectivele</a:t>
            </a:r>
            <a:r>
              <a:rPr lang="en-US" dirty="0"/>
              <a:t> </a:t>
            </a:r>
            <a:r>
              <a:rPr lang="en-US" dirty="0" err="1"/>
              <a:t>lucrarii</a:t>
            </a:r>
            <a:endParaRPr lang="en-US" dirty="0"/>
          </a:p>
        </p:txBody>
      </p:sp>
      <p:sp>
        <p:nvSpPr>
          <p:cNvPr id="3" name="Text Placeholder 2">
            <a:extLst>
              <a:ext uri="{FF2B5EF4-FFF2-40B4-BE49-F238E27FC236}">
                <a16:creationId xmlns:a16="http://schemas.microsoft.com/office/drawing/2014/main" id="{AC190503-C2C6-37F4-4636-9B4A8A3DE4EB}"/>
              </a:ext>
            </a:extLst>
          </p:cNvPr>
          <p:cNvSpPr>
            <a:spLocks noGrp="1"/>
          </p:cNvSpPr>
          <p:nvPr>
            <p:ph type="body" sz="quarter" idx="28"/>
          </p:nvPr>
        </p:nvSpPr>
        <p:spPr>
          <a:xfrm>
            <a:off x="6117336" y="4172084"/>
            <a:ext cx="4910328" cy="1384166"/>
          </a:xfrm>
        </p:spPr>
        <p:txBody>
          <a:bodyPr>
            <a:normAutofit/>
          </a:bodyPr>
          <a:lstStyle/>
          <a:p>
            <a:pPr indent="-285750">
              <a:spcBef>
                <a:spcPts val="600"/>
              </a:spcBef>
              <a:buFont typeface="Arial" panose="020B0604020202020204" pitchFamily="34" charset="0"/>
              <a:buChar char="•"/>
            </a:pPr>
            <a:r>
              <a:rPr lang="en-US" sz="1050" dirty="0" err="1"/>
              <a:t>Dezvoltarea</a:t>
            </a:r>
            <a:r>
              <a:rPr lang="en-US" sz="1050" dirty="0"/>
              <a:t> </a:t>
            </a:r>
            <a:r>
              <a:rPr lang="en-US" sz="1050" dirty="0" err="1"/>
              <a:t>unei</a:t>
            </a:r>
            <a:r>
              <a:rPr lang="en-US" sz="1050" dirty="0"/>
              <a:t> </a:t>
            </a:r>
            <a:r>
              <a:rPr lang="en-US" sz="1050" dirty="0" err="1"/>
              <a:t>aplicații</a:t>
            </a:r>
            <a:r>
              <a:rPr lang="en-US" sz="1050" dirty="0"/>
              <a:t> web </a:t>
            </a:r>
            <a:r>
              <a:rPr lang="en-US" sz="1050" dirty="0" err="1"/>
              <a:t>pentru</a:t>
            </a:r>
            <a:r>
              <a:rPr lang="en-US" sz="1050" dirty="0"/>
              <a:t> </a:t>
            </a:r>
            <a:r>
              <a:rPr lang="en-US" sz="1050" dirty="0" err="1"/>
              <a:t>comunicare</a:t>
            </a:r>
            <a:r>
              <a:rPr lang="en-US" sz="1050" dirty="0"/>
              <a:t> </a:t>
            </a:r>
            <a:r>
              <a:rPr lang="en-US" sz="1050" dirty="0" err="1"/>
              <a:t>academică</a:t>
            </a:r>
            <a:r>
              <a:rPr lang="en-US" sz="1050" dirty="0"/>
              <a:t>.</a:t>
            </a:r>
          </a:p>
          <a:p>
            <a:pPr indent="-285750">
              <a:spcBef>
                <a:spcPts val="600"/>
              </a:spcBef>
              <a:buFont typeface="Arial" panose="020B0604020202020204" pitchFamily="34" charset="0"/>
              <a:buChar char="•"/>
            </a:pPr>
            <a:r>
              <a:rPr lang="it-IT" sz="1050" dirty="0"/>
              <a:t>Interfață prietenoasă și scalabilă.</a:t>
            </a:r>
          </a:p>
          <a:p>
            <a:pPr indent="-285750">
              <a:spcBef>
                <a:spcPts val="600"/>
              </a:spcBef>
              <a:buFont typeface="Arial" panose="020B0604020202020204" pitchFamily="34" charset="0"/>
              <a:buChar char="•"/>
            </a:pPr>
            <a:r>
              <a:rPr lang="it-IT" sz="1050" dirty="0"/>
              <a:t>Facilitarea schimbului de mesaje și fișiere în timp real.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0111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3997842" y="866199"/>
            <a:ext cx="4663440" cy="1737360"/>
          </a:xfrm>
        </p:spPr>
        <p:txBody>
          <a:bodyPr/>
          <a:lstStyle/>
          <a:p>
            <a:r>
              <a:rPr lang="en-US" dirty="0" err="1"/>
              <a:t>Tehnologii</a:t>
            </a:r>
            <a:r>
              <a:rPr lang="en-US" dirty="0"/>
              <a:t> </a:t>
            </a:r>
            <a:r>
              <a:rPr lang="en-US" dirty="0" err="1"/>
              <a:t>utilizate</a:t>
            </a:r>
            <a:endParaRPr lang="en-US" dirty="0"/>
          </a:p>
        </p:txBody>
      </p:sp>
      <p:graphicFrame>
        <p:nvGraphicFramePr>
          <p:cNvPr id="11" name="Table Placeholder 6" descr="A timeline of the product launch">
            <a:extLst>
              <a:ext uri="{FF2B5EF4-FFF2-40B4-BE49-F238E27FC236}">
                <a16:creationId xmlns:a16="http://schemas.microsoft.com/office/drawing/2014/main" id="{A9E2E0E1-AAB8-A475-781D-7E66AD5CFE21}"/>
              </a:ext>
            </a:extLst>
          </p:cNvPr>
          <p:cNvGraphicFramePr>
            <a:graphicFrameLocks noGrp="1"/>
          </p:cNvGraphicFramePr>
          <p:nvPr>
            <p:ph idx="30"/>
            <p:extLst>
              <p:ext uri="{D42A27DB-BD31-4B8C-83A1-F6EECF244321}">
                <p14:modId xmlns:p14="http://schemas.microsoft.com/office/powerpoint/2010/main" val="805574574"/>
              </p:ext>
            </p:extLst>
          </p:nvPr>
        </p:nvGraphicFramePr>
        <p:xfrm>
          <a:off x="914400" y="2341563"/>
          <a:ext cx="8348663" cy="3775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BB5C5013-A563-C783-9185-9C847D4B4A46}"/>
              </a:ext>
            </a:extLst>
          </p:cNvPr>
          <p:cNvSpPr>
            <a:spLocks noGrp="1"/>
          </p:cNvSpPr>
          <p:nvPr>
            <p:ph type="sldNum" sz="quarter" idx="29"/>
          </p:nvPr>
        </p:nvSpPr>
        <p:spPr/>
        <p:txBody>
          <a:bodyPr/>
          <a:lstStyle/>
          <a:p>
            <a:fld id="{47FEACEE-25B4-4A2D-B147-27296E36371D}" type="slidenum">
              <a:rPr lang="en-US" altLang="zh-CN" noProof="0" smtClean="0"/>
              <a:pPr/>
              <a:t>4</a:t>
            </a:fld>
            <a:endParaRPr lang="en-US" altLang="zh-CN" noProof="0" dirty="0"/>
          </a:p>
        </p:txBody>
      </p:sp>
    </p:spTree>
    <p:extLst>
      <p:ext uri="{BB962C8B-B14F-4D97-AF65-F5344CB8AC3E}">
        <p14:creationId xmlns:p14="http://schemas.microsoft.com/office/powerpoint/2010/main" val="1246021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3)">
                                      <p:cBhvr>
                                        <p:cTn id="7" dur="20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1">
                                            <p:graphicEl>
                                              <a:dgm id="{EE0E6265-BE99-48D1-8879-DB5A75D6D78E}"/>
                                            </p:graphicEl>
                                          </p:spTgt>
                                        </p:tgtEl>
                                        <p:attrNameLst>
                                          <p:attrName>style.visibility</p:attrName>
                                        </p:attrNameLst>
                                      </p:cBhvr>
                                      <p:to>
                                        <p:strVal val="visible"/>
                                      </p:to>
                                    </p:set>
                                    <p:anim calcmode="lin" valueType="num">
                                      <p:cBhvr>
                                        <p:cTn id="10" dur="500" fill="hold"/>
                                        <p:tgtEl>
                                          <p:spTgt spid="11">
                                            <p:graphicEl>
                                              <a:dgm id="{EE0E6265-BE99-48D1-8879-DB5A75D6D78E}"/>
                                            </p:graphicEl>
                                          </p:spTgt>
                                        </p:tgtEl>
                                        <p:attrNameLst>
                                          <p:attrName>ppt_w</p:attrName>
                                        </p:attrNameLst>
                                      </p:cBhvr>
                                      <p:tavLst>
                                        <p:tav tm="0">
                                          <p:val>
                                            <p:fltVal val="0"/>
                                          </p:val>
                                        </p:tav>
                                        <p:tav tm="100000">
                                          <p:val>
                                            <p:strVal val="#ppt_w"/>
                                          </p:val>
                                        </p:tav>
                                      </p:tavLst>
                                    </p:anim>
                                    <p:anim calcmode="lin" valueType="num">
                                      <p:cBhvr>
                                        <p:cTn id="11" dur="500" fill="hold"/>
                                        <p:tgtEl>
                                          <p:spTgt spid="11">
                                            <p:graphicEl>
                                              <a:dgm id="{EE0E6265-BE99-48D1-8879-DB5A75D6D78E}"/>
                                            </p:graphicEl>
                                          </p:spTgt>
                                        </p:tgtEl>
                                        <p:attrNameLst>
                                          <p:attrName>ppt_h</p:attrName>
                                        </p:attrNameLst>
                                      </p:cBhvr>
                                      <p:tavLst>
                                        <p:tav tm="0">
                                          <p:val>
                                            <p:fltVal val="0"/>
                                          </p:val>
                                        </p:tav>
                                        <p:tav tm="100000">
                                          <p:val>
                                            <p:strVal val="#ppt_h"/>
                                          </p:val>
                                        </p:tav>
                                      </p:tavLst>
                                    </p:anim>
                                    <p:animEffect transition="in" filter="fade">
                                      <p:cBhvr>
                                        <p:cTn id="12" dur="500"/>
                                        <p:tgtEl>
                                          <p:spTgt spid="11">
                                            <p:graphicEl>
                                              <a:dgm id="{EE0E6265-BE99-48D1-8879-DB5A75D6D78E}"/>
                                            </p:graphicEl>
                                          </p:spTgt>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1">
                                            <p:graphicEl>
                                              <a:dgm id="{FA19A0AA-8B0B-4AA8-A80D-08CFFDD3F112}"/>
                                            </p:graphicEl>
                                          </p:spTgt>
                                        </p:tgtEl>
                                        <p:attrNameLst>
                                          <p:attrName>style.visibility</p:attrName>
                                        </p:attrNameLst>
                                      </p:cBhvr>
                                      <p:to>
                                        <p:strVal val="visible"/>
                                      </p:to>
                                    </p:set>
                                    <p:anim calcmode="lin" valueType="num">
                                      <p:cBhvr>
                                        <p:cTn id="15" dur="500" fill="hold"/>
                                        <p:tgtEl>
                                          <p:spTgt spid="11">
                                            <p:graphicEl>
                                              <a:dgm id="{FA19A0AA-8B0B-4AA8-A80D-08CFFDD3F112}"/>
                                            </p:graphicEl>
                                          </p:spTgt>
                                        </p:tgtEl>
                                        <p:attrNameLst>
                                          <p:attrName>ppt_w</p:attrName>
                                        </p:attrNameLst>
                                      </p:cBhvr>
                                      <p:tavLst>
                                        <p:tav tm="0">
                                          <p:val>
                                            <p:fltVal val="0"/>
                                          </p:val>
                                        </p:tav>
                                        <p:tav tm="100000">
                                          <p:val>
                                            <p:strVal val="#ppt_w"/>
                                          </p:val>
                                        </p:tav>
                                      </p:tavLst>
                                    </p:anim>
                                    <p:anim calcmode="lin" valueType="num">
                                      <p:cBhvr>
                                        <p:cTn id="16" dur="500" fill="hold"/>
                                        <p:tgtEl>
                                          <p:spTgt spid="11">
                                            <p:graphicEl>
                                              <a:dgm id="{FA19A0AA-8B0B-4AA8-A80D-08CFFDD3F112}"/>
                                            </p:graphicEl>
                                          </p:spTgt>
                                        </p:tgtEl>
                                        <p:attrNameLst>
                                          <p:attrName>ppt_h</p:attrName>
                                        </p:attrNameLst>
                                      </p:cBhvr>
                                      <p:tavLst>
                                        <p:tav tm="0">
                                          <p:val>
                                            <p:fltVal val="0"/>
                                          </p:val>
                                        </p:tav>
                                        <p:tav tm="100000">
                                          <p:val>
                                            <p:strVal val="#ppt_h"/>
                                          </p:val>
                                        </p:tav>
                                      </p:tavLst>
                                    </p:anim>
                                    <p:animEffect transition="in" filter="fade">
                                      <p:cBhvr>
                                        <p:cTn id="17" dur="500"/>
                                        <p:tgtEl>
                                          <p:spTgt spid="11">
                                            <p:graphicEl>
                                              <a:dgm id="{FA19A0AA-8B0B-4AA8-A80D-08CFFDD3F112}"/>
                                            </p:graphicEl>
                                          </p:spTgt>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1">
                                            <p:graphicEl>
                                              <a:dgm id="{A95DB80B-444A-4D69-B205-3A801BB8524A}"/>
                                            </p:graphicEl>
                                          </p:spTgt>
                                        </p:tgtEl>
                                        <p:attrNameLst>
                                          <p:attrName>style.visibility</p:attrName>
                                        </p:attrNameLst>
                                      </p:cBhvr>
                                      <p:to>
                                        <p:strVal val="visible"/>
                                      </p:to>
                                    </p:set>
                                    <p:anim calcmode="lin" valueType="num">
                                      <p:cBhvr>
                                        <p:cTn id="20" dur="500" fill="hold"/>
                                        <p:tgtEl>
                                          <p:spTgt spid="11">
                                            <p:graphicEl>
                                              <a:dgm id="{A95DB80B-444A-4D69-B205-3A801BB8524A}"/>
                                            </p:graphicEl>
                                          </p:spTgt>
                                        </p:tgtEl>
                                        <p:attrNameLst>
                                          <p:attrName>ppt_w</p:attrName>
                                        </p:attrNameLst>
                                      </p:cBhvr>
                                      <p:tavLst>
                                        <p:tav tm="0">
                                          <p:val>
                                            <p:fltVal val="0"/>
                                          </p:val>
                                        </p:tav>
                                        <p:tav tm="100000">
                                          <p:val>
                                            <p:strVal val="#ppt_w"/>
                                          </p:val>
                                        </p:tav>
                                      </p:tavLst>
                                    </p:anim>
                                    <p:anim calcmode="lin" valueType="num">
                                      <p:cBhvr>
                                        <p:cTn id="21" dur="500" fill="hold"/>
                                        <p:tgtEl>
                                          <p:spTgt spid="11">
                                            <p:graphicEl>
                                              <a:dgm id="{A95DB80B-444A-4D69-B205-3A801BB8524A}"/>
                                            </p:graphicEl>
                                          </p:spTgt>
                                        </p:tgtEl>
                                        <p:attrNameLst>
                                          <p:attrName>ppt_h</p:attrName>
                                        </p:attrNameLst>
                                      </p:cBhvr>
                                      <p:tavLst>
                                        <p:tav tm="0">
                                          <p:val>
                                            <p:fltVal val="0"/>
                                          </p:val>
                                        </p:tav>
                                        <p:tav tm="100000">
                                          <p:val>
                                            <p:strVal val="#ppt_h"/>
                                          </p:val>
                                        </p:tav>
                                      </p:tavLst>
                                    </p:anim>
                                    <p:animEffect transition="in" filter="fade">
                                      <p:cBhvr>
                                        <p:cTn id="22" dur="500"/>
                                        <p:tgtEl>
                                          <p:spTgt spid="11">
                                            <p:graphicEl>
                                              <a:dgm id="{A95DB80B-444A-4D69-B205-3A801BB8524A}"/>
                                            </p:graphicEl>
                                          </p:spTgt>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1">
                                            <p:graphicEl>
                                              <a:dgm id="{FE5C7F33-9326-49FB-89A3-8A20163AD994}"/>
                                            </p:graphicEl>
                                          </p:spTgt>
                                        </p:tgtEl>
                                        <p:attrNameLst>
                                          <p:attrName>style.visibility</p:attrName>
                                        </p:attrNameLst>
                                      </p:cBhvr>
                                      <p:to>
                                        <p:strVal val="visible"/>
                                      </p:to>
                                    </p:set>
                                    <p:anim calcmode="lin" valueType="num">
                                      <p:cBhvr>
                                        <p:cTn id="25" dur="500" fill="hold"/>
                                        <p:tgtEl>
                                          <p:spTgt spid="11">
                                            <p:graphicEl>
                                              <a:dgm id="{FE5C7F33-9326-49FB-89A3-8A20163AD994}"/>
                                            </p:graphicEl>
                                          </p:spTgt>
                                        </p:tgtEl>
                                        <p:attrNameLst>
                                          <p:attrName>ppt_w</p:attrName>
                                        </p:attrNameLst>
                                      </p:cBhvr>
                                      <p:tavLst>
                                        <p:tav tm="0">
                                          <p:val>
                                            <p:fltVal val="0"/>
                                          </p:val>
                                        </p:tav>
                                        <p:tav tm="100000">
                                          <p:val>
                                            <p:strVal val="#ppt_w"/>
                                          </p:val>
                                        </p:tav>
                                      </p:tavLst>
                                    </p:anim>
                                    <p:anim calcmode="lin" valueType="num">
                                      <p:cBhvr>
                                        <p:cTn id="26" dur="500" fill="hold"/>
                                        <p:tgtEl>
                                          <p:spTgt spid="11">
                                            <p:graphicEl>
                                              <a:dgm id="{FE5C7F33-9326-49FB-89A3-8A20163AD994}"/>
                                            </p:graphicEl>
                                          </p:spTgt>
                                        </p:tgtEl>
                                        <p:attrNameLst>
                                          <p:attrName>ppt_h</p:attrName>
                                        </p:attrNameLst>
                                      </p:cBhvr>
                                      <p:tavLst>
                                        <p:tav tm="0">
                                          <p:val>
                                            <p:fltVal val="0"/>
                                          </p:val>
                                        </p:tav>
                                        <p:tav tm="100000">
                                          <p:val>
                                            <p:strVal val="#ppt_h"/>
                                          </p:val>
                                        </p:tav>
                                      </p:tavLst>
                                    </p:anim>
                                    <p:animEffect transition="in" filter="fade">
                                      <p:cBhvr>
                                        <p:cTn id="27" dur="500"/>
                                        <p:tgtEl>
                                          <p:spTgt spid="11">
                                            <p:graphicEl>
                                              <a:dgm id="{FE5C7F33-9326-49FB-89A3-8A20163AD994}"/>
                                            </p:graphicEl>
                                          </p:spTgt>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1">
                                            <p:graphicEl>
                                              <a:dgm id="{BA29120C-7C6B-4F62-9079-4AD528BC0744}"/>
                                            </p:graphicEl>
                                          </p:spTgt>
                                        </p:tgtEl>
                                        <p:attrNameLst>
                                          <p:attrName>style.visibility</p:attrName>
                                        </p:attrNameLst>
                                      </p:cBhvr>
                                      <p:to>
                                        <p:strVal val="visible"/>
                                      </p:to>
                                    </p:set>
                                    <p:anim calcmode="lin" valueType="num">
                                      <p:cBhvr>
                                        <p:cTn id="30" dur="500" fill="hold"/>
                                        <p:tgtEl>
                                          <p:spTgt spid="11">
                                            <p:graphicEl>
                                              <a:dgm id="{BA29120C-7C6B-4F62-9079-4AD528BC0744}"/>
                                            </p:graphicEl>
                                          </p:spTgt>
                                        </p:tgtEl>
                                        <p:attrNameLst>
                                          <p:attrName>ppt_w</p:attrName>
                                        </p:attrNameLst>
                                      </p:cBhvr>
                                      <p:tavLst>
                                        <p:tav tm="0">
                                          <p:val>
                                            <p:fltVal val="0"/>
                                          </p:val>
                                        </p:tav>
                                        <p:tav tm="100000">
                                          <p:val>
                                            <p:strVal val="#ppt_w"/>
                                          </p:val>
                                        </p:tav>
                                      </p:tavLst>
                                    </p:anim>
                                    <p:anim calcmode="lin" valueType="num">
                                      <p:cBhvr>
                                        <p:cTn id="31" dur="500" fill="hold"/>
                                        <p:tgtEl>
                                          <p:spTgt spid="11">
                                            <p:graphicEl>
                                              <a:dgm id="{BA29120C-7C6B-4F62-9079-4AD528BC0744}"/>
                                            </p:graphicEl>
                                          </p:spTgt>
                                        </p:tgtEl>
                                        <p:attrNameLst>
                                          <p:attrName>ppt_h</p:attrName>
                                        </p:attrNameLst>
                                      </p:cBhvr>
                                      <p:tavLst>
                                        <p:tav tm="0">
                                          <p:val>
                                            <p:fltVal val="0"/>
                                          </p:val>
                                        </p:tav>
                                        <p:tav tm="100000">
                                          <p:val>
                                            <p:strVal val="#ppt_h"/>
                                          </p:val>
                                        </p:tav>
                                      </p:tavLst>
                                    </p:anim>
                                    <p:animEffect transition="in" filter="fade">
                                      <p:cBhvr>
                                        <p:cTn id="32" dur="500"/>
                                        <p:tgtEl>
                                          <p:spTgt spid="11">
                                            <p:graphicEl>
                                              <a:dgm id="{BA29120C-7C6B-4F62-9079-4AD528BC0744}"/>
                                            </p:graphicEl>
                                          </p:spTgt>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1">
                                            <p:graphicEl>
                                              <a:dgm id="{DBD74D6B-057A-432C-9067-BF618C19EB2A}"/>
                                            </p:graphicEl>
                                          </p:spTgt>
                                        </p:tgtEl>
                                        <p:attrNameLst>
                                          <p:attrName>style.visibility</p:attrName>
                                        </p:attrNameLst>
                                      </p:cBhvr>
                                      <p:to>
                                        <p:strVal val="visible"/>
                                      </p:to>
                                    </p:set>
                                    <p:anim calcmode="lin" valueType="num">
                                      <p:cBhvr>
                                        <p:cTn id="35" dur="500" fill="hold"/>
                                        <p:tgtEl>
                                          <p:spTgt spid="11">
                                            <p:graphicEl>
                                              <a:dgm id="{DBD74D6B-057A-432C-9067-BF618C19EB2A}"/>
                                            </p:graphicEl>
                                          </p:spTgt>
                                        </p:tgtEl>
                                        <p:attrNameLst>
                                          <p:attrName>ppt_w</p:attrName>
                                        </p:attrNameLst>
                                      </p:cBhvr>
                                      <p:tavLst>
                                        <p:tav tm="0">
                                          <p:val>
                                            <p:fltVal val="0"/>
                                          </p:val>
                                        </p:tav>
                                        <p:tav tm="100000">
                                          <p:val>
                                            <p:strVal val="#ppt_w"/>
                                          </p:val>
                                        </p:tav>
                                      </p:tavLst>
                                    </p:anim>
                                    <p:anim calcmode="lin" valueType="num">
                                      <p:cBhvr>
                                        <p:cTn id="36" dur="500" fill="hold"/>
                                        <p:tgtEl>
                                          <p:spTgt spid="11">
                                            <p:graphicEl>
                                              <a:dgm id="{DBD74D6B-057A-432C-9067-BF618C19EB2A}"/>
                                            </p:graphicEl>
                                          </p:spTgt>
                                        </p:tgtEl>
                                        <p:attrNameLst>
                                          <p:attrName>ppt_h</p:attrName>
                                        </p:attrNameLst>
                                      </p:cBhvr>
                                      <p:tavLst>
                                        <p:tav tm="0">
                                          <p:val>
                                            <p:fltVal val="0"/>
                                          </p:val>
                                        </p:tav>
                                        <p:tav tm="100000">
                                          <p:val>
                                            <p:strVal val="#ppt_h"/>
                                          </p:val>
                                        </p:tav>
                                      </p:tavLst>
                                    </p:anim>
                                    <p:animEffect transition="in" filter="fade">
                                      <p:cBhvr>
                                        <p:cTn id="37" dur="500"/>
                                        <p:tgtEl>
                                          <p:spTgt spid="11">
                                            <p:graphicEl>
                                              <a:dgm id="{DBD74D6B-057A-432C-9067-BF618C19EB2A}"/>
                                            </p:graphicEl>
                                          </p:spTgt>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1">
                                            <p:graphicEl>
                                              <a:dgm id="{0F979253-FD39-4920-BFCA-78C564B167EA}"/>
                                            </p:graphicEl>
                                          </p:spTgt>
                                        </p:tgtEl>
                                        <p:attrNameLst>
                                          <p:attrName>style.visibility</p:attrName>
                                        </p:attrNameLst>
                                      </p:cBhvr>
                                      <p:to>
                                        <p:strVal val="visible"/>
                                      </p:to>
                                    </p:set>
                                    <p:anim calcmode="lin" valueType="num">
                                      <p:cBhvr>
                                        <p:cTn id="40" dur="500" fill="hold"/>
                                        <p:tgtEl>
                                          <p:spTgt spid="11">
                                            <p:graphicEl>
                                              <a:dgm id="{0F979253-FD39-4920-BFCA-78C564B167EA}"/>
                                            </p:graphicEl>
                                          </p:spTgt>
                                        </p:tgtEl>
                                        <p:attrNameLst>
                                          <p:attrName>ppt_w</p:attrName>
                                        </p:attrNameLst>
                                      </p:cBhvr>
                                      <p:tavLst>
                                        <p:tav tm="0">
                                          <p:val>
                                            <p:fltVal val="0"/>
                                          </p:val>
                                        </p:tav>
                                        <p:tav tm="100000">
                                          <p:val>
                                            <p:strVal val="#ppt_w"/>
                                          </p:val>
                                        </p:tav>
                                      </p:tavLst>
                                    </p:anim>
                                    <p:anim calcmode="lin" valueType="num">
                                      <p:cBhvr>
                                        <p:cTn id="41" dur="500" fill="hold"/>
                                        <p:tgtEl>
                                          <p:spTgt spid="11">
                                            <p:graphicEl>
                                              <a:dgm id="{0F979253-FD39-4920-BFCA-78C564B167EA}"/>
                                            </p:graphicEl>
                                          </p:spTgt>
                                        </p:tgtEl>
                                        <p:attrNameLst>
                                          <p:attrName>ppt_h</p:attrName>
                                        </p:attrNameLst>
                                      </p:cBhvr>
                                      <p:tavLst>
                                        <p:tav tm="0">
                                          <p:val>
                                            <p:fltVal val="0"/>
                                          </p:val>
                                        </p:tav>
                                        <p:tav tm="100000">
                                          <p:val>
                                            <p:strVal val="#ppt_h"/>
                                          </p:val>
                                        </p:tav>
                                      </p:tavLst>
                                    </p:anim>
                                    <p:animEffect transition="in" filter="fade">
                                      <p:cBhvr>
                                        <p:cTn id="42" dur="500"/>
                                        <p:tgtEl>
                                          <p:spTgt spid="11">
                                            <p:graphicEl>
                                              <a:dgm id="{0F979253-FD39-4920-BFCA-78C564B167EA}"/>
                                            </p:graphicEl>
                                          </p:spTgt>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1">
                                            <p:graphicEl>
                                              <a:dgm id="{60D0713D-AF69-4AF8-B071-F65622790886}"/>
                                            </p:graphicEl>
                                          </p:spTgt>
                                        </p:tgtEl>
                                        <p:attrNameLst>
                                          <p:attrName>style.visibility</p:attrName>
                                        </p:attrNameLst>
                                      </p:cBhvr>
                                      <p:to>
                                        <p:strVal val="visible"/>
                                      </p:to>
                                    </p:set>
                                    <p:anim calcmode="lin" valueType="num">
                                      <p:cBhvr>
                                        <p:cTn id="45" dur="500" fill="hold"/>
                                        <p:tgtEl>
                                          <p:spTgt spid="11">
                                            <p:graphicEl>
                                              <a:dgm id="{60D0713D-AF69-4AF8-B071-F65622790886}"/>
                                            </p:graphicEl>
                                          </p:spTgt>
                                        </p:tgtEl>
                                        <p:attrNameLst>
                                          <p:attrName>ppt_w</p:attrName>
                                        </p:attrNameLst>
                                      </p:cBhvr>
                                      <p:tavLst>
                                        <p:tav tm="0">
                                          <p:val>
                                            <p:fltVal val="0"/>
                                          </p:val>
                                        </p:tav>
                                        <p:tav tm="100000">
                                          <p:val>
                                            <p:strVal val="#ppt_w"/>
                                          </p:val>
                                        </p:tav>
                                      </p:tavLst>
                                    </p:anim>
                                    <p:anim calcmode="lin" valueType="num">
                                      <p:cBhvr>
                                        <p:cTn id="46" dur="500" fill="hold"/>
                                        <p:tgtEl>
                                          <p:spTgt spid="11">
                                            <p:graphicEl>
                                              <a:dgm id="{60D0713D-AF69-4AF8-B071-F65622790886}"/>
                                            </p:graphicEl>
                                          </p:spTgt>
                                        </p:tgtEl>
                                        <p:attrNameLst>
                                          <p:attrName>ppt_h</p:attrName>
                                        </p:attrNameLst>
                                      </p:cBhvr>
                                      <p:tavLst>
                                        <p:tav tm="0">
                                          <p:val>
                                            <p:fltVal val="0"/>
                                          </p:val>
                                        </p:tav>
                                        <p:tav tm="100000">
                                          <p:val>
                                            <p:strVal val="#ppt_h"/>
                                          </p:val>
                                        </p:tav>
                                      </p:tavLst>
                                    </p:anim>
                                    <p:animEffect transition="in" filter="fade">
                                      <p:cBhvr>
                                        <p:cTn id="47" dur="500"/>
                                        <p:tgtEl>
                                          <p:spTgt spid="11">
                                            <p:graphicEl>
                                              <a:dgm id="{60D0713D-AF69-4AF8-B071-F65622790886}"/>
                                            </p:graphic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1">
                                            <p:graphicEl>
                                              <a:dgm id="{DADAA0C9-3E42-4088-8622-30E9F6EA139A}"/>
                                            </p:graphicEl>
                                          </p:spTgt>
                                        </p:tgtEl>
                                        <p:attrNameLst>
                                          <p:attrName>style.visibility</p:attrName>
                                        </p:attrNameLst>
                                      </p:cBhvr>
                                      <p:to>
                                        <p:strVal val="visible"/>
                                      </p:to>
                                    </p:set>
                                    <p:anim calcmode="lin" valueType="num">
                                      <p:cBhvr>
                                        <p:cTn id="50" dur="500" fill="hold"/>
                                        <p:tgtEl>
                                          <p:spTgt spid="11">
                                            <p:graphicEl>
                                              <a:dgm id="{DADAA0C9-3E42-4088-8622-30E9F6EA139A}"/>
                                            </p:graphicEl>
                                          </p:spTgt>
                                        </p:tgtEl>
                                        <p:attrNameLst>
                                          <p:attrName>ppt_w</p:attrName>
                                        </p:attrNameLst>
                                      </p:cBhvr>
                                      <p:tavLst>
                                        <p:tav tm="0">
                                          <p:val>
                                            <p:fltVal val="0"/>
                                          </p:val>
                                        </p:tav>
                                        <p:tav tm="100000">
                                          <p:val>
                                            <p:strVal val="#ppt_w"/>
                                          </p:val>
                                        </p:tav>
                                      </p:tavLst>
                                    </p:anim>
                                    <p:anim calcmode="lin" valueType="num">
                                      <p:cBhvr>
                                        <p:cTn id="51" dur="500" fill="hold"/>
                                        <p:tgtEl>
                                          <p:spTgt spid="11">
                                            <p:graphicEl>
                                              <a:dgm id="{DADAA0C9-3E42-4088-8622-30E9F6EA139A}"/>
                                            </p:graphicEl>
                                          </p:spTgt>
                                        </p:tgtEl>
                                        <p:attrNameLst>
                                          <p:attrName>ppt_h</p:attrName>
                                        </p:attrNameLst>
                                      </p:cBhvr>
                                      <p:tavLst>
                                        <p:tav tm="0">
                                          <p:val>
                                            <p:fltVal val="0"/>
                                          </p:val>
                                        </p:tav>
                                        <p:tav tm="100000">
                                          <p:val>
                                            <p:strVal val="#ppt_h"/>
                                          </p:val>
                                        </p:tav>
                                      </p:tavLst>
                                    </p:anim>
                                    <p:animEffect transition="in" filter="fade">
                                      <p:cBhvr>
                                        <p:cTn id="52" dur="500"/>
                                        <p:tgtEl>
                                          <p:spTgt spid="11">
                                            <p:graphicEl>
                                              <a:dgm id="{DADAA0C9-3E42-4088-8622-30E9F6EA139A}"/>
                                            </p:graphic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1">
                                            <p:graphicEl>
                                              <a:dgm id="{B6459BF8-D2C3-4018-9C28-98667DC203F4}"/>
                                            </p:graphicEl>
                                          </p:spTgt>
                                        </p:tgtEl>
                                        <p:attrNameLst>
                                          <p:attrName>style.visibility</p:attrName>
                                        </p:attrNameLst>
                                      </p:cBhvr>
                                      <p:to>
                                        <p:strVal val="visible"/>
                                      </p:to>
                                    </p:set>
                                    <p:anim calcmode="lin" valueType="num">
                                      <p:cBhvr>
                                        <p:cTn id="55" dur="500" fill="hold"/>
                                        <p:tgtEl>
                                          <p:spTgt spid="11">
                                            <p:graphicEl>
                                              <a:dgm id="{B6459BF8-D2C3-4018-9C28-98667DC203F4}"/>
                                            </p:graphicEl>
                                          </p:spTgt>
                                        </p:tgtEl>
                                        <p:attrNameLst>
                                          <p:attrName>ppt_w</p:attrName>
                                        </p:attrNameLst>
                                      </p:cBhvr>
                                      <p:tavLst>
                                        <p:tav tm="0">
                                          <p:val>
                                            <p:fltVal val="0"/>
                                          </p:val>
                                        </p:tav>
                                        <p:tav tm="100000">
                                          <p:val>
                                            <p:strVal val="#ppt_w"/>
                                          </p:val>
                                        </p:tav>
                                      </p:tavLst>
                                    </p:anim>
                                    <p:anim calcmode="lin" valueType="num">
                                      <p:cBhvr>
                                        <p:cTn id="56" dur="500" fill="hold"/>
                                        <p:tgtEl>
                                          <p:spTgt spid="11">
                                            <p:graphicEl>
                                              <a:dgm id="{B6459BF8-D2C3-4018-9C28-98667DC203F4}"/>
                                            </p:graphicEl>
                                          </p:spTgt>
                                        </p:tgtEl>
                                        <p:attrNameLst>
                                          <p:attrName>ppt_h</p:attrName>
                                        </p:attrNameLst>
                                      </p:cBhvr>
                                      <p:tavLst>
                                        <p:tav tm="0">
                                          <p:val>
                                            <p:fltVal val="0"/>
                                          </p:val>
                                        </p:tav>
                                        <p:tav tm="100000">
                                          <p:val>
                                            <p:strVal val="#ppt_h"/>
                                          </p:val>
                                        </p:tav>
                                      </p:tavLst>
                                    </p:anim>
                                    <p:animEffect transition="in" filter="fade">
                                      <p:cBhvr>
                                        <p:cTn id="57" dur="500"/>
                                        <p:tgtEl>
                                          <p:spTgt spid="11">
                                            <p:graphicEl>
                                              <a:dgm id="{B6459BF8-D2C3-4018-9C28-98667DC203F4}"/>
                                            </p:graphicEl>
                                          </p:spTgt>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graphicEl>
                                              <a:dgm id="{DCAE8A46-752C-4E82-84CE-E790E1F2918E}"/>
                                            </p:graphicEl>
                                          </p:spTgt>
                                        </p:tgtEl>
                                        <p:attrNameLst>
                                          <p:attrName>style.visibility</p:attrName>
                                        </p:attrNameLst>
                                      </p:cBhvr>
                                      <p:to>
                                        <p:strVal val="visible"/>
                                      </p:to>
                                    </p:set>
                                    <p:anim calcmode="lin" valueType="num">
                                      <p:cBhvr>
                                        <p:cTn id="60" dur="500" fill="hold"/>
                                        <p:tgtEl>
                                          <p:spTgt spid="11">
                                            <p:graphicEl>
                                              <a:dgm id="{DCAE8A46-752C-4E82-84CE-E790E1F2918E}"/>
                                            </p:graphicEl>
                                          </p:spTgt>
                                        </p:tgtEl>
                                        <p:attrNameLst>
                                          <p:attrName>ppt_w</p:attrName>
                                        </p:attrNameLst>
                                      </p:cBhvr>
                                      <p:tavLst>
                                        <p:tav tm="0">
                                          <p:val>
                                            <p:fltVal val="0"/>
                                          </p:val>
                                        </p:tav>
                                        <p:tav tm="100000">
                                          <p:val>
                                            <p:strVal val="#ppt_w"/>
                                          </p:val>
                                        </p:tav>
                                      </p:tavLst>
                                    </p:anim>
                                    <p:anim calcmode="lin" valueType="num">
                                      <p:cBhvr>
                                        <p:cTn id="61" dur="500" fill="hold"/>
                                        <p:tgtEl>
                                          <p:spTgt spid="11">
                                            <p:graphicEl>
                                              <a:dgm id="{DCAE8A46-752C-4E82-84CE-E790E1F2918E}"/>
                                            </p:graphicEl>
                                          </p:spTgt>
                                        </p:tgtEl>
                                        <p:attrNameLst>
                                          <p:attrName>ppt_h</p:attrName>
                                        </p:attrNameLst>
                                      </p:cBhvr>
                                      <p:tavLst>
                                        <p:tav tm="0">
                                          <p:val>
                                            <p:fltVal val="0"/>
                                          </p:val>
                                        </p:tav>
                                        <p:tav tm="100000">
                                          <p:val>
                                            <p:strVal val="#ppt_h"/>
                                          </p:val>
                                        </p:tav>
                                      </p:tavLst>
                                    </p:anim>
                                    <p:animEffect transition="in" filter="fade">
                                      <p:cBhvr>
                                        <p:cTn id="62" dur="500"/>
                                        <p:tgtEl>
                                          <p:spTgt spid="11">
                                            <p:graphicEl>
                                              <a:dgm id="{DCAE8A46-752C-4E82-84CE-E790E1F2918E}"/>
                                            </p:graphicEl>
                                          </p:spTgt>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1">
                                            <p:graphicEl>
                                              <a:dgm id="{E712D073-0B15-4887-9DCE-A27BCACBC178}"/>
                                            </p:graphicEl>
                                          </p:spTgt>
                                        </p:tgtEl>
                                        <p:attrNameLst>
                                          <p:attrName>style.visibility</p:attrName>
                                        </p:attrNameLst>
                                      </p:cBhvr>
                                      <p:to>
                                        <p:strVal val="visible"/>
                                      </p:to>
                                    </p:set>
                                    <p:anim calcmode="lin" valueType="num">
                                      <p:cBhvr>
                                        <p:cTn id="65" dur="500" fill="hold"/>
                                        <p:tgtEl>
                                          <p:spTgt spid="11">
                                            <p:graphicEl>
                                              <a:dgm id="{E712D073-0B15-4887-9DCE-A27BCACBC178}"/>
                                            </p:graphicEl>
                                          </p:spTgt>
                                        </p:tgtEl>
                                        <p:attrNameLst>
                                          <p:attrName>ppt_w</p:attrName>
                                        </p:attrNameLst>
                                      </p:cBhvr>
                                      <p:tavLst>
                                        <p:tav tm="0">
                                          <p:val>
                                            <p:fltVal val="0"/>
                                          </p:val>
                                        </p:tav>
                                        <p:tav tm="100000">
                                          <p:val>
                                            <p:strVal val="#ppt_w"/>
                                          </p:val>
                                        </p:tav>
                                      </p:tavLst>
                                    </p:anim>
                                    <p:anim calcmode="lin" valueType="num">
                                      <p:cBhvr>
                                        <p:cTn id="66" dur="500" fill="hold"/>
                                        <p:tgtEl>
                                          <p:spTgt spid="11">
                                            <p:graphicEl>
                                              <a:dgm id="{E712D073-0B15-4887-9DCE-A27BCACBC178}"/>
                                            </p:graphicEl>
                                          </p:spTgt>
                                        </p:tgtEl>
                                        <p:attrNameLst>
                                          <p:attrName>ppt_h</p:attrName>
                                        </p:attrNameLst>
                                      </p:cBhvr>
                                      <p:tavLst>
                                        <p:tav tm="0">
                                          <p:val>
                                            <p:fltVal val="0"/>
                                          </p:val>
                                        </p:tav>
                                        <p:tav tm="100000">
                                          <p:val>
                                            <p:strVal val="#ppt_h"/>
                                          </p:val>
                                        </p:tav>
                                      </p:tavLst>
                                    </p:anim>
                                    <p:animEffect transition="in" filter="fade">
                                      <p:cBhvr>
                                        <p:cTn id="67" dur="500"/>
                                        <p:tgtEl>
                                          <p:spTgt spid="11">
                                            <p:graphicEl>
                                              <a:dgm id="{E712D073-0B15-4887-9DCE-A27BCACBC178}"/>
                                            </p:graphicEl>
                                          </p:spTgt>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11">
                                            <p:graphicEl>
                                              <a:dgm id="{E0D48281-565D-47A3-9B6C-576231178549}"/>
                                            </p:graphicEl>
                                          </p:spTgt>
                                        </p:tgtEl>
                                        <p:attrNameLst>
                                          <p:attrName>style.visibility</p:attrName>
                                        </p:attrNameLst>
                                      </p:cBhvr>
                                      <p:to>
                                        <p:strVal val="visible"/>
                                      </p:to>
                                    </p:set>
                                    <p:anim calcmode="lin" valueType="num">
                                      <p:cBhvr>
                                        <p:cTn id="70" dur="500" fill="hold"/>
                                        <p:tgtEl>
                                          <p:spTgt spid="11">
                                            <p:graphicEl>
                                              <a:dgm id="{E0D48281-565D-47A3-9B6C-576231178549}"/>
                                            </p:graphicEl>
                                          </p:spTgt>
                                        </p:tgtEl>
                                        <p:attrNameLst>
                                          <p:attrName>ppt_w</p:attrName>
                                        </p:attrNameLst>
                                      </p:cBhvr>
                                      <p:tavLst>
                                        <p:tav tm="0">
                                          <p:val>
                                            <p:fltVal val="0"/>
                                          </p:val>
                                        </p:tav>
                                        <p:tav tm="100000">
                                          <p:val>
                                            <p:strVal val="#ppt_w"/>
                                          </p:val>
                                        </p:tav>
                                      </p:tavLst>
                                    </p:anim>
                                    <p:anim calcmode="lin" valueType="num">
                                      <p:cBhvr>
                                        <p:cTn id="71" dur="500" fill="hold"/>
                                        <p:tgtEl>
                                          <p:spTgt spid="11">
                                            <p:graphicEl>
                                              <a:dgm id="{E0D48281-565D-47A3-9B6C-576231178549}"/>
                                            </p:graphicEl>
                                          </p:spTgt>
                                        </p:tgtEl>
                                        <p:attrNameLst>
                                          <p:attrName>ppt_h</p:attrName>
                                        </p:attrNameLst>
                                      </p:cBhvr>
                                      <p:tavLst>
                                        <p:tav tm="0">
                                          <p:val>
                                            <p:fltVal val="0"/>
                                          </p:val>
                                        </p:tav>
                                        <p:tav tm="100000">
                                          <p:val>
                                            <p:strVal val="#ppt_h"/>
                                          </p:val>
                                        </p:tav>
                                      </p:tavLst>
                                    </p:anim>
                                    <p:animEffect transition="in" filter="fade">
                                      <p:cBhvr>
                                        <p:cTn id="72" dur="500"/>
                                        <p:tgtEl>
                                          <p:spTgt spid="11">
                                            <p:graphicEl>
                                              <a:dgm id="{E0D48281-565D-47A3-9B6C-576231178549}"/>
                                            </p:graphicEl>
                                          </p:spTgt>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1">
                                            <p:graphicEl>
                                              <a:dgm id="{3F359E8B-7C7E-4FD9-B106-36CCBFC731D5}"/>
                                            </p:graphicEl>
                                          </p:spTgt>
                                        </p:tgtEl>
                                        <p:attrNameLst>
                                          <p:attrName>style.visibility</p:attrName>
                                        </p:attrNameLst>
                                      </p:cBhvr>
                                      <p:to>
                                        <p:strVal val="visible"/>
                                      </p:to>
                                    </p:set>
                                    <p:anim calcmode="lin" valueType="num">
                                      <p:cBhvr>
                                        <p:cTn id="75" dur="500" fill="hold"/>
                                        <p:tgtEl>
                                          <p:spTgt spid="11">
                                            <p:graphicEl>
                                              <a:dgm id="{3F359E8B-7C7E-4FD9-B106-36CCBFC731D5}"/>
                                            </p:graphicEl>
                                          </p:spTgt>
                                        </p:tgtEl>
                                        <p:attrNameLst>
                                          <p:attrName>ppt_w</p:attrName>
                                        </p:attrNameLst>
                                      </p:cBhvr>
                                      <p:tavLst>
                                        <p:tav tm="0">
                                          <p:val>
                                            <p:fltVal val="0"/>
                                          </p:val>
                                        </p:tav>
                                        <p:tav tm="100000">
                                          <p:val>
                                            <p:strVal val="#ppt_w"/>
                                          </p:val>
                                        </p:tav>
                                      </p:tavLst>
                                    </p:anim>
                                    <p:anim calcmode="lin" valueType="num">
                                      <p:cBhvr>
                                        <p:cTn id="76" dur="500" fill="hold"/>
                                        <p:tgtEl>
                                          <p:spTgt spid="11">
                                            <p:graphicEl>
                                              <a:dgm id="{3F359E8B-7C7E-4FD9-B106-36CCBFC731D5}"/>
                                            </p:graphicEl>
                                          </p:spTgt>
                                        </p:tgtEl>
                                        <p:attrNameLst>
                                          <p:attrName>ppt_h</p:attrName>
                                        </p:attrNameLst>
                                      </p:cBhvr>
                                      <p:tavLst>
                                        <p:tav tm="0">
                                          <p:val>
                                            <p:fltVal val="0"/>
                                          </p:val>
                                        </p:tav>
                                        <p:tav tm="100000">
                                          <p:val>
                                            <p:strVal val="#ppt_h"/>
                                          </p:val>
                                        </p:tav>
                                      </p:tavLst>
                                    </p:anim>
                                    <p:animEffect transition="in" filter="fade">
                                      <p:cBhvr>
                                        <p:cTn id="77" dur="500"/>
                                        <p:tgtEl>
                                          <p:spTgt spid="11">
                                            <p:graphicEl>
                                              <a:dgm id="{3F359E8B-7C7E-4FD9-B106-36CCBFC731D5}"/>
                                            </p:graphicEl>
                                          </p:spTgt>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11">
                                            <p:graphicEl>
                                              <a:dgm id="{086FB9B1-82B2-4197-8B33-6E7FF94F8D2E}"/>
                                            </p:graphicEl>
                                          </p:spTgt>
                                        </p:tgtEl>
                                        <p:attrNameLst>
                                          <p:attrName>style.visibility</p:attrName>
                                        </p:attrNameLst>
                                      </p:cBhvr>
                                      <p:to>
                                        <p:strVal val="visible"/>
                                      </p:to>
                                    </p:set>
                                    <p:anim calcmode="lin" valueType="num">
                                      <p:cBhvr>
                                        <p:cTn id="80" dur="500" fill="hold"/>
                                        <p:tgtEl>
                                          <p:spTgt spid="11">
                                            <p:graphicEl>
                                              <a:dgm id="{086FB9B1-82B2-4197-8B33-6E7FF94F8D2E}"/>
                                            </p:graphicEl>
                                          </p:spTgt>
                                        </p:tgtEl>
                                        <p:attrNameLst>
                                          <p:attrName>ppt_w</p:attrName>
                                        </p:attrNameLst>
                                      </p:cBhvr>
                                      <p:tavLst>
                                        <p:tav tm="0">
                                          <p:val>
                                            <p:fltVal val="0"/>
                                          </p:val>
                                        </p:tav>
                                        <p:tav tm="100000">
                                          <p:val>
                                            <p:strVal val="#ppt_w"/>
                                          </p:val>
                                        </p:tav>
                                      </p:tavLst>
                                    </p:anim>
                                    <p:anim calcmode="lin" valueType="num">
                                      <p:cBhvr>
                                        <p:cTn id="81" dur="500" fill="hold"/>
                                        <p:tgtEl>
                                          <p:spTgt spid="11">
                                            <p:graphicEl>
                                              <a:dgm id="{086FB9B1-82B2-4197-8B33-6E7FF94F8D2E}"/>
                                            </p:graphicEl>
                                          </p:spTgt>
                                        </p:tgtEl>
                                        <p:attrNameLst>
                                          <p:attrName>ppt_h</p:attrName>
                                        </p:attrNameLst>
                                      </p:cBhvr>
                                      <p:tavLst>
                                        <p:tav tm="0">
                                          <p:val>
                                            <p:fltVal val="0"/>
                                          </p:val>
                                        </p:tav>
                                        <p:tav tm="100000">
                                          <p:val>
                                            <p:strVal val="#ppt_h"/>
                                          </p:val>
                                        </p:tav>
                                      </p:tavLst>
                                    </p:anim>
                                    <p:animEffect transition="in" filter="fade">
                                      <p:cBhvr>
                                        <p:cTn id="82" dur="500"/>
                                        <p:tgtEl>
                                          <p:spTgt spid="11">
                                            <p:graphicEl>
                                              <a:dgm id="{086FB9B1-82B2-4197-8B33-6E7FF94F8D2E}"/>
                                            </p:graphicEl>
                                          </p:spTgt>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11">
                                            <p:graphicEl>
                                              <a:dgm id="{F782935D-BBBD-4420-826A-F71C517659B6}"/>
                                            </p:graphicEl>
                                          </p:spTgt>
                                        </p:tgtEl>
                                        <p:attrNameLst>
                                          <p:attrName>style.visibility</p:attrName>
                                        </p:attrNameLst>
                                      </p:cBhvr>
                                      <p:to>
                                        <p:strVal val="visible"/>
                                      </p:to>
                                    </p:set>
                                    <p:anim calcmode="lin" valueType="num">
                                      <p:cBhvr>
                                        <p:cTn id="85" dur="500" fill="hold"/>
                                        <p:tgtEl>
                                          <p:spTgt spid="11">
                                            <p:graphicEl>
                                              <a:dgm id="{F782935D-BBBD-4420-826A-F71C517659B6}"/>
                                            </p:graphicEl>
                                          </p:spTgt>
                                        </p:tgtEl>
                                        <p:attrNameLst>
                                          <p:attrName>ppt_w</p:attrName>
                                        </p:attrNameLst>
                                      </p:cBhvr>
                                      <p:tavLst>
                                        <p:tav tm="0">
                                          <p:val>
                                            <p:fltVal val="0"/>
                                          </p:val>
                                        </p:tav>
                                        <p:tav tm="100000">
                                          <p:val>
                                            <p:strVal val="#ppt_w"/>
                                          </p:val>
                                        </p:tav>
                                      </p:tavLst>
                                    </p:anim>
                                    <p:anim calcmode="lin" valueType="num">
                                      <p:cBhvr>
                                        <p:cTn id="86" dur="500" fill="hold"/>
                                        <p:tgtEl>
                                          <p:spTgt spid="11">
                                            <p:graphicEl>
                                              <a:dgm id="{F782935D-BBBD-4420-826A-F71C517659B6}"/>
                                            </p:graphicEl>
                                          </p:spTgt>
                                        </p:tgtEl>
                                        <p:attrNameLst>
                                          <p:attrName>ppt_h</p:attrName>
                                        </p:attrNameLst>
                                      </p:cBhvr>
                                      <p:tavLst>
                                        <p:tav tm="0">
                                          <p:val>
                                            <p:fltVal val="0"/>
                                          </p:val>
                                        </p:tav>
                                        <p:tav tm="100000">
                                          <p:val>
                                            <p:strVal val="#ppt_h"/>
                                          </p:val>
                                        </p:tav>
                                      </p:tavLst>
                                    </p:anim>
                                    <p:animEffect transition="in" filter="fade">
                                      <p:cBhvr>
                                        <p:cTn id="87" dur="500"/>
                                        <p:tgtEl>
                                          <p:spTgt spid="11">
                                            <p:graphicEl>
                                              <a:dgm id="{F782935D-BBBD-4420-826A-F71C517659B6}"/>
                                            </p:graphicEl>
                                          </p:spTgt>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11">
                                            <p:graphicEl>
                                              <a:dgm id="{6C3A59BD-6D45-4573-B098-8CB5207F194D}"/>
                                            </p:graphicEl>
                                          </p:spTgt>
                                        </p:tgtEl>
                                        <p:attrNameLst>
                                          <p:attrName>style.visibility</p:attrName>
                                        </p:attrNameLst>
                                      </p:cBhvr>
                                      <p:to>
                                        <p:strVal val="visible"/>
                                      </p:to>
                                    </p:set>
                                    <p:anim calcmode="lin" valueType="num">
                                      <p:cBhvr>
                                        <p:cTn id="90" dur="500" fill="hold"/>
                                        <p:tgtEl>
                                          <p:spTgt spid="11">
                                            <p:graphicEl>
                                              <a:dgm id="{6C3A59BD-6D45-4573-B098-8CB5207F194D}"/>
                                            </p:graphicEl>
                                          </p:spTgt>
                                        </p:tgtEl>
                                        <p:attrNameLst>
                                          <p:attrName>ppt_w</p:attrName>
                                        </p:attrNameLst>
                                      </p:cBhvr>
                                      <p:tavLst>
                                        <p:tav tm="0">
                                          <p:val>
                                            <p:fltVal val="0"/>
                                          </p:val>
                                        </p:tav>
                                        <p:tav tm="100000">
                                          <p:val>
                                            <p:strVal val="#ppt_w"/>
                                          </p:val>
                                        </p:tav>
                                      </p:tavLst>
                                    </p:anim>
                                    <p:anim calcmode="lin" valueType="num">
                                      <p:cBhvr>
                                        <p:cTn id="91" dur="500" fill="hold"/>
                                        <p:tgtEl>
                                          <p:spTgt spid="11">
                                            <p:graphicEl>
                                              <a:dgm id="{6C3A59BD-6D45-4573-B098-8CB5207F194D}"/>
                                            </p:graphicEl>
                                          </p:spTgt>
                                        </p:tgtEl>
                                        <p:attrNameLst>
                                          <p:attrName>ppt_h</p:attrName>
                                        </p:attrNameLst>
                                      </p:cBhvr>
                                      <p:tavLst>
                                        <p:tav tm="0">
                                          <p:val>
                                            <p:fltVal val="0"/>
                                          </p:val>
                                        </p:tav>
                                        <p:tav tm="100000">
                                          <p:val>
                                            <p:strVal val="#ppt_h"/>
                                          </p:val>
                                        </p:tav>
                                      </p:tavLst>
                                    </p:anim>
                                    <p:animEffect transition="in" filter="fade">
                                      <p:cBhvr>
                                        <p:cTn id="92" dur="500"/>
                                        <p:tgtEl>
                                          <p:spTgt spid="11">
                                            <p:graphicEl>
                                              <a:dgm id="{6C3A59BD-6D45-4573-B098-8CB5207F194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1" grpId="0">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61EC-5F42-6AB8-DF35-480F070288EB}"/>
              </a:ext>
            </a:extLst>
          </p:cNvPr>
          <p:cNvSpPr>
            <a:spLocks noGrp="1"/>
          </p:cNvSpPr>
          <p:nvPr>
            <p:ph type="title"/>
          </p:nvPr>
        </p:nvSpPr>
        <p:spPr>
          <a:xfrm>
            <a:off x="1187450" y="2241550"/>
            <a:ext cx="4908550" cy="1504950"/>
          </a:xfrm>
        </p:spPr>
        <p:txBody>
          <a:bodyPr lIns="0" anchor="t" anchorCtr="0">
            <a:normAutofit/>
          </a:bodyPr>
          <a:lstStyle/>
          <a:p>
            <a:r>
              <a:rPr lang="en-US" sz="3200" dirty="0" err="1"/>
              <a:t>Comunicarea</a:t>
            </a:r>
            <a:r>
              <a:rPr lang="en-US" sz="3200" dirty="0"/>
              <a:t> </a:t>
            </a:r>
            <a:r>
              <a:rPr lang="en-US" sz="3200" dirty="0" err="1"/>
              <a:t>în</a:t>
            </a:r>
            <a:r>
              <a:rPr lang="en-US" sz="3200" dirty="0"/>
              <a:t> </a:t>
            </a:r>
            <a:r>
              <a:rPr lang="en-US" sz="3200" dirty="0" err="1"/>
              <a:t>timp</a:t>
            </a:r>
            <a:r>
              <a:rPr lang="en-US" sz="3200" dirty="0"/>
              <a:t> real</a:t>
            </a:r>
          </a:p>
        </p:txBody>
      </p:sp>
      <p:sp>
        <p:nvSpPr>
          <p:cNvPr id="5" name="CasetăText 4">
            <a:extLst>
              <a:ext uri="{FF2B5EF4-FFF2-40B4-BE49-F238E27FC236}">
                <a16:creationId xmlns:a16="http://schemas.microsoft.com/office/drawing/2014/main" id="{1258C282-7C9A-B69C-CCF0-7B1DBA5AB815}"/>
              </a:ext>
            </a:extLst>
          </p:cNvPr>
          <p:cNvSpPr txBox="1"/>
          <p:nvPr/>
        </p:nvSpPr>
        <p:spPr>
          <a:xfrm>
            <a:off x="981886" y="3308497"/>
            <a:ext cx="5759155" cy="2308324"/>
          </a:xfrm>
          <a:prstGeom prst="rect">
            <a:avLst/>
          </a:prstGeom>
          <a:noFill/>
        </p:spPr>
        <p:txBody>
          <a:bodyPr wrap="square">
            <a:spAutoFit/>
          </a:bodyPr>
          <a:lstStyle/>
          <a:p>
            <a:pPr marL="285750" indent="-285750">
              <a:buFont typeface="Arial" panose="020B0604020202020204" pitchFamily="34" charset="0"/>
              <a:buChar char="•"/>
            </a:pPr>
            <a:r>
              <a:rPr lang="en-US" dirty="0" err="1">
                <a:solidFill>
                  <a:schemeClr val="bg1"/>
                </a:solidFill>
              </a:rPr>
              <a:t>Când</a:t>
            </a:r>
            <a:r>
              <a:rPr lang="en-US" dirty="0">
                <a:solidFill>
                  <a:schemeClr val="bg1"/>
                </a:solidFill>
              </a:rPr>
              <a:t> un </a:t>
            </a:r>
            <a:r>
              <a:rPr lang="en-US" dirty="0" err="1">
                <a:solidFill>
                  <a:schemeClr val="bg1"/>
                </a:solidFill>
              </a:rPr>
              <a:t>utilizator</a:t>
            </a:r>
            <a:r>
              <a:rPr lang="en-US" dirty="0">
                <a:solidFill>
                  <a:schemeClr val="bg1"/>
                </a:solidFill>
              </a:rPr>
              <a:t> </a:t>
            </a:r>
            <a:r>
              <a:rPr lang="en-US" dirty="0" err="1">
                <a:solidFill>
                  <a:schemeClr val="bg1"/>
                </a:solidFill>
              </a:rPr>
              <a:t>trimite</a:t>
            </a:r>
            <a:r>
              <a:rPr lang="en-US" dirty="0">
                <a:solidFill>
                  <a:schemeClr val="bg1"/>
                </a:solidFill>
              </a:rPr>
              <a:t> un </a:t>
            </a:r>
            <a:r>
              <a:rPr lang="en-US" dirty="0" err="1">
                <a:solidFill>
                  <a:schemeClr val="bg1"/>
                </a:solidFill>
              </a:rPr>
              <a:t>mesaj</a:t>
            </a:r>
            <a:r>
              <a:rPr lang="en-US" dirty="0">
                <a:solidFill>
                  <a:schemeClr val="bg1"/>
                </a:solidFill>
              </a:rPr>
              <a:t>, frontend-ul </a:t>
            </a:r>
            <a:r>
              <a:rPr lang="en-US" dirty="0" err="1">
                <a:solidFill>
                  <a:schemeClr val="bg1"/>
                </a:solidFill>
              </a:rPr>
              <a:t>publică</a:t>
            </a:r>
            <a:r>
              <a:rPr lang="en-US" dirty="0">
                <a:solidFill>
                  <a:schemeClr val="bg1"/>
                </a:solidFill>
              </a:rPr>
              <a:t> pe un topic (ex: /app/send-message)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Backend-ul </a:t>
            </a:r>
            <a:r>
              <a:rPr lang="en-US" dirty="0" err="1">
                <a:solidFill>
                  <a:schemeClr val="bg1"/>
                </a:solidFill>
              </a:rPr>
              <a:t>preia</a:t>
            </a:r>
            <a:r>
              <a:rPr lang="en-US" dirty="0">
                <a:solidFill>
                  <a:schemeClr val="bg1"/>
                </a:solidFill>
              </a:rPr>
              <a:t> </a:t>
            </a:r>
            <a:r>
              <a:rPr lang="en-US" dirty="0" err="1">
                <a:solidFill>
                  <a:schemeClr val="bg1"/>
                </a:solidFill>
              </a:rPr>
              <a:t>mesajul</a:t>
            </a:r>
            <a:r>
              <a:rPr lang="en-US" dirty="0">
                <a:solidFill>
                  <a:schemeClr val="bg1"/>
                </a:solidFill>
              </a:rPr>
              <a:t>, </a:t>
            </a:r>
            <a:r>
              <a:rPr lang="en-US" dirty="0" err="1">
                <a:solidFill>
                  <a:schemeClr val="bg1"/>
                </a:solidFill>
              </a:rPr>
              <a:t>îl</a:t>
            </a:r>
            <a:r>
              <a:rPr lang="en-US" dirty="0">
                <a:solidFill>
                  <a:schemeClr val="bg1"/>
                </a:solidFill>
              </a:rPr>
              <a:t> </a:t>
            </a:r>
            <a:r>
              <a:rPr lang="en-US" dirty="0" err="1">
                <a:solidFill>
                  <a:schemeClr val="bg1"/>
                </a:solidFill>
              </a:rPr>
              <a:t>salvează</a:t>
            </a:r>
            <a:r>
              <a:rPr lang="en-US" dirty="0">
                <a:solidFill>
                  <a:schemeClr val="bg1"/>
                </a:solidFill>
              </a:rPr>
              <a:t> </a:t>
            </a:r>
            <a:r>
              <a:rPr lang="en-US" dirty="0" err="1">
                <a:solidFill>
                  <a:schemeClr val="bg1"/>
                </a:solidFill>
              </a:rPr>
              <a:t>în</a:t>
            </a:r>
            <a:r>
              <a:rPr lang="en-US" dirty="0">
                <a:solidFill>
                  <a:schemeClr val="bg1"/>
                </a:solidFill>
              </a:rPr>
              <a:t> </a:t>
            </a:r>
            <a:r>
              <a:rPr lang="en-US" dirty="0" err="1">
                <a:solidFill>
                  <a:schemeClr val="bg1"/>
                </a:solidFill>
              </a:rPr>
              <a:t>baza</a:t>
            </a:r>
            <a:r>
              <a:rPr lang="en-US" dirty="0">
                <a:solidFill>
                  <a:schemeClr val="bg1"/>
                </a:solidFill>
              </a:rPr>
              <a:t> de date, </a:t>
            </a:r>
            <a:r>
              <a:rPr lang="en-US" dirty="0" err="1">
                <a:solidFill>
                  <a:schemeClr val="bg1"/>
                </a:solidFill>
              </a:rPr>
              <a:t>apoi</a:t>
            </a:r>
            <a:r>
              <a:rPr lang="en-US" dirty="0">
                <a:solidFill>
                  <a:schemeClr val="bg1"/>
                </a:solidFill>
              </a:rPr>
              <a:t> </a:t>
            </a:r>
            <a:r>
              <a:rPr lang="en-US" dirty="0" err="1">
                <a:solidFill>
                  <a:schemeClr val="bg1"/>
                </a:solidFill>
              </a:rPr>
              <a:t>îl</a:t>
            </a:r>
            <a:r>
              <a:rPr lang="en-US" dirty="0">
                <a:solidFill>
                  <a:schemeClr val="bg1"/>
                </a:solidFill>
              </a:rPr>
              <a:t> </a:t>
            </a:r>
            <a:r>
              <a:rPr lang="en-US" dirty="0" err="1">
                <a:solidFill>
                  <a:schemeClr val="bg1"/>
                </a:solidFill>
              </a:rPr>
              <a:t>transmite</a:t>
            </a:r>
            <a:r>
              <a:rPr lang="en-US" dirty="0">
                <a:solidFill>
                  <a:schemeClr val="bg1"/>
                </a:solidFill>
              </a:rPr>
              <a:t> </a:t>
            </a:r>
            <a:r>
              <a:rPr lang="en-US" dirty="0" err="1">
                <a:solidFill>
                  <a:schemeClr val="bg1"/>
                </a:solidFill>
              </a:rPr>
              <a:t>către</a:t>
            </a:r>
            <a:r>
              <a:rPr lang="en-US" dirty="0">
                <a:solidFill>
                  <a:schemeClr val="bg1"/>
                </a:solidFill>
              </a:rPr>
              <a:t> </a:t>
            </a:r>
            <a:r>
              <a:rPr lang="en-US" dirty="0" err="1">
                <a:solidFill>
                  <a:schemeClr val="bg1"/>
                </a:solidFill>
              </a:rPr>
              <a:t>toți</a:t>
            </a:r>
            <a:r>
              <a:rPr lang="en-US" dirty="0">
                <a:solidFill>
                  <a:schemeClr val="bg1"/>
                </a:solidFill>
              </a:rPr>
              <a:t> </a:t>
            </a:r>
            <a:r>
              <a:rPr lang="en-US" dirty="0" err="1">
                <a:solidFill>
                  <a:schemeClr val="bg1"/>
                </a:solidFill>
              </a:rPr>
              <a:t>abonații</a:t>
            </a:r>
            <a:r>
              <a:rPr lang="en-US" dirty="0">
                <a:solidFill>
                  <a:schemeClr val="bg1"/>
                </a:solidFill>
              </a:rPr>
              <a:t> </a:t>
            </a:r>
            <a:r>
              <a:rPr lang="en-US" dirty="0" err="1">
                <a:solidFill>
                  <a:schemeClr val="bg1"/>
                </a:solidFill>
              </a:rPr>
              <a:t>acelui</a:t>
            </a:r>
            <a:r>
              <a:rPr lang="en-US" dirty="0">
                <a:solidFill>
                  <a:schemeClr val="bg1"/>
                </a:solidFill>
              </a:rPr>
              <a:t> topic (ex: /message/message-send-response)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Toți</a:t>
            </a:r>
            <a:r>
              <a:rPr lang="en-US" dirty="0">
                <a:solidFill>
                  <a:schemeClr val="bg1"/>
                </a:solidFill>
              </a:rPr>
              <a:t> </a:t>
            </a:r>
            <a:r>
              <a:rPr lang="en-US" dirty="0" err="1">
                <a:solidFill>
                  <a:schemeClr val="bg1"/>
                </a:solidFill>
              </a:rPr>
              <a:t>clienții</a:t>
            </a:r>
            <a:r>
              <a:rPr lang="en-US" dirty="0">
                <a:solidFill>
                  <a:schemeClr val="bg1"/>
                </a:solidFill>
              </a:rPr>
              <a:t> </a:t>
            </a:r>
            <a:r>
              <a:rPr lang="en-US" dirty="0" err="1">
                <a:solidFill>
                  <a:schemeClr val="bg1"/>
                </a:solidFill>
              </a:rPr>
              <a:t>abonați</a:t>
            </a:r>
            <a:r>
              <a:rPr lang="en-US" dirty="0">
                <a:solidFill>
                  <a:schemeClr val="bg1"/>
                </a:solidFill>
              </a:rPr>
              <a:t> </a:t>
            </a:r>
            <a:r>
              <a:rPr lang="en-US" dirty="0" err="1">
                <a:solidFill>
                  <a:schemeClr val="bg1"/>
                </a:solidFill>
              </a:rPr>
              <a:t>primesc</a:t>
            </a:r>
            <a:r>
              <a:rPr lang="en-US" dirty="0">
                <a:solidFill>
                  <a:schemeClr val="bg1"/>
                </a:solidFill>
              </a:rPr>
              <a:t> </a:t>
            </a:r>
            <a:r>
              <a:rPr lang="en-US" dirty="0" err="1">
                <a:solidFill>
                  <a:schemeClr val="bg1"/>
                </a:solidFill>
              </a:rPr>
              <a:t>mesajul</a:t>
            </a:r>
            <a:r>
              <a:rPr lang="en-US" dirty="0">
                <a:solidFill>
                  <a:schemeClr val="bg1"/>
                </a:solidFill>
              </a:rPr>
              <a:t> instant</a:t>
            </a:r>
          </a:p>
        </p:txBody>
      </p:sp>
      <p:pic>
        <p:nvPicPr>
          <p:cNvPr id="22" name="Imagine 21">
            <a:extLst>
              <a:ext uri="{FF2B5EF4-FFF2-40B4-BE49-F238E27FC236}">
                <a16:creationId xmlns:a16="http://schemas.microsoft.com/office/drawing/2014/main" id="{A7A31FAB-9B1A-735B-3A0D-3B776BD4507B}"/>
              </a:ext>
            </a:extLst>
          </p:cNvPr>
          <p:cNvPicPr>
            <a:picLocks noChangeAspect="1"/>
          </p:cNvPicPr>
          <p:nvPr/>
        </p:nvPicPr>
        <p:blipFill>
          <a:blip r:embed="rId3"/>
          <a:stretch>
            <a:fillRect/>
          </a:stretch>
        </p:blipFill>
        <p:spPr>
          <a:xfrm>
            <a:off x="7249543" y="2309878"/>
            <a:ext cx="4389563" cy="2238243"/>
          </a:xfrm>
          <a:prstGeom prst="rect">
            <a:avLst/>
          </a:prstGeom>
        </p:spPr>
      </p:pic>
    </p:spTree>
    <p:extLst>
      <p:ext uri="{BB962C8B-B14F-4D97-AF65-F5344CB8AC3E}">
        <p14:creationId xmlns:p14="http://schemas.microsoft.com/office/powerpoint/2010/main" val="2735087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53" presetClass="entr" presetSubtype="16"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80427" y="0"/>
            <a:ext cx="7132320" cy="659219"/>
          </a:xfrm>
        </p:spPr>
        <p:txBody>
          <a:bodyPr/>
          <a:lstStyle/>
          <a:p>
            <a:r>
              <a:rPr lang="en-US" dirty="0" err="1"/>
              <a:t>Interfața</a:t>
            </a:r>
            <a:r>
              <a:rPr lang="en-US" dirty="0"/>
              <a:t> </a:t>
            </a:r>
            <a:r>
              <a:rPr lang="en-US" dirty="0" err="1"/>
              <a:t>aplicației</a:t>
            </a:r>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2222DE72-77CB-CB24-A4D1-2FAC47307AC9}"/>
              </a:ext>
            </a:extLst>
          </p:cNvPr>
          <p:cNvSpPr>
            <a:spLocks noGrp="1"/>
          </p:cNvSpPr>
          <p:nvPr>
            <p:ph type="sldNum" sz="quarter" idx="55"/>
          </p:nvPr>
        </p:nvSpPr>
        <p:spPr/>
        <p:txBody>
          <a:bodyPr/>
          <a:lstStyle/>
          <a:p>
            <a:fld id="{47FEACEE-25B4-4A2D-B147-27296E36371D}" type="slidenum">
              <a:rPr lang="en-US" altLang="zh-CN" noProof="0" smtClean="0"/>
              <a:pPr/>
              <a:t>6</a:t>
            </a:fld>
            <a:endParaRPr lang="en-US" altLang="zh-CN" noProof="0" dirty="0"/>
          </a:p>
        </p:txBody>
      </p:sp>
      <p:pic>
        <p:nvPicPr>
          <p:cNvPr id="13" name="Imagine 12">
            <a:extLst>
              <a:ext uri="{FF2B5EF4-FFF2-40B4-BE49-F238E27FC236}">
                <a16:creationId xmlns:a16="http://schemas.microsoft.com/office/drawing/2014/main" id="{ECAA8498-C3D8-55CE-94AB-A5CCA50EB8B1}"/>
              </a:ext>
            </a:extLst>
          </p:cNvPr>
          <p:cNvPicPr>
            <a:picLocks noChangeAspect="1"/>
          </p:cNvPicPr>
          <p:nvPr/>
        </p:nvPicPr>
        <p:blipFill>
          <a:blip r:embed="rId3"/>
          <a:stretch>
            <a:fillRect/>
          </a:stretch>
        </p:blipFill>
        <p:spPr>
          <a:xfrm>
            <a:off x="173213" y="659219"/>
            <a:ext cx="7746748" cy="3650813"/>
          </a:xfrm>
          <a:prstGeom prst="rect">
            <a:avLst/>
          </a:prstGeom>
        </p:spPr>
      </p:pic>
      <p:pic>
        <p:nvPicPr>
          <p:cNvPr id="15" name="Imagine 14">
            <a:extLst>
              <a:ext uri="{FF2B5EF4-FFF2-40B4-BE49-F238E27FC236}">
                <a16:creationId xmlns:a16="http://schemas.microsoft.com/office/drawing/2014/main" id="{2AE90EDE-0892-3E63-E71E-3680C37F0CAD}"/>
              </a:ext>
            </a:extLst>
          </p:cNvPr>
          <p:cNvPicPr>
            <a:picLocks noChangeAspect="1"/>
          </p:cNvPicPr>
          <p:nvPr/>
        </p:nvPicPr>
        <p:blipFill>
          <a:blip r:embed="rId4"/>
          <a:stretch>
            <a:fillRect/>
          </a:stretch>
        </p:blipFill>
        <p:spPr>
          <a:xfrm>
            <a:off x="7919961" y="2813924"/>
            <a:ext cx="4272039" cy="4044076"/>
          </a:xfrm>
          <a:prstGeom prst="rect">
            <a:avLst/>
          </a:prstGeom>
        </p:spPr>
      </p:pic>
      <p:pic>
        <p:nvPicPr>
          <p:cNvPr id="19" name="Imagine 18">
            <a:extLst>
              <a:ext uri="{FF2B5EF4-FFF2-40B4-BE49-F238E27FC236}">
                <a16:creationId xmlns:a16="http://schemas.microsoft.com/office/drawing/2014/main" id="{CF495B42-9ED5-2B7B-ED2F-BFCA2182E7D5}"/>
              </a:ext>
            </a:extLst>
          </p:cNvPr>
          <p:cNvPicPr>
            <a:picLocks noChangeAspect="1"/>
          </p:cNvPicPr>
          <p:nvPr/>
        </p:nvPicPr>
        <p:blipFill>
          <a:blip r:embed="rId5"/>
          <a:stretch>
            <a:fillRect/>
          </a:stretch>
        </p:blipFill>
        <p:spPr>
          <a:xfrm>
            <a:off x="2594344" y="4049509"/>
            <a:ext cx="2951619" cy="2808491"/>
          </a:xfrm>
          <a:prstGeom prst="rect">
            <a:avLst/>
          </a:prstGeom>
        </p:spPr>
      </p:pic>
    </p:spTree>
    <p:extLst>
      <p:ext uri="{BB962C8B-B14F-4D97-AF65-F5344CB8AC3E}">
        <p14:creationId xmlns:p14="http://schemas.microsoft.com/office/powerpoint/2010/main" val="4182148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p:cTn id="13" dur="1000" fill="hold"/>
                                        <p:tgtEl>
                                          <p:spTgt spid="60"/>
                                        </p:tgtEl>
                                        <p:attrNameLst>
                                          <p:attrName>ppt_w</p:attrName>
                                        </p:attrNameLst>
                                      </p:cBhvr>
                                      <p:tavLst>
                                        <p:tav tm="0">
                                          <p:val>
                                            <p:fltVal val="0"/>
                                          </p:val>
                                        </p:tav>
                                        <p:tav tm="100000">
                                          <p:val>
                                            <p:strVal val="#ppt_w"/>
                                          </p:val>
                                        </p:tav>
                                      </p:tavLst>
                                    </p:anim>
                                    <p:anim calcmode="lin" valueType="num">
                                      <p:cBhvr>
                                        <p:cTn id="14" dur="1000" fill="hold"/>
                                        <p:tgtEl>
                                          <p:spTgt spid="60"/>
                                        </p:tgtEl>
                                        <p:attrNameLst>
                                          <p:attrName>ppt_h</p:attrName>
                                        </p:attrNameLst>
                                      </p:cBhvr>
                                      <p:tavLst>
                                        <p:tav tm="0">
                                          <p:val>
                                            <p:fltVal val="0"/>
                                          </p:val>
                                        </p:tav>
                                        <p:tav tm="100000">
                                          <p:val>
                                            <p:strVal val="#ppt_h"/>
                                          </p:val>
                                        </p:tav>
                                      </p:tavLst>
                                    </p:anim>
                                    <p:anim calcmode="lin" valueType="num">
                                      <p:cBhvr>
                                        <p:cTn id="15" dur="1000" fill="hold"/>
                                        <p:tgtEl>
                                          <p:spTgt spid="60"/>
                                        </p:tgtEl>
                                        <p:attrNameLst>
                                          <p:attrName>style.rotation</p:attrName>
                                        </p:attrNameLst>
                                      </p:cBhvr>
                                      <p:tavLst>
                                        <p:tav tm="0">
                                          <p:val>
                                            <p:fltVal val="90"/>
                                          </p:val>
                                        </p:tav>
                                        <p:tav tm="100000">
                                          <p:val>
                                            <p:fltVal val="0"/>
                                          </p:val>
                                        </p:tav>
                                      </p:tavLst>
                                    </p:anim>
                                    <p:animEffect transition="in" filter="fade">
                                      <p:cBhvr>
                                        <p:cTn id="16" dur="10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fltVal val="0"/>
                                          </p:val>
                                        </p:tav>
                                        <p:tav tm="100000">
                                          <p:val>
                                            <p:strVal val="#ppt_w"/>
                                          </p:val>
                                        </p:tav>
                                      </p:tavLst>
                                    </p:anim>
                                    <p:anim calcmode="lin" valueType="num">
                                      <p:cBhvr>
                                        <p:cTn id="22" dur="1000" fill="hold"/>
                                        <p:tgtEl>
                                          <p:spTgt spid="19"/>
                                        </p:tgtEl>
                                        <p:attrNameLst>
                                          <p:attrName>ppt_h</p:attrName>
                                        </p:attrNameLst>
                                      </p:cBhvr>
                                      <p:tavLst>
                                        <p:tav tm="0">
                                          <p:val>
                                            <p:fltVal val="0"/>
                                          </p:val>
                                        </p:tav>
                                        <p:tav tm="100000">
                                          <p:val>
                                            <p:strVal val="#ppt_h"/>
                                          </p:val>
                                        </p:tav>
                                      </p:tavLst>
                                    </p:anim>
                                    <p:anim calcmode="lin" valueType="num">
                                      <p:cBhvr>
                                        <p:cTn id="23" dur="1000" fill="hold"/>
                                        <p:tgtEl>
                                          <p:spTgt spid="19"/>
                                        </p:tgtEl>
                                        <p:attrNameLst>
                                          <p:attrName>style.rotation</p:attrName>
                                        </p:attrNameLst>
                                      </p:cBhvr>
                                      <p:tavLst>
                                        <p:tav tm="0">
                                          <p:val>
                                            <p:fltVal val="90"/>
                                          </p:val>
                                        </p:tav>
                                        <p:tav tm="100000">
                                          <p:val>
                                            <p:fltVal val="0"/>
                                          </p:val>
                                        </p:tav>
                                      </p:tavLst>
                                    </p:anim>
                                    <p:animEffect transition="in" filter="fade">
                                      <p:cBhvr>
                                        <p:cTn id="24" dur="10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style.rotation</p:attrName>
                                        </p:attrNameLst>
                                      </p:cBhvr>
                                      <p:tavLst>
                                        <p:tav tm="0">
                                          <p:val>
                                            <p:fltVal val="90"/>
                                          </p:val>
                                        </p:tav>
                                        <p:tav tm="100000">
                                          <p:val>
                                            <p:fltVal val="0"/>
                                          </p:val>
                                        </p:tav>
                                      </p:tavLst>
                                    </p:anim>
                                    <p:animEffect transition="in" filter="fade">
                                      <p:cBhvr>
                                        <p:cTn id="3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492240" y="1760220"/>
            <a:ext cx="5394960" cy="2103120"/>
          </a:xfrm>
        </p:spPr>
        <p:txBody>
          <a:bodyPr/>
          <a:lstStyle/>
          <a:p>
            <a:r>
              <a:rPr lang="en-US" dirty="0" err="1"/>
              <a:t>Mulțumesc</a:t>
            </a:r>
            <a:r>
              <a:rPr lang="en-US" dirty="0"/>
              <a:t>!</a:t>
            </a:r>
          </a:p>
        </p:txBody>
      </p:sp>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path" presetSubtype="0" accel="50000" decel="50000" fill="hold" grpId="0" nodeType="withEffect">
                                  <p:stCondLst>
                                    <p:cond delay="0"/>
                                  </p:stCondLst>
                                  <p:childTnLst>
                                    <p:animMotion origin="layout" path="M -0.07448 0.01459 L -0.00144 -0.05833 L 0.10247 -0.05833 L 0.17552 0.01459 L 0.17552 0.11852 L 0.10247 0.19167 L -0.00144 0.19167 L -0.07448 0.11852 L -0.07448 0.01459 Z " pathEditMode="relative" rAng="0" ptsTypes="AAAAAAAAA">
                                      <p:cBhvr>
                                        <p:cTn id="6" dur="2000" fill="hold"/>
                                        <p:tgtEl>
                                          <p:spTgt spid="24"/>
                                        </p:tgtEl>
                                        <p:attrNameLst>
                                          <p:attrName>ppt_x</p:attrName>
                                          <p:attrName>ppt_y</p:attrName>
                                        </p:attrNameLst>
                                      </p:cBhvr>
                                      <p:rCtr x="12500" y="5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3" id="{B2A09113-D80A-4CEB-84AD-5F3C210546F5}" vid="{897E41CC-BF75-40EB-9A1D-4A51B13B2C3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8BF015-C9F0-46BD-A47D-086FC5BD5D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009351-EDD4-484E-ACD6-D50CCB13763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646</TotalTime>
  <Words>317</Words>
  <Application>Microsoft Office PowerPoint</Application>
  <PresentationFormat>Ecran lat</PresentationFormat>
  <Paragraphs>54</Paragraphs>
  <Slides>7</Slides>
  <Notes>7</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7</vt:i4>
      </vt:variant>
    </vt:vector>
  </HeadingPairs>
  <TitlesOfParts>
    <vt:vector size="14" baseType="lpstr">
      <vt:lpstr>等线</vt:lpstr>
      <vt:lpstr>Abadi</vt:lpstr>
      <vt:lpstr>Arial</vt:lpstr>
      <vt:lpstr>Calibri</vt:lpstr>
      <vt:lpstr>Posterama</vt:lpstr>
      <vt:lpstr>Posterama Text SemiBold</vt:lpstr>
      <vt:lpstr>Custom</vt:lpstr>
      <vt:lpstr>CampusConnect. Aplicație web pentru chat  </vt:lpstr>
      <vt:lpstr>Introducere </vt:lpstr>
      <vt:lpstr>Obiectivele lucrarii</vt:lpstr>
      <vt:lpstr>Tehnologii utilizate</vt:lpstr>
      <vt:lpstr>Comunicarea în timp real</vt:lpstr>
      <vt:lpstr>Interfața aplicației</vt:lpstr>
      <vt:lpstr>Mulțumesc!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Constantin Mădălin Popescu</cp:lastModifiedBy>
  <cp:revision>4</cp:revision>
  <dcterms:created xsi:type="dcterms:W3CDTF">2023-09-14T05:46:04Z</dcterms:created>
  <dcterms:modified xsi:type="dcterms:W3CDTF">2025-06-30T16:44:44Z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