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3" r:id="rId10"/>
    <p:sldId id="266" r:id="rId11"/>
    <p:sldId id="267" r:id="rId12"/>
    <p:sldId id="268" r:id="rId13"/>
    <p:sldId id="271" r:id="rId14"/>
    <p:sldId id="275" r:id="rId15"/>
    <p:sldId id="280" r:id="rId16"/>
  </p:sldIdLst>
  <p:sldSz cx="9144000" cy="5143500"/>
  <p:notesSz cx="6858000" cy="9144000"/>
  <p:embeddedFontLst>
    <p:embeddedFont>
      <p:font typeface="Playfair Display"/>
      <p:regular r:id="rId20"/>
    </p:embeddedFont>
    <p:embeddedFont>
      <p:font typeface="Montserrat"/>
      <p:regular r:id="rId21"/>
    </p:embeddedFont>
    <p:embeddedFont>
      <p:font typeface="Playfair Display SemiBold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6BDA1-660C-44E3-B8D3-B738986F10EC}" type="doc">
      <dgm:prSet loTypeId="process" loCatId="process" qsTypeId="urn:microsoft.com/office/officeart/2005/8/quickstyle/simple2" qsCatId="simple" csTypeId="urn:microsoft.com/office/officeart/2005/8/colors/colorful3" csCatId="accent1" phldr="0"/>
      <dgm:spPr/>
      <dgm:t>
        <a:bodyPr/>
        <a:p>
          <a:endParaRPr lang="en-US"/>
        </a:p>
      </dgm:t>
    </dgm:pt>
    <dgm:pt modelId="{15CBA013-46EE-4E41-8AC2-4F4E27FD6F4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/>
            <a:t>2014: Spring Boot 1.0</a:t>
          </a:r>
          <a:endParaRPr altLang="en-US"/>
        </a:p>
      </dgm:t>
    </dgm:pt>
    <dgm:pt modelId="{43E3FE4E-90BC-422F-945D-FC24AF2B50F7}" cxnId="{633E4001-BB5C-4C61-A185-F3EC7F2ED864}" type="parTrans">
      <dgm:prSet/>
      <dgm:spPr/>
    </dgm:pt>
    <dgm:pt modelId="{B19607F0-4F04-4300-A31B-2226945B98FB}" cxnId="{633E4001-BB5C-4C61-A185-F3EC7F2ED864}" type="sibTrans">
      <dgm:prSet/>
      <dgm:spPr/>
    </dgm:pt>
    <dgm:pt modelId="{A8A77D9D-87C1-42A8-B764-D936613F4467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/>
            <a:t>Lansarea inițială</a:t>
          </a:r>
          <a:endParaRPr/>
        </a:p>
      </dgm:t>
    </dgm:pt>
    <dgm:pt modelId="{A1BEED81-0E6B-4B6C-99FC-F71942EC863B}" cxnId="{9D4558C8-BC2F-4A6F-9A64-E25528ABCF26}" type="parTrans">
      <dgm:prSet/>
      <dgm:spPr/>
    </dgm:pt>
    <dgm:pt modelId="{F2F64527-C264-4A35-9635-21582F8CA733}" cxnId="{9D4558C8-BC2F-4A6F-9A64-E25528ABCF26}" type="sibTrans">
      <dgm:prSet/>
      <dgm:spPr/>
    </dgm:pt>
    <dgm:pt modelId="{89436AAA-A7EF-4B6F-9545-9AEDE53CDFE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/>
            <a:t>2016: Spring Boot 1.4</a:t>
          </a:r>
          <a:endParaRPr altLang="en-US"/>
        </a:p>
      </dgm:t>
    </dgm:pt>
    <dgm:pt modelId="{DBCC76DB-57B6-48FC-AF4A-115BC1B52E66}" cxnId="{443CF305-B4A7-466F-AF16-4DCDA57C0EAF}" type="parTrans">
      <dgm:prSet/>
      <dgm:spPr/>
    </dgm:pt>
    <dgm:pt modelId="{497ACABA-A6DD-4032-B119-C849269C5EB6}" cxnId="{443CF305-B4A7-466F-AF16-4DCDA57C0EAF}" type="sibTrans">
      <dgm:prSet/>
      <dgm:spPr/>
    </dgm:pt>
    <dgm:pt modelId="{4A78B7FD-25C3-4D04-A5C4-D22A133CF44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>
              <a:sym typeface="+mn-ea"/>
            </a:rPr>
            <a:t> </a:t>
          </a:r>
          <a:r>
            <a:rPr altLang="en-US">
              <a:sym typeface="+mn-ea"/>
            </a:rPr>
            <a:t>Suport îmbunătățit pentru devtools și Actuator</a:t>
          </a:r>
          <a:r>
            <a:rPr altLang="en-US"/>
            <a:t/>
          </a:r>
          <a:endParaRPr altLang="en-US"/>
        </a:p>
      </dgm:t>
    </dgm:pt>
    <dgm:pt modelId="{25E03CAF-F59D-490D-85EC-F007ABD997E2}" cxnId="{FAFC8C55-C778-4408-9CDB-88352B88E122}" type="parTrans">
      <dgm:prSet/>
      <dgm:spPr/>
    </dgm:pt>
    <dgm:pt modelId="{5C60E766-796F-4510-B9C1-AD38AB00B2B8}" cxnId="{FAFC8C55-C778-4408-9CDB-88352B88E122}" type="sibTrans">
      <dgm:prSet/>
      <dgm:spPr/>
    </dgm:pt>
    <dgm:pt modelId="{1EC822D0-4B77-4F25-ABD5-8949AFB965C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2018: Spring Boot 2.0</a:t>
          </a:r>
          <a:endParaRPr lang="en-US"/>
        </a:p>
      </dgm:t>
    </dgm:pt>
    <dgm:pt modelId="{A55FEC0B-23EE-4CFE-8050-49CBA30A17FC}" cxnId="{E617F297-FB75-42F6-AF1F-3664D2A3EE33}" type="parTrans">
      <dgm:prSet/>
      <dgm:spPr/>
      <dgm:t>
        <a:bodyPr/>
        <a:p>
          <a:endParaRPr lang="en-US"/>
        </a:p>
      </dgm:t>
    </dgm:pt>
    <dgm:pt modelId="{B0C310D3-A5C4-423C-ADC0-FD305A7B421A}" cxnId="{E617F297-FB75-42F6-AF1F-3664D2A3EE33}" type="sibTrans">
      <dgm:prSet/>
      <dgm:spPr/>
      <dgm:t>
        <a:bodyPr/>
        <a:p>
          <a:endParaRPr lang="en-US"/>
        </a:p>
      </dgm:t>
    </dgm:pt>
    <dgm:pt modelId="{86BF0545-C8C8-404B-B317-6B71601F8310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>
              <a:sym typeface="+mn-ea"/>
            </a:rPr>
            <a:t>Suport pentru Java 9 și </a:t>
          </a:r>
          <a:r>
            <a:rPr lang="ro-RO" altLang="en-US">
              <a:sym typeface="+mn-ea"/>
            </a:rPr>
            <a:t>React</a:t>
          </a:r>
          <a:r>
            <a:rPr lang="en-US"/>
            <a:t/>
          </a:r>
          <a:endParaRPr lang="en-US"/>
        </a:p>
      </dgm:t>
    </dgm:pt>
    <dgm:pt modelId="{A554C9B6-595F-4C42-BA2E-0AF975A6182B}" cxnId="{B7DC605E-AA03-4CE2-95F7-1CB756BAB324}" type="parTrans">
      <dgm:prSet/>
      <dgm:spPr/>
      <dgm:t>
        <a:bodyPr/>
        <a:p>
          <a:endParaRPr lang="en-US"/>
        </a:p>
      </dgm:t>
    </dgm:pt>
    <dgm:pt modelId="{8F0220D1-B873-4B1C-82E7-D1658190B6B3}" cxnId="{B7DC605E-AA03-4CE2-95F7-1CB756BAB324}" type="sibTrans">
      <dgm:prSet/>
      <dgm:spPr/>
      <dgm:t>
        <a:bodyPr/>
        <a:p>
          <a:endParaRPr lang="en-US"/>
        </a:p>
      </dgm:t>
    </dgm:pt>
    <dgm:pt modelId="{C77CB669-F87C-4071-819F-482C4BC8315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/>
          </a:r>
          <a:endParaRPr lang="en-US"/>
        </a:p>
      </dgm:t>
    </dgm:pt>
    <dgm:pt modelId="{B79187AC-B169-4540-BD51-D6000C2EE1E7}" cxnId="{2042A4A5-9F15-4DDF-8A39-FB120EBF16E5}" type="parTrans">
      <dgm:prSet/>
      <dgm:spPr/>
    </dgm:pt>
    <dgm:pt modelId="{EBB78B4E-0E29-4119-AA1C-B76ED39AF88D}" cxnId="{2042A4A5-9F15-4DDF-8A39-FB120EBF16E5}" type="sibTrans">
      <dgm:prSet/>
      <dgm:spPr/>
    </dgm:pt>
    <dgm:pt modelId="{86FEAB3F-FBB1-46CC-9DC6-E094874805A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2021: Spring Boot 2.5 </a:t>
          </a:r>
          <a:endParaRPr lang="en-US"/>
        </a:p>
      </dgm:t>
    </dgm:pt>
    <dgm:pt modelId="{74C68F9B-1FC8-4F0A-8F6F-246FC86076E9}" cxnId="{640468AE-9C7B-444C-A7D6-02783882D011}" type="parTrans">
      <dgm:prSet/>
      <dgm:spPr/>
      <dgm:t>
        <a:bodyPr/>
        <a:p>
          <a:endParaRPr lang="en-US"/>
        </a:p>
      </dgm:t>
    </dgm:pt>
    <dgm:pt modelId="{C7876883-34BD-4A68-A98E-D95D42D0FF9D}" cxnId="{640468AE-9C7B-444C-A7D6-02783882D011}" type="sibTrans">
      <dgm:prSet/>
      <dgm:spPr/>
      <dgm:t>
        <a:bodyPr/>
        <a:p>
          <a:endParaRPr lang="en-US"/>
        </a:p>
      </dgm:t>
    </dgm:pt>
    <dgm:pt modelId="{972233BE-F562-42C6-8E02-C376C905A446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>
              <a:sym typeface="+mn-ea"/>
            </a:rPr>
            <a:t>Optimizări pentru GraalVM și native image</a:t>
          </a:r>
          <a:r>
            <a:rPr lang="ro-RO" altLang="en-US">
              <a:sym typeface="+mn-ea"/>
            </a:rPr>
            <a:t>s</a:t>
          </a:r>
          <a:r>
            <a:rPr lang="ro-RO" altLang="en-US">
              <a:sym typeface="+mn-ea"/>
            </a:rPr>
            <a:t/>
          </a:r>
          <a:endParaRPr lang="ro-RO" altLang="en-US">
            <a:sym typeface="+mn-ea"/>
          </a:endParaRPr>
        </a:p>
      </dgm:t>
    </dgm:pt>
    <dgm:pt modelId="{1B83FA22-B57F-4847-AF9E-FCABBD20370B}" cxnId="{EF7DF058-3047-4843-9ED9-7F0C3EBBCADB}" type="parTrans">
      <dgm:prSet/>
      <dgm:spPr/>
      <dgm:t>
        <a:bodyPr/>
        <a:p>
          <a:endParaRPr lang="en-US"/>
        </a:p>
      </dgm:t>
    </dgm:pt>
    <dgm:pt modelId="{C95400EF-05CE-49A4-A439-43C3AD15FAE2}" cxnId="{EF7DF058-3047-4843-9ED9-7F0C3EBBCADB}" type="sibTrans">
      <dgm:prSet/>
      <dgm:spPr/>
      <dgm:t>
        <a:bodyPr/>
        <a:p>
          <a:endParaRPr lang="en-US"/>
        </a:p>
      </dgm:t>
    </dgm:pt>
    <dgm:pt modelId="{B349FD2E-4A90-427F-8442-13222811DC7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023: Spring Boot 3.0</a:t>
          </a:r>
          <a:endParaRPr lang="en-US"/>
        </a:p>
      </dgm:t>
    </dgm:pt>
    <dgm:pt modelId="{81F9B442-B301-4CE5-9F77-41783846C51D}" cxnId="{0EE3FDE6-51B4-4240-8D24-D672F933FDDE}" type="parTrans">
      <dgm:prSet/>
      <dgm:spPr/>
      <dgm:t>
        <a:bodyPr/>
        <a:p>
          <a:endParaRPr lang="en-US"/>
        </a:p>
      </dgm:t>
    </dgm:pt>
    <dgm:pt modelId="{6C33D960-524C-4E19-9279-0E1D8AB4608A}" cxnId="{0EE3FDE6-51B4-4240-8D24-D672F933FDDE}" type="sibTrans">
      <dgm:prSet/>
      <dgm:spPr/>
      <dgm:t>
        <a:bodyPr/>
        <a:p>
          <a:endParaRPr lang="en-US"/>
        </a:p>
      </dgm:t>
    </dgm:pt>
    <dgm:pt modelId="{11EC3D9D-CABC-4F6B-8311-51EC9AF94B05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>
              <a:sym typeface="+mn-ea"/>
            </a:rPr>
            <a:t>Suport complet pentru Jakarta EE și GraalVM</a:t>
          </a:r>
          <a:r>
            <a:rPr lang="en-US"/>
            <a:t/>
          </a:r>
          <a:endParaRPr lang="en-US"/>
        </a:p>
      </dgm:t>
    </dgm:pt>
    <dgm:pt modelId="{4CB9D39E-D2E7-4AB1-8C35-13DBC76F1E1B}" cxnId="{271318A9-D6E6-43CB-BD49-259EDED5FC49}" type="parTrans">
      <dgm:prSet/>
      <dgm:spPr/>
      <dgm:t>
        <a:bodyPr/>
        <a:p>
          <a:endParaRPr lang="en-US"/>
        </a:p>
      </dgm:t>
    </dgm:pt>
    <dgm:pt modelId="{49A756A8-869C-486D-A1C2-A9179C82C574}" cxnId="{271318A9-D6E6-43CB-BD49-259EDED5FC49}" type="sibTrans">
      <dgm:prSet/>
      <dgm:spPr/>
      <dgm:t>
        <a:bodyPr/>
        <a:p>
          <a:endParaRPr lang="en-US"/>
        </a:p>
      </dgm:t>
    </dgm:pt>
    <dgm:pt modelId="{6600DED2-8216-4ABE-8A99-4882629E1A4D}" type="pres">
      <dgm:prSet presAssocID="{2FE6BDA1-660C-44E3-B8D3-B738986F10EC}" presName="linearFlow" presStyleCnt="0">
        <dgm:presLayoutVars>
          <dgm:dir/>
          <dgm:animLvl val="lvl"/>
          <dgm:resizeHandles val="exact"/>
        </dgm:presLayoutVars>
      </dgm:prSet>
      <dgm:spPr/>
    </dgm:pt>
    <dgm:pt modelId="{C36D9318-0D57-4BFB-9EB1-F5D5574F502C}" type="pres">
      <dgm:prSet presAssocID="{15CBA013-46EE-4E41-8AC2-4F4E27FD6F48}" presName="composite" presStyleCnt="0"/>
      <dgm:spPr/>
    </dgm:pt>
    <dgm:pt modelId="{4F78C8A1-4853-4938-A195-7B32C7E73066}" type="pres">
      <dgm:prSet presAssocID="{15CBA013-46EE-4E41-8AC2-4F4E27FD6F48}" presName="parTx" presStyleCnt="0">
        <dgm:presLayoutVars>
          <dgm:chMax val="0"/>
          <dgm:chPref val="0"/>
          <dgm:bulletEnabled val="1"/>
        </dgm:presLayoutVars>
      </dgm:prSet>
      <dgm:spPr/>
    </dgm:pt>
    <dgm:pt modelId="{39BA20A9-70DC-40B9-9BC9-DFCE336CF98C}" type="pres">
      <dgm:prSet presAssocID="{15CBA013-46EE-4E41-8AC2-4F4E27FD6F48}" presName="parSh" presStyleLbl="node1" presStyleIdx="0" presStyleCnt="5"/>
      <dgm:spPr/>
    </dgm:pt>
    <dgm:pt modelId="{6F0E66A9-375D-4527-A314-F74A56566AAD}" type="pres">
      <dgm:prSet presAssocID="{15CBA013-46EE-4E41-8AC2-4F4E27FD6F48}" presName="desTx" presStyleLbl="fgAcc1" presStyleIdx="0" presStyleCnt="5">
        <dgm:presLayoutVars>
          <dgm:bulletEnabled val="1"/>
        </dgm:presLayoutVars>
      </dgm:prSet>
      <dgm:spPr/>
    </dgm:pt>
    <dgm:pt modelId="{92C2ED64-86D2-4F59-B426-46E86345CFE4}" type="pres">
      <dgm:prSet presAssocID="{B19607F0-4F04-4300-A31B-2226945B98FB}" presName="sibTrans" presStyleLbl="sibTrans2D1" presStyleIdx="0" presStyleCnt="4"/>
      <dgm:spPr/>
    </dgm:pt>
    <dgm:pt modelId="{EBB58A17-5B0A-4D78-8490-BFA62B3E6239}" type="pres">
      <dgm:prSet presAssocID="{B19607F0-4F04-4300-A31B-2226945B98FB}" presName="connTx" presStyleCnt="0"/>
      <dgm:spPr/>
    </dgm:pt>
    <dgm:pt modelId="{072341C2-6958-4747-9561-E165CF09274C}" type="pres">
      <dgm:prSet presAssocID="{89436AAA-A7EF-4B6F-9545-9AEDE53CDFEB}" presName="composite" presStyleCnt="0"/>
      <dgm:spPr/>
    </dgm:pt>
    <dgm:pt modelId="{21A27E26-DD6E-401E-BA93-B30EC9E53CC3}" type="pres">
      <dgm:prSet presAssocID="{89436AAA-A7EF-4B6F-9545-9AEDE53CDFEB}" presName="parTx" presStyleCnt="0">
        <dgm:presLayoutVars>
          <dgm:chMax val="0"/>
          <dgm:chPref val="0"/>
          <dgm:bulletEnabled val="1"/>
        </dgm:presLayoutVars>
      </dgm:prSet>
      <dgm:spPr/>
    </dgm:pt>
    <dgm:pt modelId="{FEC0E923-0C32-444F-936C-F16589D59E8B}" type="pres">
      <dgm:prSet presAssocID="{89436AAA-A7EF-4B6F-9545-9AEDE53CDFEB}" presName="parSh" presStyleLbl="node1" presStyleIdx="1" presStyleCnt="5"/>
      <dgm:spPr/>
    </dgm:pt>
    <dgm:pt modelId="{A71EA6E0-1071-43C6-80D0-4080942E6B87}" type="pres">
      <dgm:prSet presAssocID="{89436AAA-A7EF-4B6F-9545-9AEDE53CDFEB}" presName="desTx" presStyleLbl="fgAcc1" presStyleIdx="1" presStyleCnt="5">
        <dgm:presLayoutVars>
          <dgm:bulletEnabled val="1"/>
        </dgm:presLayoutVars>
      </dgm:prSet>
      <dgm:spPr/>
    </dgm:pt>
    <dgm:pt modelId="{5BE29A01-F792-4C98-A19C-F4E177BAD7DD}" type="pres">
      <dgm:prSet presAssocID="{497ACABA-A6DD-4032-B119-C849269C5EB6}" presName="sibTrans" presStyleLbl="sibTrans2D1" presStyleIdx="1" presStyleCnt="4"/>
      <dgm:spPr/>
    </dgm:pt>
    <dgm:pt modelId="{BDBAF35A-E416-4FB9-88DD-0BA27A858DF9}" type="pres">
      <dgm:prSet presAssocID="{497ACABA-A6DD-4032-B119-C849269C5EB6}" presName="connTx" presStyleCnt="0"/>
      <dgm:spPr/>
    </dgm:pt>
    <dgm:pt modelId="{13EA64EB-AB03-4C80-9EEA-7CED2D89D89C}" type="pres">
      <dgm:prSet presAssocID="{1EC822D0-4B77-4F25-ABD5-8949AFB965C8}" presName="composite" presStyleCnt="0"/>
      <dgm:spPr/>
    </dgm:pt>
    <dgm:pt modelId="{CAF6A44E-174D-4D73-BBC0-9FC10FA804B9}" type="pres">
      <dgm:prSet presAssocID="{1EC822D0-4B77-4F25-ABD5-8949AFB965C8}" presName="parTx" presStyleCnt="0">
        <dgm:presLayoutVars>
          <dgm:chMax val="0"/>
          <dgm:chPref val="0"/>
          <dgm:bulletEnabled val="1"/>
        </dgm:presLayoutVars>
      </dgm:prSet>
      <dgm:spPr/>
    </dgm:pt>
    <dgm:pt modelId="{BEA8DFF6-0BBC-4765-94CE-726AE7249D2C}" type="pres">
      <dgm:prSet presAssocID="{1EC822D0-4B77-4F25-ABD5-8949AFB965C8}" presName="parSh" presStyleLbl="node1" presStyleIdx="2" presStyleCnt="5"/>
      <dgm:spPr/>
    </dgm:pt>
    <dgm:pt modelId="{A527D8D7-AE0F-41E2-B0A5-F384C5C9B908}" type="pres">
      <dgm:prSet presAssocID="{1EC822D0-4B77-4F25-ABD5-8949AFB965C8}" presName="desTx" presStyleLbl="fgAcc1" presStyleIdx="2" presStyleCnt="5">
        <dgm:presLayoutVars>
          <dgm:bulletEnabled val="1"/>
        </dgm:presLayoutVars>
      </dgm:prSet>
      <dgm:spPr/>
    </dgm:pt>
    <dgm:pt modelId="{21AD7683-4E21-48FB-A2B0-38429FA73B13}" type="pres">
      <dgm:prSet presAssocID="{B0C310D3-A5C4-423C-ADC0-FD305A7B421A}" presName="sibTrans" presStyleLbl="sibTrans2D1" presStyleIdx="2" presStyleCnt="4"/>
      <dgm:spPr/>
    </dgm:pt>
    <dgm:pt modelId="{1E817AA8-5A37-4644-9254-A1E7980637B5}" type="pres">
      <dgm:prSet presAssocID="{B0C310D3-A5C4-423C-ADC0-FD305A7B421A}" presName="connTx" presStyleCnt="0"/>
      <dgm:spPr/>
    </dgm:pt>
    <dgm:pt modelId="{4706D582-EEBF-4C1E-B7F4-A6D3E12D3072}" type="pres">
      <dgm:prSet presAssocID="{86FEAB3F-FBB1-46CC-9DC6-E094874805AE}" presName="composite" presStyleCnt="0"/>
      <dgm:spPr/>
    </dgm:pt>
    <dgm:pt modelId="{D8686130-E958-4F9D-9269-6FA1732D0A73}" type="pres">
      <dgm:prSet presAssocID="{86FEAB3F-FBB1-46CC-9DC6-E094874805AE}" presName="parTx" presStyleCnt="0">
        <dgm:presLayoutVars>
          <dgm:chMax val="0"/>
          <dgm:chPref val="0"/>
          <dgm:bulletEnabled val="1"/>
        </dgm:presLayoutVars>
      </dgm:prSet>
      <dgm:spPr/>
    </dgm:pt>
    <dgm:pt modelId="{4201241F-A758-4825-9A41-CBED0FF9E993}" type="pres">
      <dgm:prSet presAssocID="{86FEAB3F-FBB1-46CC-9DC6-E094874805AE}" presName="parSh" presStyleLbl="node1" presStyleIdx="3" presStyleCnt="5"/>
      <dgm:spPr/>
    </dgm:pt>
    <dgm:pt modelId="{BFC7A65B-961A-4F69-8CB3-248457E85C87}" type="pres">
      <dgm:prSet presAssocID="{86FEAB3F-FBB1-46CC-9DC6-E094874805AE}" presName="desTx" presStyleLbl="fgAcc1" presStyleIdx="3" presStyleCnt="5">
        <dgm:presLayoutVars>
          <dgm:bulletEnabled val="1"/>
        </dgm:presLayoutVars>
      </dgm:prSet>
      <dgm:spPr/>
    </dgm:pt>
    <dgm:pt modelId="{5D27C5B2-FAF5-4B9E-8CE5-8F54D12F7C36}" type="pres">
      <dgm:prSet presAssocID="{C7876883-34BD-4A68-A98E-D95D42D0FF9D}" presName="sibTrans" presStyleLbl="sibTrans2D1" presStyleIdx="3" presStyleCnt="4"/>
      <dgm:spPr/>
    </dgm:pt>
    <dgm:pt modelId="{F8D5EB2A-738F-4E50-B014-79322171C96A}" type="pres">
      <dgm:prSet presAssocID="{C7876883-34BD-4A68-A98E-D95D42D0FF9D}" presName="connTx" presStyleCnt="0"/>
      <dgm:spPr/>
    </dgm:pt>
    <dgm:pt modelId="{7908079C-B054-488F-B184-A0837979EED0}" type="pres">
      <dgm:prSet presAssocID="{B349FD2E-4A90-427F-8442-13222811DC7E}" presName="composite" presStyleCnt="0"/>
      <dgm:spPr/>
    </dgm:pt>
    <dgm:pt modelId="{C2722F97-5D1A-4260-B371-3A1E1DF124B3}" type="pres">
      <dgm:prSet presAssocID="{B349FD2E-4A90-427F-8442-13222811DC7E}" presName="parTx" presStyleCnt="0">
        <dgm:presLayoutVars>
          <dgm:chMax val="0"/>
          <dgm:chPref val="0"/>
          <dgm:bulletEnabled val="1"/>
        </dgm:presLayoutVars>
      </dgm:prSet>
      <dgm:spPr/>
    </dgm:pt>
    <dgm:pt modelId="{6EADA40E-ECF8-4EF2-9B35-A9DD5D6A50D5}" type="pres">
      <dgm:prSet presAssocID="{B349FD2E-4A90-427F-8442-13222811DC7E}" presName="parSh" presStyleLbl="node1" presStyleIdx="4" presStyleCnt="5"/>
      <dgm:spPr/>
    </dgm:pt>
    <dgm:pt modelId="{39BA4712-27E2-4423-ADD6-9F9BD3D8FB35}" type="pres">
      <dgm:prSet presAssocID="{B349FD2E-4A90-427F-8442-13222811DC7E}" presName="desTx" presStyleLbl="fgAcc1" presStyleIdx="4" presStyleCnt="5">
        <dgm:presLayoutVars>
          <dgm:bulletEnabled val="1"/>
        </dgm:presLayoutVars>
      </dgm:prSet>
      <dgm:spPr/>
    </dgm:pt>
  </dgm:ptLst>
  <dgm:cxnLst>
    <dgm:cxn modelId="{633E4001-BB5C-4C61-A185-F3EC7F2ED864}" srcId="{2FE6BDA1-660C-44E3-B8D3-B738986F10EC}" destId="{15CBA013-46EE-4E41-8AC2-4F4E27FD6F48}" srcOrd="0" destOrd="0" parTransId="{43E3FE4E-90BC-422F-945D-FC24AF2B50F7}" sibTransId="{B19607F0-4F04-4300-A31B-2226945B98FB}"/>
    <dgm:cxn modelId="{9D4558C8-BC2F-4A6F-9A64-E25528ABCF26}" srcId="{15CBA013-46EE-4E41-8AC2-4F4E27FD6F48}" destId="{A8A77D9D-87C1-42A8-B764-D936613F4467}" srcOrd="0" destOrd="0" parTransId="{A1BEED81-0E6B-4B6C-99FC-F71942EC863B}" sibTransId="{F2F64527-C264-4A35-9635-21582F8CA733}"/>
    <dgm:cxn modelId="{443CF305-B4A7-466F-AF16-4DCDA57C0EAF}" srcId="{2FE6BDA1-660C-44E3-B8D3-B738986F10EC}" destId="{89436AAA-A7EF-4B6F-9545-9AEDE53CDFEB}" srcOrd="1" destOrd="0" parTransId="{DBCC76DB-57B6-48FC-AF4A-115BC1B52E66}" sibTransId="{497ACABA-A6DD-4032-B119-C849269C5EB6}"/>
    <dgm:cxn modelId="{FAFC8C55-C778-4408-9CDB-88352B88E122}" srcId="{89436AAA-A7EF-4B6F-9545-9AEDE53CDFEB}" destId="{4A78B7FD-25C3-4D04-A5C4-D22A133CF446}" srcOrd="0" destOrd="1" parTransId="{25E03CAF-F59D-490D-85EC-F007ABD997E2}" sibTransId="{5C60E766-796F-4510-B9C1-AD38AB00B2B8}"/>
    <dgm:cxn modelId="{E617F297-FB75-42F6-AF1F-3664D2A3EE33}" srcId="{2FE6BDA1-660C-44E3-B8D3-B738986F10EC}" destId="{1EC822D0-4B77-4F25-ABD5-8949AFB965C8}" srcOrd="2" destOrd="0" parTransId="{A55FEC0B-23EE-4CFE-8050-49CBA30A17FC}" sibTransId="{B0C310D3-A5C4-423C-ADC0-FD305A7B421A}"/>
    <dgm:cxn modelId="{B7DC605E-AA03-4CE2-95F7-1CB756BAB324}" srcId="{1EC822D0-4B77-4F25-ABD5-8949AFB965C8}" destId="{86BF0545-C8C8-404B-B317-6B71601F8310}" srcOrd="0" destOrd="2" parTransId="{A554C9B6-595F-4C42-BA2E-0AF975A6182B}" sibTransId="{8F0220D1-B873-4B1C-82E7-D1658190B6B3}"/>
    <dgm:cxn modelId="{2042A4A5-9F15-4DDF-8A39-FB120EBF16E5}" srcId="{1EC822D0-4B77-4F25-ABD5-8949AFB965C8}" destId="{C77CB669-F87C-4071-819F-482C4BC83150}" srcOrd="1" destOrd="2" parTransId="{B79187AC-B169-4540-BD51-D6000C2EE1E7}" sibTransId="{EBB78B4E-0E29-4119-AA1C-B76ED39AF88D}"/>
    <dgm:cxn modelId="{640468AE-9C7B-444C-A7D6-02783882D011}" srcId="{2FE6BDA1-660C-44E3-B8D3-B738986F10EC}" destId="{86FEAB3F-FBB1-46CC-9DC6-E094874805AE}" srcOrd="3" destOrd="0" parTransId="{74C68F9B-1FC8-4F0A-8F6F-246FC86076E9}" sibTransId="{C7876883-34BD-4A68-A98E-D95D42D0FF9D}"/>
    <dgm:cxn modelId="{EF7DF058-3047-4843-9ED9-7F0C3EBBCADB}" srcId="{86FEAB3F-FBB1-46CC-9DC6-E094874805AE}" destId="{972233BE-F562-42C6-8E02-C376C905A446}" srcOrd="0" destOrd="3" parTransId="{1B83FA22-B57F-4847-AF9E-FCABBD20370B}" sibTransId="{C95400EF-05CE-49A4-A439-43C3AD15FAE2}"/>
    <dgm:cxn modelId="{0EE3FDE6-51B4-4240-8D24-D672F933FDDE}" srcId="{2FE6BDA1-660C-44E3-B8D3-B738986F10EC}" destId="{B349FD2E-4A90-427F-8442-13222811DC7E}" srcOrd="4" destOrd="0" parTransId="{81F9B442-B301-4CE5-9F77-41783846C51D}" sibTransId="{6C33D960-524C-4E19-9279-0E1D8AB4608A}"/>
    <dgm:cxn modelId="{271318A9-D6E6-43CB-BD49-259EDED5FC49}" srcId="{B349FD2E-4A90-427F-8442-13222811DC7E}" destId="{11EC3D9D-CABC-4F6B-8311-51EC9AF94B05}" srcOrd="0" destOrd="4" parTransId="{4CB9D39E-D2E7-4AB1-8C35-13DBC76F1E1B}" sibTransId="{49A756A8-869C-486D-A1C2-A9179C82C574}"/>
    <dgm:cxn modelId="{F0B6AA2F-7095-47E3-BD9B-20260705E382}" type="presOf" srcId="{2FE6BDA1-660C-44E3-B8D3-B738986F10EC}" destId="{6600DED2-8216-4ABE-8A99-4882629E1A4D}" srcOrd="0" destOrd="0" presId="urn:microsoft.com/office/officeart/2005/8/layout/process3"/>
    <dgm:cxn modelId="{0E09C6A1-4094-45FC-9EDE-3CA5FA7231C8}" type="presParOf" srcId="{6600DED2-8216-4ABE-8A99-4882629E1A4D}" destId="{C36D9318-0D57-4BFB-9EB1-F5D5574F502C}" srcOrd="0" destOrd="0" presId="urn:microsoft.com/office/officeart/2005/8/layout/process3"/>
    <dgm:cxn modelId="{4CCE9102-FA19-41B6-8E36-8492C0125675}" type="presParOf" srcId="{C36D9318-0D57-4BFB-9EB1-F5D5574F502C}" destId="{4F78C8A1-4853-4938-A195-7B32C7E73066}" srcOrd="0" destOrd="0" presId="urn:microsoft.com/office/officeart/2005/8/layout/process3"/>
    <dgm:cxn modelId="{8ED93150-410B-4030-B48E-5AB5DCEFDB59}" type="presOf" srcId="{15CBA013-46EE-4E41-8AC2-4F4E27FD6F48}" destId="{4F78C8A1-4853-4938-A195-7B32C7E73066}" srcOrd="1" destOrd="0" presId="urn:microsoft.com/office/officeart/2005/8/layout/process3"/>
    <dgm:cxn modelId="{522A4EEC-63CD-45F3-A546-9DD59CA25397}" type="presParOf" srcId="{C36D9318-0D57-4BFB-9EB1-F5D5574F502C}" destId="{39BA20A9-70DC-40B9-9BC9-DFCE336CF98C}" srcOrd="1" destOrd="0" presId="urn:microsoft.com/office/officeart/2005/8/layout/process3"/>
    <dgm:cxn modelId="{E6B55490-6873-4F41-A87C-0E7D80F56A45}" type="presOf" srcId="{15CBA013-46EE-4E41-8AC2-4F4E27FD6F48}" destId="{39BA20A9-70DC-40B9-9BC9-DFCE336CF98C}" srcOrd="0" destOrd="0" presId="urn:microsoft.com/office/officeart/2005/8/layout/process3"/>
    <dgm:cxn modelId="{92168532-EDF9-47CC-ACB5-0C54E8EEF5DB}" type="presParOf" srcId="{C36D9318-0D57-4BFB-9EB1-F5D5574F502C}" destId="{6F0E66A9-375D-4527-A314-F74A56566AAD}" srcOrd="2" destOrd="0" presId="urn:microsoft.com/office/officeart/2005/8/layout/process3"/>
    <dgm:cxn modelId="{2CB7F5D3-CE5F-4360-A6CD-E09A134202EC}" type="presOf" srcId="{A8A77D9D-87C1-42A8-B764-D936613F4467}" destId="{6F0E66A9-375D-4527-A314-F74A56566AAD}" srcOrd="0" destOrd="0" presId="urn:microsoft.com/office/officeart/2005/8/layout/process3"/>
    <dgm:cxn modelId="{0ADA6B8A-CAA1-4CAB-9DF9-046EDFA42625}" type="presParOf" srcId="{6600DED2-8216-4ABE-8A99-4882629E1A4D}" destId="{92C2ED64-86D2-4F59-B426-46E86345CFE4}" srcOrd="1" destOrd="0" presId="urn:microsoft.com/office/officeart/2005/8/layout/process3"/>
    <dgm:cxn modelId="{64B6E856-20CD-4DE3-92BF-6193985CB685}" type="presOf" srcId="{B19607F0-4F04-4300-A31B-2226945B98FB}" destId="{92C2ED64-86D2-4F59-B426-46E86345CFE4}" srcOrd="0" destOrd="0" presId="urn:microsoft.com/office/officeart/2005/8/layout/process3"/>
    <dgm:cxn modelId="{1CF88AE0-9F79-408A-B1F5-D3A7FD2AA90B}" type="presParOf" srcId="{92C2ED64-86D2-4F59-B426-46E86345CFE4}" destId="{EBB58A17-5B0A-4D78-8490-BFA62B3E6239}" srcOrd="0" destOrd="1" presId="urn:microsoft.com/office/officeart/2005/8/layout/process3"/>
    <dgm:cxn modelId="{22E69D1A-8102-44E6-BFC3-36927C646D03}" type="presOf" srcId="{B19607F0-4F04-4300-A31B-2226945B98FB}" destId="{EBB58A17-5B0A-4D78-8490-BFA62B3E6239}" srcOrd="1" destOrd="0" presId="urn:microsoft.com/office/officeart/2005/8/layout/process3"/>
    <dgm:cxn modelId="{9A690FF4-F1AE-4AD2-A16D-811B744E2495}" type="presParOf" srcId="{6600DED2-8216-4ABE-8A99-4882629E1A4D}" destId="{072341C2-6958-4747-9561-E165CF09274C}" srcOrd="2" destOrd="0" presId="urn:microsoft.com/office/officeart/2005/8/layout/process3"/>
    <dgm:cxn modelId="{F0998757-F64C-4336-B46F-F31976A67B5D}" type="presParOf" srcId="{072341C2-6958-4747-9561-E165CF09274C}" destId="{21A27E26-DD6E-401E-BA93-B30EC9E53CC3}" srcOrd="0" destOrd="2" presId="urn:microsoft.com/office/officeart/2005/8/layout/process3"/>
    <dgm:cxn modelId="{71D8C354-8052-4BA1-B057-9857FC4D3624}" type="presOf" srcId="{89436AAA-A7EF-4B6F-9545-9AEDE53CDFEB}" destId="{21A27E26-DD6E-401E-BA93-B30EC9E53CC3}" srcOrd="1" destOrd="0" presId="urn:microsoft.com/office/officeart/2005/8/layout/process3"/>
    <dgm:cxn modelId="{7A1A55F2-51C0-4CC9-97AF-38D5209A821E}" type="presParOf" srcId="{072341C2-6958-4747-9561-E165CF09274C}" destId="{FEC0E923-0C32-444F-936C-F16589D59E8B}" srcOrd="1" destOrd="2" presId="urn:microsoft.com/office/officeart/2005/8/layout/process3"/>
    <dgm:cxn modelId="{1F615085-420B-40EC-A699-89DC6A074C72}" type="presOf" srcId="{89436AAA-A7EF-4B6F-9545-9AEDE53CDFEB}" destId="{FEC0E923-0C32-444F-936C-F16589D59E8B}" srcOrd="0" destOrd="0" presId="urn:microsoft.com/office/officeart/2005/8/layout/process3"/>
    <dgm:cxn modelId="{EE84EE9A-3812-40EF-800D-DB5199CBD63E}" type="presParOf" srcId="{072341C2-6958-4747-9561-E165CF09274C}" destId="{A71EA6E0-1071-43C6-80D0-4080942E6B87}" srcOrd="2" destOrd="2" presId="urn:microsoft.com/office/officeart/2005/8/layout/process3"/>
    <dgm:cxn modelId="{DC649958-3A9E-4055-803E-56BA3A0D0BE9}" type="presOf" srcId="{4A78B7FD-25C3-4D04-A5C4-D22A133CF446}" destId="{A71EA6E0-1071-43C6-80D0-4080942E6B87}" srcOrd="0" destOrd="0" presId="urn:microsoft.com/office/officeart/2005/8/layout/process3"/>
    <dgm:cxn modelId="{495C68AB-FFF9-4D83-8DBE-5773CFC1D1BD}" type="presParOf" srcId="{6600DED2-8216-4ABE-8A99-4882629E1A4D}" destId="{5BE29A01-F792-4C98-A19C-F4E177BAD7DD}" srcOrd="3" destOrd="0" presId="urn:microsoft.com/office/officeart/2005/8/layout/process3"/>
    <dgm:cxn modelId="{0F2C2845-94DE-4968-8F4D-AFB9F80EB1D3}" type="presOf" srcId="{497ACABA-A6DD-4032-B119-C849269C5EB6}" destId="{5BE29A01-F792-4C98-A19C-F4E177BAD7DD}" srcOrd="0" destOrd="0" presId="urn:microsoft.com/office/officeart/2005/8/layout/process3"/>
    <dgm:cxn modelId="{1883CE5B-A2AA-44AB-BAB3-41A68C648170}" type="presParOf" srcId="{5BE29A01-F792-4C98-A19C-F4E177BAD7DD}" destId="{BDBAF35A-E416-4FB9-88DD-0BA27A858DF9}" srcOrd="0" destOrd="3" presId="urn:microsoft.com/office/officeart/2005/8/layout/process3"/>
    <dgm:cxn modelId="{B7EB2903-FDCA-4634-8CFB-6EB2DEC38869}" type="presOf" srcId="{497ACABA-A6DD-4032-B119-C849269C5EB6}" destId="{BDBAF35A-E416-4FB9-88DD-0BA27A858DF9}" srcOrd="1" destOrd="0" presId="urn:microsoft.com/office/officeart/2005/8/layout/process3"/>
    <dgm:cxn modelId="{5256BFF1-273A-4552-AC68-ACAAD9DE5146}" type="presParOf" srcId="{6600DED2-8216-4ABE-8A99-4882629E1A4D}" destId="{13EA64EB-AB03-4C80-9EEA-7CED2D89D89C}" srcOrd="4" destOrd="0" presId="urn:microsoft.com/office/officeart/2005/8/layout/process3"/>
    <dgm:cxn modelId="{E887E74F-0F1B-4921-8741-FE8DCB69B74B}" type="presParOf" srcId="{13EA64EB-AB03-4C80-9EEA-7CED2D89D89C}" destId="{CAF6A44E-174D-4D73-BBC0-9FC10FA804B9}" srcOrd="0" destOrd="4" presId="urn:microsoft.com/office/officeart/2005/8/layout/process3"/>
    <dgm:cxn modelId="{327450CE-FBC9-4D1B-9538-036950C0D386}" type="presOf" srcId="{1EC822D0-4B77-4F25-ABD5-8949AFB965C8}" destId="{CAF6A44E-174D-4D73-BBC0-9FC10FA804B9}" srcOrd="1" destOrd="0" presId="urn:microsoft.com/office/officeart/2005/8/layout/process3"/>
    <dgm:cxn modelId="{B5E5ECB9-2991-4B54-9644-0377C03027B2}" type="presParOf" srcId="{13EA64EB-AB03-4C80-9EEA-7CED2D89D89C}" destId="{BEA8DFF6-0BBC-4765-94CE-726AE7249D2C}" srcOrd="1" destOrd="4" presId="urn:microsoft.com/office/officeart/2005/8/layout/process3"/>
    <dgm:cxn modelId="{1F82380B-9C78-49BC-856B-04728C36CA8E}" type="presOf" srcId="{1EC822D0-4B77-4F25-ABD5-8949AFB965C8}" destId="{BEA8DFF6-0BBC-4765-94CE-726AE7249D2C}" srcOrd="0" destOrd="0" presId="urn:microsoft.com/office/officeart/2005/8/layout/process3"/>
    <dgm:cxn modelId="{773AED3E-A0AD-410A-BC31-6F702FBB52DF}" type="presParOf" srcId="{13EA64EB-AB03-4C80-9EEA-7CED2D89D89C}" destId="{A527D8D7-AE0F-41E2-B0A5-F384C5C9B908}" srcOrd="2" destOrd="4" presId="urn:microsoft.com/office/officeart/2005/8/layout/process3"/>
    <dgm:cxn modelId="{082504F7-E63A-44F9-889E-D8DE58C14274}" type="presOf" srcId="{86BF0545-C8C8-404B-B317-6B71601F8310}" destId="{A527D8D7-AE0F-41E2-B0A5-F384C5C9B908}" srcOrd="0" destOrd="0" presId="urn:microsoft.com/office/officeart/2005/8/layout/process3"/>
    <dgm:cxn modelId="{4BCA8618-2AC0-4051-8359-F28D31AF7CF3}" type="presOf" srcId="{C77CB669-F87C-4071-819F-482C4BC83150}" destId="{A527D8D7-AE0F-41E2-B0A5-F384C5C9B908}" srcOrd="0" destOrd="1" presId="urn:microsoft.com/office/officeart/2005/8/layout/process3"/>
    <dgm:cxn modelId="{7125121D-CAD9-43A9-82CE-91AFB5A4593D}" type="presParOf" srcId="{6600DED2-8216-4ABE-8A99-4882629E1A4D}" destId="{21AD7683-4E21-48FB-A2B0-38429FA73B13}" srcOrd="5" destOrd="0" presId="urn:microsoft.com/office/officeart/2005/8/layout/process3"/>
    <dgm:cxn modelId="{7257B231-197F-4F4D-A960-FA3F11DAAF8F}" type="presOf" srcId="{B0C310D3-A5C4-423C-ADC0-FD305A7B421A}" destId="{21AD7683-4E21-48FB-A2B0-38429FA73B13}" srcOrd="0" destOrd="0" presId="urn:microsoft.com/office/officeart/2005/8/layout/process3"/>
    <dgm:cxn modelId="{124F6B04-E138-4690-B9A4-D49AFDC5BF78}" type="presParOf" srcId="{21AD7683-4E21-48FB-A2B0-38429FA73B13}" destId="{1E817AA8-5A37-4644-9254-A1E7980637B5}" srcOrd="0" destOrd="5" presId="urn:microsoft.com/office/officeart/2005/8/layout/process3"/>
    <dgm:cxn modelId="{8DCFE78D-7206-4B8C-B9DE-0A6C93301EE5}" type="presOf" srcId="{B0C310D3-A5C4-423C-ADC0-FD305A7B421A}" destId="{1E817AA8-5A37-4644-9254-A1E7980637B5}" srcOrd="1" destOrd="0" presId="urn:microsoft.com/office/officeart/2005/8/layout/process3"/>
    <dgm:cxn modelId="{CB3F80B2-6970-429D-84DA-638D648C3030}" type="presParOf" srcId="{6600DED2-8216-4ABE-8A99-4882629E1A4D}" destId="{4706D582-EEBF-4C1E-B7F4-A6D3E12D3072}" srcOrd="6" destOrd="0" presId="urn:microsoft.com/office/officeart/2005/8/layout/process3"/>
    <dgm:cxn modelId="{22C4A39D-0B16-41E6-9279-8761B19F0511}" type="presParOf" srcId="{4706D582-EEBF-4C1E-B7F4-A6D3E12D3072}" destId="{D8686130-E958-4F9D-9269-6FA1732D0A73}" srcOrd="0" destOrd="6" presId="urn:microsoft.com/office/officeart/2005/8/layout/process3"/>
    <dgm:cxn modelId="{34C257BC-9037-40AC-976D-532EAF7119AA}" type="presOf" srcId="{86FEAB3F-FBB1-46CC-9DC6-E094874805AE}" destId="{D8686130-E958-4F9D-9269-6FA1732D0A73}" srcOrd="1" destOrd="0" presId="urn:microsoft.com/office/officeart/2005/8/layout/process3"/>
    <dgm:cxn modelId="{FAFC0D6F-8144-4E71-87EB-1D2387A82628}" type="presParOf" srcId="{4706D582-EEBF-4C1E-B7F4-A6D3E12D3072}" destId="{4201241F-A758-4825-9A41-CBED0FF9E993}" srcOrd="1" destOrd="6" presId="urn:microsoft.com/office/officeart/2005/8/layout/process3"/>
    <dgm:cxn modelId="{2D733FDE-A86A-4D3B-AE8C-9689365A1222}" type="presOf" srcId="{86FEAB3F-FBB1-46CC-9DC6-E094874805AE}" destId="{4201241F-A758-4825-9A41-CBED0FF9E993}" srcOrd="0" destOrd="0" presId="urn:microsoft.com/office/officeart/2005/8/layout/process3"/>
    <dgm:cxn modelId="{17E398A2-E53F-496D-A2DC-16E7E29B74F8}" type="presParOf" srcId="{4706D582-EEBF-4C1E-B7F4-A6D3E12D3072}" destId="{BFC7A65B-961A-4F69-8CB3-248457E85C87}" srcOrd="2" destOrd="6" presId="urn:microsoft.com/office/officeart/2005/8/layout/process3"/>
    <dgm:cxn modelId="{5CFF9EE8-4D66-4653-BF72-79F557622DC9}" type="presOf" srcId="{972233BE-F562-42C6-8E02-C376C905A446}" destId="{BFC7A65B-961A-4F69-8CB3-248457E85C87}" srcOrd="0" destOrd="0" presId="urn:microsoft.com/office/officeart/2005/8/layout/process3"/>
    <dgm:cxn modelId="{4A70A563-2819-4F0F-9385-0CE4F7D478B6}" type="presParOf" srcId="{6600DED2-8216-4ABE-8A99-4882629E1A4D}" destId="{5D27C5B2-FAF5-4B9E-8CE5-8F54D12F7C36}" srcOrd="7" destOrd="0" presId="urn:microsoft.com/office/officeart/2005/8/layout/process3"/>
    <dgm:cxn modelId="{D817655B-8F66-4431-976D-3522F37B54EB}" type="presOf" srcId="{C7876883-34BD-4A68-A98E-D95D42D0FF9D}" destId="{5D27C5B2-FAF5-4B9E-8CE5-8F54D12F7C36}" srcOrd="0" destOrd="0" presId="urn:microsoft.com/office/officeart/2005/8/layout/process3"/>
    <dgm:cxn modelId="{6965158E-5BD2-4849-815A-30DFD7411755}" type="presParOf" srcId="{5D27C5B2-FAF5-4B9E-8CE5-8F54D12F7C36}" destId="{F8D5EB2A-738F-4E50-B014-79322171C96A}" srcOrd="0" destOrd="7" presId="urn:microsoft.com/office/officeart/2005/8/layout/process3"/>
    <dgm:cxn modelId="{1F5C1181-3D44-4DDC-AD5C-802A7D9C3062}" type="presOf" srcId="{C7876883-34BD-4A68-A98E-D95D42D0FF9D}" destId="{F8D5EB2A-738F-4E50-B014-79322171C96A}" srcOrd="1" destOrd="0" presId="urn:microsoft.com/office/officeart/2005/8/layout/process3"/>
    <dgm:cxn modelId="{1841C895-996B-4384-91F9-5F3EDC187283}" type="presParOf" srcId="{6600DED2-8216-4ABE-8A99-4882629E1A4D}" destId="{7908079C-B054-488F-B184-A0837979EED0}" srcOrd="8" destOrd="0" presId="urn:microsoft.com/office/officeart/2005/8/layout/process3"/>
    <dgm:cxn modelId="{EF938E76-F2E7-4B18-864D-F28BF8B4DA91}" type="presParOf" srcId="{7908079C-B054-488F-B184-A0837979EED0}" destId="{C2722F97-5D1A-4260-B371-3A1E1DF124B3}" srcOrd="0" destOrd="8" presId="urn:microsoft.com/office/officeart/2005/8/layout/process3"/>
    <dgm:cxn modelId="{2E24A1BC-D57E-427A-BDAE-CF61F0E90166}" type="presOf" srcId="{B349FD2E-4A90-427F-8442-13222811DC7E}" destId="{C2722F97-5D1A-4260-B371-3A1E1DF124B3}" srcOrd="1" destOrd="0" presId="urn:microsoft.com/office/officeart/2005/8/layout/process3"/>
    <dgm:cxn modelId="{A9657887-01F0-46C4-B2F5-67CE04609A7D}" type="presParOf" srcId="{7908079C-B054-488F-B184-A0837979EED0}" destId="{6EADA40E-ECF8-4EF2-9B35-A9DD5D6A50D5}" srcOrd="1" destOrd="8" presId="urn:microsoft.com/office/officeart/2005/8/layout/process3"/>
    <dgm:cxn modelId="{D281F03E-DD9A-48D2-8060-04A01E56FF6E}" type="presOf" srcId="{B349FD2E-4A90-427F-8442-13222811DC7E}" destId="{6EADA40E-ECF8-4EF2-9B35-A9DD5D6A50D5}" srcOrd="0" destOrd="0" presId="urn:microsoft.com/office/officeart/2005/8/layout/process3"/>
    <dgm:cxn modelId="{C64B98D6-A83A-4E32-ABC4-C751ADD96ADC}" type="presParOf" srcId="{7908079C-B054-488F-B184-A0837979EED0}" destId="{39BA4712-27E2-4423-ADD6-9F9BD3D8FB35}" srcOrd="2" destOrd="8" presId="urn:microsoft.com/office/officeart/2005/8/layout/process3"/>
    <dgm:cxn modelId="{F5815A9B-DCC7-4E3E-AD37-C0B9B3D32BB9}" type="presOf" srcId="{11EC3D9D-CABC-4F6B-8311-51EC9AF94B05}" destId="{39BA4712-27E2-4423-ADD6-9F9BD3D8FB35}" srcOrd="0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011285" cy="4888865"/>
        <a:chOff x="0" y="0"/>
        <a:chExt cx="9011285" cy="4888865"/>
      </a:xfrm>
    </dsp:grpSpPr>
    <dsp:sp modelId="{39BA20A9-70DC-40B9-9BC9-DFCE336CF98C}">
      <dsp:nvSpPr>
        <dsp:cNvPr id="20" name="Rounded Rectangle 19"/>
        <dsp:cNvSpPr/>
      </dsp:nvSpPr>
      <dsp:spPr bwMode="white">
        <a:xfrm>
          <a:off x="0" y="1688148"/>
          <a:ext cx="1180977" cy="683895"/>
        </a:xfrm>
        <a:prstGeom prst="roundRect">
          <a:avLst>
            <a:gd name="adj" fmla="val 10000"/>
          </a:avLst>
        </a:prstGeom>
      </dsp:spPr>
      <dsp:style>
        <a:lnRef idx="3">
          <a:schemeClr val="lt1"/>
        </a:lnRef>
        <a:fillRef idx="1">
          <a:schemeClr val="accent3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78232" tIns="78232" rIns="78232" bIns="41910" anchor="t"/>
        <a:lstStyle>
          <a:lvl1pPr algn="l">
            <a:defRPr sz="11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/>
            <a:t>2014: Spring Boot 1.0</a:t>
          </a:r>
          <a:endParaRPr altLang="en-US"/>
        </a:p>
      </dsp:txBody>
      <dsp:txXfrm>
        <a:off x="0" y="1688148"/>
        <a:ext cx="1180977" cy="683895"/>
      </dsp:txXfrm>
    </dsp:sp>
    <dsp:sp modelId="{6F0E66A9-375D-4527-A314-F74A56566AAD}">
      <dsp:nvSpPr>
        <dsp:cNvPr id="21" name="Rounded Rectangle 20"/>
        <dsp:cNvSpPr/>
      </dsp:nvSpPr>
      <dsp:spPr bwMode="white">
        <a:xfrm>
          <a:off x="241887" y="2144078"/>
          <a:ext cx="1180977" cy="1056640"/>
        </a:xfrm>
        <a:prstGeom prst="roundRect">
          <a:avLst>
            <a:gd name="adj" fmla="val 10000"/>
          </a:avLst>
        </a:prstGeom>
      </dsp:spPr>
      <dsp:style>
        <a:lnRef idx="2">
          <a:schemeClr val="accent3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78232" tIns="78232" rIns="78232" bIns="78232" anchor="t"/>
        <a:lstStyle>
          <a:lvl1pPr algn="l">
            <a:defRPr sz="11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>
              <a:solidFill>
                <a:schemeClr val="dk1"/>
              </a:solidFill>
            </a:rPr>
            <a:t>Lansarea inițială</a:t>
          </a:r>
          <a:endParaRPr>
            <a:solidFill>
              <a:schemeClr val="dk1"/>
            </a:solidFill>
          </a:endParaRPr>
        </a:p>
      </dsp:txBody>
      <dsp:txXfrm>
        <a:off x="241887" y="2144078"/>
        <a:ext cx="1180977" cy="1056640"/>
      </dsp:txXfrm>
    </dsp:sp>
    <dsp:sp modelId="{92C2ED64-86D2-4F59-B426-46E86345CFE4}">
      <dsp:nvSpPr>
        <dsp:cNvPr id="22" name="Right Arrow 21"/>
        <dsp:cNvSpPr/>
      </dsp:nvSpPr>
      <dsp:spPr bwMode="white">
        <a:xfrm>
          <a:off x="1349267" y="1769098"/>
          <a:ext cx="379548" cy="29402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3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1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1349267" y="1769098"/>
        <a:ext cx="379548" cy="294029"/>
      </dsp:txXfrm>
    </dsp:sp>
    <dsp:sp modelId="{FEC0E923-0C32-444F-936C-F16589D59E8B}">
      <dsp:nvSpPr>
        <dsp:cNvPr id="17" name="Rounded Rectangle 16"/>
        <dsp:cNvSpPr/>
      </dsp:nvSpPr>
      <dsp:spPr bwMode="white">
        <a:xfrm>
          <a:off x="1897105" y="1688148"/>
          <a:ext cx="1180977" cy="683895"/>
        </a:xfrm>
        <a:prstGeom prst="roundRect">
          <a:avLst>
            <a:gd name="adj" fmla="val 10000"/>
          </a:avLst>
        </a:prstGeom>
      </dsp:spPr>
      <dsp:style>
        <a:lnRef idx="3">
          <a:schemeClr val="lt1"/>
        </a:lnRef>
        <a:fillRef idx="1">
          <a:schemeClr val="accent3">
            <a:hueOff val="-15000"/>
            <a:satOff val="0"/>
            <a:lumOff val="2941"/>
            <a:alpha val="100000"/>
          </a:schemeClr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78232" tIns="78232" rIns="78232" bIns="41910" anchor="t"/>
        <a:lstStyle>
          <a:lvl1pPr algn="l">
            <a:defRPr sz="11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/>
            <a:t>2016: Spring Boot 1.4</a:t>
          </a:r>
          <a:endParaRPr altLang="en-US"/>
        </a:p>
      </dsp:txBody>
      <dsp:txXfrm>
        <a:off x="1897105" y="1688148"/>
        <a:ext cx="1180977" cy="683895"/>
      </dsp:txXfrm>
    </dsp:sp>
    <dsp:sp modelId="{A71EA6E0-1071-43C6-80D0-4080942E6B87}">
      <dsp:nvSpPr>
        <dsp:cNvPr id="18" name="Rounded Rectangle 17"/>
        <dsp:cNvSpPr/>
      </dsp:nvSpPr>
      <dsp:spPr bwMode="white">
        <a:xfrm>
          <a:off x="2138992" y="2144078"/>
          <a:ext cx="1180977" cy="1056640"/>
        </a:xfrm>
        <a:prstGeom prst="roundRect">
          <a:avLst>
            <a:gd name="adj" fmla="val 10000"/>
          </a:avLst>
        </a:prstGeom>
      </dsp:spPr>
      <dsp:style>
        <a:lnRef idx="2">
          <a:schemeClr val="accent3">
            <a:hueOff val="-15000"/>
            <a:satOff val="0"/>
            <a:lumOff val="2941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78232" tIns="78232" rIns="78232" bIns="78232" anchor="t"/>
        <a:lstStyle>
          <a:lvl1pPr algn="l">
            <a:defRPr sz="11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>
              <a:solidFill>
                <a:schemeClr val="dk1"/>
              </a:solidFill>
              <a:sym typeface="+mn-ea"/>
            </a:rPr>
            <a:t> </a:t>
          </a:r>
          <a:r>
            <a:rPr altLang="en-US">
              <a:solidFill>
                <a:schemeClr val="dk1"/>
              </a:solidFill>
              <a:sym typeface="+mn-ea"/>
            </a:rPr>
            <a:t>Suport îmbunătățit pentru devtools și Actuator</a:t>
          </a:r>
          <a:endParaRPr altLang="en-US">
            <a:solidFill>
              <a:schemeClr val="dk1"/>
            </a:solidFill>
          </a:endParaRPr>
        </a:p>
      </dsp:txBody>
      <dsp:txXfrm>
        <a:off x="2138992" y="2144078"/>
        <a:ext cx="1180977" cy="1056640"/>
      </dsp:txXfrm>
    </dsp:sp>
    <dsp:sp modelId="{5BE29A01-F792-4C98-A19C-F4E177BAD7DD}">
      <dsp:nvSpPr>
        <dsp:cNvPr id="19" name="Right Arrow 18"/>
        <dsp:cNvSpPr/>
      </dsp:nvSpPr>
      <dsp:spPr bwMode="white">
        <a:xfrm>
          <a:off x="3246373" y="1769098"/>
          <a:ext cx="379548" cy="29402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3">
            <a:hueOff val="-20000"/>
            <a:satOff val="0"/>
            <a:lumOff val="3922"/>
            <a:alpha val="100000"/>
          </a:schemeClr>
        </a:fillRef>
        <a:effectRef idx="1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1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3246373" y="1769098"/>
        <a:ext cx="379548" cy="294029"/>
      </dsp:txXfrm>
    </dsp:sp>
    <dsp:sp modelId="{BEA8DFF6-0BBC-4765-94CE-726AE7249D2C}">
      <dsp:nvSpPr>
        <dsp:cNvPr id="3" name="Rounded Rectangle 2"/>
        <dsp:cNvSpPr/>
      </dsp:nvSpPr>
      <dsp:spPr bwMode="white">
        <a:xfrm>
          <a:off x="3794210" y="1688148"/>
          <a:ext cx="1180977" cy="683895"/>
        </a:xfrm>
        <a:prstGeom prst="roundRect">
          <a:avLst>
            <a:gd name="adj" fmla="val 10000"/>
          </a:avLst>
        </a:prstGeom>
      </dsp:spPr>
      <dsp:style>
        <a:lnRef idx="3">
          <a:schemeClr val="lt1"/>
        </a:lnRef>
        <a:fillRef idx="1">
          <a:schemeClr val="accent3">
            <a:hueOff val="-30000"/>
            <a:satOff val="0"/>
            <a:lumOff val="5882"/>
            <a:alpha val="100000"/>
          </a:schemeClr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78232" tIns="78232" rIns="78232" bIns="41910" anchor="t"/>
        <a:lstStyle>
          <a:lvl1pPr algn="l">
            <a:defRPr sz="11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2018: Spring Boot 2.0</a:t>
          </a:r>
          <a:endParaRPr lang="en-US"/>
        </a:p>
      </dsp:txBody>
      <dsp:txXfrm>
        <a:off x="3794210" y="1688148"/>
        <a:ext cx="1180977" cy="683895"/>
      </dsp:txXfrm>
    </dsp:sp>
    <dsp:sp modelId="{A527D8D7-AE0F-41E2-B0A5-F384C5C9B908}">
      <dsp:nvSpPr>
        <dsp:cNvPr id="4" name="Rounded Rectangle 3"/>
        <dsp:cNvSpPr/>
      </dsp:nvSpPr>
      <dsp:spPr bwMode="white">
        <a:xfrm>
          <a:off x="4036097" y="2144078"/>
          <a:ext cx="1180977" cy="1056640"/>
        </a:xfrm>
        <a:prstGeom prst="roundRect">
          <a:avLst>
            <a:gd name="adj" fmla="val 10000"/>
          </a:avLst>
        </a:prstGeom>
      </dsp:spPr>
      <dsp:style>
        <a:lnRef idx="2">
          <a:schemeClr val="accent3">
            <a:hueOff val="-30000"/>
            <a:satOff val="0"/>
            <a:lumOff val="5882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78232" tIns="78232" rIns="78232" bIns="78232" anchor="t"/>
        <a:lstStyle>
          <a:lvl1pPr algn="l">
            <a:defRPr sz="11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  <a:sym typeface="+mn-ea"/>
            </a:rPr>
            <a:t>Suport pentru Java 9 și </a:t>
          </a:r>
          <a:r>
            <a:rPr lang="ro-RO" altLang="en-US">
              <a:solidFill>
                <a:schemeClr val="dk1"/>
              </a:solidFill>
              <a:sym typeface="+mn-ea"/>
            </a:rPr>
            <a:t>React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>
            <a:solidFill>
              <a:schemeClr val="dk1"/>
            </a:solidFill>
          </a:endParaRPr>
        </a:p>
      </dsp:txBody>
      <dsp:txXfrm>
        <a:off x="4036097" y="2144078"/>
        <a:ext cx="1180977" cy="1056640"/>
      </dsp:txXfrm>
    </dsp:sp>
    <dsp:sp modelId="{21AD7683-4E21-48FB-A2B0-38429FA73B13}">
      <dsp:nvSpPr>
        <dsp:cNvPr id="5" name="Right Arrow 4"/>
        <dsp:cNvSpPr/>
      </dsp:nvSpPr>
      <dsp:spPr bwMode="white">
        <a:xfrm>
          <a:off x="5143478" y="1769098"/>
          <a:ext cx="379548" cy="29402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3">
            <a:hueOff val="-40000"/>
            <a:satOff val="0"/>
            <a:lumOff val="7843"/>
            <a:alpha val="100000"/>
          </a:schemeClr>
        </a:fillRef>
        <a:effectRef idx="1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1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5143478" y="1769098"/>
        <a:ext cx="379548" cy="294029"/>
      </dsp:txXfrm>
    </dsp:sp>
    <dsp:sp modelId="{4201241F-A758-4825-9A41-CBED0FF9E993}">
      <dsp:nvSpPr>
        <dsp:cNvPr id="6" name="Rounded Rectangle 5"/>
        <dsp:cNvSpPr/>
      </dsp:nvSpPr>
      <dsp:spPr bwMode="white">
        <a:xfrm>
          <a:off x="5691315" y="1688148"/>
          <a:ext cx="1180977" cy="683895"/>
        </a:xfrm>
        <a:prstGeom prst="roundRect">
          <a:avLst>
            <a:gd name="adj" fmla="val 10000"/>
          </a:avLst>
        </a:prstGeom>
      </dsp:spPr>
      <dsp:style>
        <a:lnRef idx="3">
          <a:schemeClr val="lt1"/>
        </a:lnRef>
        <a:fillRef idx="1">
          <a:schemeClr val="accent3">
            <a:hueOff val="-45000"/>
            <a:satOff val="0"/>
            <a:lumOff val="8824"/>
            <a:alpha val="100000"/>
          </a:schemeClr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78232" tIns="78232" rIns="78232" bIns="41910" anchor="t"/>
        <a:lstStyle>
          <a:lvl1pPr algn="l">
            <a:defRPr sz="11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2021: Spring Boot 2.5 </a:t>
          </a:r>
          <a:endParaRPr lang="en-US"/>
        </a:p>
      </dsp:txBody>
      <dsp:txXfrm>
        <a:off x="5691315" y="1688148"/>
        <a:ext cx="1180977" cy="683895"/>
      </dsp:txXfrm>
    </dsp:sp>
    <dsp:sp modelId="{BFC7A65B-961A-4F69-8CB3-248457E85C87}">
      <dsp:nvSpPr>
        <dsp:cNvPr id="7" name="Rounded Rectangle 6"/>
        <dsp:cNvSpPr/>
      </dsp:nvSpPr>
      <dsp:spPr bwMode="white">
        <a:xfrm>
          <a:off x="5933202" y="2144078"/>
          <a:ext cx="1180977" cy="1056640"/>
        </a:xfrm>
        <a:prstGeom prst="roundRect">
          <a:avLst>
            <a:gd name="adj" fmla="val 10000"/>
          </a:avLst>
        </a:prstGeom>
      </dsp:spPr>
      <dsp:style>
        <a:lnRef idx="2">
          <a:schemeClr val="accent3">
            <a:hueOff val="-45000"/>
            <a:satOff val="0"/>
            <a:lumOff val="8824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78232" tIns="78232" rIns="78232" bIns="78232" anchor="t"/>
        <a:lstStyle>
          <a:lvl1pPr algn="l">
            <a:defRPr sz="11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  <a:sym typeface="+mn-ea"/>
            </a:rPr>
            <a:t>Optimizări pentru GraalVM și native image</a:t>
          </a:r>
          <a:r>
            <a:rPr lang="ro-RO" altLang="en-US">
              <a:solidFill>
                <a:schemeClr val="dk1"/>
              </a:solidFill>
              <a:sym typeface="+mn-ea"/>
            </a:rPr>
            <a:t>s</a:t>
          </a:r>
          <a:endParaRPr lang="ro-RO" altLang="en-US">
            <a:solidFill>
              <a:schemeClr val="dk1"/>
            </a:solidFill>
            <a:sym typeface="+mn-ea"/>
          </a:endParaRPr>
        </a:p>
      </dsp:txBody>
      <dsp:txXfrm>
        <a:off x="5933202" y="2144078"/>
        <a:ext cx="1180977" cy="1056640"/>
      </dsp:txXfrm>
    </dsp:sp>
    <dsp:sp modelId="{5D27C5B2-FAF5-4B9E-8CE5-8F54D12F7C36}">
      <dsp:nvSpPr>
        <dsp:cNvPr id="8" name="Right Arrow 7"/>
        <dsp:cNvSpPr/>
      </dsp:nvSpPr>
      <dsp:spPr bwMode="white">
        <a:xfrm>
          <a:off x="7040583" y="1769098"/>
          <a:ext cx="379548" cy="29402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3">
            <a:hueOff val="-60000"/>
            <a:satOff val="0"/>
            <a:lumOff val="11765"/>
            <a:alpha val="100000"/>
          </a:schemeClr>
        </a:fillRef>
        <a:effectRef idx="1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1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7040583" y="1769098"/>
        <a:ext cx="379548" cy="294029"/>
      </dsp:txXfrm>
    </dsp:sp>
    <dsp:sp modelId="{6EADA40E-ECF8-4EF2-9B35-A9DD5D6A50D5}">
      <dsp:nvSpPr>
        <dsp:cNvPr id="9" name="Rounded Rectangle 8"/>
        <dsp:cNvSpPr/>
      </dsp:nvSpPr>
      <dsp:spPr bwMode="white">
        <a:xfrm>
          <a:off x="7588421" y="1688148"/>
          <a:ext cx="1180977" cy="683895"/>
        </a:xfrm>
        <a:prstGeom prst="roundRect">
          <a:avLst>
            <a:gd name="adj" fmla="val 10000"/>
          </a:avLst>
        </a:prstGeom>
      </dsp:spPr>
      <dsp:style>
        <a:lnRef idx="3">
          <a:schemeClr val="lt1"/>
        </a:lnRef>
        <a:fillRef idx="1">
          <a:schemeClr val="accent3">
            <a:hueOff val="-60000"/>
            <a:satOff val="0"/>
            <a:lumOff val="11765"/>
            <a:alpha val="100000"/>
          </a:schemeClr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78232" tIns="78232" rIns="78232" bIns="41910" anchor="t"/>
        <a:lstStyle>
          <a:lvl1pPr algn="l">
            <a:defRPr sz="11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023: Spring Boot 3.0</a:t>
          </a:r>
          <a:endParaRPr lang="en-US"/>
        </a:p>
      </dsp:txBody>
      <dsp:txXfrm>
        <a:off x="7588421" y="1688148"/>
        <a:ext cx="1180977" cy="683895"/>
      </dsp:txXfrm>
    </dsp:sp>
    <dsp:sp modelId="{39BA4712-27E2-4423-ADD6-9F9BD3D8FB35}">
      <dsp:nvSpPr>
        <dsp:cNvPr id="10" name="Rounded Rectangle 9"/>
        <dsp:cNvSpPr/>
      </dsp:nvSpPr>
      <dsp:spPr bwMode="white">
        <a:xfrm>
          <a:off x="7830308" y="2144078"/>
          <a:ext cx="1180977" cy="1056640"/>
        </a:xfrm>
        <a:prstGeom prst="roundRect">
          <a:avLst>
            <a:gd name="adj" fmla="val 10000"/>
          </a:avLst>
        </a:prstGeom>
      </dsp:spPr>
      <dsp:style>
        <a:lnRef idx="2">
          <a:schemeClr val="accent3">
            <a:hueOff val="-60000"/>
            <a:satOff val="0"/>
            <a:lumOff val="11765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78232" tIns="78232" rIns="78232" bIns="78232" anchor="t"/>
        <a:lstStyle>
          <a:lvl1pPr algn="l">
            <a:defRPr sz="11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  <a:sym typeface="+mn-ea"/>
            </a:rPr>
            <a:t>Suport complet pentru Jakarta EE și GraalVM</a:t>
          </a:r>
          <a:endParaRPr lang="en-US">
            <a:solidFill>
              <a:schemeClr val="dk1"/>
            </a:solidFill>
          </a:endParaRPr>
        </a:p>
      </dsp:txBody>
      <dsp:txXfrm>
        <a:off x="7830308" y="2144078"/>
        <a:ext cx="1180977" cy="1056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387e4aa072_0_9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387e4aa072_0_9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530325341f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530325341f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8bfcb6685f_0_1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8bfcb6685f_0_1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0325341f_0_1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0325341f_0_1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48a2bc4f44_0_409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48a2bc4f44_0_409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87e4aa072_0_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387e4aa072_0_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387e4aa072_0_3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387e4aa072_0_3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d5fefc678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d5fefc678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387e4aa072_0_9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387e4aa072_0_9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387e4aa072_0_9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387e4aa072_0_9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387e4aa072_0_9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387e4aa072_0_9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30325341f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530325341f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00300" y="0"/>
            <a:ext cx="52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4526275" y="1332150"/>
            <a:ext cx="3900600" cy="15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4526275" y="2914050"/>
            <a:ext cx="39045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 hasCustomPrompt="1"/>
          </p:nvPr>
        </p:nvSpPr>
        <p:spPr>
          <a:xfrm>
            <a:off x="1046245" y="1583450"/>
            <a:ext cx="7053300" cy="146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Playfair Display"/>
              <a:buNone/>
              <a:defRPr sz="7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type="subTitle" idx="1"/>
          </p:nvPr>
        </p:nvSpPr>
        <p:spPr>
          <a:xfrm>
            <a:off x="2360925" y="3148450"/>
            <a:ext cx="44571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5226600" y="3165693"/>
            <a:ext cx="2990100" cy="4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type="title" idx="2"/>
          </p:nvPr>
        </p:nvSpPr>
        <p:spPr>
          <a:xfrm>
            <a:off x="5226600" y="1570701"/>
            <a:ext cx="2990100" cy="15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 i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BLANK_1_1_1_1">
    <p:bg>
      <p:bgPr>
        <a:solidFill>
          <a:schemeClr val="dk2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3007950" y="3159563"/>
            <a:ext cx="31281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000">
                <a:solidFill>
                  <a:schemeClr val="lt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4"/>
          <p:cNvSpPr txBox="1"/>
          <p:nvPr>
            <p:ph type="title" idx="2"/>
          </p:nvPr>
        </p:nvSpPr>
        <p:spPr>
          <a:xfrm>
            <a:off x="2026025" y="1491888"/>
            <a:ext cx="5091900" cy="16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BLANK_1_1_1_1_1">
    <p:bg>
      <p:bgPr>
        <a:solidFill>
          <a:schemeClr val="lt1"/>
        </a:soli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713225" y="2589338"/>
            <a:ext cx="31281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0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5" name="Google Shape;55;p15"/>
          <p:cNvSpPr txBox="1"/>
          <p:nvPr>
            <p:ph type="title" idx="2"/>
          </p:nvPr>
        </p:nvSpPr>
        <p:spPr>
          <a:xfrm>
            <a:off x="713225" y="539500"/>
            <a:ext cx="3858900" cy="20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/>
          <p:nvPr/>
        </p:nvSpPr>
        <p:spPr>
          <a:xfrm>
            <a:off x="75" y="1514850"/>
            <a:ext cx="9144000" cy="5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16"/>
          <p:cNvSpPr/>
          <p:nvPr/>
        </p:nvSpPr>
        <p:spPr>
          <a:xfrm>
            <a:off x="75" y="3168875"/>
            <a:ext cx="9144000" cy="5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16"/>
          <p:cNvSpPr txBox="1"/>
          <p:nvPr>
            <p:ph type="title" hasCustomPrompt="1"/>
          </p:nvPr>
        </p:nvSpPr>
        <p:spPr>
          <a:xfrm rot="1973">
            <a:off x="1365600" y="146445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6"/>
          <p:cNvSpPr txBox="1"/>
          <p:nvPr>
            <p:ph type="subTitle" idx="1"/>
          </p:nvPr>
        </p:nvSpPr>
        <p:spPr>
          <a:xfrm>
            <a:off x="720000" y="23624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type="title" idx="2" hasCustomPrompt="1"/>
          </p:nvPr>
        </p:nvSpPr>
        <p:spPr>
          <a:xfrm rot="1973">
            <a:off x="1365600" y="310270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6"/>
          <p:cNvSpPr txBox="1"/>
          <p:nvPr>
            <p:ph type="subTitle" idx="3"/>
          </p:nvPr>
        </p:nvSpPr>
        <p:spPr>
          <a:xfrm>
            <a:off x="7200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title" idx="4" hasCustomPrompt="1"/>
          </p:nvPr>
        </p:nvSpPr>
        <p:spPr>
          <a:xfrm rot="1973">
            <a:off x="4049400" y="146445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6"/>
          <p:cNvSpPr txBox="1"/>
          <p:nvPr>
            <p:ph type="subTitle" idx="5"/>
          </p:nvPr>
        </p:nvSpPr>
        <p:spPr>
          <a:xfrm>
            <a:off x="3403800" y="23624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type="title" idx="6" hasCustomPrompt="1"/>
          </p:nvPr>
        </p:nvSpPr>
        <p:spPr>
          <a:xfrm rot="1973">
            <a:off x="4049400" y="310270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6"/>
          <p:cNvSpPr txBox="1"/>
          <p:nvPr>
            <p:ph type="subTitle" idx="7"/>
          </p:nvPr>
        </p:nvSpPr>
        <p:spPr>
          <a:xfrm>
            <a:off x="34038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type="title" idx="8" hasCustomPrompt="1"/>
          </p:nvPr>
        </p:nvSpPr>
        <p:spPr>
          <a:xfrm rot="1973">
            <a:off x="6733200" y="146445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6"/>
          <p:cNvSpPr txBox="1"/>
          <p:nvPr>
            <p:ph type="subTitle" idx="9"/>
          </p:nvPr>
        </p:nvSpPr>
        <p:spPr>
          <a:xfrm>
            <a:off x="6087600" y="23624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type="title" idx="13" hasCustomPrompt="1"/>
          </p:nvPr>
        </p:nvSpPr>
        <p:spPr>
          <a:xfrm rot="1973">
            <a:off x="6733200" y="310270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6"/>
          <p:cNvSpPr txBox="1"/>
          <p:nvPr>
            <p:ph type="subTitle" idx="14"/>
          </p:nvPr>
        </p:nvSpPr>
        <p:spPr>
          <a:xfrm>
            <a:off x="60876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type="subTitle" idx="15"/>
          </p:nvPr>
        </p:nvSpPr>
        <p:spPr>
          <a:xfrm>
            <a:off x="720000" y="20572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type="subTitle" idx="16"/>
          </p:nvPr>
        </p:nvSpPr>
        <p:spPr>
          <a:xfrm>
            <a:off x="720000" y="36957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type="subTitle" idx="17"/>
          </p:nvPr>
        </p:nvSpPr>
        <p:spPr>
          <a:xfrm>
            <a:off x="3403800" y="20572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type="subTitle" idx="18"/>
          </p:nvPr>
        </p:nvSpPr>
        <p:spPr>
          <a:xfrm>
            <a:off x="3403800" y="36957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type="subTitle" idx="19"/>
          </p:nvPr>
        </p:nvSpPr>
        <p:spPr>
          <a:xfrm>
            <a:off x="6087600" y="20572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type="subTitle" idx="20"/>
          </p:nvPr>
        </p:nvSpPr>
        <p:spPr>
          <a:xfrm>
            <a:off x="6087600" y="36957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type="title" idx="21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8" name="Google Shape;78;p16"/>
          <p:cNvSpPr/>
          <p:nvPr/>
        </p:nvSpPr>
        <p:spPr>
          <a:xfrm>
            <a:off x="-48450" y="-58150"/>
            <a:ext cx="9240900" cy="82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 hasCustomPrompt="1"/>
          </p:nvPr>
        </p:nvSpPr>
        <p:spPr>
          <a:xfrm rot="1973">
            <a:off x="1632612" y="1627467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7"/>
          <p:cNvSpPr txBox="1"/>
          <p:nvPr>
            <p:ph type="subTitle" idx="1"/>
          </p:nvPr>
        </p:nvSpPr>
        <p:spPr>
          <a:xfrm>
            <a:off x="987013" y="23624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type="title" idx="2" hasCustomPrompt="1"/>
          </p:nvPr>
        </p:nvSpPr>
        <p:spPr>
          <a:xfrm rot="1973">
            <a:off x="1632612" y="3265717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7"/>
          <p:cNvSpPr txBox="1"/>
          <p:nvPr>
            <p:ph type="subTitle" idx="3"/>
          </p:nvPr>
        </p:nvSpPr>
        <p:spPr>
          <a:xfrm>
            <a:off x="987013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type="title" idx="4" hasCustomPrompt="1"/>
          </p:nvPr>
        </p:nvSpPr>
        <p:spPr>
          <a:xfrm rot="1973">
            <a:off x="6466187" y="1627467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7"/>
          <p:cNvSpPr txBox="1"/>
          <p:nvPr>
            <p:ph type="subTitle" idx="5"/>
          </p:nvPr>
        </p:nvSpPr>
        <p:spPr>
          <a:xfrm>
            <a:off x="5820588" y="23624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 idx="6" hasCustomPrompt="1"/>
          </p:nvPr>
        </p:nvSpPr>
        <p:spPr>
          <a:xfrm rot="1973">
            <a:off x="6466187" y="3265717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7"/>
          <p:cNvSpPr txBox="1"/>
          <p:nvPr>
            <p:ph type="subTitle" idx="7"/>
          </p:nvPr>
        </p:nvSpPr>
        <p:spPr>
          <a:xfrm>
            <a:off x="5820588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type="subTitle" idx="8"/>
          </p:nvPr>
        </p:nvSpPr>
        <p:spPr>
          <a:xfrm>
            <a:off x="987013" y="20572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type="subTitle" idx="9"/>
          </p:nvPr>
        </p:nvSpPr>
        <p:spPr>
          <a:xfrm>
            <a:off x="987013" y="36957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type="subTitle" idx="13"/>
          </p:nvPr>
        </p:nvSpPr>
        <p:spPr>
          <a:xfrm>
            <a:off x="5820588" y="20572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type="subTitle" idx="14"/>
          </p:nvPr>
        </p:nvSpPr>
        <p:spPr>
          <a:xfrm>
            <a:off x="5820588" y="36957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type="title" idx="15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3" name="Google Shape;93;p17"/>
          <p:cNvSpPr/>
          <p:nvPr/>
        </p:nvSpPr>
        <p:spPr>
          <a:xfrm>
            <a:off x="0" y="-35875"/>
            <a:ext cx="713100" cy="51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7"/>
          <p:cNvSpPr/>
          <p:nvPr/>
        </p:nvSpPr>
        <p:spPr>
          <a:xfrm>
            <a:off x="8430900" y="-18000"/>
            <a:ext cx="713100" cy="51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 rot="-5400000">
            <a:off x="4284300" y="-4320387"/>
            <a:ext cx="580500" cy="914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-18068" y="-35875"/>
            <a:ext cx="740700" cy="51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19"/>
          <p:cNvSpPr/>
          <p:nvPr/>
        </p:nvSpPr>
        <p:spPr>
          <a:xfrm>
            <a:off x="8421368" y="-18000"/>
            <a:ext cx="740700" cy="51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APTION_ONLY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body" idx="1"/>
          </p:nvPr>
        </p:nvSpPr>
        <p:spPr>
          <a:xfrm>
            <a:off x="713225" y="3918500"/>
            <a:ext cx="7717500" cy="511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500" b="1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/>
        </p:txBody>
      </p:sp>
      <p:sp>
        <p:nvSpPr>
          <p:cNvPr id="104" name="Google Shape;104;p20"/>
          <p:cNvSpPr/>
          <p:nvPr/>
        </p:nvSpPr>
        <p:spPr>
          <a:xfrm rot="10800000">
            <a:off x="100" y="4596068"/>
            <a:ext cx="9144000" cy="5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4570200" y="0"/>
            <a:ext cx="457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5226600" y="2464676"/>
            <a:ext cx="3262500" cy="7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40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subTitle" idx="1"/>
          </p:nvPr>
        </p:nvSpPr>
        <p:spPr>
          <a:xfrm>
            <a:off x="5226600" y="3151519"/>
            <a:ext cx="32625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title" idx="2" hasCustomPrompt="1"/>
          </p:nvPr>
        </p:nvSpPr>
        <p:spPr>
          <a:xfrm>
            <a:off x="5226600" y="1564175"/>
            <a:ext cx="819300" cy="8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sz="40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MAIN_POINT_1">
    <p:bg>
      <p:bgPr>
        <a:solidFill>
          <a:schemeClr val="dk2"/>
        </a:solidFill>
        <a:effectLst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1404875" y="1021350"/>
            <a:ext cx="6334200" cy="31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10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MAIN_POINT_1_1">
    <p:bg>
      <p:bgPr>
        <a:solidFill>
          <a:schemeClr val="lt1"/>
        </a:solidFill>
        <a:effectLst/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713225" y="1461950"/>
            <a:ext cx="4340100" cy="22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9" name="Google Shape;109;p22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22"/>
          <p:cNvSpPr/>
          <p:nvPr/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/>
        </p:nvSpPr>
        <p:spPr>
          <a:xfrm>
            <a:off x="0" y="0"/>
            <a:ext cx="457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23"/>
          <p:cNvSpPr txBox="1"/>
          <p:nvPr>
            <p:ph type="title"/>
          </p:nvPr>
        </p:nvSpPr>
        <p:spPr>
          <a:xfrm>
            <a:off x="713225" y="2464676"/>
            <a:ext cx="3262500" cy="7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40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type="subTitle" idx="1"/>
          </p:nvPr>
        </p:nvSpPr>
        <p:spPr>
          <a:xfrm>
            <a:off x="713225" y="3151519"/>
            <a:ext cx="32625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type="title" idx="2" hasCustomPrompt="1"/>
          </p:nvPr>
        </p:nvSpPr>
        <p:spPr>
          <a:xfrm>
            <a:off x="3156425" y="1564175"/>
            <a:ext cx="819300" cy="8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sz="40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bg>
      <p:bgPr>
        <a:solidFill>
          <a:schemeClr val="dk2"/>
        </a:solidFill>
        <a:effectLst/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4869188" y="2014426"/>
            <a:ext cx="3262500" cy="7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40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8" name="Google Shape;118;p24"/>
          <p:cNvSpPr txBox="1"/>
          <p:nvPr>
            <p:ph type="subTitle" idx="1"/>
          </p:nvPr>
        </p:nvSpPr>
        <p:spPr>
          <a:xfrm>
            <a:off x="4869188" y="2701269"/>
            <a:ext cx="32625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9" name="Google Shape;119;p24"/>
          <p:cNvSpPr txBox="1"/>
          <p:nvPr>
            <p:ph type="title" idx="2" hasCustomPrompt="1"/>
          </p:nvPr>
        </p:nvSpPr>
        <p:spPr>
          <a:xfrm>
            <a:off x="1012313" y="1138050"/>
            <a:ext cx="3483300" cy="286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sz="200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/>
          <p:nvPr/>
        </p:nvSpPr>
        <p:spPr>
          <a:xfrm>
            <a:off x="457205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25"/>
          <p:cNvSpPr txBox="1"/>
          <p:nvPr>
            <p:ph type="title"/>
          </p:nvPr>
        </p:nvSpPr>
        <p:spPr>
          <a:xfrm>
            <a:off x="5440675" y="1569948"/>
            <a:ext cx="2990100" cy="85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500" b="1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3" name="Google Shape;123;p25"/>
          <p:cNvSpPr txBox="1"/>
          <p:nvPr>
            <p:ph type="subTitle" idx="1"/>
          </p:nvPr>
        </p:nvSpPr>
        <p:spPr>
          <a:xfrm>
            <a:off x="5440525" y="2439495"/>
            <a:ext cx="2990100" cy="11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/>
          <p:nvPr/>
        </p:nvSpPr>
        <p:spPr>
          <a:xfrm>
            <a:off x="0" y="-5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p26"/>
          <p:cNvSpPr txBox="1"/>
          <p:nvPr>
            <p:ph type="title"/>
          </p:nvPr>
        </p:nvSpPr>
        <p:spPr>
          <a:xfrm>
            <a:off x="713375" y="1735300"/>
            <a:ext cx="29901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7" name="Google Shape;127;p26"/>
          <p:cNvSpPr txBox="1"/>
          <p:nvPr>
            <p:ph type="subTitle" idx="1"/>
          </p:nvPr>
        </p:nvSpPr>
        <p:spPr>
          <a:xfrm>
            <a:off x="713225" y="2312000"/>
            <a:ext cx="2990100" cy="10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 flipH="1">
            <a:off x="893700" y="1502750"/>
            <a:ext cx="2859000" cy="129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0" name="Google Shape;130;p27"/>
          <p:cNvSpPr txBox="1"/>
          <p:nvPr>
            <p:ph type="subTitle" idx="1"/>
          </p:nvPr>
        </p:nvSpPr>
        <p:spPr>
          <a:xfrm flipH="1">
            <a:off x="893700" y="2797725"/>
            <a:ext cx="28590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9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715403" y="1499800"/>
            <a:ext cx="3546900" cy="16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3" name="Google Shape;133;p28"/>
          <p:cNvSpPr txBox="1"/>
          <p:nvPr>
            <p:ph type="subTitle" idx="1"/>
          </p:nvPr>
        </p:nvSpPr>
        <p:spPr>
          <a:xfrm>
            <a:off x="713225" y="3070700"/>
            <a:ext cx="35469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4" name="Google Shape;134;p2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">
    <p:bg>
      <p:bgPr>
        <a:solidFill>
          <a:schemeClr val="dk2"/>
        </a:solidFill>
        <a:effectLst/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713250" y="539400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7" name="Google Shape;137;p29"/>
          <p:cNvSpPr txBox="1"/>
          <p:nvPr>
            <p:ph type="body" idx="1"/>
          </p:nvPr>
        </p:nvSpPr>
        <p:spPr>
          <a:xfrm>
            <a:off x="713225" y="1203425"/>
            <a:ext cx="77175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9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/>
          <p:nvPr/>
        </p:nvSpPr>
        <p:spPr>
          <a:xfrm>
            <a:off x="2275" y="-6400"/>
            <a:ext cx="3230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30"/>
          <p:cNvSpPr/>
          <p:nvPr/>
        </p:nvSpPr>
        <p:spPr>
          <a:xfrm>
            <a:off x="5896500" y="-6400"/>
            <a:ext cx="3247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30"/>
          <p:cNvSpPr/>
          <p:nvPr/>
        </p:nvSpPr>
        <p:spPr>
          <a:xfrm>
            <a:off x="713225" y="539500"/>
            <a:ext cx="7717500" cy="405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30"/>
          <p:cNvSpPr txBox="1"/>
          <p:nvPr>
            <p:ph type="title"/>
          </p:nvPr>
        </p:nvSpPr>
        <p:spPr>
          <a:xfrm>
            <a:off x="1851825" y="1267875"/>
            <a:ext cx="5447100" cy="21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130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3" name="Google Shape;143;p30"/>
          <p:cNvSpPr txBox="1"/>
          <p:nvPr>
            <p:ph type="subTitle" idx="1"/>
          </p:nvPr>
        </p:nvSpPr>
        <p:spPr>
          <a:xfrm>
            <a:off x="1848450" y="3187125"/>
            <a:ext cx="54471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dk2"/>
        </a:solid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667500" y="539400"/>
            <a:ext cx="7809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type="body" idx="1"/>
          </p:nvPr>
        </p:nvSpPr>
        <p:spPr>
          <a:xfrm>
            <a:off x="713225" y="1203425"/>
            <a:ext cx="77175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  <a:defRPr sz="1200"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SECTION_TITLE_AND_DESCRIPTION_1">
    <p:bg>
      <p:bgPr>
        <a:solidFill>
          <a:schemeClr val="dk2"/>
        </a:solidFill>
        <a:effectLst/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/>
          <p:nvPr/>
        </p:nvSpPr>
        <p:spPr>
          <a:xfrm>
            <a:off x="713225" y="539500"/>
            <a:ext cx="7717500" cy="405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31"/>
          <p:cNvSpPr txBox="1"/>
          <p:nvPr>
            <p:ph type="body" idx="1"/>
          </p:nvPr>
        </p:nvSpPr>
        <p:spPr>
          <a:xfrm>
            <a:off x="2114400" y="1928551"/>
            <a:ext cx="4915200" cy="21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BLANK_1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/>
          <p:nvPr/>
        </p:nvSpPr>
        <p:spPr>
          <a:xfrm flipH="1">
            <a:off x="0" y="0"/>
            <a:ext cx="2615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32"/>
          <p:cNvSpPr txBox="1"/>
          <p:nvPr>
            <p:ph type="subTitle" idx="1"/>
          </p:nvPr>
        </p:nvSpPr>
        <p:spPr>
          <a:xfrm flipH="1">
            <a:off x="4571571" y="2537850"/>
            <a:ext cx="3547800" cy="10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2"/>
          <p:cNvSpPr txBox="1"/>
          <p:nvPr>
            <p:ph type="title"/>
          </p:nvPr>
        </p:nvSpPr>
        <p:spPr>
          <a:xfrm flipH="1">
            <a:off x="4571571" y="1595850"/>
            <a:ext cx="3545400" cy="9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9pPr>
          </a:lstStyle>
          <a:p/>
        </p:txBody>
      </p:sp>
      <p:sp>
        <p:nvSpPr>
          <p:cNvPr id="152" name="Google Shape;152;p32"/>
          <p:cNvSpPr/>
          <p:nvPr>
            <p:ph type="pic" idx="2"/>
          </p:nvPr>
        </p:nvSpPr>
        <p:spPr>
          <a:xfrm>
            <a:off x="1031350" y="539500"/>
            <a:ext cx="31854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/>
          <p:nvPr/>
        </p:nvSpPr>
        <p:spPr>
          <a:xfrm flipH="1">
            <a:off x="8430850" y="-35875"/>
            <a:ext cx="713100" cy="51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BLANK_1_2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/>
          <p:nvPr/>
        </p:nvSpPr>
        <p:spPr>
          <a:xfrm>
            <a:off x="75" y="-64600"/>
            <a:ext cx="9144000" cy="60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33"/>
          <p:cNvSpPr/>
          <p:nvPr/>
        </p:nvSpPr>
        <p:spPr>
          <a:xfrm rot="10800000">
            <a:off x="100" y="4590046"/>
            <a:ext cx="9144000" cy="5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33"/>
          <p:cNvSpPr txBox="1"/>
          <p:nvPr>
            <p:ph type="subTitle" idx="1"/>
          </p:nvPr>
        </p:nvSpPr>
        <p:spPr>
          <a:xfrm flipH="1">
            <a:off x="4837463" y="3437225"/>
            <a:ext cx="3150300" cy="10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3"/>
          <p:cNvSpPr txBox="1"/>
          <p:nvPr>
            <p:ph type="title"/>
          </p:nvPr>
        </p:nvSpPr>
        <p:spPr>
          <a:xfrm flipH="1">
            <a:off x="1156188" y="3471125"/>
            <a:ext cx="35454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9pPr>
          </a:lstStyle>
          <a:p/>
        </p:txBody>
      </p:sp>
      <p:sp>
        <p:nvSpPr>
          <p:cNvPr id="159" name="Google Shape;159;p33"/>
          <p:cNvSpPr/>
          <p:nvPr>
            <p:ph type="pic" idx="2"/>
          </p:nvPr>
        </p:nvSpPr>
        <p:spPr>
          <a:xfrm>
            <a:off x="713225" y="910400"/>
            <a:ext cx="7717500" cy="245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SECTION_TITLE_AND_DESCRIPTION_1_1">
    <p:bg>
      <p:bgPr>
        <a:solidFill>
          <a:schemeClr val="dk2"/>
        </a:solidFill>
        <a:effectLst/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/>
          <p:nvPr/>
        </p:nvSpPr>
        <p:spPr>
          <a:xfrm>
            <a:off x="713225" y="539500"/>
            <a:ext cx="7717500" cy="405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34"/>
          <p:cNvSpPr txBox="1"/>
          <p:nvPr>
            <p:ph type="subTitle" idx="1"/>
          </p:nvPr>
        </p:nvSpPr>
        <p:spPr>
          <a:xfrm>
            <a:off x="1622550" y="3934425"/>
            <a:ext cx="58989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3" name="Google Shape;163;p34"/>
          <p:cNvSpPr txBox="1"/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2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subTitle" idx="1"/>
          </p:nvPr>
        </p:nvSpPr>
        <p:spPr>
          <a:xfrm>
            <a:off x="1244988" y="1897175"/>
            <a:ext cx="30087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6" name="Google Shape;166;p35"/>
          <p:cNvSpPr txBox="1"/>
          <p:nvPr>
            <p:ph type="subTitle" idx="2"/>
          </p:nvPr>
        </p:nvSpPr>
        <p:spPr>
          <a:xfrm>
            <a:off x="1238525" y="2595325"/>
            <a:ext cx="3008700" cy="12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7" name="Google Shape;167;p35"/>
          <p:cNvSpPr txBox="1"/>
          <p:nvPr>
            <p:ph type="subTitle" idx="3"/>
          </p:nvPr>
        </p:nvSpPr>
        <p:spPr>
          <a:xfrm>
            <a:off x="4893617" y="1897175"/>
            <a:ext cx="30054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8" name="Google Shape;168;p35"/>
          <p:cNvSpPr txBox="1"/>
          <p:nvPr>
            <p:ph type="subTitle" idx="4"/>
          </p:nvPr>
        </p:nvSpPr>
        <p:spPr>
          <a:xfrm>
            <a:off x="4886911" y="2595325"/>
            <a:ext cx="3008700" cy="12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9" name="Google Shape;169;p35"/>
          <p:cNvSpPr/>
          <p:nvPr/>
        </p:nvSpPr>
        <p:spPr>
          <a:xfrm>
            <a:off x="-32400" y="-28700"/>
            <a:ext cx="9208800" cy="57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35"/>
          <p:cNvSpPr/>
          <p:nvPr/>
        </p:nvSpPr>
        <p:spPr>
          <a:xfrm rot="10800000">
            <a:off x="-79050" y="4606700"/>
            <a:ext cx="9302100" cy="5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35"/>
          <p:cNvSpPr txBox="1"/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BODY_1_1">
    <p:bg>
      <p:bgPr>
        <a:solidFill>
          <a:schemeClr val="dk2"/>
        </a:solidFill>
        <a:effectLst/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>
            <p:ph type="body" idx="1"/>
          </p:nvPr>
        </p:nvSpPr>
        <p:spPr>
          <a:xfrm>
            <a:off x="713225" y="1203425"/>
            <a:ext cx="37920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4" name="Google Shape;174;p36"/>
          <p:cNvSpPr txBox="1"/>
          <p:nvPr>
            <p:ph type="body" idx="2"/>
          </p:nvPr>
        </p:nvSpPr>
        <p:spPr>
          <a:xfrm>
            <a:off x="4638775" y="1203425"/>
            <a:ext cx="3792000" cy="26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36"/>
          <p:cNvSpPr txBox="1"/>
          <p:nvPr>
            <p:ph type="title"/>
          </p:nvPr>
        </p:nvSpPr>
        <p:spPr>
          <a:xfrm>
            <a:off x="713250" y="539400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/>
          <p:nvPr>
            <p:ph type="subTitle" idx="1"/>
          </p:nvPr>
        </p:nvSpPr>
        <p:spPr>
          <a:xfrm>
            <a:off x="710438" y="1819723"/>
            <a:ext cx="2314500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8" name="Google Shape;178;p37"/>
          <p:cNvSpPr txBox="1"/>
          <p:nvPr>
            <p:ph type="subTitle" idx="2"/>
          </p:nvPr>
        </p:nvSpPr>
        <p:spPr>
          <a:xfrm>
            <a:off x="710438" y="2594048"/>
            <a:ext cx="2314500" cy="13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9" name="Google Shape;179;p37"/>
          <p:cNvSpPr txBox="1"/>
          <p:nvPr>
            <p:ph type="subTitle" idx="3"/>
          </p:nvPr>
        </p:nvSpPr>
        <p:spPr>
          <a:xfrm>
            <a:off x="3414747" y="1819723"/>
            <a:ext cx="2311800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0" name="Google Shape;180;p37"/>
          <p:cNvSpPr txBox="1"/>
          <p:nvPr>
            <p:ph type="subTitle" idx="4"/>
          </p:nvPr>
        </p:nvSpPr>
        <p:spPr>
          <a:xfrm>
            <a:off x="3414744" y="2594048"/>
            <a:ext cx="2314500" cy="13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1" name="Google Shape;181;p37"/>
          <p:cNvSpPr txBox="1"/>
          <p:nvPr>
            <p:ph type="subTitle" idx="5"/>
          </p:nvPr>
        </p:nvSpPr>
        <p:spPr>
          <a:xfrm>
            <a:off x="6117622" y="1819723"/>
            <a:ext cx="2311800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2" name="Google Shape;182;p37"/>
          <p:cNvSpPr txBox="1"/>
          <p:nvPr>
            <p:ph type="subTitle" idx="6"/>
          </p:nvPr>
        </p:nvSpPr>
        <p:spPr>
          <a:xfrm>
            <a:off x="6116272" y="2594048"/>
            <a:ext cx="2314500" cy="13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3" name="Google Shape;183;p37"/>
          <p:cNvSpPr/>
          <p:nvPr/>
        </p:nvSpPr>
        <p:spPr>
          <a:xfrm>
            <a:off x="75" y="0"/>
            <a:ext cx="9144000" cy="57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37"/>
          <p:cNvSpPr/>
          <p:nvPr/>
        </p:nvSpPr>
        <p:spPr>
          <a:xfrm rot="10800000">
            <a:off x="100" y="4578000"/>
            <a:ext cx="9144000" cy="5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37"/>
          <p:cNvSpPr txBox="1"/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6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/>
          <p:nvPr/>
        </p:nvSpPr>
        <p:spPr>
          <a:xfrm>
            <a:off x="5980675" y="2016425"/>
            <a:ext cx="2450100" cy="258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38"/>
          <p:cNvSpPr/>
          <p:nvPr/>
        </p:nvSpPr>
        <p:spPr>
          <a:xfrm>
            <a:off x="3345600" y="2016425"/>
            <a:ext cx="2450100" cy="258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p38"/>
          <p:cNvSpPr/>
          <p:nvPr/>
        </p:nvSpPr>
        <p:spPr>
          <a:xfrm>
            <a:off x="710525" y="2016425"/>
            <a:ext cx="2450100" cy="258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38"/>
          <p:cNvSpPr txBox="1"/>
          <p:nvPr>
            <p:ph type="subTitle" idx="1"/>
          </p:nvPr>
        </p:nvSpPr>
        <p:spPr>
          <a:xfrm>
            <a:off x="778250" y="2587750"/>
            <a:ext cx="23145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1" name="Google Shape;191;p38"/>
          <p:cNvSpPr txBox="1"/>
          <p:nvPr>
            <p:ph type="subTitle" idx="2"/>
          </p:nvPr>
        </p:nvSpPr>
        <p:spPr>
          <a:xfrm>
            <a:off x="778425" y="2999699"/>
            <a:ext cx="23145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2" name="Google Shape;192;p38"/>
          <p:cNvSpPr txBox="1"/>
          <p:nvPr>
            <p:ph type="subTitle" idx="3"/>
          </p:nvPr>
        </p:nvSpPr>
        <p:spPr>
          <a:xfrm>
            <a:off x="3414748" y="2587750"/>
            <a:ext cx="23118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3" name="Google Shape;193;p38"/>
          <p:cNvSpPr txBox="1"/>
          <p:nvPr>
            <p:ph type="subTitle" idx="4"/>
          </p:nvPr>
        </p:nvSpPr>
        <p:spPr>
          <a:xfrm>
            <a:off x="3414745" y="2999699"/>
            <a:ext cx="23145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4" name="Google Shape;194;p38"/>
          <p:cNvSpPr txBox="1"/>
          <p:nvPr>
            <p:ph type="subTitle" idx="5"/>
          </p:nvPr>
        </p:nvSpPr>
        <p:spPr>
          <a:xfrm>
            <a:off x="6051100" y="2587750"/>
            <a:ext cx="23118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5" name="Google Shape;195;p38"/>
          <p:cNvSpPr txBox="1"/>
          <p:nvPr>
            <p:ph type="subTitle" idx="6"/>
          </p:nvPr>
        </p:nvSpPr>
        <p:spPr>
          <a:xfrm>
            <a:off x="6051099" y="2999699"/>
            <a:ext cx="23145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6" name="Google Shape;196;p38"/>
          <p:cNvSpPr txBox="1"/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8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/>
          <p:nvPr>
            <p:ph type="subTitle" idx="1"/>
          </p:nvPr>
        </p:nvSpPr>
        <p:spPr>
          <a:xfrm>
            <a:off x="2780375" y="1687175"/>
            <a:ext cx="18588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9" name="Google Shape;199;p39"/>
          <p:cNvSpPr txBox="1"/>
          <p:nvPr>
            <p:ph type="subTitle" idx="2"/>
          </p:nvPr>
        </p:nvSpPr>
        <p:spPr>
          <a:xfrm>
            <a:off x="4739163" y="1615628"/>
            <a:ext cx="23145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0" name="Google Shape;200;p39"/>
          <p:cNvSpPr/>
          <p:nvPr/>
        </p:nvSpPr>
        <p:spPr>
          <a:xfrm>
            <a:off x="0" y="-22125"/>
            <a:ext cx="9162000" cy="59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p39"/>
          <p:cNvSpPr/>
          <p:nvPr/>
        </p:nvSpPr>
        <p:spPr>
          <a:xfrm>
            <a:off x="0" y="4572000"/>
            <a:ext cx="9162000" cy="59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39"/>
          <p:cNvSpPr txBox="1"/>
          <p:nvPr>
            <p:ph type="subTitle" idx="3"/>
          </p:nvPr>
        </p:nvSpPr>
        <p:spPr>
          <a:xfrm>
            <a:off x="2780375" y="3759850"/>
            <a:ext cx="18588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3" name="Google Shape;203;p39"/>
          <p:cNvSpPr txBox="1"/>
          <p:nvPr>
            <p:ph type="subTitle" idx="4"/>
          </p:nvPr>
        </p:nvSpPr>
        <p:spPr>
          <a:xfrm>
            <a:off x="4739163" y="3688303"/>
            <a:ext cx="23145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4" name="Google Shape;204;p39"/>
          <p:cNvSpPr txBox="1"/>
          <p:nvPr>
            <p:ph type="subTitle" idx="5"/>
          </p:nvPr>
        </p:nvSpPr>
        <p:spPr>
          <a:xfrm>
            <a:off x="2780375" y="2723513"/>
            <a:ext cx="18588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5" name="Google Shape;205;p39"/>
          <p:cNvSpPr txBox="1"/>
          <p:nvPr>
            <p:ph type="subTitle" idx="6"/>
          </p:nvPr>
        </p:nvSpPr>
        <p:spPr>
          <a:xfrm>
            <a:off x="4739163" y="2651966"/>
            <a:ext cx="23145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6" name="Google Shape;206;p39"/>
          <p:cNvSpPr txBox="1"/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2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/>
          <p:nvPr/>
        </p:nvSpPr>
        <p:spPr>
          <a:xfrm>
            <a:off x="-100" y="3145988"/>
            <a:ext cx="9144000" cy="9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" name="Google Shape;209;p40"/>
          <p:cNvSpPr/>
          <p:nvPr/>
        </p:nvSpPr>
        <p:spPr>
          <a:xfrm>
            <a:off x="-100" y="1751338"/>
            <a:ext cx="9144000" cy="9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p40"/>
          <p:cNvSpPr txBox="1"/>
          <p:nvPr>
            <p:ph type="subTitle" idx="1"/>
          </p:nvPr>
        </p:nvSpPr>
        <p:spPr>
          <a:xfrm>
            <a:off x="1119675" y="2075938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0"/>
          <p:cNvSpPr txBox="1"/>
          <p:nvPr>
            <p:ph type="subTitle" idx="2"/>
          </p:nvPr>
        </p:nvSpPr>
        <p:spPr>
          <a:xfrm>
            <a:off x="5157251" y="2075938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40"/>
          <p:cNvSpPr txBox="1"/>
          <p:nvPr>
            <p:ph type="subTitle" idx="3"/>
          </p:nvPr>
        </p:nvSpPr>
        <p:spPr>
          <a:xfrm>
            <a:off x="1119675" y="3470575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0"/>
          <p:cNvSpPr txBox="1"/>
          <p:nvPr>
            <p:ph type="subTitle" idx="4"/>
          </p:nvPr>
        </p:nvSpPr>
        <p:spPr>
          <a:xfrm>
            <a:off x="5157251" y="3470575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0"/>
          <p:cNvSpPr txBox="1"/>
          <p:nvPr>
            <p:ph type="subTitle" idx="5"/>
          </p:nvPr>
        </p:nvSpPr>
        <p:spPr>
          <a:xfrm>
            <a:off x="1119650" y="1745638"/>
            <a:ext cx="28671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5" name="Google Shape;215;p40"/>
          <p:cNvSpPr txBox="1"/>
          <p:nvPr>
            <p:ph type="subTitle" idx="6"/>
          </p:nvPr>
        </p:nvSpPr>
        <p:spPr>
          <a:xfrm>
            <a:off x="1119650" y="3140325"/>
            <a:ext cx="28671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40"/>
          <p:cNvSpPr txBox="1"/>
          <p:nvPr>
            <p:ph type="subTitle" idx="7"/>
          </p:nvPr>
        </p:nvSpPr>
        <p:spPr>
          <a:xfrm>
            <a:off x="5157250" y="1745638"/>
            <a:ext cx="28671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7" name="Google Shape;217;p40"/>
          <p:cNvSpPr txBox="1"/>
          <p:nvPr>
            <p:ph type="subTitle" idx="8"/>
          </p:nvPr>
        </p:nvSpPr>
        <p:spPr>
          <a:xfrm>
            <a:off x="5157250" y="3140325"/>
            <a:ext cx="28671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8" name="Google Shape;218;p40"/>
          <p:cNvSpPr txBox="1"/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dk2"/>
        </a:solidFill>
        <a:effectLst/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713225" y="539500"/>
            <a:ext cx="7717500" cy="405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type="subTitle" idx="1"/>
          </p:nvPr>
        </p:nvSpPr>
        <p:spPr>
          <a:xfrm>
            <a:off x="1244988" y="1897175"/>
            <a:ext cx="30087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type="subTitle" idx="2"/>
          </p:nvPr>
        </p:nvSpPr>
        <p:spPr>
          <a:xfrm>
            <a:off x="1238525" y="2595325"/>
            <a:ext cx="3008700" cy="12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type="subTitle" idx="3"/>
          </p:nvPr>
        </p:nvSpPr>
        <p:spPr>
          <a:xfrm>
            <a:off x="4893617" y="1897175"/>
            <a:ext cx="30054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subTitle" idx="4"/>
          </p:nvPr>
        </p:nvSpPr>
        <p:spPr>
          <a:xfrm>
            <a:off x="4886911" y="2595325"/>
            <a:ext cx="3008700" cy="12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1_1_1_1_1_2">
    <p:bg>
      <p:bgPr>
        <a:solidFill>
          <a:schemeClr val="dk2"/>
        </a:solidFill>
        <a:effectLst/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/>
          <p:nvPr/>
        </p:nvSpPr>
        <p:spPr>
          <a:xfrm>
            <a:off x="713225" y="539500"/>
            <a:ext cx="7717500" cy="405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41"/>
          <p:cNvSpPr txBox="1"/>
          <p:nvPr>
            <p:ph type="subTitle" idx="1"/>
          </p:nvPr>
        </p:nvSpPr>
        <p:spPr>
          <a:xfrm>
            <a:off x="872400" y="2178275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41"/>
          <p:cNvSpPr txBox="1"/>
          <p:nvPr>
            <p:ph type="subTitle" idx="2"/>
          </p:nvPr>
        </p:nvSpPr>
        <p:spPr>
          <a:xfrm>
            <a:off x="3419271" y="2178275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41"/>
          <p:cNvSpPr txBox="1"/>
          <p:nvPr>
            <p:ph type="subTitle" idx="3"/>
          </p:nvPr>
        </p:nvSpPr>
        <p:spPr>
          <a:xfrm>
            <a:off x="2145838" y="35118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1"/>
          <p:cNvSpPr txBox="1"/>
          <p:nvPr>
            <p:ph type="subTitle" idx="4"/>
          </p:nvPr>
        </p:nvSpPr>
        <p:spPr>
          <a:xfrm>
            <a:off x="4692709" y="35118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41"/>
          <p:cNvSpPr txBox="1"/>
          <p:nvPr>
            <p:ph type="subTitle" idx="5"/>
          </p:nvPr>
        </p:nvSpPr>
        <p:spPr>
          <a:xfrm>
            <a:off x="5966150" y="2178275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1"/>
          <p:cNvSpPr txBox="1"/>
          <p:nvPr>
            <p:ph type="subTitle" idx="6"/>
          </p:nvPr>
        </p:nvSpPr>
        <p:spPr>
          <a:xfrm>
            <a:off x="872400" y="1878725"/>
            <a:ext cx="2305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7" name="Google Shape;227;p41"/>
          <p:cNvSpPr txBox="1"/>
          <p:nvPr>
            <p:ph type="subTitle" idx="7"/>
          </p:nvPr>
        </p:nvSpPr>
        <p:spPr>
          <a:xfrm>
            <a:off x="3419275" y="1878725"/>
            <a:ext cx="2305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8" name="Google Shape;228;p41"/>
          <p:cNvSpPr txBox="1"/>
          <p:nvPr>
            <p:ph type="subTitle" idx="8"/>
          </p:nvPr>
        </p:nvSpPr>
        <p:spPr>
          <a:xfrm>
            <a:off x="5966150" y="1878725"/>
            <a:ext cx="2305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9" name="Google Shape;229;p41"/>
          <p:cNvSpPr txBox="1"/>
          <p:nvPr>
            <p:ph type="subTitle" idx="9"/>
          </p:nvPr>
        </p:nvSpPr>
        <p:spPr>
          <a:xfrm>
            <a:off x="2145850" y="3212100"/>
            <a:ext cx="2305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0" name="Google Shape;230;p41"/>
          <p:cNvSpPr txBox="1"/>
          <p:nvPr>
            <p:ph type="subTitle" idx="13"/>
          </p:nvPr>
        </p:nvSpPr>
        <p:spPr>
          <a:xfrm>
            <a:off x="4692700" y="3212100"/>
            <a:ext cx="2305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1" name="Google Shape;231;p41"/>
          <p:cNvSpPr txBox="1"/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/>
          <p:nvPr/>
        </p:nvSpPr>
        <p:spPr>
          <a:xfrm>
            <a:off x="3328950" y="3221536"/>
            <a:ext cx="2486100" cy="137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42"/>
          <p:cNvSpPr/>
          <p:nvPr/>
        </p:nvSpPr>
        <p:spPr>
          <a:xfrm>
            <a:off x="5944675" y="3221536"/>
            <a:ext cx="2486100" cy="137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42"/>
          <p:cNvSpPr/>
          <p:nvPr/>
        </p:nvSpPr>
        <p:spPr>
          <a:xfrm>
            <a:off x="713225" y="3221536"/>
            <a:ext cx="2486100" cy="137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6" name="Google Shape;236;p42"/>
          <p:cNvSpPr/>
          <p:nvPr/>
        </p:nvSpPr>
        <p:spPr>
          <a:xfrm>
            <a:off x="3328950" y="1658400"/>
            <a:ext cx="2486100" cy="137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42"/>
          <p:cNvSpPr/>
          <p:nvPr/>
        </p:nvSpPr>
        <p:spPr>
          <a:xfrm>
            <a:off x="5944675" y="1658400"/>
            <a:ext cx="2486100" cy="137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8" name="Google Shape;238;p42"/>
          <p:cNvSpPr/>
          <p:nvPr/>
        </p:nvSpPr>
        <p:spPr>
          <a:xfrm>
            <a:off x="713225" y="1658400"/>
            <a:ext cx="2486100" cy="137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9" name="Google Shape;239;p42"/>
          <p:cNvSpPr txBox="1"/>
          <p:nvPr>
            <p:ph type="subTitle" idx="1"/>
          </p:nvPr>
        </p:nvSpPr>
        <p:spPr>
          <a:xfrm>
            <a:off x="713225" y="1852939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42"/>
          <p:cNvSpPr txBox="1"/>
          <p:nvPr>
            <p:ph type="subTitle" idx="2"/>
          </p:nvPr>
        </p:nvSpPr>
        <p:spPr>
          <a:xfrm>
            <a:off x="713225" y="2258539"/>
            <a:ext cx="24861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type="subTitle" idx="3"/>
          </p:nvPr>
        </p:nvSpPr>
        <p:spPr>
          <a:xfrm>
            <a:off x="3328950" y="1852939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42"/>
          <p:cNvSpPr txBox="1"/>
          <p:nvPr>
            <p:ph type="subTitle" idx="4"/>
          </p:nvPr>
        </p:nvSpPr>
        <p:spPr>
          <a:xfrm>
            <a:off x="3328950" y="2258539"/>
            <a:ext cx="24861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type="subTitle" idx="5"/>
          </p:nvPr>
        </p:nvSpPr>
        <p:spPr>
          <a:xfrm>
            <a:off x="5944675" y="1852939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42"/>
          <p:cNvSpPr txBox="1"/>
          <p:nvPr>
            <p:ph type="subTitle" idx="6"/>
          </p:nvPr>
        </p:nvSpPr>
        <p:spPr>
          <a:xfrm>
            <a:off x="5944675" y="2258539"/>
            <a:ext cx="24861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5" name="Google Shape;245;p42"/>
          <p:cNvSpPr txBox="1"/>
          <p:nvPr>
            <p:ph type="subTitle" idx="7"/>
          </p:nvPr>
        </p:nvSpPr>
        <p:spPr>
          <a:xfrm>
            <a:off x="713225" y="3416075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2"/>
          <p:cNvSpPr txBox="1"/>
          <p:nvPr>
            <p:ph type="subTitle" idx="8"/>
          </p:nvPr>
        </p:nvSpPr>
        <p:spPr>
          <a:xfrm>
            <a:off x="713225" y="3821675"/>
            <a:ext cx="24861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7" name="Google Shape;247;p42"/>
          <p:cNvSpPr txBox="1"/>
          <p:nvPr>
            <p:ph type="subTitle" idx="9"/>
          </p:nvPr>
        </p:nvSpPr>
        <p:spPr>
          <a:xfrm>
            <a:off x="3328950" y="3416075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42"/>
          <p:cNvSpPr txBox="1"/>
          <p:nvPr>
            <p:ph type="subTitle" idx="13"/>
          </p:nvPr>
        </p:nvSpPr>
        <p:spPr>
          <a:xfrm>
            <a:off x="3328950" y="3821675"/>
            <a:ext cx="24861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9" name="Google Shape;249;p42"/>
          <p:cNvSpPr txBox="1"/>
          <p:nvPr>
            <p:ph type="subTitle" idx="14"/>
          </p:nvPr>
        </p:nvSpPr>
        <p:spPr>
          <a:xfrm>
            <a:off x="5944675" y="3416075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42"/>
          <p:cNvSpPr txBox="1"/>
          <p:nvPr>
            <p:ph type="subTitle" idx="15"/>
          </p:nvPr>
        </p:nvSpPr>
        <p:spPr>
          <a:xfrm>
            <a:off x="5944675" y="3821675"/>
            <a:ext cx="24861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1" name="Google Shape;251;p42"/>
          <p:cNvSpPr txBox="1"/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2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>
            <p:ph type="subTitle" idx="1"/>
          </p:nvPr>
        </p:nvSpPr>
        <p:spPr>
          <a:xfrm>
            <a:off x="3581207" y="1678400"/>
            <a:ext cx="19815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4" name="Google Shape;254;p43"/>
          <p:cNvSpPr txBox="1"/>
          <p:nvPr>
            <p:ph type="subTitle" idx="2"/>
          </p:nvPr>
        </p:nvSpPr>
        <p:spPr>
          <a:xfrm>
            <a:off x="6060025" y="1589600"/>
            <a:ext cx="23706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5" name="Google Shape;255;p43"/>
          <p:cNvSpPr txBox="1"/>
          <p:nvPr>
            <p:ph type="subTitle" idx="3"/>
          </p:nvPr>
        </p:nvSpPr>
        <p:spPr>
          <a:xfrm>
            <a:off x="3581207" y="2163725"/>
            <a:ext cx="19815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6" name="Google Shape;256;p43"/>
          <p:cNvSpPr txBox="1"/>
          <p:nvPr>
            <p:ph type="subTitle" idx="4"/>
          </p:nvPr>
        </p:nvSpPr>
        <p:spPr>
          <a:xfrm>
            <a:off x="713375" y="2074925"/>
            <a:ext cx="23706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7" name="Google Shape;257;p43"/>
          <p:cNvSpPr txBox="1"/>
          <p:nvPr>
            <p:ph type="subTitle" idx="5"/>
          </p:nvPr>
        </p:nvSpPr>
        <p:spPr>
          <a:xfrm>
            <a:off x="3581207" y="2649050"/>
            <a:ext cx="19815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8" name="Google Shape;258;p43"/>
          <p:cNvSpPr txBox="1"/>
          <p:nvPr>
            <p:ph type="subTitle" idx="6"/>
          </p:nvPr>
        </p:nvSpPr>
        <p:spPr>
          <a:xfrm>
            <a:off x="6060025" y="2560250"/>
            <a:ext cx="23706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9" name="Google Shape;259;p43"/>
          <p:cNvSpPr txBox="1"/>
          <p:nvPr>
            <p:ph type="subTitle" idx="7"/>
          </p:nvPr>
        </p:nvSpPr>
        <p:spPr>
          <a:xfrm>
            <a:off x="3581207" y="3134375"/>
            <a:ext cx="19815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0" name="Google Shape;260;p43"/>
          <p:cNvSpPr txBox="1"/>
          <p:nvPr>
            <p:ph type="subTitle" idx="8"/>
          </p:nvPr>
        </p:nvSpPr>
        <p:spPr>
          <a:xfrm>
            <a:off x="713375" y="3045575"/>
            <a:ext cx="23706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1" name="Google Shape;261;p43"/>
          <p:cNvSpPr txBox="1"/>
          <p:nvPr>
            <p:ph type="subTitle" idx="9"/>
          </p:nvPr>
        </p:nvSpPr>
        <p:spPr>
          <a:xfrm>
            <a:off x="3581207" y="3619700"/>
            <a:ext cx="19815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2" name="Google Shape;262;p43"/>
          <p:cNvSpPr txBox="1"/>
          <p:nvPr>
            <p:ph type="subTitle" idx="13"/>
          </p:nvPr>
        </p:nvSpPr>
        <p:spPr>
          <a:xfrm>
            <a:off x="6060025" y="3530900"/>
            <a:ext cx="23706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3" name="Google Shape;263;p43"/>
          <p:cNvSpPr txBox="1"/>
          <p:nvPr>
            <p:ph type="subTitle" idx="14"/>
          </p:nvPr>
        </p:nvSpPr>
        <p:spPr>
          <a:xfrm>
            <a:off x="3581188" y="4105025"/>
            <a:ext cx="19815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4" name="Google Shape;264;p43"/>
          <p:cNvSpPr txBox="1"/>
          <p:nvPr>
            <p:ph type="subTitle" idx="15"/>
          </p:nvPr>
        </p:nvSpPr>
        <p:spPr>
          <a:xfrm>
            <a:off x="713375" y="4016225"/>
            <a:ext cx="23706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5" name="Google Shape;265;p43"/>
          <p:cNvSpPr txBox="1"/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6" name="Google Shape;266;p43"/>
          <p:cNvSpPr/>
          <p:nvPr/>
        </p:nvSpPr>
        <p:spPr>
          <a:xfrm>
            <a:off x="75" y="0"/>
            <a:ext cx="9144000" cy="57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3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/>
          <p:nvPr/>
        </p:nvSpPr>
        <p:spPr>
          <a:xfrm>
            <a:off x="2275" y="-6400"/>
            <a:ext cx="3230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9" name="Google Shape;269;p44"/>
          <p:cNvSpPr/>
          <p:nvPr/>
        </p:nvSpPr>
        <p:spPr>
          <a:xfrm>
            <a:off x="5896500" y="-6400"/>
            <a:ext cx="3247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" name="Google Shape;270;p44"/>
          <p:cNvSpPr/>
          <p:nvPr/>
        </p:nvSpPr>
        <p:spPr>
          <a:xfrm>
            <a:off x="713225" y="539500"/>
            <a:ext cx="7717500" cy="405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" name="Google Shape;271;p44"/>
          <p:cNvSpPr txBox="1"/>
          <p:nvPr>
            <p:ph type="title" hasCustomPrompt="1"/>
          </p:nvPr>
        </p:nvSpPr>
        <p:spPr>
          <a:xfrm>
            <a:off x="1493150" y="2113225"/>
            <a:ext cx="2964000" cy="146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10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44"/>
          <p:cNvSpPr txBox="1"/>
          <p:nvPr>
            <p:ph type="subTitle" idx="1"/>
          </p:nvPr>
        </p:nvSpPr>
        <p:spPr>
          <a:xfrm>
            <a:off x="1493300" y="3521975"/>
            <a:ext cx="29640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44"/>
          <p:cNvSpPr txBox="1"/>
          <p:nvPr>
            <p:ph type="title" idx="2" hasCustomPrompt="1"/>
          </p:nvPr>
        </p:nvSpPr>
        <p:spPr>
          <a:xfrm>
            <a:off x="4686675" y="2113225"/>
            <a:ext cx="2964000" cy="146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10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44"/>
          <p:cNvSpPr txBox="1"/>
          <p:nvPr>
            <p:ph type="subTitle" idx="3"/>
          </p:nvPr>
        </p:nvSpPr>
        <p:spPr>
          <a:xfrm>
            <a:off x="4686825" y="3521975"/>
            <a:ext cx="29640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44"/>
          <p:cNvSpPr txBox="1"/>
          <p:nvPr>
            <p:ph type="title" idx="4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7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subTitle" idx="1"/>
          </p:nvPr>
        </p:nvSpPr>
        <p:spPr>
          <a:xfrm>
            <a:off x="2088025" y="1318738"/>
            <a:ext cx="3904500" cy="3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78" name="Google Shape;278;p45"/>
          <p:cNvSpPr txBox="1"/>
          <p:nvPr>
            <p:ph type="subTitle" idx="2"/>
          </p:nvPr>
        </p:nvSpPr>
        <p:spPr>
          <a:xfrm>
            <a:off x="3002425" y="2753213"/>
            <a:ext cx="3904500" cy="3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79" name="Google Shape;279;p45"/>
          <p:cNvSpPr txBox="1"/>
          <p:nvPr>
            <p:ph type="subTitle" idx="3"/>
          </p:nvPr>
        </p:nvSpPr>
        <p:spPr>
          <a:xfrm>
            <a:off x="3916825" y="4187675"/>
            <a:ext cx="3904500" cy="3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0" name="Google Shape;280;p45"/>
          <p:cNvSpPr/>
          <p:nvPr/>
        </p:nvSpPr>
        <p:spPr>
          <a:xfrm>
            <a:off x="0" y="0"/>
            <a:ext cx="1593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1" name="Google Shape;281;p45"/>
          <p:cNvSpPr txBox="1"/>
          <p:nvPr>
            <p:ph type="title" hasCustomPrompt="1"/>
          </p:nvPr>
        </p:nvSpPr>
        <p:spPr>
          <a:xfrm>
            <a:off x="2088025" y="601525"/>
            <a:ext cx="3904500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45"/>
          <p:cNvSpPr txBox="1"/>
          <p:nvPr>
            <p:ph type="title" idx="4" hasCustomPrompt="1"/>
          </p:nvPr>
        </p:nvSpPr>
        <p:spPr>
          <a:xfrm>
            <a:off x="3002425" y="2035913"/>
            <a:ext cx="3904500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45"/>
          <p:cNvSpPr txBox="1"/>
          <p:nvPr>
            <p:ph type="title" idx="5" hasCustomPrompt="1"/>
          </p:nvPr>
        </p:nvSpPr>
        <p:spPr>
          <a:xfrm>
            <a:off x="3916825" y="3470375"/>
            <a:ext cx="3904500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17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/>
          <p:nvPr/>
        </p:nvSpPr>
        <p:spPr>
          <a:xfrm>
            <a:off x="3233275" y="0"/>
            <a:ext cx="5910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6" name="Google Shape;286;p46"/>
          <p:cNvSpPr/>
          <p:nvPr/>
        </p:nvSpPr>
        <p:spPr>
          <a:xfrm>
            <a:off x="0" y="571500"/>
            <a:ext cx="6522300" cy="400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7" name="Google Shape;287;p46"/>
          <p:cNvSpPr txBox="1"/>
          <p:nvPr>
            <p:ph type="title" hasCustomPrompt="1"/>
          </p:nvPr>
        </p:nvSpPr>
        <p:spPr>
          <a:xfrm>
            <a:off x="713225" y="1739563"/>
            <a:ext cx="5465400" cy="125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288" name="Google Shape;288;p46"/>
          <p:cNvSpPr txBox="1"/>
          <p:nvPr>
            <p:ph type="subTitle" idx="1"/>
          </p:nvPr>
        </p:nvSpPr>
        <p:spPr>
          <a:xfrm>
            <a:off x="1366225" y="2997688"/>
            <a:ext cx="41595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20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subTitle" idx="1"/>
          </p:nvPr>
        </p:nvSpPr>
        <p:spPr>
          <a:xfrm>
            <a:off x="5872226" y="1130950"/>
            <a:ext cx="2558700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1" name="Google Shape;291;p47"/>
          <p:cNvSpPr txBox="1"/>
          <p:nvPr>
            <p:ph type="subTitle" idx="2"/>
          </p:nvPr>
        </p:nvSpPr>
        <p:spPr>
          <a:xfrm>
            <a:off x="5872226" y="3701950"/>
            <a:ext cx="2558700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2" name="Google Shape;292;p47"/>
          <p:cNvSpPr txBox="1"/>
          <p:nvPr>
            <p:ph type="subTitle" idx="3"/>
          </p:nvPr>
        </p:nvSpPr>
        <p:spPr>
          <a:xfrm>
            <a:off x="5872226" y="2416450"/>
            <a:ext cx="2558700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3" name="Google Shape;293;p47"/>
          <p:cNvSpPr txBox="1"/>
          <p:nvPr>
            <p:ph type="title" hasCustomPrompt="1"/>
          </p:nvPr>
        </p:nvSpPr>
        <p:spPr>
          <a:xfrm>
            <a:off x="3421825" y="571500"/>
            <a:ext cx="2316000" cy="14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294" name="Google Shape;294;p47"/>
          <p:cNvSpPr txBox="1"/>
          <p:nvPr>
            <p:ph type="title" idx="4" hasCustomPrompt="1"/>
          </p:nvPr>
        </p:nvSpPr>
        <p:spPr>
          <a:xfrm>
            <a:off x="3421825" y="1857000"/>
            <a:ext cx="2316000" cy="14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47"/>
          <p:cNvSpPr txBox="1"/>
          <p:nvPr>
            <p:ph type="title" idx="5" hasCustomPrompt="1"/>
          </p:nvPr>
        </p:nvSpPr>
        <p:spPr>
          <a:xfrm>
            <a:off x="3421825" y="3142500"/>
            <a:ext cx="2316000" cy="14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47"/>
          <p:cNvSpPr/>
          <p:nvPr/>
        </p:nvSpPr>
        <p:spPr>
          <a:xfrm>
            <a:off x="-9100" y="0"/>
            <a:ext cx="3242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4">
  <p:cSld name="TITLE_AND_TWO_COLUMNS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/>
          <p:nvPr/>
        </p:nvSpPr>
        <p:spPr>
          <a:xfrm>
            <a:off x="0" y="-22125"/>
            <a:ext cx="9162000" cy="59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9" name="Google Shape;299;p48"/>
          <p:cNvSpPr/>
          <p:nvPr/>
        </p:nvSpPr>
        <p:spPr>
          <a:xfrm>
            <a:off x="0" y="-35875"/>
            <a:ext cx="715200" cy="51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0" name="Google Shape;300;p48"/>
          <p:cNvSpPr/>
          <p:nvPr/>
        </p:nvSpPr>
        <p:spPr>
          <a:xfrm>
            <a:off x="8428800" y="-18000"/>
            <a:ext cx="715200" cy="51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1" name="Google Shape;301;p48"/>
          <p:cNvSpPr txBox="1"/>
          <p:nvPr>
            <p:ph type="subTitle" idx="1"/>
          </p:nvPr>
        </p:nvSpPr>
        <p:spPr>
          <a:xfrm>
            <a:off x="715125" y="4002275"/>
            <a:ext cx="22656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48"/>
          <p:cNvSpPr txBox="1"/>
          <p:nvPr>
            <p:ph type="subTitle" idx="2"/>
          </p:nvPr>
        </p:nvSpPr>
        <p:spPr>
          <a:xfrm>
            <a:off x="3152788" y="4002275"/>
            <a:ext cx="22656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48"/>
          <p:cNvSpPr txBox="1"/>
          <p:nvPr>
            <p:ph type="title" hasCustomPrompt="1"/>
          </p:nvPr>
        </p:nvSpPr>
        <p:spPr>
          <a:xfrm>
            <a:off x="977775" y="1923282"/>
            <a:ext cx="17403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48"/>
          <p:cNvSpPr txBox="1"/>
          <p:nvPr>
            <p:ph type="title" idx="3" hasCustomPrompt="1"/>
          </p:nvPr>
        </p:nvSpPr>
        <p:spPr>
          <a:xfrm>
            <a:off x="3415413" y="1923282"/>
            <a:ext cx="17403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305" name="Google Shape;305;p48"/>
          <p:cNvSpPr txBox="1"/>
          <p:nvPr>
            <p:ph type="subTitle" idx="4"/>
          </p:nvPr>
        </p:nvSpPr>
        <p:spPr>
          <a:xfrm>
            <a:off x="715125" y="1393500"/>
            <a:ext cx="22656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6" name="Google Shape;306;p48"/>
          <p:cNvSpPr txBox="1"/>
          <p:nvPr>
            <p:ph type="subTitle" idx="5"/>
          </p:nvPr>
        </p:nvSpPr>
        <p:spPr>
          <a:xfrm>
            <a:off x="3152788" y="1393500"/>
            <a:ext cx="22656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7" name="Google Shape;307;p48"/>
          <p:cNvSpPr txBox="1"/>
          <p:nvPr>
            <p:ph type="title" idx="6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5">
  <p:cSld name="BIG_NUMBER_1">
    <p:bg>
      <p:bgPr>
        <a:solidFill>
          <a:schemeClr val="dk2"/>
        </a:solidFill>
        <a:effectLst/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/>
          <p:nvPr/>
        </p:nvSpPr>
        <p:spPr>
          <a:xfrm>
            <a:off x="713225" y="539500"/>
            <a:ext cx="7717500" cy="405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0" name="Google Shape;310;p49"/>
          <p:cNvSpPr txBox="1"/>
          <p:nvPr>
            <p:ph type="title" hasCustomPrompt="1"/>
          </p:nvPr>
        </p:nvSpPr>
        <p:spPr>
          <a:xfrm>
            <a:off x="4905202" y="1543250"/>
            <a:ext cx="3194700" cy="146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311" name="Google Shape;311;p49"/>
          <p:cNvSpPr txBox="1"/>
          <p:nvPr>
            <p:ph type="subTitle" idx="1"/>
          </p:nvPr>
        </p:nvSpPr>
        <p:spPr>
          <a:xfrm>
            <a:off x="4905200" y="3032050"/>
            <a:ext cx="31947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_1">
    <p:bg>
      <p:bgPr>
        <a:solidFill>
          <a:schemeClr val="dk2"/>
        </a:solidFill>
        <a:effectLst/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>
            <p:ph type="subTitle" idx="1"/>
          </p:nvPr>
        </p:nvSpPr>
        <p:spPr>
          <a:xfrm>
            <a:off x="713225" y="2576700"/>
            <a:ext cx="3904500" cy="10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4" name="Google Shape;314;p50"/>
          <p:cNvSpPr txBox="1"/>
          <p:nvPr/>
        </p:nvSpPr>
        <p:spPr>
          <a:xfrm>
            <a:off x="5060875" y="3721805"/>
            <a:ext cx="33699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-GB" sz="10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en-GB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-GB" sz="10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lang="en-GB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-GB" sz="10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</a:t>
            </a:r>
            <a:r>
              <a:rPr lang="en-GB" sz="1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50"/>
          <p:cNvSpPr txBox="1"/>
          <p:nvPr>
            <p:ph type="title"/>
          </p:nvPr>
        </p:nvSpPr>
        <p:spPr>
          <a:xfrm>
            <a:off x="713225" y="1357500"/>
            <a:ext cx="3904500" cy="10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Playfair Display"/>
              <a:buNone/>
              <a:defRPr sz="7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0" y="-28710"/>
            <a:ext cx="9144000" cy="57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6"/>
          <p:cNvSpPr/>
          <p:nvPr/>
        </p:nvSpPr>
        <p:spPr>
          <a:xfrm>
            <a:off x="0" y="4600710"/>
            <a:ext cx="9144000" cy="57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_2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/>
          <p:nvPr/>
        </p:nvSpPr>
        <p:spPr>
          <a:xfrm>
            <a:off x="0" y="0"/>
            <a:ext cx="2461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8" name="Google Shape;318;p51"/>
          <p:cNvSpPr/>
          <p:nvPr/>
        </p:nvSpPr>
        <p:spPr>
          <a:xfrm flipH="1">
            <a:off x="2326200" y="1459050"/>
            <a:ext cx="6817800" cy="222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2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/>
          <p:nvPr/>
        </p:nvSpPr>
        <p:spPr>
          <a:xfrm flipH="1">
            <a:off x="177" y="0"/>
            <a:ext cx="4846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1" name="Google Shape;321;p52"/>
          <p:cNvSpPr/>
          <p:nvPr/>
        </p:nvSpPr>
        <p:spPr>
          <a:xfrm flipH="1">
            <a:off x="8406475" y="0"/>
            <a:ext cx="737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5226600" y="1697150"/>
            <a:ext cx="2607600" cy="7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40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type="subTitle" idx="1"/>
          </p:nvPr>
        </p:nvSpPr>
        <p:spPr>
          <a:xfrm>
            <a:off x="5226600" y="2393950"/>
            <a:ext cx="26076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7"/>
          <p:cNvSpPr/>
          <p:nvPr/>
        </p:nvSpPr>
        <p:spPr>
          <a:xfrm>
            <a:off x="0" y="0"/>
            <a:ext cx="457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713225" y="539500"/>
            <a:ext cx="7709700" cy="405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717150" y="1513950"/>
            <a:ext cx="7709700" cy="21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6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713225" y="868676"/>
            <a:ext cx="49152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type="body" idx="1"/>
          </p:nvPr>
        </p:nvSpPr>
        <p:spPr>
          <a:xfrm>
            <a:off x="714050" y="1928551"/>
            <a:ext cx="4915200" cy="21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2921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5278075" y="1257300"/>
            <a:ext cx="31527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2" Type="http://schemas.openxmlformats.org/officeDocument/2006/relationships/theme" Target="../theme/theme1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fair Display"/>
              <a:buNone/>
              <a:defRPr sz="2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8302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2.xm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microsoft.com/office/2007/relationships/diagramDrawing" Target="../diagrams/drawing1.xml"/><Relationship Id="rId7" Type="http://schemas.openxmlformats.org/officeDocument/2006/relationships/diagramColors" Target="../diagrams/colors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3.xml"/><Relationship Id="rId1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0.xm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7"/>
          <p:cNvSpPr txBox="1"/>
          <p:nvPr>
            <p:ph type="ctrTitle"/>
          </p:nvPr>
        </p:nvSpPr>
        <p:spPr>
          <a:xfrm>
            <a:off x="4526275" y="1332150"/>
            <a:ext cx="3900600" cy="15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Instalare </a:t>
            </a:r>
            <a:r>
              <a:rPr lang="ro-RO" altLang="en-GB"/>
              <a:t>și utilizare Spring Boot</a:t>
            </a:r>
            <a:endParaRPr lang="ro-RO" altLang="en-GB"/>
          </a:p>
        </p:txBody>
      </p:sp>
      <p:sp>
        <p:nvSpPr>
          <p:cNvPr id="338" name="Google Shape;338;p57"/>
          <p:cNvSpPr txBox="1"/>
          <p:nvPr>
            <p:ph type="subTitle" idx="1"/>
          </p:nvPr>
        </p:nvSpPr>
        <p:spPr>
          <a:xfrm>
            <a:off x="4526275" y="2914050"/>
            <a:ext cx="39045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Framework-ul rapid pentru dezvoltare de aplicații Java</a:t>
            </a:r>
            <a:endParaRPr lang="ro-RO" altLang="en-GB"/>
          </a:p>
        </p:txBody>
      </p:sp>
      <p:sp>
        <p:nvSpPr>
          <p:cNvPr id="3" name="Google Shape;338;p57"/>
          <p:cNvSpPr txBox="1"/>
          <p:nvPr/>
        </p:nvSpPr>
        <p:spPr>
          <a:xfrm>
            <a:off x="5147940" y="3724310"/>
            <a:ext cx="3904500" cy="64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Cocei Janina Constantina</a:t>
            </a:r>
            <a:endParaRPr lang="ro-RO" altLang="en-GB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Popescu Constantin-Mădălin</a:t>
            </a:r>
            <a:endParaRPr lang="ro-RO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1517015"/>
            <a:ext cx="3895725" cy="2045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" grpId="0"/>
      <p:bldP spid="337" grpId="1"/>
      <p:bldP spid="338" grpId="0" build="p"/>
      <p:bldP spid="338" grpId="1" build="p"/>
      <p:bldP spid="3" grpId="0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9"/>
          <p:cNvSpPr txBox="1"/>
          <p:nvPr>
            <p:ph type="title"/>
          </p:nvPr>
        </p:nvSpPr>
        <p:spPr>
          <a:xfrm>
            <a:off x="755650" y="267335"/>
            <a:ext cx="3262630" cy="26371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Securitatea Aplicațiilor cu Spring Security</a:t>
            </a:r>
            <a:endParaRPr lang="en-GB"/>
          </a:p>
        </p:txBody>
      </p:sp>
      <p:sp>
        <p:nvSpPr>
          <p:cNvPr id="489" name="Google Shape;489;p69"/>
          <p:cNvSpPr txBox="1"/>
          <p:nvPr>
            <p:ph type="subTitle" idx="1"/>
          </p:nvPr>
        </p:nvSpPr>
        <p:spPr>
          <a:xfrm>
            <a:off x="755650" y="2904490"/>
            <a:ext cx="3262630" cy="1970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Spring Security oferă autentificare și autorizare robustă.</a:t>
            </a:r>
            <a:endParaRPr lang="en-GB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Suport pentru autentificare prin Oauth2 și JWT (JSON Web Tokens).</a:t>
            </a:r>
            <a:endParaRPr lang="en-GB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Configurare simplă pentru protejarea resurselor și endpoint-urilor.</a:t>
            </a:r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6145" y="1798320"/>
            <a:ext cx="4262755" cy="188976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80975" y="4625975"/>
            <a:ext cx="1003300" cy="425450"/>
            <a:chOff x="285" y="7285"/>
            <a:chExt cx="1580" cy="670"/>
          </a:xfrm>
        </p:grpSpPr>
        <p:sp>
          <p:nvSpPr>
            <p:cNvPr id="348" name="Google Shape;348;p58">
              <a:hlinkClick r:id="rId2" action="ppaction://hlinksldjump"/>
            </p:cNvPr>
            <p:cNvSpPr/>
            <p:nvPr/>
          </p:nvSpPr>
          <p:spPr>
            <a:xfrm>
              <a:off x="285" y="7285"/>
              <a:ext cx="1580" cy="67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2" name="Picture 11" descr="spring-logo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6" y="7429"/>
              <a:ext cx="1457" cy="37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" grpId="0"/>
      <p:bldP spid="488" grpId="1"/>
      <p:bldP spid="489" grpId="0" build="p"/>
      <p:bldP spid="489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2"/>
          <p:cNvSpPr txBox="1"/>
          <p:nvPr>
            <p:ph type="title"/>
          </p:nvPr>
        </p:nvSpPr>
        <p:spPr>
          <a:xfrm>
            <a:off x="713225" y="69976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 al Aplicațiilor Spring Boo</a:t>
            </a:r>
            <a:r>
              <a:rPr lang="ro-RO" altLang="en-GB"/>
              <a:t>t</a:t>
            </a:r>
            <a:endParaRPr lang="ro-RO" altLang="en-GB"/>
          </a:p>
        </p:txBody>
      </p:sp>
      <p:sp>
        <p:nvSpPr>
          <p:cNvPr id="520" name="Google Shape;520;p72"/>
          <p:cNvSpPr txBox="1"/>
          <p:nvPr>
            <p:ph type="subTitle" idx="2"/>
          </p:nvPr>
        </p:nvSpPr>
        <p:spPr>
          <a:xfrm>
            <a:off x="1238525" y="2595325"/>
            <a:ext cx="3008700" cy="12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Aplicațiile Spring Boot pot fi distribuite ca JAR standalone.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Suport pentru Docker și containere.</a:t>
            </a:r>
            <a:endParaRPr lang="en-GB"/>
          </a:p>
        </p:txBody>
      </p:sp>
      <p:sp>
        <p:nvSpPr>
          <p:cNvPr id="522" name="Google Shape;522;p72"/>
          <p:cNvSpPr txBox="1"/>
          <p:nvPr>
            <p:ph type="subTitle" idx="4"/>
          </p:nvPr>
        </p:nvSpPr>
        <p:spPr>
          <a:xfrm>
            <a:off x="4886911" y="2595325"/>
            <a:ext cx="3008700" cy="12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>
                <a:sym typeface="+mn-ea"/>
              </a:rPr>
              <a:t>I</a:t>
            </a:r>
            <a:r>
              <a:rPr lang="en-GB">
                <a:sym typeface="+mn-ea"/>
              </a:rPr>
              <a:t>ntegrare cu platforme cloud precum AWS, Azure, și Google Cloud.</a:t>
            </a:r>
            <a:endParaRPr lang="en-GB"/>
          </a:p>
        </p:txBody>
      </p:sp>
      <p:cxnSp>
        <p:nvCxnSpPr>
          <p:cNvPr id="523" name="Google Shape;523;p72"/>
          <p:cNvCxnSpPr/>
          <p:nvPr/>
        </p:nvCxnSpPr>
        <p:spPr>
          <a:xfrm rot="10800000" flipH="1">
            <a:off x="5867900" y="2465263"/>
            <a:ext cx="1043400" cy="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Google Shape;524;p72"/>
          <p:cNvCxnSpPr/>
          <p:nvPr/>
        </p:nvCxnSpPr>
        <p:spPr>
          <a:xfrm rot="10800000" flipH="1">
            <a:off x="2221175" y="2465250"/>
            <a:ext cx="1043400" cy="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675" y="1491615"/>
            <a:ext cx="3253740" cy="8382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80975" y="4625975"/>
            <a:ext cx="1003300" cy="425450"/>
            <a:chOff x="285" y="7285"/>
            <a:chExt cx="1580" cy="670"/>
          </a:xfrm>
        </p:grpSpPr>
        <p:sp>
          <p:nvSpPr>
            <p:cNvPr id="348" name="Google Shape;348;p58">
              <a:hlinkClick r:id="rId2" action="ppaction://hlinksldjump"/>
            </p:cNvPr>
            <p:cNvSpPr/>
            <p:nvPr/>
          </p:nvSpPr>
          <p:spPr>
            <a:xfrm>
              <a:off x="285" y="7285"/>
              <a:ext cx="1580" cy="67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2" name="Picture 11" descr="spring-logo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6" y="7429"/>
              <a:ext cx="1457" cy="37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" grpId="0"/>
      <p:bldP spid="518" grpId="1"/>
      <p:bldP spid="520" grpId="0" build="p"/>
      <p:bldP spid="520" grpId="1" build="p"/>
      <p:bldP spid="522" grpId="0" build="p"/>
      <p:bldP spid="522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6"/>
          <p:cNvSpPr txBox="1"/>
          <p:nvPr>
            <p:ph type="title"/>
          </p:nvPr>
        </p:nvSpPr>
        <p:spPr>
          <a:xfrm>
            <a:off x="5193030" y="483870"/>
            <a:ext cx="3626485" cy="19773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Recapitulare și Perspective Viitoare</a:t>
            </a:r>
            <a:endParaRPr lang="en-GB"/>
          </a:p>
        </p:txBody>
      </p:sp>
      <p:sp>
        <p:nvSpPr>
          <p:cNvPr id="591" name="Google Shape;591;p76"/>
          <p:cNvSpPr txBox="1"/>
          <p:nvPr>
            <p:ph type="subTitle" idx="1"/>
          </p:nvPr>
        </p:nvSpPr>
        <p:spPr>
          <a:xfrm>
            <a:off x="5226685" y="2426970"/>
            <a:ext cx="3262630" cy="23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/>
              <a:t>Spring Boot accelerează dezvoltarea și managementul aplicațiilor.</a:t>
            </a: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/>
              <a:t>Continuă să evolueze, cu un focus pe performanță și integrarea cu tehnologii emergente (ex: GraalVM, cloud-native).</a:t>
            </a:r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699770"/>
            <a:ext cx="3958590" cy="395859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10490" y="4697730"/>
            <a:ext cx="1003300" cy="425450"/>
            <a:chOff x="285" y="7285"/>
            <a:chExt cx="1580" cy="670"/>
          </a:xfrm>
        </p:grpSpPr>
        <p:sp>
          <p:nvSpPr>
            <p:cNvPr id="348" name="Google Shape;348;p58">
              <a:hlinkClick r:id="rId2" action="ppaction://hlinksldjump"/>
            </p:cNvPr>
            <p:cNvSpPr/>
            <p:nvPr/>
          </p:nvSpPr>
          <p:spPr>
            <a:xfrm>
              <a:off x="285" y="7285"/>
              <a:ext cx="1580" cy="67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2" name="Picture 11" descr="spring-logo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6" y="7429"/>
              <a:ext cx="1457" cy="37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" grpId="0"/>
      <p:bldP spid="590" grpId="1"/>
      <p:bldP spid="591" grpId="0" build="p"/>
      <p:bldP spid="591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1"/>
          <p:cNvSpPr txBox="1"/>
          <p:nvPr>
            <p:ph type="title"/>
          </p:nvPr>
        </p:nvSpPr>
        <p:spPr>
          <a:xfrm>
            <a:off x="755650" y="1779905"/>
            <a:ext cx="7709535" cy="1365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>
                <a:sym typeface="+mn-ea"/>
              </a:rPr>
              <a:t>Mulțumim!</a:t>
            </a:r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180975" y="4625975"/>
            <a:ext cx="1003300" cy="425450"/>
            <a:chOff x="285" y="7285"/>
            <a:chExt cx="1580" cy="670"/>
          </a:xfrm>
        </p:grpSpPr>
        <p:sp>
          <p:nvSpPr>
            <p:cNvPr id="348" name="Google Shape;348;p58">
              <a:hlinkClick r:id="rId1" action="ppaction://hlinksldjump"/>
            </p:cNvPr>
            <p:cNvSpPr/>
            <p:nvPr/>
          </p:nvSpPr>
          <p:spPr>
            <a:xfrm>
              <a:off x="285" y="7285"/>
              <a:ext cx="1580" cy="67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2" name="Picture 11" descr="spring-logo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" y="7429"/>
              <a:ext cx="1457" cy="37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" grpId="0"/>
      <p:bldP spid="64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8"/>
          <p:cNvSpPr txBox="1"/>
          <p:nvPr>
            <p:ph type="title"/>
          </p:nvPr>
        </p:nvSpPr>
        <p:spPr>
          <a:xfrm>
            <a:off x="667500" y="539400"/>
            <a:ext cx="7809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Ce este Spring Boot?</a:t>
            </a:r>
            <a:endParaRPr lang="ro-RO" altLang="en-GB"/>
          </a:p>
        </p:txBody>
      </p:sp>
      <p:sp>
        <p:nvSpPr>
          <p:cNvPr id="345" name="Google Shape;345;p58"/>
          <p:cNvSpPr txBox="1"/>
          <p:nvPr>
            <p:ph type="body" idx="1"/>
          </p:nvPr>
        </p:nvSpPr>
        <p:spPr>
          <a:xfrm>
            <a:off x="713225" y="1203425"/>
            <a:ext cx="77175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Spring Boot </a:t>
            </a:r>
            <a:r>
              <a:rPr lang="ro-RO" altLang="en-GB"/>
              <a:t>este un framework Java care simplifică dezvoltarea</a:t>
            </a:r>
            <a:r>
              <a:rPr lang="en-GB"/>
              <a:t> aplicații</a:t>
            </a:r>
            <a:r>
              <a:rPr lang="ro-RO" altLang="en-GB"/>
              <a:t>lor</a:t>
            </a:r>
            <a:r>
              <a:rPr lang="en-GB"/>
              <a:t> Spring autonome</a:t>
            </a:r>
            <a:r>
              <a:rPr lang="ro-RO" altLang="en-GB"/>
              <a:t>. Majoritatea aplicațiilor Spring Boot au nevoie de foarte puțină configurație Spring.</a:t>
            </a:r>
            <a:endParaRPr lang="ro-RO" altLang="en-GB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ro-RO" altLang="en-GB"/>
          </a:p>
        </p:txBody>
      </p:sp>
      <p:cxnSp>
        <p:nvCxnSpPr>
          <p:cNvPr id="8" name="Straight Arrow Connector 7"/>
          <p:cNvCxnSpPr>
            <a:stCxn id="2" idx="0"/>
            <a:endCxn id="5" idx="2"/>
          </p:cNvCxnSpPr>
          <p:nvPr/>
        </p:nvCxnSpPr>
        <p:spPr>
          <a:xfrm flipV="1">
            <a:off x="6149975" y="2355215"/>
            <a:ext cx="0" cy="36004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8040" y="1923415"/>
            <a:ext cx="8242300" cy="2952115"/>
            <a:chOff x="1304" y="3029"/>
            <a:chExt cx="12980" cy="4649"/>
          </a:xfrm>
        </p:grpSpPr>
        <p:sp>
          <p:nvSpPr>
            <p:cNvPr id="1" name="Oval 0"/>
            <p:cNvSpPr/>
            <p:nvPr/>
          </p:nvSpPr>
          <p:spPr>
            <a:xfrm>
              <a:off x="1304" y="3256"/>
              <a:ext cx="3640" cy="3626"/>
            </a:xfrm>
            <a:prstGeom prst="ellipse">
              <a:avLst/>
            </a:prstGeom>
          </p:spPr>
          <p:style>
            <a:lnRef idx="0">
              <a:srgbClr val="FFFFFF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Spring Framework</a:t>
              </a:r>
              <a:endPara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8675" y="4276"/>
              <a:ext cx="2020" cy="1786"/>
            </a:xfrm>
            <a:prstGeom prst="ellipse">
              <a:avLst/>
            </a:prstGeom>
            <a:solidFill>
              <a:srgbClr val="00B050"/>
            </a:solidFill>
          </p:spPr>
          <p:style>
            <a:lnRef idx="0">
              <a:srgbClr val="FFFFFF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Spring Boot</a:t>
              </a:r>
              <a:endPara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4" name="Straight Arrow Connector 3"/>
            <p:cNvCxnSpPr>
              <a:stCxn id="1" idx="6"/>
              <a:endCxn id="2" idx="2"/>
            </p:cNvCxnSpPr>
            <p:nvPr/>
          </p:nvCxnSpPr>
          <p:spPr>
            <a:xfrm>
              <a:off x="4944" y="5069"/>
              <a:ext cx="3731" cy="10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" name="Rectangles 4"/>
            <p:cNvSpPr/>
            <p:nvPr/>
          </p:nvSpPr>
          <p:spPr>
            <a:xfrm>
              <a:off x="8381" y="3029"/>
              <a:ext cx="2608" cy="6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Auto Configuration</a:t>
              </a:r>
              <a:endParaRPr lang="en-US"/>
            </a:p>
          </p:txBody>
        </p:sp>
        <p:sp>
          <p:nvSpPr>
            <p:cNvPr id="6" name="Rectangles 5"/>
            <p:cNvSpPr/>
            <p:nvPr/>
          </p:nvSpPr>
          <p:spPr>
            <a:xfrm>
              <a:off x="11396" y="4843"/>
              <a:ext cx="2889" cy="6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Embedded Server(Tomcat, Jetty)</a:t>
              </a:r>
              <a:endParaRPr lang="en-US"/>
            </a:p>
          </p:txBody>
        </p:sp>
        <p:sp>
          <p:nvSpPr>
            <p:cNvPr id="7" name="Rectangles 6"/>
            <p:cNvSpPr/>
            <p:nvPr/>
          </p:nvSpPr>
          <p:spPr>
            <a:xfrm>
              <a:off x="8221" y="6998"/>
              <a:ext cx="2982" cy="6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Starters(Web, JPA etc.)</a:t>
              </a:r>
              <a:endParaRPr lang="en-US"/>
            </a:p>
          </p:txBody>
        </p:sp>
        <p:cxnSp>
          <p:nvCxnSpPr>
            <p:cNvPr id="9" name="Straight Arrow Connector 8"/>
            <p:cNvCxnSpPr>
              <a:stCxn id="2" idx="4"/>
              <a:endCxn id="7" idx="0"/>
            </p:cNvCxnSpPr>
            <p:nvPr/>
          </p:nvCxnSpPr>
          <p:spPr>
            <a:xfrm>
              <a:off x="9685" y="6062"/>
              <a:ext cx="27" cy="93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" idx="6"/>
              <a:endCxn id="6" idx="1"/>
            </p:cNvCxnSpPr>
            <p:nvPr/>
          </p:nvCxnSpPr>
          <p:spPr>
            <a:xfrm>
              <a:off x="10695" y="5169"/>
              <a:ext cx="701" cy="1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80975" y="4625975"/>
            <a:ext cx="1003300" cy="425450"/>
            <a:chOff x="285" y="7285"/>
            <a:chExt cx="1580" cy="670"/>
          </a:xfrm>
        </p:grpSpPr>
        <p:sp>
          <p:nvSpPr>
            <p:cNvPr id="348" name="Google Shape;348;p58">
              <a:hlinkClick r:id="rId1" action="ppaction://hlinksldjump"/>
            </p:cNvPr>
            <p:cNvSpPr/>
            <p:nvPr/>
          </p:nvSpPr>
          <p:spPr>
            <a:xfrm>
              <a:off x="285" y="7285"/>
              <a:ext cx="1580" cy="67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2" name="Picture 11" descr="spring-logo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" y="7429"/>
              <a:ext cx="1457" cy="37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/>
      <p:bldP spid="344" grpId="1"/>
      <p:bldP spid="345" grpId="0" build="p"/>
      <p:bldP spid="345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9"/>
          <p:cNvSpPr txBox="1"/>
          <p:nvPr>
            <p:ph type="title" idx="21"/>
          </p:nvPr>
        </p:nvSpPr>
        <p:spPr>
          <a:xfrm>
            <a:off x="515620" y="785495"/>
            <a:ext cx="7861935" cy="694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 sz="1200">
                <a:solidFill>
                  <a:schemeClr val="tx1"/>
                </a:solidFill>
              </a:rPr>
              <a:t>        </a:t>
            </a:r>
            <a:r>
              <a:rPr lang="en-GB" sz="1200">
                <a:solidFill>
                  <a:schemeClr val="tx1"/>
                </a:solidFill>
              </a:rPr>
              <a:t>Spring Boot 1.0 a fost lansat pentru disponibilitate generală de către Pivotal la 1 aprilie 2014. Acest cadru de părere a fost creat ca o necesitate pentru a aborda problema github pe Spring Framework (care a durat aproape 18 luni pentru ca echipa să lanseze versiunea Spring 1.0 GA)contents</a:t>
            </a:r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344" name="Google Shape;344;p58"/>
          <p:cNvSpPr txBox="1"/>
          <p:nvPr/>
        </p:nvSpPr>
        <p:spPr>
          <a:xfrm>
            <a:off x="684010" y="195865"/>
            <a:ext cx="7809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ro-RO"/>
              <a:t>Evolu</a:t>
            </a:r>
            <a:r>
              <a:rPr lang="ro-RO" altLang="en-US"/>
              <a:t>ția Spring Boot</a:t>
            </a:r>
            <a:endParaRPr lang="ro-RO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80975" y="4625975"/>
            <a:ext cx="1003300" cy="425450"/>
            <a:chOff x="285" y="7285"/>
            <a:chExt cx="1580" cy="670"/>
          </a:xfrm>
        </p:grpSpPr>
        <p:sp>
          <p:nvSpPr>
            <p:cNvPr id="348" name="Google Shape;348;p58">
              <a:hlinkClick r:id="rId1" action="ppaction://hlinksldjump"/>
            </p:cNvPr>
            <p:cNvSpPr/>
            <p:nvPr/>
          </p:nvSpPr>
          <p:spPr>
            <a:xfrm>
              <a:off x="285" y="7285"/>
              <a:ext cx="1580" cy="67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2" name="Picture 11" descr="spring-logo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" y="7429"/>
              <a:ext cx="1457" cy="374"/>
            </a:xfrm>
            <a:prstGeom prst="rect">
              <a:avLst/>
            </a:prstGeom>
          </p:spPr>
        </p:pic>
      </p:grpSp>
      <p:graphicFrame>
        <p:nvGraphicFramePr>
          <p:cNvPr id="23" name="Diagram 22"/>
          <p:cNvGraphicFramePr/>
          <p:nvPr/>
        </p:nvGraphicFramePr>
        <p:xfrm>
          <a:off x="81280" y="392430"/>
          <a:ext cx="9011285" cy="488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/>
      <p:bldP spid="344" grpId="1"/>
      <p:bldP spid="372" grpId="0"/>
      <p:bldP spid="37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0"/>
          <p:cNvSpPr txBox="1"/>
          <p:nvPr>
            <p:ph type="title" idx="2"/>
          </p:nvPr>
        </p:nvSpPr>
        <p:spPr>
          <a:xfrm rot="1973">
            <a:off x="1632612" y="3265717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384" name="Google Shape;384;p60"/>
          <p:cNvSpPr txBox="1"/>
          <p:nvPr>
            <p:ph type="title" idx="6"/>
          </p:nvPr>
        </p:nvSpPr>
        <p:spPr>
          <a:xfrm rot="1973">
            <a:off x="6466187" y="3265717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389" name="Google Shape;389;p60"/>
          <p:cNvSpPr txBox="1"/>
          <p:nvPr>
            <p:ph type="subTitle" idx="8"/>
          </p:nvPr>
        </p:nvSpPr>
        <p:spPr>
          <a:xfrm>
            <a:off x="1027430" y="2260600"/>
            <a:ext cx="2424430" cy="704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ym typeface="+mn-ea"/>
              </a:rPr>
              <a:t>Structură bazată pe „convention over configuration”.</a:t>
            </a:r>
            <a:endParaRPr lang="en-GB" sz="1400">
              <a:sym typeface="+mn-ea"/>
            </a:endParaRPr>
          </a:p>
        </p:txBody>
      </p:sp>
      <p:sp>
        <p:nvSpPr>
          <p:cNvPr id="390" name="Google Shape;390;p60"/>
          <p:cNvSpPr txBox="1"/>
          <p:nvPr>
            <p:ph type="subTitle" idx="9"/>
          </p:nvPr>
        </p:nvSpPr>
        <p:spPr>
          <a:xfrm>
            <a:off x="986790" y="3815080"/>
            <a:ext cx="2336800" cy="9740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Fișierul de configurare principal: </a:t>
            </a:r>
            <a:r>
              <a:rPr lang="en-GB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application.properties</a:t>
            </a:r>
            <a:r>
              <a:rPr lang="en-GB" sz="1400"/>
              <a:t> sau </a:t>
            </a:r>
            <a:r>
              <a:rPr lang="en-GB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application.yml</a:t>
            </a:r>
            <a:r>
              <a:rPr lang="en-GB" sz="1400"/>
              <a:t>.</a:t>
            </a:r>
            <a:endParaRPr lang="en-GB" sz="1400"/>
          </a:p>
        </p:txBody>
      </p:sp>
      <p:sp>
        <p:nvSpPr>
          <p:cNvPr id="391" name="Google Shape;391;p60"/>
          <p:cNvSpPr txBox="1"/>
          <p:nvPr>
            <p:ph type="subTitle" idx="13"/>
          </p:nvPr>
        </p:nvSpPr>
        <p:spPr>
          <a:xfrm>
            <a:off x="5765165" y="2260600"/>
            <a:ext cx="2391410" cy="6134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Directorul </a:t>
            </a:r>
            <a:r>
              <a:rPr lang="en-GB" sz="140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src/main/java</a:t>
            </a:r>
            <a:r>
              <a:rPr lang="en-GB" sz="1400"/>
              <a:t> conține codul sursă.</a:t>
            </a:r>
            <a:endParaRPr lang="en-GB" sz="1400"/>
          </a:p>
        </p:txBody>
      </p:sp>
      <p:sp>
        <p:nvSpPr>
          <p:cNvPr id="392" name="Google Shape;392;p60"/>
          <p:cNvSpPr txBox="1"/>
          <p:nvPr>
            <p:ph type="subTitle" idx="14"/>
          </p:nvPr>
        </p:nvSpPr>
        <p:spPr>
          <a:xfrm>
            <a:off x="5868035" y="3867785"/>
            <a:ext cx="2336165" cy="7232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Configurații implicite pentru multe componente</a:t>
            </a:r>
            <a:endParaRPr lang="en-GB" sz="1400"/>
          </a:p>
        </p:txBody>
      </p:sp>
      <p:sp>
        <p:nvSpPr>
          <p:cNvPr id="393" name="Google Shape;393;p60"/>
          <p:cNvSpPr txBox="1"/>
          <p:nvPr>
            <p:ph type="title" idx="15"/>
          </p:nvPr>
        </p:nvSpPr>
        <p:spPr>
          <a:xfrm>
            <a:off x="713225" y="3225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Arhitectura Aplicației Spring Boot</a:t>
            </a:r>
            <a:br>
              <a:rPr lang="en-GB"/>
            </a:br>
            <a:endParaRPr lang="en-GB"/>
          </a:p>
        </p:txBody>
      </p:sp>
      <p:sp>
        <p:nvSpPr>
          <p:cNvPr id="5" name="Google Shape;382;p60"/>
          <p:cNvSpPr txBox="1"/>
          <p:nvPr/>
        </p:nvSpPr>
        <p:spPr>
          <a:xfrm rot="1973">
            <a:off x="1716432" y="1636307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ro-RO" altLang="en-GB"/>
              <a:t>1</a:t>
            </a:r>
            <a:endParaRPr lang="ro-RO" altLang="en-GB"/>
          </a:p>
        </p:txBody>
      </p:sp>
      <p:sp>
        <p:nvSpPr>
          <p:cNvPr id="6" name="Google Shape;384;p60"/>
          <p:cNvSpPr txBox="1"/>
          <p:nvPr/>
        </p:nvSpPr>
        <p:spPr>
          <a:xfrm rot="1973">
            <a:off x="6419832" y="1650912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ro-RO" altLang="en-GB"/>
              <a:t>2</a:t>
            </a:r>
            <a:endParaRPr lang="ro-RO" alt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t="863"/>
          <a:stretch>
            <a:fillRect/>
          </a:stretch>
        </p:blipFill>
        <p:spPr>
          <a:xfrm>
            <a:off x="3760470" y="1164590"/>
            <a:ext cx="1660525" cy="379285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80975" y="4625975"/>
            <a:ext cx="1003300" cy="425450"/>
            <a:chOff x="285" y="7285"/>
            <a:chExt cx="1580" cy="670"/>
          </a:xfrm>
        </p:grpSpPr>
        <p:sp>
          <p:nvSpPr>
            <p:cNvPr id="348" name="Google Shape;348;p58">
              <a:hlinkClick r:id="rId2" action="ppaction://hlinksldjump"/>
            </p:cNvPr>
            <p:cNvSpPr/>
            <p:nvPr/>
          </p:nvSpPr>
          <p:spPr>
            <a:xfrm>
              <a:off x="285" y="7285"/>
              <a:ext cx="1580" cy="67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2" name="Picture 11" descr="spring-logo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6" y="7429"/>
              <a:ext cx="1457" cy="37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" grpId="0"/>
      <p:bldP spid="393" grpId="1"/>
      <p:bldP spid="5" grpId="0"/>
      <p:bldP spid="5" grpId="1"/>
      <p:bldP spid="389" grpId="0" build="p"/>
      <p:bldP spid="389" grpId="1" build="p"/>
      <p:bldP spid="382" grpId="0"/>
      <p:bldP spid="382" grpId="1"/>
      <p:bldP spid="390" grpId="0" build="p"/>
      <p:bldP spid="390" grpId="1" build="p"/>
      <p:bldP spid="6" grpId="0"/>
      <p:bldP spid="6" grpId="1"/>
      <p:bldP spid="391" grpId="0" build="p"/>
      <p:bldP spid="391" grpId="1" build="p"/>
      <p:bldP spid="384" grpId="0"/>
      <p:bldP spid="384" grpId="1"/>
      <p:bldP spid="392" grpId="0" build="p"/>
      <p:bldP spid="392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1"/>
          <p:cNvSpPr txBox="1"/>
          <p:nvPr>
            <p:ph type="title"/>
          </p:nvPr>
        </p:nvSpPr>
        <p:spPr>
          <a:xfrm>
            <a:off x="4641215" y="0"/>
            <a:ext cx="4481830" cy="1026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Cum pornește o aplicație Spring Boot?</a:t>
            </a:r>
            <a:endParaRPr lang="en-GB" sz="2800"/>
          </a:p>
        </p:txBody>
      </p:sp>
      <p:sp>
        <p:nvSpPr>
          <p:cNvPr id="404" name="Google Shape;404;p61"/>
          <p:cNvSpPr txBox="1"/>
          <p:nvPr>
            <p:ph type="subTitle" idx="1"/>
          </p:nvPr>
        </p:nvSpPr>
        <p:spPr>
          <a:xfrm>
            <a:off x="4787900" y="1275715"/>
            <a:ext cx="4234180" cy="3094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altLang="en-GB"/>
              <a:t>A</a:t>
            </a:r>
            <a:r>
              <a:rPr lang="en-GB"/>
              <a:t>notarea principală: </a:t>
            </a:r>
            <a:r>
              <a:rPr lang="en-GB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@SpringBootApplication</a:t>
            </a:r>
            <a:r>
              <a:rPr lang="en-GB"/>
              <a:t>, care include mai multe anotări combinate (</a:t>
            </a:r>
            <a:r>
              <a:rPr lang="en-GB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@Configuration, @EnableAutoConfiguration, @ComponentScan</a:t>
            </a:r>
            <a:r>
              <a:rPr lang="en-GB"/>
              <a:t>).</a:t>
            </a: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/>
              <a:t>Fișierele </a:t>
            </a:r>
            <a:r>
              <a:rPr lang="en-GB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application.properties</a:t>
            </a:r>
            <a:r>
              <a:rPr lang="en-GB"/>
              <a:t> sau </a:t>
            </a:r>
            <a:r>
              <a:rPr lang="en-GB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application.yml</a:t>
            </a:r>
            <a:r>
              <a:rPr lang="en-GB"/>
              <a:t> sunt folosite pentru configurarea aplicației.</a:t>
            </a: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/>
              <a:t>Suport pentru profiluri de mediu (dev, test, prod).</a:t>
            </a:r>
            <a:endParaRPr lang="en-GB"/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1217930"/>
            <a:ext cx="4502785" cy="270764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80975" y="4625975"/>
            <a:ext cx="1003300" cy="425450"/>
            <a:chOff x="285" y="7285"/>
            <a:chExt cx="1580" cy="670"/>
          </a:xfrm>
        </p:grpSpPr>
        <p:sp>
          <p:nvSpPr>
            <p:cNvPr id="348" name="Google Shape;348;p58">
              <a:hlinkClick r:id="rId2" action="ppaction://hlinksldjump"/>
            </p:cNvPr>
            <p:cNvSpPr/>
            <p:nvPr/>
          </p:nvSpPr>
          <p:spPr>
            <a:xfrm>
              <a:off x="285" y="7285"/>
              <a:ext cx="1580" cy="67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2" name="Picture 11" descr="spring-logo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6" y="7429"/>
              <a:ext cx="1457" cy="37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/>
      <p:bldP spid="403" grpId="1"/>
      <p:bldP spid="404" grpId="0" build="p"/>
      <p:bldP spid="404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2"/>
          <p:cNvSpPr txBox="1"/>
          <p:nvPr>
            <p:ph type="title"/>
          </p:nvPr>
        </p:nvSpPr>
        <p:spPr>
          <a:xfrm>
            <a:off x="1764030" y="915670"/>
            <a:ext cx="5447030" cy="8051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Componentele de bază ale Spring Boot</a:t>
            </a:r>
            <a:endParaRPr lang="en-GB" sz="2400"/>
          </a:p>
        </p:txBody>
      </p:sp>
      <p:sp>
        <p:nvSpPr>
          <p:cNvPr id="415" name="Google Shape;415;p62"/>
          <p:cNvSpPr txBox="1"/>
          <p:nvPr>
            <p:ph type="subTitle" idx="1"/>
          </p:nvPr>
        </p:nvSpPr>
        <p:spPr>
          <a:xfrm>
            <a:off x="1178560" y="2068195"/>
            <a:ext cx="6782435" cy="1795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Starters</a:t>
            </a:r>
            <a:r>
              <a:rPr lang="en-GB"/>
              <a:t>: Module pre-configurate pentru a include biblioteci populare (ex: spring-boot-starter-web pentru aplicații web</a:t>
            </a:r>
            <a:r>
              <a:rPr lang="ro-RO" altLang="en-GB"/>
              <a:t>, spring-boot-starter-data-jpa</a:t>
            </a:r>
            <a:r>
              <a:rPr lang="en-GB"/>
              <a:t>).</a:t>
            </a:r>
            <a:endParaRPr lang="en-GB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Actuator</a:t>
            </a:r>
            <a:r>
              <a:rPr lang="en-GB"/>
              <a:t>: Oferă funcții de monitorizare și management.</a:t>
            </a:r>
            <a:endParaRPr lang="en-GB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DevTools</a:t>
            </a:r>
            <a:r>
              <a:rPr lang="en-GB"/>
              <a:t>: Reîncărcare automată a aplicației și alte unelte pentru dezvoltare rapidă</a:t>
            </a:r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180975" y="4625975"/>
            <a:ext cx="1003300" cy="425450"/>
            <a:chOff x="285" y="7285"/>
            <a:chExt cx="1580" cy="670"/>
          </a:xfrm>
        </p:grpSpPr>
        <p:sp>
          <p:nvSpPr>
            <p:cNvPr id="348" name="Google Shape;348;p58">
              <a:hlinkClick r:id="rId1" action="ppaction://hlinksldjump"/>
            </p:cNvPr>
            <p:cNvSpPr/>
            <p:nvPr/>
          </p:nvSpPr>
          <p:spPr>
            <a:xfrm>
              <a:off x="285" y="7285"/>
              <a:ext cx="1580" cy="67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2" name="Picture 11" descr="spring-logo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" y="7429"/>
              <a:ext cx="1457" cy="37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/>
      <p:bldP spid="414" grpId="1"/>
      <p:bldP spid="415" grpId="0" build="p"/>
      <p:bldP spid="415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4"/>
          <p:cNvSpPr txBox="1"/>
          <p:nvPr>
            <p:ph type="title"/>
          </p:nvPr>
        </p:nvSpPr>
        <p:spPr>
          <a:xfrm>
            <a:off x="1475740" y="1131570"/>
            <a:ext cx="6442075" cy="1689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ro-RO" altLang="en-GB" sz="1800">
                <a:solidFill>
                  <a:schemeClr val="bg1"/>
                </a:solidFill>
              </a:rPr>
              <a:t>-</a:t>
            </a:r>
            <a:r>
              <a:rPr lang="en-GB" sz="1800">
                <a:solidFill>
                  <a:schemeClr val="bg1"/>
                </a:solidFill>
              </a:rPr>
              <a:t>Anotarea principală pentru controlere REST: @RestController.</a:t>
            </a:r>
            <a:br>
              <a:rPr lang="en-GB" sz="1800">
                <a:solidFill>
                  <a:schemeClr val="bg1"/>
                </a:solidFill>
              </a:rPr>
            </a:br>
            <a:r>
              <a:rPr lang="ro-RO" altLang="en-GB" sz="1800">
                <a:solidFill>
                  <a:schemeClr val="bg1"/>
                </a:solidFill>
              </a:rPr>
              <a:t>-</a:t>
            </a:r>
            <a:r>
              <a:rPr lang="en-GB" sz="1800">
                <a:solidFill>
                  <a:schemeClr val="bg1"/>
                </a:solidFill>
              </a:rPr>
              <a:t>Definirea metodelor care răspund la cereri HTTP: @GetMapping, @PostMapping, etc.</a:t>
            </a:r>
            <a:br>
              <a:rPr lang="en-GB" sz="1800">
                <a:solidFill>
                  <a:schemeClr val="bg1"/>
                </a:solidFill>
              </a:rPr>
            </a:br>
            <a:r>
              <a:rPr lang="ro-RO" altLang="en-GB" sz="1800">
                <a:solidFill>
                  <a:schemeClr val="bg1"/>
                </a:solidFill>
              </a:rPr>
              <a:t>-</a:t>
            </a:r>
            <a:r>
              <a:rPr lang="en-GB" sz="1800">
                <a:solidFill>
                  <a:schemeClr val="bg1"/>
                </a:solidFill>
              </a:rPr>
              <a:t>Suport nativ pentru JSON prin Jackson.</a:t>
            </a:r>
            <a:br>
              <a:rPr lang="en-GB" sz="1800">
                <a:solidFill>
                  <a:schemeClr val="bg1"/>
                </a:solidFill>
              </a:rPr>
            </a:br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436" name="Google Shape;436;p64"/>
          <p:cNvSpPr txBox="1"/>
          <p:nvPr>
            <p:ph type="title" idx="2"/>
          </p:nvPr>
        </p:nvSpPr>
        <p:spPr>
          <a:xfrm>
            <a:off x="1979930" y="483870"/>
            <a:ext cx="5092065" cy="5543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bg1"/>
                </a:solidFill>
              </a:rPr>
              <a:t>Construirea unui REST API</a:t>
            </a:r>
            <a:endParaRPr lang="en-GB" sz="2800">
              <a:solidFill>
                <a:schemeClr val="bg1"/>
              </a:solidFill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0065" y="2644140"/>
            <a:ext cx="3404870" cy="232854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80975" y="4625975"/>
            <a:ext cx="1003300" cy="425450"/>
            <a:chOff x="285" y="7285"/>
            <a:chExt cx="1580" cy="670"/>
          </a:xfrm>
        </p:grpSpPr>
        <p:sp>
          <p:nvSpPr>
            <p:cNvPr id="348" name="Google Shape;348;p58">
              <a:hlinkClick r:id="rId2" action="ppaction://hlinksldjump"/>
            </p:cNvPr>
            <p:cNvSpPr/>
            <p:nvPr/>
          </p:nvSpPr>
          <p:spPr>
            <a:xfrm>
              <a:off x="285" y="7285"/>
              <a:ext cx="1580" cy="67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2" name="Picture 11" descr="spring-logo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6" y="7429"/>
              <a:ext cx="1457" cy="37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" grpId="0"/>
      <p:bldP spid="436" grpId="1"/>
      <p:bldP spid="435" grpId="0"/>
      <p:bldP spid="43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7"/>
          <p:cNvSpPr txBox="1"/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Accesarea Bazei de Date cu Spring Data JPA</a:t>
            </a:r>
            <a:endParaRPr lang="en-GB"/>
          </a:p>
        </p:txBody>
      </p:sp>
      <p:sp>
        <p:nvSpPr>
          <p:cNvPr id="466" name="Google Shape;466;p67"/>
          <p:cNvSpPr txBox="1"/>
          <p:nvPr>
            <p:ph type="body" idx="1"/>
          </p:nvPr>
        </p:nvSpPr>
        <p:spPr>
          <a:xfrm>
            <a:off x="1623695" y="1647825"/>
            <a:ext cx="5891530" cy="1394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/>
              <a:t>Spring Data JPA face interacțiunea cu bazele de date simplă și eficientă.</a:t>
            </a: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/>
              <a:t>Conceptul de Repository pentru operațiuni CRUD.</a:t>
            </a: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/>
              <a:t>Configurare minimală în application.properties pentru conectarea la baze de date.</a:t>
            </a:r>
            <a:endParaRPr lang="en-GB"/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985" y="3148330"/>
            <a:ext cx="6416040" cy="118872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80975" y="4625975"/>
            <a:ext cx="1003300" cy="425450"/>
            <a:chOff x="285" y="7285"/>
            <a:chExt cx="1580" cy="670"/>
          </a:xfrm>
        </p:grpSpPr>
        <p:sp>
          <p:nvSpPr>
            <p:cNvPr id="348" name="Google Shape;348;p58">
              <a:hlinkClick r:id="rId2" action="ppaction://hlinksldjump"/>
            </p:cNvPr>
            <p:cNvSpPr/>
            <p:nvPr/>
          </p:nvSpPr>
          <p:spPr>
            <a:xfrm>
              <a:off x="285" y="7285"/>
              <a:ext cx="1580" cy="67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2" name="Picture 11" descr="spring-logo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6" y="7429"/>
              <a:ext cx="1457" cy="37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" grpId="0"/>
      <p:bldP spid="465" grpId="1"/>
      <p:bldP spid="466" grpId="0" build="p"/>
      <p:bldP spid="466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8"/>
          <p:cNvSpPr txBox="1"/>
          <p:nvPr>
            <p:ph type="title"/>
          </p:nvPr>
        </p:nvSpPr>
        <p:spPr>
          <a:xfrm>
            <a:off x="5102860" y="597535"/>
            <a:ext cx="3801110" cy="25882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Gestionarea Dependențelor cu Maven sau Gradle</a:t>
            </a:r>
            <a:endParaRPr lang="en-GB"/>
          </a:p>
        </p:txBody>
      </p:sp>
      <p:sp>
        <p:nvSpPr>
          <p:cNvPr id="476" name="Google Shape;476;p68"/>
          <p:cNvSpPr txBox="1"/>
          <p:nvPr>
            <p:ph type="subTitle" idx="1"/>
          </p:nvPr>
        </p:nvSpPr>
        <p:spPr>
          <a:xfrm>
            <a:off x="5226685" y="3151505"/>
            <a:ext cx="3569335" cy="1884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/>
              <a:t>Maven și Gradle sunt cele mai populare tool-uri de gestionare a dependențelor.</a:t>
            </a: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/>
              <a:t>Definirea dependențelor în pom.xml (Maven) sau build.gradle (Gradle).</a:t>
            </a: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/>
              <a:t>Integrarea starterelor printr-o simplă linie de cod.</a:t>
            </a:r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483870"/>
            <a:ext cx="4176395" cy="421322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10490" y="4706620"/>
            <a:ext cx="1003300" cy="425450"/>
            <a:chOff x="285" y="7285"/>
            <a:chExt cx="1580" cy="670"/>
          </a:xfrm>
        </p:grpSpPr>
        <p:sp>
          <p:nvSpPr>
            <p:cNvPr id="348" name="Google Shape;348;p58">
              <a:hlinkClick r:id="rId2" action="ppaction://hlinksldjump"/>
            </p:cNvPr>
            <p:cNvSpPr/>
            <p:nvPr/>
          </p:nvSpPr>
          <p:spPr>
            <a:xfrm>
              <a:off x="285" y="7285"/>
              <a:ext cx="1580" cy="67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2" name="Picture 11" descr="spring-logo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6" y="7429"/>
              <a:ext cx="1457" cy="37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/>
      <p:bldP spid="475" grpId="1"/>
      <p:bldP spid="476" grpId="0" build="p"/>
      <p:bldP spid="476" grpId="1" build="p"/>
    </p:bldLst>
  </p:timing>
</p:sld>
</file>

<file path=ppt/theme/theme1.xml><?xml version="1.0" encoding="utf-8"?>
<a:theme xmlns:a="http://schemas.openxmlformats.org/drawingml/2006/main" name="Minimalist Green Slides by Slidesgo">
  <a:themeElements>
    <a:clrScheme name="Simple Light">
      <a:dk1>
        <a:srgbClr val="000000"/>
      </a:dk1>
      <a:lt1>
        <a:srgbClr val="FFFFFF"/>
      </a:lt1>
      <a:dk2>
        <a:srgbClr val="A6BFA5"/>
      </a:dk2>
      <a:lt2>
        <a:srgbClr val="C9D8C8"/>
      </a:lt2>
      <a:accent1>
        <a:srgbClr val="161922"/>
      </a:accent1>
      <a:accent2>
        <a:srgbClr val="FFFFFF"/>
      </a:accent2>
      <a:accent3>
        <a:srgbClr val="A6BFA5"/>
      </a:accent3>
      <a:accent4>
        <a:srgbClr val="C9D8C8"/>
      </a:accent4>
      <a:accent5>
        <a:srgbClr val="00000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3019</Words>
  <Application>WPS Presentation</Application>
  <PresentationFormat/>
  <Paragraphs>92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SimSun</vt:lpstr>
      <vt:lpstr>Wingdings</vt:lpstr>
      <vt:lpstr>Arial</vt:lpstr>
      <vt:lpstr>Playfair Display</vt:lpstr>
      <vt:lpstr>Montserrat</vt:lpstr>
      <vt:lpstr>Roboto Condensed Light</vt:lpstr>
      <vt:lpstr>Segoe Print</vt:lpstr>
      <vt:lpstr>Playfair Display SemiBold</vt:lpstr>
      <vt:lpstr>Inter</vt:lpstr>
      <vt:lpstr>Microsoft YaHei</vt:lpstr>
      <vt:lpstr>Arial Unicode MS</vt:lpstr>
      <vt:lpstr>Calibri</vt:lpstr>
      <vt:lpstr>Times New Roman</vt:lpstr>
      <vt:lpstr>BatangChe</vt:lpstr>
      <vt:lpstr>Minimalist Green Slides by Slidesgo</vt:lpstr>
      <vt:lpstr>Minimalist Green Slides</vt:lpstr>
      <vt:lpstr>Contents of this template</vt:lpstr>
      <vt:lpstr>Ce este Spring Boot?</vt:lpstr>
      <vt:lpstr>04</vt:lpstr>
      <vt:lpstr>Whoa!</vt:lpstr>
      <vt:lpstr>Whoa!</vt:lpstr>
      <vt:lpstr>Construirea unui REST API</vt:lpstr>
      <vt:lpstr>General characteristics</vt:lpstr>
      <vt:lpstr>01</vt:lpstr>
      <vt:lpstr>01</vt:lpstr>
      <vt:lpstr>Maybe you need to divide the content</vt:lpstr>
      <vt:lpstr>02</vt:lpstr>
      <vt:lpstr>Awesome words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Instalare și utilizare Spring Boot</dc:title>
  <dc:creator/>
  <cp:lastModifiedBy>Janina</cp:lastModifiedBy>
  <cp:revision>3</cp:revision>
  <dcterms:created xsi:type="dcterms:W3CDTF">2024-10-10T13:45:49Z</dcterms:created>
  <dcterms:modified xsi:type="dcterms:W3CDTF">2024-10-10T15:02:56Z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29E4A79B815B4BDC883FFA4B57E7B1F0_13</vt:lpwstr>
  </property>
  <property fmtid="{D5CDD505-2E9C-101B-9397-08002B2CF9AE}" pid="3" name="KSOProductBuildVer">
    <vt:lpwstr>1033-12.2.0.17545</vt:lpwstr>
  </property>
</Properties>
</file>