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1512" y="-11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C6129-70AF-5B4B-B453-D3DE3FCF71BF}" type="datetimeFigureOut">
              <a:rPr lang="en-US" smtClean="0"/>
              <a:t>10/6/16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20EDD-AAAD-5043-86F4-B883A38EA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95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Header as a video with</a:t>
            </a:r>
            <a:r>
              <a:rPr lang="en-US" baseline="0" dirty="0" smtClean="0"/>
              <a:t> no sound – www.space150.com (or a high quality gif) (pictures on a timer)</a:t>
            </a:r>
          </a:p>
          <a:p>
            <a:r>
              <a:rPr lang="en-US" baseline="0" dirty="0" smtClean="0"/>
              <a:t>Plain background</a:t>
            </a:r>
          </a:p>
          <a:p>
            <a:r>
              <a:rPr lang="en-US" baseline="0" dirty="0" smtClean="0"/>
              <a:t>COMPANIES -&gt; STATIC GRID EITHER IN THE BODY OR ON THE SIDE</a:t>
            </a:r>
          </a:p>
          <a:p>
            <a:r>
              <a:rPr lang="en-US" baseline="0" dirty="0" smtClean="0"/>
              <a:t>Grid picture w/ borders of a sample project -&gt; Hover to get blurb; Click -&gt; new page, whole portfolio of the project (6 different companies, not all companies)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20EDD-AAAD-5043-86F4-B883A38EA8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54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“Communicating to youth through video” over</a:t>
            </a:r>
            <a:r>
              <a:rPr lang="en-US" baseline="0" dirty="0" smtClean="0"/>
              <a:t> video production icon (SKIP LANDING PAGE)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20EDD-AAAD-5043-86F4-B883A38EA8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53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(WORKS) HOVER -&gt; Title of the project (</a:t>
            </a:r>
            <a:r>
              <a:rPr lang="en-US" dirty="0" err="1" smtClean="0"/>
              <a:t>www.burness.com</a:t>
            </a:r>
            <a:r>
              <a:rPr lang="en-US" dirty="0" smtClean="0"/>
              <a:t>) -&gt; (SAME PAGE</a:t>
            </a:r>
            <a:r>
              <a:rPr lang="en-US" baseline="0" dirty="0" smtClean="0"/>
              <a:t> AS HOME PAGE)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20EDD-AAAD-5043-86F4-B883A38EA8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09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(Just a sample</a:t>
            </a:r>
            <a:r>
              <a:rPr lang="en-US" baseline="0" dirty="0" smtClean="0"/>
              <a:t> of the videos; 3 pieces of work for per project, only mention company) -&gt; </a:t>
            </a:r>
            <a:r>
              <a:rPr lang="en-US" baseline="0" dirty="0" err="1" smtClean="0"/>
              <a:t>Cambio</a:t>
            </a:r>
            <a:r>
              <a:rPr lang="en-US" baseline="0" dirty="0" smtClean="0"/>
              <a:t> -&gt; video, graphic design, copywriting -&gt; Slight </a:t>
            </a:r>
            <a:r>
              <a:rPr lang="en-US" baseline="0" dirty="0" err="1" smtClean="0"/>
              <a:t>scrolldown</a:t>
            </a:r>
            <a:r>
              <a:rPr lang="en-US" baseline="0" dirty="0" smtClean="0"/>
              <a:t> (ONLY 6)</a:t>
            </a:r>
          </a:p>
          <a:p>
            <a:r>
              <a:rPr lang="en-US" baseline="0" smtClean="0"/>
              <a:t>FOCUS ON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20EDD-AAAD-5043-86F4-B883A38EA8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58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Picture and</a:t>
            </a:r>
            <a:r>
              <a:rPr lang="en-US" baseline="0" dirty="0" smtClean="0"/>
              <a:t> name -&gt; Hover -&gt; Short bio | Click -&gt; full bio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20EDD-AAAD-5043-86F4-B883A38EA8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63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AEDB-9CD3-8943-A675-222CDCFAB574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B0DE-C9B1-434A-982A-63637185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0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AEDB-9CD3-8943-A675-222CDCFAB574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B0DE-C9B1-434A-982A-63637185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9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AEDB-9CD3-8943-A675-222CDCFAB574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B0DE-C9B1-434A-982A-63637185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AEDB-9CD3-8943-A675-222CDCFAB574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B0DE-C9B1-434A-982A-63637185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AEDB-9CD3-8943-A675-222CDCFAB574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B0DE-C9B1-434A-982A-63637185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AEDB-9CD3-8943-A675-222CDCFAB574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B0DE-C9B1-434A-982A-63637185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2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AEDB-9CD3-8943-A675-222CDCFAB574}" type="datetimeFigureOut">
              <a:rPr lang="en-US" smtClean="0"/>
              <a:t>10/6/16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B0DE-C9B1-434A-982A-63637185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0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AEDB-9CD3-8943-A675-222CDCFAB574}" type="datetimeFigureOut">
              <a:rPr lang="en-US" smtClean="0"/>
              <a:t>10/6/16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B0DE-C9B1-434A-982A-63637185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4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AEDB-9CD3-8943-A675-222CDCFAB574}" type="datetimeFigureOut">
              <a:rPr lang="en-US" smtClean="0"/>
              <a:t>10/6/16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B0DE-C9B1-434A-982A-63637185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2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AEDB-9CD3-8943-A675-222CDCFAB574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B0DE-C9B1-434A-982A-63637185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2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AEDB-9CD3-8943-A675-222CDCFAB574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B0DE-C9B1-434A-982A-63637185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7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3AEDB-9CD3-8943-A675-222CDCFAB574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4B0DE-C9B1-434A-982A-63637185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95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394205" y="158616"/>
            <a:ext cx="1300746" cy="5134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Application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60604" y="158616"/>
            <a:ext cx="1238683" cy="5134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Employees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83028" y="167056"/>
            <a:ext cx="953978" cy="5134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Work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4772" y="146456"/>
            <a:ext cx="909671" cy="5134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Home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0964" y="771611"/>
            <a:ext cx="1063449" cy="7701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Short Company Bio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4476" y="1644688"/>
            <a:ext cx="1049937" cy="8760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Three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Notable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Works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4476" y="2651603"/>
            <a:ext cx="909671" cy="8380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New Client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Ad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987546" y="790833"/>
            <a:ext cx="1246508" cy="5134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Video Production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347953" y="1433750"/>
            <a:ext cx="1144098" cy="2567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Cambio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18337" y="916025"/>
            <a:ext cx="1462149" cy="13770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Pictures and biographies of agency employees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485595" y="916025"/>
            <a:ext cx="1144098" cy="5134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Form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178264" y="659860"/>
            <a:ext cx="6508" cy="22385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7" idx="1"/>
          </p:cNvCxnSpPr>
          <p:nvPr/>
        </p:nvCxnSpPr>
        <p:spPr>
          <a:xfrm>
            <a:off x="178264" y="1156665"/>
            <a:ext cx="2227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8264" y="1914838"/>
            <a:ext cx="216192" cy="3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84772" y="2898374"/>
            <a:ext cx="216192" cy="3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771354" y="672020"/>
            <a:ext cx="3324" cy="35956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771354" y="1047535"/>
            <a:ext cx="216192" cy="3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122283" y="1304237"/>
            <a:ext cx="0" cy="24459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168438" y="658238"/>
            <a:ext cx="0" cy="2637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057644" y="658238"/>
            <a:ext cx="0" cy="2621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2123509" y="1591982"/>
            <a:ext cx="216192" cy="3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363060" y="1792088"/>
            <a:ext cx="1824246" cy="3106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The Young Turks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2138617" y="1984643"/>
            <a:ext cx="216192" cy="3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363061" y="2203964"/>
            <a:ext cx="1144098" cy="3625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NYSci</a:t>
            </a:r>
            <a:endParaRPr lang="en-US" dirty="0" smtClean="0">
              <a:solidFill>
                <a:srgbClr val="000000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2138617" y="2430842"/>
            <a:ext cx="216192" cy="3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355287" y="2665271"/>
            <a:ext cx="1144098" cy="3625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AIP</a:t>
            </a:r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2130843" y="2846385"/>
            <a:ext cx="216192" cy="3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2363061" y="3130684"/>
            <a:ext cx="2007296" cy="3589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Scientific American</a:t>
            </a:r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2127176" y="3334681"/>
            <a:ext cx="216192" cy="3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2366728" y="3591992"/>
            <a:ext cx="1144098" cy="2866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LSU</a:t>
            </a:r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2142284" y="3750206"/>
            <a:ext cx="216192" cy="3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1972297" y="4091476"/>
            <a:ext cx="2631183" cy="3596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Scriptwriting/Storytelling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1774678" y="4267658"/>
            <a:ext cx="216192" cy="3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226689" y="4422999"/>
            <a:ext cx="0" cy="4962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2459694" y="4612794"/>
            <a:ext cx="2722954" cy="5420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National Academy of Engineering</a:t>
            </a:r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2247191" y="4904108"/>
            <a:ext cx="216192" cy="3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456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984" y="141063"/>
            <a:ext cx="1453616" cy="579020"/>
          </a:xfrm>
          <a:ln w="28575" cmpd="sng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3200" dirty="0" smtClean="0"/>
              <a:t>Logo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9600" y="141063"/>
            <a:ext cx="5105428" cy="579020"/>
          </a:xfrm>
          <a:ln w="28575" cmpd="sng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Site Navigation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5984" y="741903"/>
            <a:ext cx="8219756" cy="1417097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000" dirty="0" smtClean="0"/>
              <a:t>Header Picture</a:t>
            </a:r>
            <a:endParaRPr lang="en-US" sz="40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62223" y="2159000"/>
            <a:ext cx="5745483" cy="963084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en-US" sz="4800" dirty="0" smtClean="0">
                <a:solidFill>
                  <a:schemeClr val="tx1"/>
                </a:solidFill>
              </a:rPr>
              <a:t>Bio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462224" y="3119254"/>
            <a:ext cx="5734042" cy="1514530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en-US" sz="4000" dirty="0" smtClean="0">
                <a:solidFill>
                  <a:schemeClr val="tx1"/>
                </a:solidFill>
              </a:rPr>
              <a:t>Notable Videos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62224" y="4633784"/>
            <a:ext cx="5734042" cy="88184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en-US" sz="4000" dirty="0" smtClean="0">
                <a:solidFill>
                  <a:schemeClr val="tx1"/>
                </a:solidFill>
              </a:rPr>
              <a:t>Ad for New Clients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6207707" y="2163818"/>
            <a:ext cx="2468033" cy="2710236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</a:rPr>
              <a:t>Icons of notable clients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7015027" y="141063"/>
            <a:ext cx="1660713" cy="579020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6211374" y="4874054"/>
            <a:ext cx="2468033" cy="6415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</a:rPr>
              <a:t>Social Media Links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60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984" y="141063"/>
            <a:ext cx="1453616" cy="579020"/>
          </a:xfrm>
          <a:ln w="28575" cmpd="sng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3200" dirty="0" smtClean="0"/>
              <a:t>Logo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9600" y="141063"/>
            <a:ext cx="5105428" cy="579020"/>
          </a:xfrm>
          <a:ln w="28575" cmpd="sng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Site Navigation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5984" y="1634335"/>
            <a:ext cx="3891492" cy="1417097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000" dirty="0" smtClean="0"/>
              <a:t>Video Production</a:t>
            </a:r>
            <a:endParaRPr lang="en-US" sz="4000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62224" y="4874054"/>
            <a:ext cx="5734042" cy="6415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en-US" sz="4000" dirty="0" smtClean="0">
                <a:solidFill>
                  <a:schemeClr val="tx1"/>
                </a:solidFill>
              </a:rPr>
              <a:t>Ad for New Clients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7015027" y="141063"/>
            <a:ext cx="1660713" cy="579020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816546" y="1634335"/>
            <a:ext cx="3857170" cy="1417097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000" dirty="0" smtClean="0"/>
              <a:t>Scriptwriting</a:t>
            </a:r>
            <a:endParaRPr lang="en-US" sz="4000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6211374" y="4874054"/>
            <a:ext cx="2468033" cy="6415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</a:rPr>
              <a:t>Social Media Links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56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984" y="141063"/>
            <a:ext cx="1453616" cy="579020"/>
          </a:xfrm>
          <a:ln w="28575" cmpd="sng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3200" dirty="0" smtClean="0"/>
              <a:t>Logo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9600" y="141063"/>
            <a:ext cx="5105428" cy="579020"/>
          </a:xfrm>
          <a:ln w="28575" cmpd="sng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Site Navigation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7425" y="925786"/>
            <a:ext cx="3891492" cy="1270971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000" dirty="0" err="1" smtClean="0"/>
              <a:t>Cambio</a:t>
            </a:r>
            <a:endParaRPr lang="en-US" sz="4000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62224" y="4874054"/>
            <a:ext cx="5734042" cy="6415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en-US" sz="4000" dirty="0" smtClean="0">
                <a:solidFill>
                  <a:schemeClr val="tx1"/>
                </a:solidFill>
              </a:rPr>
              <a:t>Ad for New Clients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7015027" y="141063"/>
            <a:ext cx="1660713" cy="579020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6211374" y="4874054"/>
            <a:ext cx="2468033" cy="6415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</a:rPr>
              <a:t>Social Media Links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62224" y="2196757"/>
            <a:ext cx="3891492" cy="1260200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000" dirty="0" smtClean="0"/>
              <a:t>NYSCI</a:t>
            </a:r>
            <a:endParaRPr lang="en-US" sz="40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5984" y="3456958"/>
            <a:ext cx="3891492" cy="118826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000" dirty="0" smtClean="0"/>
              <a:t>Scientific American</a:t>
            </a:r>
            <a:endParaRPr lang="en-US" sz="4000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787915" y="925786"/>
            <a:ext cx="3891492" cy="1270971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000" dirty="0" smtClean="0"/>
              <a:t>The Young Turks</a:t>
            </a:r>
            <a:endParaRPr lang="en-US" sz="4000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782714" y="2196757"/>
            <a:ext cx="3891492" cy="1260200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000" dirty="0" smtClean="0"/>
              <a:t>AIP</a:t>
            </a:r>
            <a:endParaRPr lang="en-US" sz="4000" dirty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776474" y="3456958"/>
            <a:ext cx="3891492" cy="118826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000" dirty="0" smtClean="0"/>
              <a:t>LSU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9304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984" y="141063"/>
            <a:ext cx="1453616" cy="579020"/>
          </a:xfrm>
          <a:ln w="28575" cmpd="sng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3200" dirty="0" smtClean="0"/>
              <a:t>Logo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9600" y="141063"/>
            <a:ext cx="5105428" cy="579020"/>
          </a:xfrm>
          <a:ln w="28575" cmpd="sng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Site Navigation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7425" y="925786"/>
            <a:ext cx="3891492" cy="1625655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000" dirty="0" smtClean="0"/>
              <a:t>National Academy of Engineering</a:t>
            </a:r>
            <a:endParaRPr lang="en-US" sz="4000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62224" y="4874054"/>
            <a:ext cx="5734042" cy="6415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en-US" sz="4000" dirty="0" smtClean="0">
                <a:solidFill>
                  <a:schemeClr val="tx1"/>
                </a:solidFill>
              </a:rPr>
              <a:t>Ad for New Clients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7015027" y="141063"/>
            <a:ext cx="1660713" cy="579020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6211374" y="4874054"/>
            <a:ext cx="2468033" cy="6415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</a:rPr>
              <a:t>Social Media Links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82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984" y="141063"/>
            <a:ext cx="1453616" cy="579020"/>
          </a:xfrm>
          <a:ln w="28575" cmpd="sng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3200" dirty="0" smtClean="0"/>
              <a:t>Logo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9600" y="141063"/>
            <a:ext cx="5105428" cy="579020"/>
          </a:xfrm>
          <a:ln w="28575" cmpd="sng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Site Navigation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7425" y="925786"/>
            <a:ext cx="3285133" cy="1625655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000" dirty="0" err="1" smtClean="0"/>
              <a:t>Cambio</a:t>
            </a:r>
            <a:r>
              <a:rPr lang="en-US" sz="4000" dirty="0" smtClean="0"/>
              <a:t> Logo</a:t>
            </a:r>
            <a:endParaRPr lang="en-US" sz="4000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62224" y="4874054"/>
            <a:ext cx="5734042" cy="6415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en-US" sz="4000" dirty="0" smtClean="0">
                <a:solidFill>
                  <a:schemeClr val="tx1"/>
                </a:solidFill>
              </a:rPr>
              <a:t>Ad for New Clients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7015027" y="141063"/>
            <a:ext cx="1660713" cy="579020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6211374" y="4874054"/>
            <a:ext cx="2468033" cy="6415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</a:rPr>
              <a:t>Social Media Links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958491" y="918005"/>
            <a:ext cx="4720916" cy="1625655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000" dirty="0" smtClean="0"/>
              <a:t>Bio about </a:t>
            </a:r>
            <a:r>
              <a:rPr lang="en-US" sz="4000" dirty="0" err="1" smtClean="0"/>
              <a:t>Cambio</a:t>
            </a:r>
            <a:r>
              <a:rPr lang="en-US" sz="4000" dirty="0" smtClean="0"/>
              <a:t> work</a:t>
            </a:r>
            <a:endParaRPr lang="en-US" sz="4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5983" y="2696060"/>
            <a:ext cx="8223423" cy="2006372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000" dirty="0" smtClean="0"/>
              <a:t>Videos done for </a:t>
            </a:r>
            <a:r>
              <a:rPr lang="en-US" sz="4000" dirty="0" err="1" smtClean="0"/>
              <a:t>Cambio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42957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984" y="141063"/>
            <a:ext cx="1453616" cy="579020"/>
          </a:xfrm>
          <a:ln w="28575" cmpd="sng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3200" dirty="0" smtClean="0"/>
              <a:t>Logo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9600" y="141063"/>
            <a:ext cx="5105428" cy="579020"/>
          </a:xfrm>
          <a:ln w="28575" cmpd="sng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Site Navigation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5984" y="846667"/>
            <a:ext cx="3891492" cy="2734504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000" dirty="0" err="1" smtClean="0"/>
              <a:t>Jayde</a:t>
            </a:r>
            <a:r>
              <a:rPr lang="en-US" sz="4000" dirty="0" smtClean="0"/>
              <a:t> Picture</a:t>
            </a:r>
            <a:endParaRPr lang="en-US" sz="4000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62224" y="4874054"/>
            <a:ext cx="5734042" cy="6415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en-US" sz="4000" dirty="0" smtClean="0">
                <a:solidFill>
                  <a:schemeClr val="tx1"/>
                </a:solidFill>
              </a:rPr>
              <a:t>Ad for New Clients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7015027" y="141063"/>
            <a:ext cx="1660713" cy="579020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816546" y="846667"/>
            <a:ext cx="3857170" cy="2734504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000" dirty="0" err="1" smtClean="0"/>
              <a:t>Bec</a:t>
            </a:r>
            <a:r>
              <a:rPr lang="en-US" sz="4000" dirty="0" smtClean="0"/>
              <a:t> Picture</a:t>
            </a:r>
            <a:endParaRPr lang="en-US" sz="4000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6211374" y="4874054"/>
            <a:ext cx="2468033" cy="6415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</a:rPr>
              <a:t>Social Media Links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5984" y="3581171"/>
            <a:ext cx="3891492" cy="1190139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000" dirty="0" err="1" smtClean="0"/>
              <a:t>Jayde</a:t>
            </a:r>
            <a:r>
              <a:rPr lang="en-US" sz="4000" dirty="0" smtClean="0"/>
              <a:t> Bio</a:t>
            </a:r>
            <a:endParaRPr lang="en-US" sz="40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816546" y="3581171"/>
            <a:ext cx="3857170" cy="1190139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000" dirty="0" err="1" smtClean="0"/>
              <a:t>Jayde</a:t>
            </a:r>
            <a:r>
              <a:rPr lang="en-US" sz="4000" dirty="0" smtClean="0"/>
              <a:t> Bio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29385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984" y="141063"/>
            <a:ext cx="1453616" cy="579020"/>
          </a:xfrm>
          <a:ln w="28575" cmpd="sng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3200" dirty="0" smtClean="0"/>
              <a:t>Logo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9600" y="141063"/>
            <a:ext cx="5105428" cy="579020"/>
          </a:xfrm>
          <a:ln w="28575" cmpd="sng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Site Navigation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5983" y="846667"/>
            <a:ext cx="1900806" cy="2734504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3200" dirty="0" smtClean="0"/>
              <a:t>Employee Picture</a:t>
            </a:r>
            <a:endParaRPr lang="en-US" sz="3200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62224" y="4874054"/>
            <a:ext cx="5734042" cy="6415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en-US" sz="4000" dirty="0" smtClean="0">
                <a:solidFill>
                  <a:schemeClr val="tx1"/>
                </a:solidFill>
              </a:rPr>
              <a:t>Ad for New Clients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7015027" y="141063"/>
            <a:ext cx="1660713" cy="579020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6211374" y="4874054"/>
            <a:ext cx="2468033" cy="6415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</a:rPr>
              <a:t>Social Media Links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5984" y="3581171"/>
            <a:ext cx="1900805" cy="1190139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3200" dirty="0" smtClean="0"/>
              <a:t>Employee Bio</a:t>
            </a:r>
            <a:endParaRPr lang="en-US" sz="3200" dirty="0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2566394" y="846667"/>
            <a:ext cx="1900806" cy="2734504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3200" dirty="0" smtClean="0"/>
              <a:t>Employee Picture</a:t>
            </a:r>
            <a:endParaRPr lang="en-US" sz="3200" dirty="0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2566395" y="3581171"/>
            <a:ext cx="1900805" cy="1190139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3200" dirty="0" smtClean="0"/>
              <a:t>Employee Bio</a:t>
            </a:r>
            <a:endParaRPr lang="en-US" sz="3200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4676805" y="846667"/>
            <a:ext cx="1900806" cy="2734504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3200" dirty="0" smtClean="0"/>
              <a:t>Employee Picture</a:t>
            </a:r>
            <a:endParaRPr lang="en-US" sz="3200" dirty="0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4676806" y="3581171"/>
            <a:ext cx="1900805" cy="1190139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3200" dirty="0" smtClean="0"/>
              <a:t>Employee Bio</a:t>
            </a:r>
            <a:endParaRPr lang="en-US" sz="3200" dirty="0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6778601" y="838887"/>
            <a:ext cx="1900806" cy="2734504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3200" dirty="0" smtClean="0"/>
              <a:t>Employee Picture</a:t>
            </a:r>
            <a:endParaRPr lang="en-US" sz="3200" dirty="0"/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6778602" y="3573391"/>
            <a:ext cx="1900805" cy="1190139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3200" dirty="0" smtClean="0"/>
              <a:t>Employee Bio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54503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984" y="141063"/>
            <a:ext cx="1453616" cy="579020"/>
          </a:xfrm>
          <a:ln w="28575" cmpd="sng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3200" dirty="0" smtClean="0"/>
              <a:t>Logo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9600" y="141063"/>
            <a:ext cx="5105428" cy="579020"/>
          </a:xfrm>
          <a:ln w="28575" cmpd="sng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Site Navigation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62224" y="4874054"/>
            <a:ext cx="5734042" cy="6415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en-US" sz="4000" dirty="0" smtClean="0">
                <a:solidFill>
                  <a:schemeClr val="tx1"/>
                </a:solidFill>
              </a:rPr>
              <a:t>Ad for New Clients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7015027" y="141063"/>
            <a:ext cx="1660713" cy="579020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6211374" y="4874054"/>
            <a:ext cx="2468033" cy="6415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</a:rPr>
              <a:t>Social Media Links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67424" y="925786"/>
            <a:ext cx="8208315" cy="3742322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000" dirty="0" smtClean="0"/>
              <a:t>Form for application for research grants and other work 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21479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370</Words>
  <Application>Microsoft Macintosh PowerPoint</Application>
  <PresentationFormat>On-screen Show (16:10)</PresentationFormat>
  <Paragraphs>104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Logo</vt:lpstr>
      <vt:lpstr>Logo</vt:lpstr>
      <vt:lpstr>Logo</vt:lpstr>
      <vt:lpstr>Logo</vt:lpstr>
      <vt:lpstr>Logo</vt:lpstr>
      <vt:lpstr>Logo</vt:lpstr>
      <vt:lpstr>Logo</vt:lpstr>
      <vt:lpstr>Logo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 (Website Title)</dc:title>
  <dc:creator>Janina Soriano</dc:creator>
  <cp:lastModifiedBy>Janina Soriano</cp:lastModifiedBy>
  <cp:revision>19</cp:revision>
  <dcterms:created xsi:type="dcterms:W3CDTF">2016-09-19T17:36:08Z</dcterms:created>
  <dcterms:modified xsi:type="dcterms:W3CDTF">2016-10-06T18:38:06Z</dcterms:modified>
</cp:coreProperties>
</file>