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568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9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EDB-9CD3-8943-A675-222CDCFAB5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904311" y="146456"/>
            <a:ext cx="107653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Subscribe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9870" y="146456"/>
            <a:ext cx="95870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Contact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6567" y="146456"/>
            <a:ext cx="1273863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Restaurant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7836" y="146456"/>
            <a:ext cx="844647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Watch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9153" y="146456"/>
            <a:ext cx="902465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7046" y="146456"/>
            <a:ext cx="95397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Recipes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772" y="146456"/>
            <a:ext cx="909671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964" y="920345"/>
            <a:ext cx="909671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About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476" y="1690452"/>
            <a:ext cx="909671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476" y="2460558"/>
            <a:ext cx="909671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Recipes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2093" y="2327077"/>
            <a:ext cx="1076540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On the Side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5948" y="3757579"/>
            <a:ext cx="1076540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Sweets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5948" y="921967"/>
            <a:ext cx="1076540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2986" y="1628044"/>
            <a:ext cx="114409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Individual Entrees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59801" y="2992965"/>
            <a:ext cx="1232655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Individual Sides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53774" y="4445972"/>
            <a:ext cx="114409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Individual Sweets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5582" y="2420029"/>
            <a:ext cx="1076540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Variety of Dishes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3491" y="3446837"/>
            <a:ext cx="107653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Desserts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88747" y="4396362"/>
            <a:ext cx="89908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Italian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87836" y="920345"/>
            <a:ext cx="114409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Individual Videos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9235" y="924131"/>
            <a:ext cx="100617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Location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99235" y="1795842"/>
            <a:ext cx="1071195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New Locations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1915" y="2460558"/>
            <a:ext cx="100617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Location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28939" y="3190135"/>
            <a:ext cx="100617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Location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17050" y="916025"/>
            <a:ext cx="1006179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Contact Info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61159" y="916025"/>
            <a:ext cx="1006179" cy="11424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Subscri-ption</a:t>
            </a:r>
            <a:r>
              <a:rPr lang="en-US" dirty="0" smtClean="0">
                <a:solidFill>
                  <a:srgbClr val="000000"/>
                </a:solidFill>
              </a:rPr>
              <a:t> Form Pop-Up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4772" y="659860"/>
            <a:ext cx="0" cy="208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7" idx="1"/>
          </p:cNvCxnSpPr>
          <p:nvPr/>
        </p:nvCxnSpPr>
        <p:spPr>
          <a:xfrm flipV="1">
            <a:off x="184772" y="1177047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8264" y="1914838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8284" y="2739004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16727" y="672020"/>
            <a:ext cx="0" cy="3425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27348" y="1173391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13661" y="4084072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427660" y="2579520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4944" y="1429429"/>
            <a:ext cx="0" cy="19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65285" y="4265850"/>
            <a:ext cx="0" cy="18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51787" y="2828461"/>
            <a:ext cx="0" cy="164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87916" y="662014"/>
            <a:ext cx="0" cy="400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87916" y="3614967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987916" y="4659625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972555" y="2728264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08003" y="662014"/>
            <a:ext cx="0" cy="1396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308003" y="2058483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308003" y="1201173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88137" y="659860"/>
            <a:ext cx="0" cy="26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563719" y="2327077"/>
            <a:ext cx="0" cy="1119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563719" y="3443181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68499" y="2724608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4" idx="0"/>
          </p:cNvCxnSpPr>
          <p:nvPr/>
        </p:nvCxnSpPr>
        <p:spPr>
          <a:xfrm>
            <a:off x="7315744" y="659860"/>
            <a:ext cx="4396" cy="256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60305" y="659860"/>
            <a:ext cx="4396" cy="256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5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063"/>
            <a:ext cx="7772400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/>
              <a:t>Logo (Website Title)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538" y="720083"/>
            <a:ext cx="6310208" cy="395809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Site Navigation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224" y="1509208"/>
            <a:ext cx="4079418" cy="56512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Recipe Name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2224" y="2159000"/>
            <a:ext cx="5284526" cy="96308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Recipe Picture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62224" y="3235098"/>
            <a:ext cx="5284526" cy="8976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Ingredients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55984" y="4212167"/>
            <a:ext cx="5290766" cy="128058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Procedure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990167" y="1509207"/>
            <a:ext cx="2468033" cy="39835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Links to suggested recipes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380193" y="1126475"/>
            <a:ext cx="6310208" cy="33818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Recipe Navigation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0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</Words>
  <Application>Microsoft Macintosh PowerPoint</Application>
  <PresentationFormat>On-screen Show (16:10)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Logo (Website Title)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(Website Title)</dc:title>
  <dc:creator>Janina Soriano</dc:creator>
  <cp:lastModifiedBy>Janina Soriano</cp:lastModifiedBy>
  <cp:revision>7</cp:revision>
  <dcterms:created xsi:type="dcterms:W3CDTF">2016-09-19T17:36:08Z</dcterms:created>
  <dcterms:modified xsi:type="dcterms:W3CDTF">2016-09-19T22:21:55Z</dcterms:modified>
</cp:coreProperties>
</file>