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65" r:id="rId6"/>
    <p:sldId id="266" r:id="rId7"/>
    <p:sldId id="269" r:id="rId8"/>
    <p:sldId id="270" r:id="rId9"/>
    <p:sldId id="264"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7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White" userId="e2e72ea7f405bf34" providerId="LiveId" clId="{EC1F34D9-E194-46A7-A019-8D4C8E0ED686}"/>
    <pc:docChg chg="custSel modSld">
      <pc:chgData name="Janine White" userId="e2e72ea7f405bf34" providerId="LiveId" clId="{EC1F34D9-E194-46A7-A019-8D4C8E0ED686}" dt="2019-10-08T22:38:13.552" v="561" actId="20577"/>
      <pc:docMkLst>
        <pc:docMk/>
      </pc:docMkLst>
      <pc:sldChg chg="addSp delSp modSp">
        <pc:chgData name="Janine White" userId="e2e72ea7f405bf34" providerId="LiveId" clId="{EC1F34D9-E194-46A7-A019-8D4C8E0ED686}" dt="2019-10-08T20:12:37.076" v="241" actId="20577"/>
        <pc:sldMkLst>
          <pc:docMk/>
          <pc:sldMk cId="609155619" sldId="266"/>
        </pc:sldMkLst>
        <pc:spChg chg="mod">
          <ac:chgData name="Janine White" userId="e2e72ea7f405bf34" providerId="LiveId" clId="{EC1F34D9-E194-46A7-A019-8D4C8E0ED686}" dt="2019-10-08T20:09:27.476" v="23" actId="20577"/>
          <ac:spMkLst>
            <pc:docMk/>
            <pc:sldMk cId="609155619" sldId="266"/>
            <ac:spMk id="4" creationId="{35AB63DF-FE22-4C0B-AA98-E1FC8FA1EB5E}"/>
          </ac:spMkLst>
        </pc:spChg>
        <pc:spChg chg="del">
          <ac:chgData name="Janine White" userId="e2e72ea7f405bf34" providerId="LiveId" clId="{EC1F34D9-E194-46A7-A019-8D4C8E0ED686}" dt="2019-10-08T20:08:57.202" v="0" actId="931"/>
          <ac:spMkLst>
            <pc:docMk/>
            <pc:sldMk cId="609155619" sldId="266"/>
            <ac:spMk id="5" creationId="{DF6C9317-988F-4F4D-BE7B-EA6348472100}"/>
          </ac:spMkLst>
        </pc:spChg>
        <pc:spChg chg="add mod">
          <ac:chgData name="Janine White" userId="e2e72ea7f405bf34" providerId="LiveId" clId="{EC1F34D9-E194-46A7-A019-8D4C8E0ED686}" dt="2019-10-08T20:12:37.076" v="241" actId="20577"/>
          <ac:spMkLst>
            <pc:docMk/>
            <pc:sldMk cId="609155619" sldId="266"/>
            <ac:spMk id="6" creationId="{579A1985-FFDB-4B14-96C6-37CF26C427BF}"/>
          </ac:spMkLst>
        </pc:spChg>
        <pc:picChg chg="add mod">
          <ac:chgData name="Janine White" userId="e2e72ea7f405bf34" providerId="LiveId" clId="{EC1F34D9-E194-46A7-A019-8D4C8E0ED686}" dt="2019-10-08T20:10:01.566" v="33" actId="1076"/>
          <ac:picMkLst>
            <pc:docMk/>
            <pc:sldMk cId="609155619" sldId="266"/>
            <ac:picMk id="3" creationId="{1024CA76-0FC2-4369-9562-5E13FE2BE4FD}"/>
          </ac:picMkLst>
        </pc:picChg>
      </pc:sldChg>
      <pc:sldChg chg="modSp">
        <pc:chgData name="Janine White" userId="e2e72ea7f405bf34" providerId="LiveId" clId="{EC1F34D9-E194-46A7-A019-8D4C8E0ED686}" dt="2019-10-08T22:38:13.552" v="561" actId="20577"/>
        <pc:sldMkLst>
          <pc:docMk/>
          <pc:sldMk cId="459163561" sldId="268"/>
        </pc:sldMkLst>
        <pc:spChg chg="mod">
          <ac:chgData name="Janine White" userId="e2e72ea7f405bf34" providerId="LiveId" clId="{EC1F34D9-E194-46A7-A019-8D4C8E0ED686}" dt="2019-10-08T22:38:13.552" v="561" actId="20577"/>
          <ac:spMkLst>
            <pc:docMk/>
            <pc:sldMk cId="459163561" sldId="268"/>
            <ac:spMk id="3" creationId="{1450FF8A-0AF1-4455-AEFB-D5AF35F85F6A}"/>
          </ac:spMkLst>
        </pc:spChg>
      </pc:sldChg>
      <pc:sldChg chg="addSp delSp modSp">
        <pc:chgData name="Janine White" userId="e2e72ea7f405bf34" providerId="LiveId" clId="{EC1F34D9-E194-46A7-A019-8D4C8E0ED686}" dt="2019-10-08T22:37:55.631" v="557" actId="20577"/>
        <pc:sldMkLst>
          <pc:docMk/>
          <pc:sldMk cId="2472184747" sldId="270"/>
        </pc:sldMkLst>
        <pc:spChg chg="mod">
          <ac:chgData name="Janine White" userId="e2e72ea7f405bf34" providerId="LiveId" clId="{EC1F34D9-E194-46A7-A019-8D4C8E0ED686}" dt="2019-10-08T22:36:38.895" v="475" actId="20577"/>
          <ac:spMkLst>
            <pc:docMk/>
            <pc:sldMk cId="2472184747" sldId="270"/>
            <ac:spMk id="4" creationId="{35AB63DF-FE22-4C0B-AA98-E1FC8FA1EB5E}"/>
          </ac:spMkLst>
        </pc:spChg>
        <pc:spChg chg="add del mod">
          <ac:chgData name="Janine White" userId="e2e72ea7f405bf34" providerId="LiveId" clId="{EC1F34D9-E194-46A7-A019-8D4C8E0ED686}" dt="2019-10-08T21:04:31.749" v="388" actId="478"/>
          <ac:spMkLst>
            <pc:docMk/>
            <pc:sldMk cId="2472184747" sldId="270"/>
            <ac:spMk id="5" creationId="{D4A106DC-655D-498E-A74A-47C8A13FA3F3}"/>
          </ac:spMkLst>
        </pc:spChg>
        <pc:spChg chg="mod">
          <ac:chgData name="Janine White" userId="e2e72ea7f405bf34" providerId="LiveId" clId="{EC1F34D9-E194-46A7-A019-8D4C8E0ED686}" dt="2019-10-08T22:37:55.631" v="557" actId="20577"/>
          <ac:spMkLst>
            <pc:docMk/>
            <pc:sldMk cId="2472184747" sldId="270"/>
            <ac:spMk id="7" creationId="{B48408D5-2669-47FE-AD6F-3747CAC875C9}"/>
          </ac:spMkLst>
        </pc:spChg>
        <pc:picChg chg="del">
          <ac:chgData name="Janine White" userId="e2e72ea7f405bf34" providerId="LiveId" clId="{EC1F34D9-E194-46A7-A019-8D4C8E0ED686}" dt="2019-10-08T21:04:24.303" v="386" actId="478"/>
          <ac:picMkLst>
            <pc:docMk/>
            <pc:sldMk cId="2472184747" sldId="270"/>
            <ac:picMk id="3" creationId="{38785A06-75A9-4EEA-A5A2-42B5A1DF7D15}"/>
          </ac:picMkLst>
        </pc:picChg>
        <pc:picChg chg="add mod">
          <ac:chgData name="Janine White" userId="e2e72ea7f405bf34" providerId="LiveId" clId="{EC1F34D9-E194-46A7-A019-8D4C8E0ED686}" dt="2019-10-08T22:36:12.830" v="460" actId="1076"/>
          <ac:picMkLst>
            <pc:docMk/>
            <pc:sldMk cId="2472184747" sldId="270"/>
            <ac:picMk id="3" creationId="{65E86DA0-47FB-4EA7-8205-B80F79785A6C}"/>
          </ac:picMkLst>
        </pc:picChg>
        <pc:picChg chg="add del mod">
          <ac:chgData name="Janine White" userId="e2e72ea7f405bf34" providerId="LiveId" clId="{EC1F34D9-E194-46A7-A019-8D4C8E0ED686}" dt="2019-10-08T22:35:51.493" v="455" actId="478"/>
          <ac:picMkLst>
            <pc:docMk/>
            <pc:sldMk cId="2472184747" sldId="270"/>
            <ac:picMk id="1026" creationId="{920FFB44-0B6F-48D8-B594-32EB92D697BB}"/>
          </ac:picMkLst>
        </pc:picChg>
      </pc:sldChg>
    </pc:docChg>
  </pc:docChgLst>
  <pc:docChgLst>
    <pc:chgData name="Janine White" userId="e2e72ea7f405bf34" providerId="LiveId" clId="{41FC7959-8AFA-4254-8188-2E30BCABEB1E}"/>
    <pc:docChg chg="custSel addSld delSld modSld sldOrd">
      <pc:chgData name="Janine White" userId="e2e72ea7f405bf34" providerId="LiveId" clId="{41FC7959-8AFA-4254-8188-2E30BCABEB1E}" dt="2019-10-07T04:00:40.328" v="3408"/>
      <pc:docMkLst>
        <pc:docMk/>
      </pc:docMkLst>
      <pc:sldChg chg="modSp">
        <pc:chgData name="Janine White" userId="e2e72ea7f405bf34" providerId="LiveId" clId="{41FC7959-8AFA-4254-8188-2E30BCABEB1E}" dt="2019-10-06T22:11:53.312" v="1256" actId="20577"/>
        <pc:sldMkLst>
          <pc:docMk/>
          <pc:sldMk cId="1455236208" sldId="256"/>
        </pc:sldMkLst>
        <pc:spChg chg="mod">
          <ac:chgData name="Janine White" userId="e2e72ea7f405bf34" providerId="LiveId" clId="{41FC7959-8AFA-4254-8188-2E30BCABEB1E}" dt="2019-10-05T21:01:38.346" v="20" actId="14100"/>
          <ac:spMkLst>
            <pc:docMk/>
            <pc:sldMk cId="1455236208" sldId="256"/>
            <ac:spMk id="2" creationId="{3B9EF67D-E3D0-41C5-A54A-72BAB6C09665}"/>
          </ac:spMkLst>
        </pc:spChg>
        <pc:spChg chg="mod">
          <ac:chgData name="Janine White" userId="e2e72ea7f405bf34" providerId="LiveId" clId="{41FC7959-8AFA-4254-8188-2E30BCABEB1E}" dt="2019-10-06T22:11:53.312" v="1256" actId="20577"/>
          <ac:spMkLst>
            <pc:docMk/>
            <pc:sldMk cId="1455236208" sldId="256"/>
            <ac:spMk id="3" creationId="{08BEF576-668E-4A91-B2EC-5DE9C79E2B6D}"/>
          </ac:spMkLst>
        </pc:spChg>
      </pc:sldChg>
      <pc:sldChg chg="modSp add ord">
        <pc:chgData name="Janine White" userId="e2e72ea7f405bf34" providerId="LiveId" clId="{41FC7959-8AFA-4254-8188-2E30BCABEB1E}" dt="2019-10-07T03:29:30.903" v="3046" actId="20577"/>
        <pc:sldMkLst>
          <pc:docMk/>
          <pc:sldMk cId="907505267" sldId="257"/>
        </pc:sldMkLst>
        <pc:spChg chg="mod">
          <ac:chgData name="Janine White" userId="e2e72ea7f405bf34" providerId="LiveId" clId="{41FC7959-8AFA-4254-8188-2E30BCABEB1E}" dt="2019-10-07T03:28:54.871" v="3036" actId="20577"/>
          <ac:spMkLst>
            <pc:docMk/>
            <pc:sldMk cId="907505267" sldId="257"/>
            <ac:spMk id="2" creationId="{9090C649-4511-4902-BF7F-C550F6A11B2E}"/>
          </ac:spMkLst>
        </pc:spChg>
        <pc:spChg chg="mod">
          <ac:chgData name="Janine White" userId="e2e72ea7f405bf34" providerId="LiveId" clId="{41FC7959-8AFA-4254-8188-2E30BCABEB1E}" dt="2019-10-07T03:29:30.903" v="3046" actId="20577"/>
          <ac:spMkLst>
            <pc:docMk/>
            <pc:sldMk cId="907505267" sldId="257"/>
            <ac:spMk id="3" creationId="{C6F0A1BE-F62D-4E72-831E-A18BDB4CFBB8}"/>
          </ac:spMkLst>
        </pc:spChg>
      </pc:sldChg>
      <pc:sldChg chg="modSp add del ord">
        <pc:chgData name="Janine White" userId="e2e72ea7f405bf34" providerId="LiveId" clId="{41FC7959-8AFA-4254-8188-2E30BCABEB1E}" dt="2019-10-06T22:06:32.873" v="1109" actId="2696"/>
        <pc:sldMkLst>
          <pc:docMk/>
          <pc:sldMk cId="222060644" sldId="258"/>
        </pc:sldMkLst>
        <pc:spChg chg="mod">
          <ac:chgData name="Janine White" userId="e2e72ea7f405bf34" providerId="LiveId" clId="{41FC7959-8AFA-4254-8188-2E30BCABEB1E}" dt="2019-10-06T21:58:13.269" v="489" actId="20577"/>
          <ac:spMkLst>
            <pc:docMk/>
            <pc:sldMk cId="222060644" sldId="258"/>
            <ac:spMk id="3" creationId="{C6F0A1BE-F62D-4E72-831E-A18BDB4CFBB8}"/>
          </ac:spMkLst>
        </pc:spChg>
      </pc:sldChg>
      <pc:sldChg chg="modSp add">
        <pc:chgData name="Janine White" userId="e2e72ea7f405bf34" providerId="LiveId" clId="{41FC7959-8AFA-4254-8188-2E30BCABEB1E}" dt="2019-10-07T03:28:19.134" v="3011" actId="1076"/>
        <pc:sldMkLst>
          <pc:docMk/>
          <pc:sldMk cId="2058830521" sldId="259"/>
        </pc:sldMkLst>
        <pc:spChg chg="mod">
          <ac:chgData name="Janine White" userId="e2e72ea7f405bf34" providerId="LiveId" clId="{41FC7959-8AFA-4254-8188-2E30BCABEB1E}" dt="2019-10-06T21:58:29.343" v="503" actId="20577"/>
          <ac:spMkLst>
            <pc:docMk/>
            <pc:sldMk cId="2058830521" sldId="259"/>
            <ac:spMk id="2" creationId="{4D39F308-51A3-4F2A-AD5A-4B3AC939AA35}"/>
          </ac:spMkLst>
        </pc:spChg>
        <pc:spChg chg="mod">
          <ac:chgData name="Janine White" userId="e2e72ea7f405bf34" providerId="LiveId" clId="{41FC7959-8AFA-4254-8188-2E30BCABEB1E}" dt="2019-10-07T03:28:19.134" v="3011" actId="1076"/>
          <ac:spMkLst>
            <pc:docMk/>
            <pc:sldMk cId="2058830521" sldId="259"/>
            <ac:spMk id="3" creationId="{9B4F45EE-9D02-4BAB-B5D1-7C39EBFFD20F}"/>
          </ac:spMkLst>
        </pc:spChg>
      </pc:sldChg>
      <pc:sldChg chg="addSp delSp modSp add">
        <pc:chgData name="Janine White" userId="e2e72ea7f405bf34" providerId="LiveId" clId="{41FC7959-8AFA-4254-8188-2E30BCABEB1E}" dt="2019-10-06T23:08:24.823" v="1586"/>
        <pc:sldMkLst>
          <pc:docMk/>
          <pc:sldMk cId="2904543602" sldId="260"/>
        </pc:sldMkLst>
        <pc:spChg chg="add mod">
          <ac:chgData name="Janine White" userId="e2e72ea7f405bf34" providerId="LiveId" clId="{41FC7959-8AFA-4254-8188-2E30BCABEB1E}" dt="2019-10-06T23:08:24.823" v="1586"/>
          <ac:spMkLst>
            <pc:docMk/>
            <pc:sldMk cId="2904543602" sldId="260"/>
            <ac:spMk id="2" creationId="{9CB00850-6FF5-4BD3-8EA8-43C531880103}"/>
          </ac:spMkLst>
        </pc:spChg>
        <pc:spChg chg="del">
          <ac:chgData name="Janine White" userId="e2e72ea7f405bf34" providerId="LiveId" clId="{41FC7959-8AFA-4254-8188-2E30BCABEB1E}" dt="2019-10-06T22:32:09.259" v="1258"/>
          <ac:spMkLst>
            <pc:docMk/>
            <pc:sldMk cId="2904543602" sldId="260"/>
            <ac:spMk id="2" creationId="{C39D6028-E63A-4C5B-B88F-C3952CDE8329}"/>
          </ac:spMkLst>
        </pc:spChg>
        <pc:spChg chg="del">
          <ac:chgData name="Janine White" userId="e2e72ea7f405bf34" providerId="LiveId" clId="{41FC7959-8AFA-4254-8188-2E30BCABEB1E}" dt="2019-10-06T22:32:09.259" v="1258"/>
          <ac:spMkLst>
            <pc:docMk/>
            <pc:sldMk cId="2904543602" sldId="260"/>
            <ac:spMk id="3" creationId="{118190B7-20DE-4AAB-BD9F-E3C03FF28543}"/>
          </ac:spMkLst>
        </pc:spChg>
        <pc:spChg chg="add mod">
          <ac:chgData name="Janine White" userId="e2e72ea7f405bf34" providerId="LiveId" clId="{41FC7959-8AFA-4254-8188-2E30BCABEB1E}" dt="2019-10-06T22:32:16.920" v="1286" actId="20577"/>
          <ac:spMkLst>
            <pc:docMk/>
            <pc:sldMk cId="2904543602" sldId="260"/>
            <ac:spMk id="4" creationId="{8A1BECC7-908C-4424-8937-3B346CEEF2D9}"/>
          </ac:spMkLst>
        </pc:spChg>
      </pc:sldChg>
      <pc:sldChg chg="addSp delSp modSp add">
        <pc:chgData name="Janine White" userId="e2e72ea7f405bf34" providerId="LiveId" clId="{41FC7959-8AFA-4254-8188-2E30BCABEB1E}" dt="2019-10-07T03:31:34.357" v="3078" actId="14734"/>
        <pc:sldMkLst>
          <pc:docMk/>
          <pc:sldMk cId="3821721446" sldId="261"/>
        </pc:sldMkLst>
        <pc:spChg chg="add del mod">
          <ac:chgData name="Janine White" userId="e2e72ea7f405bf34" providerId="LiveId" clId="{41FC7959-8AFA-4254-8188-2E30BCABEB1E}" dt="2019-10-06T22:45:10.037" v="1383" actId="931"/>
          <ac:spMkLst>
            <pc:docMk/>
            <pc:sldMk cId="3821721446" sldId="261"/>
            <ac:spMk id="2" creationId="{E3A5EE48-3956-4B02-A578-52F2A873C329}"/>
          </ac:spMkLst>
        </pc:spChg>
        <pc:spChg chg="del">
          <ac:chgData name="Janine White" userId="e2e72ea7f405bf34" providerId="LiveId" clId="{41FC7959-8AFA-4254-8188-2E30BCABEB1E}" dt="2019-10-06T22:32:35.912" v="1288"/>
          <ac:spMkLst>
            <pc:docMk/>
            <pc:sldMk cId="3821721446" sldId="261"/>
            <ac:spMk id="2" creationId="{F9894952-3CD2-4183-ABCC-6366A77D7553}"/>
          </ac:spMkLst>
        </pc:spChg>
        <pc:spChg chg="del">
          <ac:chgData name="Janine White" userId="e2e72ea7f405bf34" providerId="LiveId" clId="{41FC7959-8AFA-4254-8188-2E30BCABEB1E}" dt="2019-10-06T22:32:35.912" v="1288"/>
          <ac:spMkLst>
            <pc:docMk/>
            <pc:sldMk cId="3821721446" sldId="261"/>
            <ac:spMk id="3" creationId="{BB6395A8-EF89-402B-AD6A-386DD59CB26A}"/>
          </ac:spMkLst>
        </pc:spChg>
        <pc:spChg chg="add mod">
          <ac:chgData name="Janine White" userId="e2e72ea7f405bf34" providerId="LiveId" clId="{41FC7959-8AFA-4254-8188-2E30BCABEB1E}" dt="2019-10-06T22:55:24.529" v="1444" actId="20577"/>
          <ac:spMkLst>
            <pc:docMk/>
            <pc:sldMk cId="3821721446" sldId="261"/>
            <ac:spMk id="4" creationId="{2F865544-FEEA-43BB-B0D6-0A70F9B2F527}"/>
          </ac:spMkLst>
        </pc:spChg>
        <pc:spChg chg="add del mod">
          <ac:chgData name="Janine White" userId="e2e72ea7f405bf34" providerId="LiveId" clId="{41FC7959-8AFA-4254-8188-2E30BCABEB1E}" dt="2019-10-06T22:55:36.417" v="1446" actId="478"/>
          <ac:spMkLst>
            <pc:docMk/>
            <pc:sldMk cId="3821721446" sldId="261"/>
            <ac:spMk id="6" creationId="{2637C867-273D-4E3D-84C7-49E10D19AFE2}"/>
          </ac:spMkLst>
        </pc:spChg>
        <pc:spChg chg="add mod">
          <ac:chgData name="Janine White" userId="e2e72ea7f405bf34" providerId="LiveId" clId="{41FC7959-8AFA-4254-8188-2E30BCABEB1E}" dt="2019-10-06T23:18:14.452" v="2111" actId="20577"/>
          <ac:spMkLst>
            <pc:docMk/>
            <pc:sldMk cId="3821721446" sldId="261"/>
            <ac:spMk id="9" creationId="{3014E12D-AC30-45C6-8E57-2F2504A9EE49}"/>
          </ac:spMkLst>
        </pc:spChg>
        <pc:graphicFrameChg chg="add mod modGraphic">
          <ac:chgData name="Janine White" userId="e2e72ea7f405bf34" providerId="LiveId" clId="{41FC7959-8AFA-4254-8188-2E30BCABEB1E}" dt="2019-10-07T03:31:34.357" v="3078" actId="14734"/>
          <ac:graphicFrameMkLst>
            <pc:docMk/>
            <pc:sldMk cId="3821721446" sldId="261"/>
            <ac:graphicFrameMk id="7" creationId="{07DF74E6-E082-4DBC-A9F2-FF1F0E32C9D6}"/>
          </ac:graphicFrameMkLst>
        </pc:graphicFrameChg>
        <pc:picChg chg="add mod">
          <ac:chgData name="Janine White" userId="e2e72ea7f405bf34" providerId="LiveId" clId="{41FC7959-8AFA-4254-8188-2E30BCABEB1E}" dt="2019-10-06T22:54:04.555" v="1408" actId="1076"/>
          <ac:picMkLst>
            <pc:docMk/>
            <pc:sldMk cId="3821721446" sldId="261"/>
            <ac:picMk id="5" creationId="{4FC9A302-8649-4936-8152-7E2999547DE2}"/>
          </ac:picMkLst>
        </pc:picChg>
      </pc:sldChg>
      <pc:sldChg chg="addSp modSp add">
        <pc:chgData name="Janine White" userId="e2e72ea7f405bf34" providerId="LiveId" clId="{41FC7959-8AFA-4254-8188-2E30BCABEB1E}" dt="2019-10-06T23:29:01.316" v="2686" actId="20577"/>
        <pc:sldMkLst>
          <pc:docMk/>
          <pc:sldMk cId="1193892087" sldId="262"/>
        </pc:sldMkLst>
        <pc:spChg chg="mod">
          <ac:chgData name="Janine White" userId="e2e72ea7f405bf34" providerId="LiveId" clId="{41FC7959-8AFA-4254-8188-2E30BCABEB1E}" dt="2019-10-06T22:52:46.329" v="1406" actId="20577"/>
          <ac:spMkLst>
            <pc:docMk/>
            <pc:sldMk cId="1193892087" sldId="262"/>
            <ac:spMk id="4" creationId="{2F865544-FEEA-43BB-B0D6-0A70F9B2F527}"/>
          </ac:spMkLst>
        </pc:spChg>
        <pc:spChg chg="add mod">
          <ac:chgData name="Janine White" userId="e2e72ea7f405bf34" providerId="LiveId" clId="{41FC7959-8AFA-4254-8188-2E30BCABEB1E}" dt="2019-10-06T23:29:01.316" v="2686" actId="20577"/>
          <ac:spMkLst>
            <pc:docMk/>
            <pc:sldMk cId="1193892087" sldId="262"/>
            <ac:spMk id="6" creationId="{DC2EDDA6-78FC-4A46-BCF8-29C0E7AED2DA}"/>
          </ac:spMkLst>
        </pc:spChg>
        <pc:picChg chg="mod">
          <ac:chgData name="Janine White" userId="e2e72ea7f405bf34" providerId="LiveId" clId="{41FC7959-8AFA-4254-8188-2E30BCABEB1E}" dt="2019-10-06T23:10:53.971" v="1640" actId="1076"/>
          <ac:picMkLst>
            <pc:docMk/>
            <pc:sldMk cId="1193892087" sldId="262"/>
            <ac:picMk id="5" creationId="{4FC9A302-8649-4936-8152-7E2999547DE2}"/>
          </ac:picMkLst>
        </pc:picChg>
      </pc:sldChg>
      <pc:sldChg chg="add del">
        <pc:chgData name="Janine White" userId="e2e72ea7f405bf34" providerId="LiveId" clId="{41FC7959-8AFA-4254-8188-2E30BCABEB1E}" dt="2019-10-06T22:54:45.041" v="1426" actId="2696"/>
        <pc:sldMkLst>
          <pc:docMk/>
          <pc:sldMk cId="3190904085" sldId="263"/>
        </pc:sldMkLst>
      </pc:sldChg>
      <pc:sldChg chg="addSp modSp add">
        <pc:chgData name="Janine White" userId="e2e72ea7f405bf34" providerId="LiveId" clId="{41FC7959-8AFA-4254-8188-2E30BCABEB1E}" dt="2019-10-06T23:08:15.741" v="1585"/>
        <pc:sldMkLst>
          <pc:docMk/>
          <pc:sldMk cId="804482229" sldId="264"/>
        </pc:sldMkLst>
        <pc:spChg chg="mod">
          <ac:chgData name="Janine White" userId="e2e72ea7f405bf34" providerId="LiveId" clId="{41FC7959-8AFA-4254-8188-2E30BCABEB1E}" dt="2019-10-06T22:54:42.018" v="1425" actId="20577"/>
          <ac:spMkLst>
            <pc:docMk/>
            <pc:sldMk cId="804482229" sldId="264"/>
            <ac:spMk id="2" creationId="{3602729E-8402-495A-9C7B-07309F50D8B9}"/>
          </ac:spMkLst>
        </pc:spChg>
        <pc:spChg chg="add mod">
          <ac:chgData name="Janine White" userId="e2e72ea7f405bf34" providerId="LiveId" clId="{41FC7959-8AFA-4254-8188-2E30BCABEB1E}" dt="2019-10-06T23:08:15.741" v="1585"/>
          <ac:spMkLst>
            <pc:docMk/>
            <pc:sldMk cId="804482229" sldId="264"/>
            <ac:spMk id="3" creationId="{C0FE26A5-6464-461D-94DC-6FB4D59C29FF}"/>
          </ac:spMkLst>
        </pc:spChg>
      </pc:sldChg>
      <pc:sldChg chg="addSp delSp modSp add ord">
        <pc:chgData name="Janine White" userId="e2e72ea7f405bf34" providerId="LiveId" clId="{41FC7959-8AFA-4254-8188-2E30BCABEB1E}" dt="2019-10-07T03:30:02.696" v="3047"/>
        <pc:sldMkLst>
          <pc:docMk/>
          <pc:sldMk cId="1314321723" sldId="265"/>
        </pc:sldMkLst>
        <pc:spChg chg="mod">
          <ac:chgData name="Janine White" userId="e2e72ea7f405bf34" providerId="LiveId" clId="{41FC7959-8AFA-4254-8188-2E30BCABEB1E}" dt="2019-10-06T23:08:43.475" v="1596" actId="20577"/>
          <ac:spMkLst>
            <pc:docMk/>
            <pc:sldMk cId="1314321723" sldId="265"/>
            <ac:spMk id="2" creationId="{85DFD876-04E6-48F0-82AF-0E5B434DE4CB}"/>
          </ac:spMkLst>
        </pc:spChg>
        <pc:spChg chg="del">
          <ac:chgData name="Janine White" userId="e2e72ea7f405bf34" providerId="LiveId" clId="{41FC7959-8AFA-4254-8188-2E30BCABEB1E}" dt="2019-10-06T23:08:48.524" v="1597"/>
          <ac:spMkLst>
            <pc:docMk/>
            <pc:sldMk cId="1314321723" sldId="265"/>
            <ac:spMk id="3" creationId="{8ABCA506-4631-46F0-813C-AF24F11BFDFF}"/>
          </ac:spMkLst>
        </pc:spChg>
        <pc:spChg chg="add mod">
          <ac:chgData name="Janine White" userId="e2e72ea7f405bf34" providerId="LiveId" clId="{41FC7959-8AFA-4254-8188-2E30BCABEB1E}" dt="2019-10-06T23:08:48.524" v="1597"/>
          <ac:spMkLst>
            <pc:docMk/>
            <pc:sldMk cId="1314321723" sldId="265"/>
            <ac:spMk id="4" creationId="{405DE8A4-0F59-42A4-B6C2-A90000B414F1}"/>
          </ac:spMkLst>
        </pc:spChg>
      </pc:sldChg>
      <pc:sldChg chg="addSp delSp modSp add ord">
        <pc:chgData name="Janine White" userId="e2e72ea7f405bf34" providerId="LiveId" clId="{41FC7959-8AFA-4254-8188-2E30BCABEB1E}" dt="2019-10-07T03:30:10.290" v="3048"/>
        <pc:sldMkLst>
          <pc:docMk/>
          <pc:sldMk cId="609155619" sldId="266"/>
        </pc:sldMkLst>
        <pc:spChg chg="del">
          <ac:chgData name="Janine White" userId="e2e72ea7f405bf34" providerId="LiveId" clId="{41FC7959-8AFA-4254-8188-2E30BCABEB1E}" dt="2019-10-06T23:09:19.091" v="1599"/>
          <ac:spMkLst>
            <pc:docMk/>
            <pc:sldMk cId="609155619" sldId="266"/>
            <ac:spMk id="2" creationId="{1752C2E3-2873-4340-B957-808FAE3E45BF}"/>
          </ac:spMkLst>
        </pc:spChg>
        <pc:spChg chg="del">
          <ac:chgData name="Janine White" userId="e2e72ea7f405bf34" providerId="LiveId" clId="{41FC7959-8AFA-4254-8188-2E30BCABEB1E}" dt="2019-10-06T23:09:19.091" v="1599"/>
          <ac:spMkLst>
            <pc:docMk/>
            <pc:sldMk cId="609155619" sldId="266"/>
            <ac:spMk id="3" creationId="{AF75EA7F-3FD1-4365-8AA3-3E39AAFE894E}"/>
          </ac:spMkLst>
        </pc:spChg>
        <pc:spChg chg="add mod">
          <ac:chgData name="Janine White" userId="e2e72ea7f405bf34" providerId="LiveId" clId="{41FC7959-8AFA-4254-8188-2E30BCABEB1E}" dt="2019-10-06T23:09:19.091" v="1599"/>
          <ac:spMkLst>
            <pc:docMk/>
            <pc:sldMk cId="609155619" sldId="266"/>
            <ac:spMk id="4" creationId="{35AB63DF-FE22-4C0B-AA98-E1FC8FA1EB5E}"/>
          </ac:spMkLst>
        </pc:spChg>
        <pc:spChg chg="add mod">
          <ac:chgData name="Janine White" userId="e2e72ea7f405bf34" providerId="LiveId" clId="{41FC7959-8AFA-4254-8188-2E30BCABEB1E}" dt="2019-10-06T23:09:19.091" v="1599"/>
          <ac:spMkLst>
            <pc:docMk/>
            <pc:sldMk cId="609155619" sldId="266"/>
            <ac:spMk id="5" creationId="{DF6C9317-988F-4F4D-BE7B-EA6348472100}"/>
          </ac:spMkLst>
        </pc:spChg>
      </pc:sldChg>
      <pc:sldChg chg="addSp delSp modSp add">
        <pc:chgData name="Janine White" userId="e2e72ea7f405bf34" providerId="LiveId" clId="{41FC7959-8AFA-4254-8188-2E30BCABEB1E}" dt="2019-10-06T23:09:45.719" v="1613"/>
        <pc:sldMkLst>
          <pc:docMk/>
          <pc:sldMk cId="2253788040" sldId="267"/>
        </pc:sldMkLst>
        <pc:spChg chg="mod">
          <ac:chgData name="Janine White" userId="e2e72ea7f405bf34" providerId="LiveId" clId="{41FC7959-8AFA-4254-8188-2E30BCABEB1E}" dt="2019-10-06T23:09:37.346" v="1612" actId="20577"/>
          <ac:spMkLst>
            <pc:docMk/>
            <pc:sldMk cId="2253788040" sldId="267"/>
            <ac:spMk id="2" creationId="{27C2C959-14E2-45C3-A426-FE46FF76AAA4}"/>
          </ac:spMkLst>
        </pc:spChg>
        <pc:spChg chg="del">
          <ac:chgData name="Janine White" userId="e2e72ea7f405bf34" providerId="LiveId" clId="{41FC7959-8AFA-4254-8188-2E30BCABEB1E}" dt="2019-10-06T23:09:45.719" v="1613"/>
          <ac:spMkLst>
            <pc:docMk/>
            <pc:sldMk cId="2253788040" sldId="267"/>
            <ac:spMk id="3" creationId="{DE2AE486-39EB-4D70-8814-6A775FF0E758}"/>
          </ac:spMkLst>
        </pc:spChg>
        <pc:spChg chg="add mod">
          <ac:chgData name="Janine White" userId="e2e72ea7f405bf34" providerId="LiveId" clId="{41FC7959-8AFA-4254-8188-2E30BCABEB1E}" dt="2019-10-06T23:09:45.719" v="1613"/>
          <ac:spMkLst>
            <pc:docMk/>
            <pc:sldMk cId="2253788040" sldId="267"/>
            <ac:spMk id="4" creationId="{4EC7C2D8-B69D-40B3-AE65-5F6716E3403E}"/>
          </ac:spMkLst>
        </pc:spChg>
      </pc:sldChg>
      <pc:sldChg chg="modSp add">
        <pc:chgData name="Janine White" userId="e2e72ea7f405bf34" providerId="LiveId" clId="{41FC7959-8AFA-4254-8188-2E30BCABEB1E}" dt="2019-10-07T04:00:40.328" v="3408"/>
        <pc:sldMkLst>
          <pc:docMk/>
          <pc:sldMk cId="459163561" sldId="268"/>
        </pc:sldMkLst>
        <pc:spChg chg="mod">
          <ac:chgData name="Janine White" userId="e2e72ea7f405bf34" providerId="LiveId" clId="{41FC7959-8AFA-4254-8188-2E30BCABEB1E}" dt="2019-10-06T23:10:16.635" v="1624" actId="20577"/>
          <ac:spMkLst>
            <pc:docMk/>
            <pc:sldMk cId="459163561" sldId="268"/>
            <ac:spMk id="2" creationId="{CFA635AA-D135-4ABB-8CA6-14ACDF799FCE}"/>
          </ac:spMkLst>
        </pc:spChg>
        <pc:spChg chg="mod">
          <ac:chgData name="Janine White" userId="e2e72ea7f405bf34" providerId="LiveId" clId="{41FC7959-8AFA-4254-8188-2E30BCABEB1E}" dt="2019-10-07T04:00:40.328" v="3408"/>
          <ac:spMkLst>
            <pc:docMk/>
            <pc:sldMk cId="459163561" sldId="268"/>
            <ac:spMk id="3" creationId="{1450FF8A-0AF1-4455-AEFB-D5AF35F85F6A}"/>
          </ac:spMkLst>
        </pc:spChg>
      </pc:sldChg>
      <pc:sldChg chg="modSp add">
        <pc:chgData name="Janine White" userId="e2e72ea7f405bf34" providerId="LiveId" clId="{41FC7959-8AFA-4254-8188-2E30BCABEB1E}" dt="2019-10-07T03:30:42.471" v="3059" actId="20577"/>
        <pc:sldMkLst>
          <pc:docMk/>
          <pc:sldMk cId="4054900872" sldId="269"/>
        </pc:sldMkLst>
        <pc:spChg chg="mod">
          <ac:chgData name="Janine White" userId="e2e72ea7f405bf34" providerId="LiveId" clId="{41FC7959-8AFA-4254-8188-2E30BCABEB1E}" dt="2019-10-07T03:30:42.471" v="3059" actId="20577"/>
          <ac:spMkLst>
            <pc:docMk/>
            <pc:sldMk cId="4054900872" sldId="269"/>
            <ac:spMk id="2" creationId="{85DFD876-04E6-48F0-82AF-0E5B434DE4CB}"/>
          </ac:spMkLst>
        </pc:spChg>
      </pc:sldChg>
      <pc:sldChg chg="addSp delSp modSp add">
        <pc:chgData name="Janine White" userId="e2e72ea7f405bf34" providerId="LiveId" clId="{41FC7959-8AFA-4254-8188-2E30BCABEB1E}" dt="2019-10-07T04:00:01.321" v="3406" actId="20577"/>
        <pc:sldMkLst>
          <pc:docMk/>
          <pc:sldMk cId="2472184747" sldId="270"/>
        </pc:sldMkLst>
        <pc:spChg chg="mod">
          <ac:chgData name="Janine White" userId="e2e72ea7f405bf34" providerId="LiveId" clId="{41FC7959-8AFA-4254-8188-2E30BCABEB1E}" dt="2019-10-07T03:56:29.113" v="3125" actId="20577"/>
          <ac:spMkLst>
            <pc:docMk/>
            <pc:sldMk cId="2472184747" sldId="270"/>
            <ac:spMk id="4" creationId="{35AB63DF-FE22-4C0B-AA98-E1FC8FA1EB5E}"/>
          </ac:spMkLst>
        </pc:spChg>
        <pc:spChg chg="del">
          <ac:chgData name="Janine White" userId="e2e72ea7f405bf34" providerId="LiveId" clId="{41FC7959-8AFA-4254-8188-2E30BCABEB1E}" dt="2019-10-07T03:55:33.138" v="3103" actId="931"/>
          <ac:spMkLst>
            <pc:docMk/>
            <pc:sldMk cId="2472184747" sldId="270"/>
            <ac:spMk id="5" creationId="{DF6C9317-988F-4F4D-BE7B-EA6348472100}"/>
          </ac:spMkLst>
        </pc:spChg>
        <pc:spChg chg="add del mod">
          <ac:chgData name="Janine White" userId="e2e72ea7f405bf34" providerId="LiveId" clId="{41FC7959-8AFA-4254-8188-2E30BCABEB1E}" dt="2019-10-07T03:56:05.567" v="3106"/>
          <ac:spMkLst>
            <pc:docMk/>
            <pc:sldMk cId="2472184747" sldId="270"/>
            <ac:spMk id="6" creationId="{D0DA106C-4D15-4B40-B348-BBAC854F5665}"/>
          </ac:spMkLst>
        </pc:spChg>
        <pc:spChg chg="add mod">
          <ac:chgData name="Janine White" userId="e2e72ea7f405bf34" providerId="LiveId" clId="{41FC7959-8AFA-4254-8188-2E30BCABEB1E}" dt="2019-10-07T04:00:01.321" v="3406" actId="20577"/>
          <ac:spMkLst>
            <pc:docMk/>
            <pc:sldMk cId="2472184747" sldId="270"/>
            <ac:spMk id="7" creationId="{B48408D5-2669-47FE-AD6F-3747CAC875C9}"/>
          </ac:spMkLst>
        </pc:spChg>
        <pc:picChg chg="add mod">
          <ac:chgData name="Janine White" userId="e2e72ea7f405bf34" providerId="LiveId" clId="{41FC7959-8AFA-4254-8188-2E30BCABEB1E}" dt="2019-10-07T03:56:14.659" v="3107" actId="1076"/>
          <ac:picMkLst>
            <pc:docMk/>
            <pc:sldMk cId="2472184747" sldId="270"/>
            <ac:picMk id="3" creationId="{38785A06-75A9-4EEA-A5A2-42B5A1DF7D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quandl.com/data/ZILLOW-Zillow-Real-Estate-Research" TargetMode="External"/><Relationship Id="rId1" Type="http://schemas.openxmlformats.org/officeDocument/2006/relationships/slideLayout" Target="../slideLayouts/slideLayout2.xml"/><Relationship Id="rId4" Type="http://schemas.openxmlformats.org/officeDocument/2006/relationships/hyperlink" Target="https://www.bls.gov/data/#pr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67D-E3D0-41C5-A54A-72BAB6C09665}"/>
              </a:ext>
            </a:extLst>
          </p:cNvPr>
          <p:cNvSpPr>
            <a:spLocks noGrp="1"/>
          </p:cNvSpPr>
          <p:nvPr>
            <p:ph type="ctrTitle"/>
          </p:nvPr>
        </p:nvSpPr>
        <p:spPr>
          <a:xfrm>
            <a:off x="1915128" y="1373898"/>
            <a:ext cx="8361229" cy="1837990"/>
          </a:xfrm>
        </p:spPr>
        <p:txBody>
          <a:bodyPr/>
          <a:lstStyle/>
          <a:p>
            <a:r>
              <a:rPr lang="en-US" sz="5400" dirty="0"/>
              <a:t>Analysis of Phoenix, AZ Real Estate Trends</a:t>
            </a:r>
          </a:p>
        </p:txBody>
      </p:sp>
      <p:sp>
        <p:nvSpPr>
          <p:cNvPr id="3" name="Subtitle 2">
            <a:extLst>
              <a:ext uri="{FF2B5EF4-FFF2-40B4-BE49-F238E27FC236}">
                <a16:creationId xmlns:a16="http://schemas.microsoft.com/office/drawing/2014/main" id="{08BEF576-668E-4A91-B2EC-5DE9C79E2B6D}"/>
              </a:ext>
            </a:extLst>
          </p:cNvPr>
          <p:cNvSpPr>
            <a:spLocks noGrp="1"/>
          </p:cNvSpPr>
          <p:nvPr>
            <p:ph type="subTitle" idx="1"/>
          </p:nvPr>
        </p:nvSpPr>
        <p:spPr>
          <a:xfrm>
            <a:off x="2679906" y="3386497"/>
            <a:ext cx="6831673" cy="1723116"/>
          </a:xfrm>
        </p:spPr>
        <p:txBody>
          <a:bodyPr>
            <a:normAutofit fontScale="70000" lnSpcReduction="20000"/>
          </a:bodyPr>
          <a:lstStyle/>
          <a:p>
            <a:r>
              <a:rPr lang="en-US" dirty="0"/>
              <a:t>10/8/2019</a:t>
            </a:r>
          </a:p>
          <a:p>
            <a:endParaRPr lang="en-US" dirty="0"/>
          </a:p>
          <a:p>
            <a:r>
              <a:rPr lang="en-US" b="1" dirty="0"/>
              <a:t>Proletariats</a:t>
            </a:r>
          </a:p>
          <a:p>
            <a:endParaRPr lang="en-US" b="1" dirty="0"/>
          </a:p>
          <a:p>
            <a:r>
              <a:rPr lang="en-US" dirty="0"/>
              <a:t>Janine White</a:t>
            </a:r>
          </a:p>
          <a:p>
            <a:r>
              <a:rPr lang="en-US" dirty="0"/>
              <a:t>Jordan </a:t>
            </a:r>
            <a:r>
              <a:rPr lang="en-US" dirty="0" err="1"/>
              <a:t>DellaMaddalena</a:t>
            </a:r>
            <a:endParaRPr lang="en-US" dirty="0"/>
          </a:p>
          <a:p>
            <a:r>
              <a:rPr lang="en-US" dirty="0" err="1"/>
              <a:t>WeiWei</a:t>
            </a:r>
            <a:r>
              <a:rPr lang="en-US" dirty="0"/>
              <a:t> Tan</a:t>
            </a:r>
          </a:p>
        </p:txBody>
      </p:sp>
    </p:spTree>
    <p:extLst>
      <p:ext uri="{BB962C8B-B14F-4D97-AF65-F5344CB8AC3E}">
        <p14:creationId xmlns:p14="http://schemas.microsoft.com/office/powerpoint/2010/main" val="14552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lstStyle/>
          <a:p>
            <a:r>
              <a:rPr lang="en-US" dirty="0"/>
              <a:t>Phoenix, AZ Real Estate</a:t>
            </a:r>
            <a:br>
              <a:rPr lang="en-US" dirty="0"/>
            </a:br>
            <a:r>
              <a:rPr lang="en-US" dirty="0"/>
              <a:t>Monthly Sales Counts and Prices by Tier</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tretch>
            <a:fillRect/>
          </a:stretch>
        </p:blipFill>
        <p:spPr>
          <a:xfrm>
            <a:off x="1428750" y="1589616"/>
            <a:ext cx="6070600" cy="5058834"/>
          </a:xfrm>
        </p:spPr>
      </p:pic>
      <p:graphicFrame>
        <p:nvGraphicFramePr>
          <p:cNvPr id="7" name="Table 7">
            <a:extLst>
              <a:ext uri="{FF2B5EF4-FFF2-40B4-BE49-F238E27FC236}">
                <a16:creationId xmlns:a16="http://schemas.microsoft.com/office/drawing/2014/main" id="{07DF74E6-E082-4DBC-A9F2-FF1F0E32C9D6}"/>
              </a:ext>
            </a:extLst>
          </p:cNvPr>
          <p:cNvGraphicFramePr>
            <a:graphicFrameLocks noGrp="1"/>
          </p:cNvGraphicFramePr>
          <p:nvPr>
            <p:extLst>
              <p:ext uri="{D42A27DB-BD31-4B8C-83A1-F6EECF244321}">
                <p14:modId xmlns:p14="http://schemas.microsoft.com/office/powerpoint/2010/main" val="211558978"/>
              </p:ext>
            </p:extLst>
          </p:nvPr>
        </p:nvGraphicFramePr>
        <p:xfrm>
          <a:off x="7842250" y="1563792"/>
          <a:ext cx="3930650" cy="1740564"/>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411137643"/>
                    </a:ext>
                  </a:extLst>
                </a:gridCol>
                <a:gridCol w="2470150">
                  <a:extLst>
                    <a:ext uri="{9D8B030D-6E8A-4147-A177-3AD203B41FA5}">
                      <a16:colId xmlns:a16="http://schemas.microsoft.com/office/drawing/2014/main" val="1168230022"/>
                    </a:ext>
                  </a:extLst>
                </a:gridCol>
              </a:tblGrid>
              <a:tr h="586925">
                <a:tc>
                  <a:txBody>
                    <a:bodyPr/>
                    <a:lstStyle/>
                    <a:p>
                      <a:r>
                        <a:rPr lang="en-US" dirty="0"/>
                        <a:t>Tier</a:t>
                      </a:r>
                    </a:p>
                  </a:txBody>
                  <a:tcPr/>
                </a:tc>
                <a:tc>
                  <a:txBody>
                    <a:bodyPr/>
                    <a:lstStyle/>
                    <a:p>
                      <a:r>
                        <a:rPr lang="en-US" dirty="0"/>
                        <a:t>Median Price Range</a:t>
                      </a:r>
                    </a:p>
                    <a:p>
                      <a:r>
                        <a:rPr lang="en-US" dirty="0"/>
                        <a:t>2008 - 2019</a:t>
                      </a:r>
                    </a:p>
                  </a:txBody>
                  <a:tcPr/>
                </a:tc>
                <a:extLst>
                  <a:ext uri="{0D108BD9-81ED-4DB2-BD59-A6C34878D82A}">
                    <a16:rowId xmlns:a16="http://schemas.microsoft.com/office/drawing/2014/main" val="407939484"/>
                  </a:ext>
                </a:extLst>
              </a:tr>
              <a:tr h="366828">
                <a:tc>
                  <a:txBody>
                    <a:bodyPr/>
                    <a:lstStyle/>
                    <a:p>
                      <a:r>
                        <a:rPr lang="en-US" dirty="0"/>
                        <a:t>Bottom Third</a:t>
                      </a:r>
                    </a:p>
                  </a:txBody>
                  <a:tcPr/>
                </a:tc>
                <a:tc>
                  <a:txBody>
                    <a:bodyPr/>
                    <a:lstStyle/>
                    <a:p>
                      <a:r>
                        <a:rPr lang="en-US" dirty="0"/>
                        <a:t>$43,100 – $157,300</a:t>
                      </a:r>
                    </a:p>
                  </a:txBody>
                  <a:tcPr/>
                </a:tc>
                <a:extLst>
                  <a:ext uri="{0D108BD9-81ED-4DB2-BD59-A6C34878D82A}">
                    <a16:rowId xmlns:a16="http://schemas.microsoft.com/office/drawing/2014/main" val="3104798700"/>
                  </a:ext>
                </a:extLst>
              </a:tr>
              <a:tr h="366828">
                <a:tc>
                  <a:txBody>
                    <a:bodyPr/>
                    <a:lstStyle/>
                    <a:p>
                      <a:r>
                        <a:rPr lang="en-US" dirty="0"/>
                        <a:t>Middle Third</a:t>
                      </a:r>
                    </a:p>
                  </a:txBody>
                  <a:tcPr/>
                </a:tc>
                <a:tc>
                  <a:txBody>
                    <a:bodyPr/>
                    <a:lstStyle/>
                    <a:p>
                      <a:r>
                        <a:rPr lang="en-US" dirty="0"/>
                        <a:t>$130,300 - $271,400</a:t>
                      </a:r>
                    </a:p>
                  </a:txBody>
                  <a:tcPr/>
                </a:tc>
                <a:extLst>
                  <a:ext uri="{0D108BD9-81ED-4DB2-BD59-A6C34878D82A}">
                    <a16:rowId xmlns:a16="http://schemas.microsoft.com/office/drawing/2014/main" val="2250980138"/>
                  </a:ext>
                </a:extLst>
              </a:tr>
              <a:tr h="366828">
                <a:tc>
                  <a:txBody>
                    <a:bodyPr/>
                    <a:lstStyle/>
                    <a:p>
                      <a:r>
                        <a:rPr lang="en-US" dirty="0"/>
                        <a:t>Top Third</a:t>
                      </a:r>
                    </a:p>
                  </a:txBody>
                  <a:tcPr/>
                </a:tc>
                <a:tc>
                  <a:txBody>
                    <a:bodyPr/>
                    <a:lstStyle/>
                    <a:p>
                      <a:r>
                        <a:rPr lang="en-US" dirty="0"/>
                        <a:t>$279,100 – $489,900</a:t>
                      </a:r>
                    </a:p>
                  </a:txBody>
                  <a:tcPr/>
                </a:tc>
                <a:extLst>
                  <a:ext uri="{0D108BD9-81ED-4DB2-BD59-A6C34878D82A}">
                    <a16:rowId xmlns:a16="http://schemas.microsoft.com/office/drawing/2014/main" val="1190656882"/>
                  </a:ext>
                </a:extLst>
              </a:tr>
            </a:tbl>
          </a:graphicData>
        </a:graphic>
      </p:graphicFrame>
      <p:sp>
        <p:nvSpPr>
          <p:cNvPr id="9" name="TextBox 8">
            <a:extLst>
              <a:ext uri="{FF2B5EF4-FFF2-40B4-BE49-F238E27FC236}">
                <a16:creationId xmlns:a16="http://schemas.microsoft.com/office/drawing/2014/main" id="{3014E12D-AC30-45C6-8E57-2F2504A9EE49}"/>
              </a:ext>
            </a:extLst>
          </p:cNvPr>
          <p:cNvSpPr txBox="1"/>
          <p:nvPr/>
        </p:nvSpPr>
        <p:spPr>
          <a:xfrm>
            <a:off x="7842251" y="3898900"/>
            <a:ext cx="3886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tier was more immediately affected by the housing crisis of the Great Recession and accounted for most of the foreclosures.</a:t>
            </a:r>
          </a:p>
          <a:p>
            <a:pPr marL="285750" indent="-285750">
              <a:buFont typeface="Arial" panose="020B0604020202020204" pitchFamily="34" charset="0"/>
              <a:buChar char="•"/>
            </a:pPr>
            <a:r>
              <a:rPr lang="en-US" dirty="0"/>
              <a:t>All tiers appear to have similar price trends, with the middle tier least affected in the first year. </a:t>
            </a:r>
          </a:p>
        </p:txBody>
      </p:sp>
    </p:spTree>
    <p:extLst>
      <p:ext uri="{BB962C8B-B14F-4D97-AF65-F5344CB8AC3E}">
        <p14:creationId xmlns:p14="http://schemas.microsoft.com/office/powerpoint/2010/main" val="382172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normAutofit/>
          </a:bodyPr>
          <a:lstStyle/>
          <a:p>
            <a:r>
              <a:rPr lang="en-US" dirty="0"/>
              <a:t>Phoenix, AZ Real Estate</a:t>
            </a:r>
            <a:br>
              <a:rPr lang="en-US" dirty="0"/>
            </a:br>
            <a:r>
              <a:rPr lang="en-US" dirty="0"/>
              <a:t>Annual Sales Counts and Price Changes</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rcRect/>
          <a:stretch/>
        </p:blipFill>
        <p:spPr>
          <a:xfrm>
            <a:off x="1390650" y="1589617"/>
            <a:ext cx="6070600" cy="5058833"/>
          </a:xfrm>
        </p:spPr>
      </p:pic>
      <p:sp>
        <p:nvSpPr>
          <p:cNvPr id="6" name="TextBox 5">
            <a:extLst>
              <a:ext uri="{FF2B5EF4-FFF2-40B4-BE49-F238E27FC236}">
                <a16:creationId xmlns:a16="http://schemas.microsoft.com/office/drawing/2014/main" id="{DC2EDDA6-78FC-4A46-BCF8-29C0E7AED2DA}"/>
              </a:ext>
            </a:extLst>
          </p:cNvPr>
          <p:cNvSpPr txBox="1"/>
          <p:nvPr/>
        </p:nvSpPr>
        <p:spPr>
          <a:xfrm>
            <a:off x="7696201" y="1589617"/>
            <a:ext cx="3886200" cy="4801314"/>
          </a:xfrm>
          <a:prstGeom prst="rect">
            <a:avLst/>
          </a:prstGeom>
          <a:noFill/>
        </p:spPr>
        <p:txBody>
          <a:bodyPr wrap="square" rtlCol="0">
            <a:spAutoFit/>
          </a:bodyPr>
          <a:lstStyle/>
          <a:p>
            <a:r>
              <a:rPr lang="en-US" dirty="0"/>
              <a:t>Coefficients of OLS regression by year were used to find the direction of annual change.  The difference between the smallest and largest annual counts are prices are plotted, positive if counts or prices increased and negative if they decreased.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bottom tier sales count tracked with the foreclosures rate until 2012.</a:t>
            </a:r>
          </a:p>
          <a:p>
            <a:pPr marL="285750" indent="-285750">
              <a:buFont typeface="Arial" panose="020B0604020202020204" pitchFamily="34" charset="0"/>
              <a:buChar char="•"/>
            </a:pPr>
            <a:r>
              <a:rPr lang="en-US" dirty="0"/>
              <a:t>Bottom and top tier sales prices were  initially most affect by the Great Recession, although top tier prices struggled the most to recover between 2012 and 2016. </a:t>
            </a:r>
          </a:p>
        </p:txBody>
      </p:sp>
    </p:spTree>
    <p:extLst>
      <p:ext uri="{BB962C8B-B14F-4D97-AF65-F5344CB8AC3E}">
        <p14:creationId xmlns:p14="http://schemas.microsoft.com/office/powerpoint/2010/main" val="11938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C959-14E2-45C3-A426-FE46FF76AAA4}"/>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4EC7C2D8-B69D-40B3-AE65-5F6716E340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378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5AA-D135-4ABB-8CA6-14ACDF799F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50FF8A-0AF1-4455-AEFB-D5AF35F85F6A}"/>
              </a:ext>
            </a:extLst>
          </p:cNvPr>
          <p:cNvSpPr>
            <a:spLocks noGrp="1"/>
          </p:cNvSpPr>
          <p:nvPr>
            <p:ph idx="1"/>
          </p:nvPr>
        </p:nvSpPr>
        <p:spPr/>
        <p:txBody>
          <a:bodyPr/>
          <a:lstStyle/>
          <a:p>
            <a:r>
              <a:rPr lang="en-US" dirty="0"/>
              <a:t>Phoenix rents and home prices are rising faster than Phoenix and US CPI.  Phoenix CPI is rising faster than US CPI.</a:t>
            </a:r>
          </a:p>
          <a:p>
            <a:r>
              <a:rPr lang="en-US" dirty="0"/>
              <a:t>Median home sales prices are closely related to employment. During the Great Recession, home prices fell faster than </a:t>
            </a:r>
            <a:r>
              <a:rPr lang="en-US"/>
              <a:t>employment.</a:t>
            </a:r>
            <a:endParaRPr lang="en-US" dirty="0"/>
          </a:p>
          <a:p>
            <a:r>
              <a:rPr lang="en-US" dirty="0"/>
              <a:t>The bottom tier was most affected by the housing bubble Great Recession in counts and sales prices, but the top tier also struggled to recover once affected.</a:t>
            </a:r>
          </a:p>
        </p:txBody>
      </p:sp>
    </p:spTree>
    <p:extLst>
      <p:ext uri="{BB962C8B-B14F-4D97-AF65-F5344CB8AC3E}">
        <p14:creationId xmlns:p14="http://schemas.microsoft.com/office/powerpoint/2010/main" val="4591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ECC7-908C-4424-8937-3B346CEEF2D9}"/>
              </a:ext>
            </a:extLst>
          </p:cNvPr>
          <p:cNvSpPr>
            <a:spLocks noGrp="1"/>
          </p:cNvSpPr>
          <p:nvPr>
            <p:ph type="title"/>
          </p:nvPr>
        </p:nvSpPr>
        <p:spPr/>
        <p:txBody>
          <a:bodyPr/>
          <a:lstStyle/>
          <a:p>
            <a:r>
              <a:rPr lang="en-US" dirty="0"/>
              <a:t>Methodology and Data Sources</a:t>
            </a:r>
          </a:p>
        </p:txBody>
      </p:sp>
      <p:sp>
        <p:nvSpPr>
          <p:cNvPr id="2" name="Text Placeholder 1">
            <a:extLst>
              <a:ext uri="{FF2B5EF4-FFF2-40B4-BE49-F238E27FC236}">
                <a16:creationId xmlns:a16="http://schemas.microsoft.com/office/drawing/2014/main" id="{9CB00850-6FF5-4BD3-8EA8-43C5318801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54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308-51A3-4F2A-AD5A-4B3AC939AA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F45EE-9D02-4BAB-B5D1-7C39EBFFD20F}"/>
              </a:ext>
            </a:extLst>
          </p:cNvPr>
          <p:cNvSpPr>
            <a:spLocks noGrp="1"/>
          </p:cNvSpPr>
          <p:nvPr>
            <p:ph idx="1"/>
          </p:nvPr>
        </p:nvSpPr>
        <p:spPr>
          <a:xfrm>
            <a:off x="1371600" y="1638300"/>
            <a:ext cx="9601200" cy="3581400"/>
          </a:xfrm>
        </p:spPr>
        <p:txBody>
          <a:bodyPr>
            <a:normAutofit fontScale="70000" lnSpcReduction="20000"/>
          </a:bodyPr>
          <a:lstStyle/>
          <a:p>
            <a:r>
              <a:rPr lang="en-US" dirty="0"/>
              <a:t>We decided to research Phoenix, AZ real estate prices.</a:t>
            </a:r>
          </a:p>
          <a:p>
            <a:pPr lvl="1"/>
            <a:r>
              <a:rPr lang="en-US" dirty="0"/>
              <a:t>We looked for datasets related to real estate prices. At </a:t>
            </a:r>
            <a:r>
              <a:rPr lang="en-US" dirty="0" err="1"/>
              <a:t>Quandl</a:t>
            </a:r>
            <a:r>
              <a:rPr lang="en-US" dirty="0"/>
              <a:t> we found Zillow aggregate data with 25 datasets related to Phoenix, AZ.</a:t>
            </a:r>
          </a:p>
          <a:p>
            <a:pPr lvl="1"/>
            <a:r>
              <a:rPr lang="en-US" dirty="0"/>
              <a:t>We also wanted to compare the real estate prices to inflation and found the Bureau of Labor Statistics consumer price index (CPI) data.</a:t>
            </a:r>
          </a:p>
          <a:p>
            <a:pPr lvl="1"/>
            <a:r>
              <a:rPr lang="en-US" dirty="0"/>
              <a:t>Critical Questions</a:t>
            </a:r>
          </a:p>
          <a:p>
            <a:pPr lvl="2"/>
            <a:r>
              <a:rPr lang="en-US" dirty="0"/>
              <a:t>Are real estate prices related to inflation in consumer prices?</a:t>
            </a:r>
          </a:p>
          <a:p>
            <a:pPr lvl="2"/>
            <a:r>
              <a:rPr lang="en-US" dirty="0"/>
              <a:t>Are real estate prices related to employment?</a:t>
            </a:r>
          </a:p>
          <a:p>
            <a:pPr lvl="2"/>
            <a:r>
              <a:rPr lang="en-US" dirty="0"/>
              <a:t>Were socioeconomic classes affected differently by the real estate boom and bust of the Great Recession?  </a:t>
            </a:r>
          </a:p>
          <a:p>
            <a:r>
              <a:rPr lang="en-US" dirty="0"/>
              <a:t>Data was downloaded and cleaned,</a:t>
            </a:r>
          </a:p>
          <a:p>
            <a:pPr lvl="1"/>
            <a:r>
              <a:rPr lang="en-US" dirty="0"/>
              <a:t>25 Zillow datasets were downloaded from </a:t>
            </a:r>
            <a:r>
              <a:rPr lang="en-US" dirty="0" err="1"/>
              <a:t>Quandl</a:t>
            </a:r>
            <a:r>
              <a:rPr lang="en-US" dirty="0"/>
              <a:t>, aggregated and pivoted, then we selected the trends </a:t>
            </a:r>
            <a:r>
              <a:rPr lang="en-US"/>
              <a:t>of interest.</a:t>
            </a:r>
            <a:endParaRPr lang="en-US" dirty="0"/>
          </a:p>
          <a:p>
            <a:pPr lvl="1"/>
            <a:r>
              <a:rPr lang="en-US" dirty="0"/>
              <a:t>CPI and Employment data was downloaded from Bureau of Labor Statistics.</a:t>
            </a:r>
          </a:p>
          <a:p>
            <a:r>
              <a:rPr lang="en-US" dirty="0"/>
              <a:t>Data was merged, analyzed and plotted.</a:t>
            </a:r>
          </a:p>
          <a:p>
            <a:endParaRPr lang="en-US" dirty="0"/>
          </a:p>
        </p:txBody>
      </p:sp>
    </p:spTree>
    <p:extLst>
      <p:ext uri="{BB962C8B-B14F-4D97-AF65-F5344CB8AC3E}">
        <p14:creationId xmlns:p14="http://schemas.microsoft.com/office/powerpoint/2010/main" val="20588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649-4511-4902-BF7F-C550F6A11B2E}"/>
              </a:ext>
            </a:extLst>
          </p:cNvPr>
          <p:cNvSpPr>
            <a:spLocks noGrp="1"/>
          </p:cNvSpPr>
          <p:nvPr>
            <p:ph type="title"/>
          </p:nvPr>
        </p:nvSpPr>
        <p:spPr/>
        <p:txBody>
          <a:bodyPr/>
          <a:lstStyle/>
          <a:p>
            <a:r>
              <a:rPr lang="en-US" dirty="0"/>
              <a:t>Monthly Data Sources</a:t>
            </a:r>
          </a:p>
        </p:txBody>
      </p:sp>
      <p:sp>
        <p:nvSpPr>
          <p:cNvPr id="3" name="Content Placeholder 2">
            <a:extLst>
              <a:ext uri="{FF2B5EF4-FFF2-40B4-BE49-F238E27FC236}">
                <a16:creationId xmlns:a16="http://schemas.microsoft.com/office/drawing/2014/main" id="{C6F0A1BE-F62D-4E72-831E-A18BDB4CFBB8}"/>
              </a:ext>
            </a:extLst>
          </p:cNvPr>
          <p:cNvSpPr>
            <a:spLocks noGrp="1"/>
          </p:cNvSpPr>
          <p:nvPr>
            <p:ph idx="1"/>
          </p:nvPr>
        </p:nvSpPr>
        <p:spPr>
          <a:xfrm>
            <a:off x="1371600" y="1625600"/>
            <a:ext cx="9601200" cy="3784600"/>
          </a:xfrm>
        </p:spPr>
        <p:txBody>
          <a:bodyPr>
            <a:normAutofit fontScale="70000" lnSpcReduction="20000"/>
          </a:bodyPr>
          <a:lstStyle/>
          <a:p>
            <a:r>
              <a:rPr lang="en-US" dirty="0" err="1">
                <a:hlinkClick r:id="rId2"/>
              </a:rPr>
              <a:t>Quandl</a:t>
            </a:r>
            <a:r>
              <a:rPr lang="en-US" dirty="0">
                <a:hlinkClick r:id="rId2"/>
              </a:rPr>
              <a:t> Zillow Real Estate Research</a:t>
            </a:r>
            <a:r>
              <a:rPr lang="en-US" dirty="0"/>
              <a:t> (</a:t>
            </a:r>
            <a:r>
              <a:rPr lang="en-US" dirty="0">
                <a:hlinkClick r:id="rId3"/>
              </a:rPr>
              <a:t>Zillow Research</a:t>
            </a:r>
            <a:r>
              <a:rPr lang="en-US" dirty="0"/>
              <a:t>) </a:t>
            </a:r>
          </a:p>
          <a:p>
            <a:pPr lvl="1"/>
            <a:r>
              <a:rPr lang="en-US" dirty="0"/>
              <a:t>C36159_SCSABT - Median Sales Count Bottom Tier</a:t>
            </a:r>
          </a:p>
          <a:p>
            <a:pPr lvl="1"/>
            <a:r>
              <a:rPr lang="en-US" dirty="0"/>
              <a:t>C36159_SCSAMT - Median Sales Count Middle Tier</a:t>
            </a:r>
          </a:p>
          <a:p>
            <a:pPr lvl="1"/>
            <a:r>
              <a:rPr lang="en-US" dirty="0"/>
              <a:t>C36159_SCSATT - Median Sales Count Middle Tier</a:t>
            </a:r>
          </a:p>
          <a:p>
            <a:pPr lvl="1"/>
            <a:r>
              <a:rPr lang="en-US" dirty="0"/>
              <a:t>C36159_SP – Median Sales Price</a:t>
            </a:r>
          </a:p>
          <a:p>
            <a:pPr lvl="1"/>
            <a:r>
              <a:rPr lang="en-US" dirty="0"/>
              <a:t>C36159_SPBT - Median Sales Price Bottom Tier</a:t>
            </a:r>
          </a:p>
          <a:p>
            <a:pPr lvl="1"/>
            <a:r>
              <a:rPr lang="en-US" dirty="0"/>
              <a:t>C36159_SPMT - Median Sales Price Middle Tier</a:t>
            </a:r>
          </a:p>
          <a:p>
            <a:pPr lvl="1"/>
            <a:r>
              <a:rPr lang="en-US" dirty="0"/>
              <a:t>C36159_SPTT - Median Sales Price Top Tier</a:t>
            </a:r>
          </a:p>
          <a:p>
            <a:pPr lvl="1"/>
            <a:r>
              <a:rPr lang="en-US" dirty="0"/>
              <a:t>C36159_FOR10K - Foreclosure rate per 10,000 homes</a:t>
            </a:r>
          </a:p>
          <a:p>
            <a:pPr lvl="1"/>
            <a:r>
              <a:rPr lang="en-US" dirty="0"/>
              <a:t>M14_PRRAH – Price to Rent Ratio</a:t>
            </a:r>
          </a:p>
          <a:p>
            <a:r>
              <a:rPr lang="en-US" dirty="0">
                <a:hlinkClick r:id="rId4"/>
              </a:rPr>
              <a:t>Bureau of Labor Statistics</a:t>
            </a:r>
            <a:endParaRPr lang="en-US" dirty="0"/>
          </a:p>
          <a:p>
            <a:pPr lvl="1"/>
            <a:r>
              <a:rPr lang="en-US" dirty="0"/>
              <a:t>Consumer Price Index</a:t>
            </a:r>
          </a:p>
          <a:p>
            <a:pPr lvl="1"/>
            <a:r>
              <a:rPr lang="en-US" dirty="0"/>
              <a:t>Primary Residence, Rent</a:t>
            </a:r>
          </a:p>
          <a:p>
            <a:pPr lvl="1"/>
            <a:r>
              <a:rPr lang="en-US" dirty="0"/>
              <a:t>Employment</a:t>
            </a:r>
          </a:p>
        </p:txBody>
      </p:sp>
    </p:spTree>
    <p:extLst>
      <p:ext uri="{BB962C8B-B14F-4D97-AF65-F5344CB8AC3E}">
        <p14:creationId xmlns:p14="http://schemas.microsoft.com/office/powerpoint/2010/main" val="9075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Inflation</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3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 Inflation</a:t>
            </a:r>
          </a:p>
        </p:txBody>
      </p:sp>
      <p:pic>
        <p:nvPicPr>
          <p:cNvPr id="3" name="Content Placeholder 2">
            <a:extLst>
              <a:ext uri="{FF2B5EF4-FFF2-40B4-BE49-F238E27FC236}">
                <a16:creationId xmlns:a16="http://schemas.microsoft.com/office/drawing/2014/main" id="{1024CA76-0FC2-4369-9562-5E13FE2BE4FD}"/>
              </a:ext>
            </a:extLst>
          </p:cNvPr>
          <p:cNvPicPr>
            <a:picLocks noGrp="1" noChangeAspect="1"/>
          </p:cNvPicPr>
          <p:nvPr>
            <p:ph idx="1"/>
          </p:nvPr>
        </p:nvPicPr>
        <p:blipFill>
          <a:blip r:embed="rId2"/>
          <a:stretch>
            <a:fillRect/>
          </a:stretch>
        </p:blipFill>
        <p:spPr>
          <a:xfrm>
            <a:off x="1371600" y="1428750"/>
            <a:ext cx="7162799" cy="3581400"/>
          </a:xfrm>
        </p:spPr>
      </p:pic>
      <p:sp>
        <p:nvSpPr>
          <p:cNvPr id="6" name="TextBox 5">
            <a:extLst>
              <a:ext uri="{FF2B5EF4-FFF2-40B4-BE49-F238E27FC236}">
                <a16:creationId xmlns:a16="http://schemas.microsoft.com/office/drawing/2014/main" id="{579A1985-FFDB-4B14-96C6-37CF26C427BF}"/>
              </a:ext>
            </a:extLst>
          </p:cNvPr>
          <p:cNvSpPr txBox="1"/>
          <p:nvPr/>
        </p:nvSpPr>
        <p:spPr>
          <a:xfrm>
            <a:off x="8884023" y="97491"/>
            <a:ext cx="3044353" cy="5909310"/>
          </a:xfrm>
          <a:prstGeom prst="rect">
            <a:avLst/>
          </a:prstGeom>
          <a:noFill/>
        </p:spPr>
        <p:txBody>
          <a:bodyPr wrap="square" rtlCol="0">
            <a:spAutoFit/>
          </a:bodyPr>
          <a:lstStyle/>
          <a:p>
            <a:r>
              <a:rPr lang="en-US" dirty="0"/>
              <a:t>We can see on the graph that between 2010-10-31 and 2018-12-31 the average price of goods in America increased by 14%.</a:t>
            </a:r>
          </a:p>
          <a:p>
            <a:endParaRPr lang="en-US" dirty="0"/>
          </a:p>
          <a:p>
            <a:r>
              <a:rPr lang="en-US" dirty="0"/>
              <a:t> Using the 'OER' as an estimate for US rental values we can see that on average, rents have gone up 24.6% from 2010-10-31 to 2018-12-31.</a:t>
            </a:r>
          </a:p>
          <a:p>
            <a:endParaRPr lang="en-US" dirty="0"/>
          </a:p>
          <a:p>
            <a:r>
              <a:rPr lang="en-US" dirty="0"/>
              <a:t>The average rent in Phoenix has increased by 56%, over twice as fast as the national average.</a:t>
            </a:r>
          </a:p>
          <a:p>
            <a:endParaRPr lang="en-US" dirty="0"/>
          </a:p>
          <a:p>
            <a:r>
              <a:rPr lang="en-US" dirty="0"/>
              <a:t>In 2015 housing prices began to increasingly outpace increases in rents.</a:t>
            </a:r>
          </a:p>
        </p:txBody>
      </p:sp>
      <p:sp>
        <p:nvSpPr>
          <p:cNvPr id="2" name="TextBox 1">
            <a:extLst>
              <a:ext uri="{FF2B5EF4-FFF2-40B4-BE49-F238E27FC236}">
                <a16:creationId xmlns:a16="http://schemas.microsoft.com/office/drawing/2014/main" id="{13636D2A-98AD-4DB7-8CD0-02AAEF9E1168}"/>
              </a:ext>
            </a:extLst>
          </p:cNvPr>
          <p:cNvSpPr txBox="1"/>
          <p:nvPr/>
        </p:nvSpPr>
        <p:spPr>
          <a:xfrm flipH="1">
            <a:off x="3900541" y="5024718"/>
            <a:ext cx="4633857" cy="170777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6091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Employment</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490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a:xfrm>
            <a:off x="1441451" y="217113"/>
            <a:ext cx="9601200" cy="1485900"/>
          </a:xfrm>
        </p:spPr>
        <p:txBody>
          <a:bodyPr>
            <a:normAutofit fontScale="90000"/>
          </a:bodyPr>
          <a:lstStyle/>
          <a:p>
            <a:r>
              <a:rPr lang="en-US" dirty="0"/>
              <a:t>Phoenix, AZ</a:t>
            </a:r>
            <a:br>
              <a:rPr lang="en-US" dirty="0"/>
            </a:br>
            <a:r>
              <a:rPr lang="en-US" dirty="0"/>
              <a:t>Employment and Median Home Sale Prices</a:t>
            </a:r>
          </a:p>
        </p:txBody>
      </p:sp>
      <p:sp>
        <p:nvSpPr>
          <p:cNvPr id="7" name="TextBox 6">
            <a:extLst>
              <a:ext uri="{FF2B5EF4-FFF2-40B4-BE49-F238E27FC236}">
                <a16:creationId xmlns:a16="http://schemas.microsoft.com/office/drawing/2014/main" id="{B48408D5-2669-47FE-AD6F-3747CAC875C9}"/>
              </a:ext>
            </a:extLst>
          </p:cNvPr>
          <p:cNvSpPr txBox="1"/>
          <p:nvPr/>
        </p:nvSpPr>
        <p:spPr>
          <a:xfrm>
            <a:off x="1404691" y="4439511"/>
            <a:ext cx="9340850" cy="2062103"/>
          </a:xfrm>
          <a:prstGeom prst="rect">
            <a:avLst/>
          </a:prstGeom>
          <a:noFill/>
        </p:spPr>
        <p:txBody>
          <a:bodyPr wrap="square" rtlCol="0">
            <a:spAutoFit/>
          </a:bodyPr>
          <a:lstStyle/>
          <a:p>
            <a:r>
              <a:rPr lang="en-US" sz="1600" dirty="0"/>
              <a:t>Before 2009, the median sales price was about 225,000 which is almost hit the highest point in the recently 10 years. The employment number in phoenix area before 2009, which was before the Great Recession, was about 1900 thousands still not bad. Between 2009 to 2013, the Great Recession was happening, more and more people lost the job and they can’t afford the loan of the houses. There were lots of foreclosure houses in the market, the price of houses was dropped down to the lowest point in the recently 10 years, and the home prices even fell faster than employment. After 2013, which after the Great Recession, there were more and more people find the job, employment number was raising up, home prices are also raising up.</a:t>
            </a:r>
          </a:p>
        </p:txBody>
      </p:sp>
      <p:pic>
        <p:nvPicPr>
          <p:cNvPr id="3" name="Picture 2">
            <a:extLst>
              <a:ext uri="{FF2B5EF4-FFF2-40B4-BE49-F238E27FC236}">
                <a16:creationId xmlns:a16="http://schemas.microsoft.com/office/drawing/2014/main" id="{65E86DA0-47FB-4EA7-8205-B80F79785A6C}"/>
              </a:ext>
            </a:extLst>
          </p:cNvPr>
          <p:cNvPicPr>
            <a:picLocks noChangeAspect="1"/>
          </p:cNvPicPr>
          <p:nvPr/>
        </p:nvPicPr>
        <p:blipFill>
          <a:blip r:embed="rId2"/>
          <a:stretch>
            <a:fillRect/>
          </a:stretch>
        </p:blipFill>
        <p:spPr>
          <a:xfrm>
            <a:off x="1404691" y="1575494"/>
            <a:ext cx="6783577" cy="2826491"/>
          </a:xfrm>
          <a:prstGeom prst="rect">
            <a:avLst/>
          </a:prstGeom>
        </p:spPr>
      </p:pic>
    </p:spTree>
    <p:extLst>
      <p:ext uri="{BB962C8B-B14F-4D97-AF65-F5344CB8AC3E}">
        <p14:creationId xmlns:p14="http://schemas.microsoft.com/office/powerpoint/2010/main" val="24721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29E-8402-495A-9C7B-07309F50D8B9}"/>
              </a:ext>
            </a:extLst>
          </p:cNvPr>
          <p:cNvSpPr>
            <a:spLocks noGrp="1"/>
          </p:cNvSpPr>
          <p:nvPr>
            <p:ph type="title"/>
          </p:nvPr>
        </p:nvSpPr>
        <p:spPr/>
        <p:txBody>
          <a:bodyPr/>
          <a:lstStyle/>
          <a:p>
            <a:r>
              <a:rPr lang="en-US" dirty="0"/>
              <a:t>Tier Analysis</a:t>
            </a:r>
          </a:p>
        </p:txBody>
      </p:sp>
      <p:sp>
        <p:nvSpPr>
          <p:cNvPr id="3" name="Text Placeholder 2">
            <a:extLst>
              <a:ext uri="{FF2B5EF4-FFF2-40B4-BE49-F238E27FC236}">
                <a16:creationId xmlns:a16="http://schemas.microsoft.com/office/drawing/2014/main" id="{C0FE26A5-6464-461D-94DC-6FB4D59C2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44822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254</TotalTime>
  <Words>688</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Analysis of Phoenix, AZ Real Estate Trends</vt:lpstr>
      <vt:lpstr>Methodology and Data Sources</vt:lpstr>
      <vt:lpstr>Methodology</vt:lpstr>
      <vt:lpstr>Monthly Data Sources</vt:lpstr>
      <vt:lpstr>Inflation</vt:lpstr>
      <vt:lpstr>Phoenix, AZ Inflation</vt:lpstr>
      <vt:lpstr>Employment</vt:lpstr>
      <vt:lpstr>Phoenix, AZ Employment and Median Home Sale Prices</vt:lpstr>
      <vt:lpstr>Tier Analysis</vt:lpstr>
      <vt:lpstr>Phoenix, AZ Real Estate Monthly Sales Counts and Prices by Tier</vt:lpstr>
      <vt:lpstr>Phoenix, AZ Real Estate Annual Sales Counts and Price Changes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Phoenix, AZ Real Estate Trends</dc:title>
  <dc:creator>Janine White</dc:creator>
  <cp:lastModifiedBy>Janine White</cp:lastModifiedBy>
  <cp:revision>12</cp:revision>
  <dcterms:created xsi:type="dcterms:W3CDTF">2019-10-05T20:57:50Z</dcterms:created>
  <dcterms:modified xsi:type="dcterms:W3CDTF">2019-10-09T01:57:10Z</dcterms:modified>
</cp:coreProperties>
</file>