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9" r:id="rId4"/>
    <p:sldId id="257" r:id="rId5"/>
    <p:sldId id="265" r:id="rId6"/>
    <p:sldId id="266" r:id="rId7"/>
    <p:sldId id="269" r:id="rId8"/>
    <p:sldId id="270" r:id="rId9"/>
    <p:sldId id="264" r:id="rId10"/>
    <p:sldId id="261" r:id="rId11"/>
    <p:sldId id="262"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23" d="100"/>
          <a:sy n="123" d="100"/>
        </p:scale>
        <p:origin x="114"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ine White" userId="e2e72ea7f405bf34" providerId="LiveId" clId="{EC1F34D9-E194-46A7-A019-8D4C8E0ED686}"/>
    <pc:docChg chg="modSld">
      <pc:chgData name="Janine White" userId="e2e72ea7f405bf34" providerId="LiveId" clId="{EC1F34D9-E194-46A7-A019-8D4C8E0ED686}" dt="2019-10-08T20:13:50.757" v="385" actId="20577"/>
      <pc:docMkLst>
        <pc:docMk/>
      </pc:docMkLst>
      <pc:sldChg chg="addSp delSp modSp">
        <pc:chgData name="Janine White" userId="e2e72ea7f405bf34" providerId="LiveId" clId="{EC1F34D9-E194-46A7-A019-8D4C8E0ED686}" dt="2019-10-08T20:12:37.076" v="241" actId="20577"/>
        <pc:sldMkLst>
          <pc:docMk/>
          <pc:sldMk cId="609155619" sldId="266"/>
        </pc:sldMkLst>
        <pc:spChg chg="mod">
          <ac:chgData name="Janine White" userId="e2e72ea7f405bf34" providerId="LiveId" clId="{EC1F34D9-E194-46A7-A019-8D4C8E0ED686}" dt="2019-10-08T20:09:27.476" v="23" actId="20577"/>
          <ac:spMkLst>
            <pc:docMk/>
            <pc:sldMk cId="609155619" sldId="266"/>
            <ac:spMk id="4" creationId="{35AB63DF-FE22-4C0B-AA98-E1FC8FA1EB5E}"/>
          </ac:spMkLst>
        </pc:spChg>
        <pc:spChg chg="del">
          <ac:chgData name="Janine White" userId="e2e72ea7f405bf34" providerId="LiveId" clId="{EC1F34D9-E194-46A7-A019-8D4C8E0ED686}" dt="2019-10-08T20:08:57.202" v="0" actId="931"/>
          <ac:spMkLst>
            <pc:docMk/>
            <pc:sldMk cId="609155619" sldId="266"/>
            <ac:spMk id="5" creationId="{DF6C9317-988F-4F4D-BE7B-EA6348472100}"/>
          </ac:spMkLst>
        </pc:spChg>
        <pc:spChg chg="add mod">
          <ac:chgData name="Janine White" userId="e2e72ea7f405bf34" providerId="LiveId" clId="{EC1F34D9-E194-46A7-A019-8D4C8E0ED686}" dt="2019-10-08T20:12:37.076" v="241" actId="20577"/>
          <ac:spMkLst>
            <pc:docMk/>
            <pc:sldMk cId="609155619" sldId="266"/>
            <ac:spMk id="6" creationId="{579A1985-FFDB-4B14-96C6-37CF26C427BF}"/>
          </ac:spMkLst>
        </pc:spChg>
        <pc:picChg chg="add mod">
          <ac:chgData name="Janine White" userId="e2e72ea7f405bf34" providerId="LiveId" clId="{EC1F34D9-E194-46A7-A019-8D4C8E0ED686}" dt="2019-10-08T20:10:01.566" v="33" actId="1076"/>
          <ac:picMkLst>
            <pc:docMk/>
            <pc:sldMk cId="609155619" sldId="266"/>
            <ac:picMk id="3" creationId="{1024CA76-0FC2-4369-9562-5E13FE2BE4FD}"/>
          </ac:picMkLst>
        </pc:picChg>
      </pc:sldChg>
      <pc:sldChg chg="modSp">
        <pc:chgData name="Janine White" userId="e2e72ea7f405bf34" providerId="LiveId" clId="{EC1F34D9-E194-46A7-A019-8D4C8E0ED686}" dt="2019-10-08T20:13:50.757" v="385" actId="20577"/>
        <pc:sldMkLst>
          <pc:docMk/>
          <pc:sldMk cId="459163561" sldId="268"/>
        </pc:sldMkLst>
        <pc:spChg chg="mod">
          <ac:chgData name="Janine White" userId="e2e72ea7f405bf34" providerId="LiveId" clId="{EC1F34D9-E194-46A7-A019-8D4C8E0ED686}" dt="2019-10-08T20:13:50.757" v="385" actId="20577"/>
          <ac:spMkLst>
            <pc:docMk/>
            <pc:sldMk cId="459163561" sldId="268"/>
            <ac:spMk id="3" creationId="{1450FF8A-0AF1-4455-AEFB-D5AF35F85F6A}"/>
          </ac:spMkLst>
        </pc:spChg>
      </pc:sldChg>
    </pc:docChg>
  </pc:docChgLst>
  <pc:docChgLst>
    <pc:chgData name="Janine White" userId="e2e72ea7f405bf34" providerId="LiveId" clId="{41FC7959-8AFA-4254-8188-2E30BCABEB1E}"/>
    <pc:docChg chg="custSel addSld delSld modSld sldOrd">
      <pc:chgData name="Janine White" userId="e2e72ea7f405bf34" providerId="LiveId" clId="{41FC7959-8AFA-4254-8188-2E30BCABEB1E}" dt="2019-10-07T04:00:40.328" v="3408"/>
      <pc:docMkLst>
        <pc:docMk/>
      </pc:docMkLst>
      <pc:sldChg chg="modSp">
        <pc:chgData name="Janine White" userId="e2e72ea7f405bf34" providerId="LiveId" clId="{41FC7959-8AFA-4254-8188-2E30BCABEB1E}" dt="2019-10-06T22:11:53.312" v="1256" actId="20577"/>
        <pc:sldMkLst>
          <pc:docMk/>
          <pc:sldMk cId="1455236208" sldId="256"/>
        </pc:sldMkLst>
        <pc:spChg chg="mod">
          <ac:chgData name="Janine White" userId="e2e72ea7f405bf34" providerId="LiveId" clId="{41FC7959-8AFA-4254-8188-2E30BCABEB1E}" dt="2019-10-05T21:01:38.346" v="20" actId="14100"/>
          <ac:spMkLst>
            <pc:docMk/>
            <pc:sldMk cId="1455236208" sldId="256"/>
            <ac:spMk id="2" creationId="{3B9EF67D-E3D0-41C5-A54A-72BAB6C09665}"/>
          </ac:spMkLst>
        </pc:spChg>
        <pc:spChg chg="mod">
          <ac:chgData name="Janine White" userId="e2e72ea7f405bf34" providerId="LiveId" clId="{41FC7959-8AFA-4254-8188-2E30BCABEB1E}" dt="2019-10-06T22:11:53.312" v="1256" actId="20577"/>
          <ac:spMkLst>
            <pc:docMk/>
            <pc:sldMk cId="1455236208" sldId="256"/>
            <ac:spMk id="3" creationId="{08BEF576-668E-4A91-B2EC-5DE9C79E2B6D}"/>
          </ac:spMkLst>
        </pc:spChg>
      </pc:sldChg>
      <pc:sldChg chg="modSp add ord">
        <pc:chgData name="Janine White" userId="e2e72ea7f405bf34" providerId="LiveId" clId="{41FC7959-8AFA-4254-8188-2E30BCABEB1E}" dt="2019-10-07T03:29:30.903" v="3046" actId="20577"/>
        <pc:sldMkLst>
          <pc:docMk/>
          <pc:sldMk cId="907505267" sldId="257"/>
        </pc:sldMkLst>
        <pc:spChg chg="mod">
          <ac:chgData name="Janine White" userId="e2e72ea7f405bf34" providerId="LiveId" clId="{41FC7959-8AFA-4254-8188-2E30BCABEB1E}" dt="2019-10-07T03:28:54.871" v="3036" actId="20577"/>
          <ac:spMkLst>
            <pc:docMk/>
            <pc:sldMk cId="907505267" sldId="257"/>
            <ac:spMk id="2" creationId="{9090C649-4511-4902-BF7F-C550F6A11B2E}"/>
          </ac:spMkLst>
        </pc:spChg>
        <pc:spChg chg="mod">
          <ac:chgData name="Janine White" userId="e2e72ea7f405bf34" providerId="LiveId" clId="{41FC7959-8AFA-4254-8188-2E30BCABEB1E}" dt="2019-10-07T03:29:30.903" v="3046" actId="20577"/>
          <ac:spMkLst>
            <pc:docMk/>
            <pc:sldMk cId="907505267" sldId="257"/>
            <ac:spMk id="3" creationId="{C6F0A1BE-F62D-4E72-831E-A18BDB4CFBB8}"/>
          </ac:spMkLst>
        </pc:spChg>
      </pc:sldChg>
      <pc:sldChg chg="modSp add del ord">
        <pc:chgData name="Janine White" userId="e2e72ea7f405bf34" providerId="LiveId" clId="{41FC7959-8AFA-4254-8188-2E30BCABEB1E}" dt="2019-10-06T22:06:32.873" v="1109" actId="2696"/>
        <pc:sldMkLst>
          <pc:docMk/>
          <pc:sldMk cId="222060644" sldId="258"/>
        </pc:sldMkLst>
        <pc:spChg chg="mod">
          <ac:chgData name="Janine White" userId="e2e72ea7f405bf34" providerId="LiveId" clId="{41FC7959-8AFA-4254-8188-2E30BCABEB1E}" dt="2019-10-06T21:58:13.269" v="489" actId="20577"/>
          <ac:spMkLst>
            <pc:docMk/>
            <pc:sldMk cId="222060644" sldId="258"/>
            <ac:spMk id="3" creationId="{C6F0A1BE-F62D-4E72-831E-A18BDB4CFBB8}"/>
          </ac:spMkLst>
        </pc:spChg>
      </pc:sldChg>
      <pc:sldChg chg="modSp add">
        <pc:chgData name="Janine White" userId="e2e72ea7f405bf34" providerId="LiveId" clId="{41FC7959-8AFA-4254-8188-2E30BCABEB1E}" dt="2019-10-07T03:28:19.134" v="3011" actId="1076"/>
        <pc:sldMkLst>
          <pc:docMk/>
          <pc:sldMk cId="2058830521" sldId="259"/>
        </pc:sldMkLst>
        <pc:spChg chg="mod">
          <ac:chgData name="Janine White" userId="e2e72ea7f405bf34" providerId="LiveId" clId="{41FC7959-8AFA-4254-8188-2E30BCABEB1E}" dt="2019-10-06T21:58:29.343" v="503" actId="20577"/>
          <ac:spMkLst>
            <pc:docMk/>
            <pc:sldMk cId="2058830521" sldId="259"/>
            <ac:spMk id="2" creationId="{4D39F308-51A3-4F2A-AD5A-4B3AC939AA35}"/>
          </ac:spMkLst>
        </pc:spChg>
        <pc:spChg chg="mod">
          <ac:chgData name="Janine White" userId="e2e72ea7f405bf34" providerId="LiveId" clId="{41FC7959-8AFA-4254-8188-2E30BCABEB1E}" dt="2019-10-07T03:28:19.134" v="3011" actId="1076"/>
          <ac:spMkLst>
            <pc:docMk/>
            <pc:sldMk cId="2058830521" sldId="259"/>
            <ac:spMk id="3" creationId="{9B4F45EE-9D02-4BAB-B5D1-7C39EBFFD20F}"/>
          </ac:spMkLst>
        </pc:spChg>
      </pc:sldChg>
      <pc:sldChg chg="addSp delSp modSp add">
        <pc:chgData name="Janine White" userId="e2e72ea7f405bf34" providerId="LiveId" clId="{41FC7959-8AFA-4254-8188-2E30BCABEB1E}" dt="2019-10-06T23:08:24.823" v="1586"/>
        <pc:sldMkLst>
          <pc:docMk/>
          <pc:sldMk cId="2904543602" sldId="260"/>
        </pc:sldMkLst>
        <pc:spChg chg="add mod">
          <ac:chgData name="Janine White" userId="e2e72ea7f405bf34" providerId="LiveId" clId="{41FC7959-8AFA-4254-8188-2E30BCABEB1E}" dt="2019-10-06T23:08:24.823" v="1586"/>
          <ac:spMkLst>
            <pc:docMk/>
            <pc:sldMk cId="2904543602" sldId="260"/>
            <ac:spMk id="2" creationId="{9CB00850-6FF5-4BD3-8EA8-43C531880103}"/>
          </ac:spMkLst>
        </pc:spChg>
        <pc:spChg chg="del">
          <ac:chgData name="Janine White" userId="e2e72ea7f405bf34" providerId="LiveId" clId="{41FC7959-8AFA-4254-8188-2E30BCABEB1E}" dt="2019-10-06T22:32:09.259" v="1258"/>
          <ac:spMkLst>
            <pc:docMk/>
            <pc:sldMk cId="2904543602" sldId="260"/>
            <ac:spMk id="2" creationId="{C39D6028-E63A-4C5B-B88F-C3952CDE8329}"/>
          </ac:spMkLst>
        </pc:spChg>
        <pc:spChg chg="del">
          <ac:chgData name="Janine White" userId="e2e72ea7f405bf34" providerId="LiveId" clId="{41FC7959-8AFA-4254-8188-2E30BCABEB1E}" dt="2019-10-06T22:32:09.259" v="1258"/>
          <ac:spMkLst>
            <pc:docMk/>
            <pc:sldMk cId="2904543602" sldId="260"/>
            <ac:spMk id="3" creationId="{118190B7-20DE-4AAB-BD9F-E3C03FF28543}"/>
          </ac:spMkLst>
        </pc:spChg>
        <pc:spChg chg="add mod">
          <ac:chgData name="Janine White" userId="e2e72ea7f405bf34" providerId="LiveId" clId="{41FC7959-8AFA-4254-8188-2E30BCABEB1E}" dt="2019-10-06T22:32:16.920" v="1286" actId="20577"/>
          <ac:spMkLst>
            <pc:docMk/>
            <pc:sldMk cId="2904543602" sldId="260"/>
            <ac:spMk id="4" creationId="{8A1BECC7-908C-4424-8937-3B346CEEF2D9}"/>
          </ac:spMkLst>
        </pc:spChg>
      </pc:sldChg>
      <pc:sldChg chg="addSp delSp modSp add">
        <pc:chgData name="Janine White" userId="e2e72ea7f405bf34" providerId="LiveId" clId="{41FC7959-8AFA-4254-8188-2E30BCABEB1E}" dt="2019-10-07T03:31:34.357" v="3078" actId="14734"/>
        <pc:sldMkLst>
          <pc:docMk/>
          <pc:sldMk cId="3821721446" sldId="261"/>
        </pc:sldMkLst>
        <pc:spChg chg="add del mod">
          <ac:chgData name="Janine White" userId="e2e72ea7f405bf34" providerId="LiveId" clId="{41FC7959-8AFA-4254-8188-2E30BCABEB1E}" dt="2019-10-06T22:45:10.037" v="1383" actId="931"/>
          <ac:spMkLst>
            <pc:docMk/>
            <pc:sldMk cId="3821721446" sldId="261"/>
            <ac:spMk id="2" creationId="{E3A5EE48-3956-4B02-A578-52F2A873C329}"/>
          </ac:spMkLst>
        </pc:spChg>
        <pc:spChg chg="del">
          <ac:chgData name="Janine White" userId="e2e72ea7f405bf34" providerId="LiveId" clId="{41FC7959-8AFA-4254-8188-2E30BCABEB1E}" dt="2019-10-06T22:32:35.912" v="1288"/>
          <ac:spMkLst>
            <pc:docMk/>
            <pc:sldMk cId="3821721446" sldId="261"/>
            <ac:spMk id="2" creationId="{F9894952-3CD2-4183-ABCC-6366A77D7553}"/>
          </ac:spMkLst>
        </pc:spChg>
        <pc:spChg chg="del">
          <ac:chgData name="Janine White" userId="e2e72ea7f405bf34" providerId="LiveId" clId="{41FC7959-8AFA-4254-8188-2E30BCABEB1E}" dt="2019-10-06T22:32:35.912" v="1288"/>
          <ac:spMkLst>
            <pc:docMk/>
            <pc:sldMk cId="3821721446" sldId="261"/>
            <ac:spMk id="3" creationId="{BB6395A8-EF89-402B-AD6A-386DD59CB26A}"/>
          </ac:spMkLst>
        </pc:spChg>
        <pc:spChg chg="add mod">
          <ac:chgData name="Janine White" userId="e2e72ea7f405bf34" providerId="LiveId" clId="{41FC7959-8AFA-4254-8188-2E30BCABEB1E}" dt="2019-10-06T22:55:24.529" v="1444" actId="20577"/>
          <ac:spMkLst>
            <pc:docMk/>
            <pc:sldMk cId="3821721446" sldId="261"/>
            <ac:spMk id="4" creationId="{2F865544-FEEA-43BB-B0D6-0A70F9B2F527}"/>
          </ac:spMkLst>
        </pc:spChg>
        <pc:spChg chg="add del mod">
          <ac:chgData name="Janine White" userId="e2e72ea7f405bf34" providerId="LiveId" clId="{41FC7959-8AFA-4254-8188-2E30BCABEB1E}" dt="2019-10-06T22:55:36.417" v="1446" actId="478"/>
          <ac:spMkLst>
            <pc:docMk/>
            <pc:sldMk cId="3821721446" sldId="261"/>
            <ac:spMk id="6" creationId="{2637C867-273D-4E3D-84C7-49E10D19AFE2}"/>
          </ac:spMkLst>
        </pc:spChg>
        <pc:spChg chg="add mod">
          <ac:chgData name="Janine White" userId="e2e72ea7f405bf34" providerId="LiveId" clId="{41FC7959-8AFA-4254-8188-2E30BCABEB1E}" dt="2019-10-06T23:18:14.452" v="2111" actId="20577"/>
          <ac:spMkLst>
            <pc:docMk/>
            <pc:sldMk cId="3821721446" sldId="261"/>
            <ac:spMk id="9" creationId="{3014E12D-AC30-45C6-8E57-2F2504A9EE49}"/>
          </ac:spMkLst>
        </pc:spChg>
        <pc:graphicFrameChg chg="add mod modGraphic">
          <ac:chgData name="Janine White" userId="e2e72ea7f405bf34" providerId="LiveId" clId="{41FC7959-8AFA-4254-8188-2E30BCABEB1E}" dt="2019-10-07T03:31:34.357" v="3078" actId="14734"/>
          <ac:graphicFrameMkLst>
            <pc:docMk/>
            <pc:sldMk cId="3821721446" sldId="261"/>
            <ac:graphicFrameMk id="7" creationId="{07DF74E6-E082-4DBC-A9F2-FF1F0E32C9D6}"/>
          </ac:graphicFrameMkLst>
        </pc:graphicFrameChg>
        <pc:picChg chg="add mod">
          <ac:chgData name="Janine White" userId="e2e72ea7f405bf34" providerId="LiveId" clId="{41FC7959-8AFA-4254-8188-2E30BCABEB1E}" dt="2019-10-06T22:54:04.555" v="1408" actId="1076"/>
          <ac:picMkLst>
            <pc:docMk/>
            <pc:sldMk cId="3821721446" sldId="261"/>
            <ac:picMk id="5" creationId="{4FC9A302-8649-4936-8152-7E2999547DE2}"/>
          </ac:picMkLst>
        </pc:picChg>
      </pc:sldChg>
      <pc:sldChg chg="addSp modSp add">
        <pc:chgData name="Janine White" userId="e2e72ea7f405bf34" providerId="LiveId" clId="{41FC7959-8AFA-4254-8188-2E30BCABEB1E}" dt="2019-10-06T23:29:01.316" v="2686" actId="20577"/>
        <pc:sldMkLst>
          <pc:docMk/>
          <pc:sldMk cId="1193892087" sldId="262"/>
        </pc:sldMkLst>
        <pc:spChg chg="mod">
          <ac:chgData name="Janine White" userId="e2e72ea7f405bf34" providerId="LiveId" clId="{41FC7959-8AFA-4254-8188-2E30BCABEB1E}" dt="2019-10-06T22:52:46.329" v="1406" actId="20577"/>
          <ac:spMkLst>
            <pc:docMk/>
            <pc:sldMk cId="1193892087" sldId="262"/>
            <ac:spMk id="4" creationId="{2F865544-FEEA-43BB-B0D6-0A70F9B2F527}"/>
          </ac:spMkLst>
        </pc:spChg>
        <pc:spChg chg="add mod">
          <ac:chgData name="Janine White" userId="e2e72ea7f405bf34" providerId="LiveId" clId="{41FC7959-8AFA-4254-8188-2E30BCABEB1E}" dt="2019-10-06T23:29:01.316" v="2686" actId="20577"/>
          <ac:spMkLst>
            <pc:docMk/>
            <pc:sldMk cId="1193892087" sldId="262"/>
            <ac:spMk id="6" creationId="{DC2EDDA6-78FC-4A46-BCF8-29C0E7AED2DA}"/>
          </ac:spMkLst>
        </pc:spChg>
        <pc:picChg chg="mod">
          <ac:chgData name="Janine White" userId="e2e72ea7f405bf34" providerId="LiveId" clId="{41FC7959-8AFA-4254-8188-2E30BCABEB1E}" dt="2019-10-06T23:10:53.971" v="1640" actId="1076"/>
          <ac:picMkLst>
            <pc:docMk/>
            <pc:sldMk cId="1193892087" sldId="262"/>
            <ac:picMk id="5" creationId="{4FC9A302-8649-4936-8152-7E2999547DE2}"/>
          </ac:picMkLst>
        </pc:picChg>
      </pc:sldChg>
      <pc:sldChg chg="add del">
        <pc:chgData name="Janine White" userId="e2e72ea7f405bf34" providerId="LiveId" clId="{41FC7959-8AFA-4254-8188-2E30BCABEB1E}" dt="2019-10-06T22:54:45.041" v="1426" actId="2696"/>
        <pc:sldMkLst>
          <pc:docMk/>
          <pc:sldMk cId="3190904085" sldId="263"/>
        </pc:sldMkLst>
      </pc:sldChg>
      <pc:sldChg chg="addSp modSp add">
        <pc:chgData name="Janine White" userId="e2e72ea7f405bf34" providerId="LiveId" clId="{41FC7959-8AFA-4254-8188-2E30BCABEB1E}" dt="2019-10-06T23:08:15.741" v="1585"/>
        <pc:sldMkLst>
          <pc:docMk/>
          <pc:sldMk cId="804482229" sldId="264"/>
        </pc:sldMkLst>
        <pc:spChg chg="mod">
          <ac:chgData name="Janine White" userId="e2e72ea7f405bf34" providerId="LiveId" clId="{41FC7959-8AFA-4254-8188-2E30BCABEB1E}" dt="2019-10-06T22:54:42.018" v="1425" actId="20577"/>
          <ac:spMkLst>
            <pc:docMk/>
            <pc:sldMk cId="804482229" sldId="264"/>
            <ac:spMk id="2" creationId="{3602729E-8402-495A-9C7B-07309F50D8B9}"/>
          </ac:spMkLst>
        </pc:spChg>
        <pc:spChg chg="add mod">
          <ac:chgData name="Janine White" userId="e2e72ea7f405bf34" providerId="LiveId" clId="{41FC7959-8AFA-4254-8188-2E30BCABEB1E}" dt="2019-10-06T23:08:15.741" v="1585"/>
          <ac:spMkLst>
            <pc:docMk/>
            <pc:sldMk cId="804482229" sldId="264"/>
            <ac:spMk id="3" creationId="{C0FE26A5-6464-461D-94DC-6FB4D59C29FF}"/>
          </ac:spMkLst>
        </pc:spChg>
      </pc:sldChg>
      <pc:sldChg chg="addSp delSp modSp add ord">
        <pc:chgData name="Janine White" userId="e2e72ea7f405bf34" providerId="LiveId" clId="{41FC7959-8AFA-4254-8188-2E30BCABEB1E}" dt="2019-10-07T03:30:02.696" v="3047"/>
        <pc:sldMkLst>
          <pc:docMk/>
          <pc:sldMk cId="1314321723" sldId="265"/>
        </pc:sldMkLst>
        <pc:spChg chg="mod">
          <ac:chgData name="Janine White" userId="e2e72ea7f405bf34" providerId="LiveId" clId="{41FC7959-8AFA-4254-8188-2E30BCABEB1E}" dt="2019-10-06T23:08:43.475" v="1596" actId="20577"/>
          <ac:spMkLst>
            <pc:docMk/>
            <pc:sldMk cId="1314321723" sldId="265"/>
            <ac:spMk id="2" creationId="{85DFD876-04E6-48F0-82AF-0E5B434DE4CB}"/>
          </ac:spMkLst>
        </pc:spChg>
        <pc:spChg chg="del">
          <ac:chgData name="Janine White" userId="e2e72ea7f405bf34" providerId="LiveId" clId="{41FC7959-8AFA-4254-8188-2E30BCABEB1E}" dt="2019-10-06T23:08:48.524" v="1597"/>
          <ac:spMkLst>
            <pc:docMk/>
            <pc:sldMk cId="1314321723" sldId="265"/>
            <ac:spMk id="3" creationId="{8ABCA506-4631-46F0-813C-AF24F11BFDFF}"/>
          </ac:spMkLst>
        </pc:spChg>
        <pc:spChg chg="add mod">
          <ac:chgData name="Janine White" userId="e2e72ea7f405bf34" providerId="LiveId" clId="{41FC7959-8AFA-4254-8188-2E30BCABEB1E}" dt="2019-10-06T23:08:48.524" v="1597"/>
          <ac:spMkLst>
            <pc:docMk/>
            <pc:sldMk cId="1314321723" sldId="265"/>
            <ac:spMk id="4" creationId="{405DE8A4-0F59-42A4-B6C2-A90000B414F1}"/>
          </ac:spMkLst>
        </pc:spChg>
      </pc:sldChg>
      <pc:sldChg chg="addSp delSp modSp add ord">
        <pc:chgData name="Janine White" userId="e2e72ea7f405bf34" providerId="LiveId" clId="{41FC7959-8AFA-4254-8188-2E30BCABEB1E}" dt="2019-10-07T03:30:10.290" v="3048"/>
        <pc:sldMkLst>
          <pc:docMk/>
          <pc:sldMk cId="609155619" sldId="266"/>
        </pc:sldMkLst>
        <pc:spChg chg="del">
          <ac:chgData name="Janine White" userId="e2e72ea7f405bf34" providerId="LiveId" clId="{41FC7959-8AFA-4254-8188-2E30BCABEB1E}" dt="2019-10-06T23:09:19.091" v="1599"/>
          <ac:spMkLst>
            <pc:docMk/>
            <pc:sldMk cId="609155619" sldId="266"/>
            <ac:spMk id="2" creationId="{1752C2E3-2873-4340-B957-808FAE3E45BF}"/>
          </ac:spMkLst>
        </pc:spChg>
        <pc:spChg chg="del">
          <ac:chgData name="Janine White" userId="e2e72ea7f405bf34" providerId="LiveId" clId="{41FC7959-8AFA-4254-8188-2E30BCABEB1E}" dt="2019-10-06T23:09:19.091" v="1599"/>
          <ac:spMkLst>
            <pc:docMk/>
            <pc:sldMk cId="609155619" sldId="266"/>
            <ac:spMk id="3" creationId="{AF75EA7F-3FD1-4365-8AA3-3E39AAFE894E}"/>
          </ac:spMkLst>
        </pc:spChg>
        <pc:spChg chg="add mod">
          <ac:chgData name="Janine White" userId="e2e72ea7f405bf34" providerId="LiveId" clId="{41FC7959-8AFA-4254-8188-2E30BCABEB1E}" dt="2019-10-06T23:09:19.091" v="1599"/>
          <ac:spMkLst>
            <pc:docMk/>
            <pc:sldMk cId="609155619" sldId="266"/>
            <ac:spMk id="4" creationId="{35AB63DF-FE22-4C0B-AA98-E1FC8FA1EB5E}"/>
          </ac:spMkLst>
        </pc:spChg>
        <pc:spChg chg="add mod">
          <ac:chgData name="Janine White" userId="e2e72ea7f405bf34" providerId="LiveId" clId="{41FC7959-8AFA-4254-8188-2E30BCABEB1E}" dt="2019-10-06T23:09:19.091" v="1599"/>
          <ac:spMkLst>
            <pc:docMk/>
            <pc:sldMk cId="609155619" sldId="266"/>
            <ac:spMk id="5" creationId="{DF6C9317-988F-4F4D-BE7B-EA6348472100}"/>
          </ac:spMkLst>
        </pc:spChg>
      </pc:sldChg>
      <pc:sldChg chg="addSp delSp modSp add">
        <pc:chgData name="Janine White" userId="e2e72ea7f405bf34" providerId="LiveId" clId="{41FC7959-8AFA-4254-8188-2E30BCABEB1E}" dt="2019-10-06T23:09:45.719" v="1613"/>
        <pc:sldMkLst>
          <pc:docMk/>
          <pc:sldMk cId="2253788040" sldId="267"/>
        </pc:sldMkLst>
        <pc:spChg chg="mod">
          <ac:chgData name="Janine White" userId="e2e72ea7f405bf34" providerId="LiveId" clId="{41FC7959-8AFA-4254-8188-2E30BCABEB1E}" dt="2019-10-06T23:09:37.346" v="1612" actId="20577"/>
          <ac:spMkLst>
            <pc:docMk/>
            <pc:sldMk cId="2253788040" sldId="267"/>
            <ac:spMk id="2" creationId="{27C2C959-14E2-45C3-A426-FE46FF76AAA4}"/>
          </ac:spMkLst>
        </pc:spChg>
        <pc:spChg chg="del">
          <ac:chgData name="Janine White" userId="e2e72ea7f405bf34" providerId="LiveId" clId="{41FC7959-8AFA-4254-8188-2E30BCABEB1E}" dt="2019-10-06T23:09:45.719" v="1613"/>
          <ac:spMkLst>
            <pc:docMk/>
            <pc:sldMk cId="2253788040" sldId="267"/>
            <ac:spMk id="3" creationId="{DE2AE486-39EB-4D70-8814-6A775FF0E758}"/>
          </ac:spMkLst>
        </pc:spChg>
        <pc:spChg chg="add mod">
          <ac:chgData name="Janine White" userId="e2e72ea7f405bf34" providerId="LiveId" clId="{41FC7959-8AFA-4254-8188-2E30BCABEB1E}" dt="2019-10-06T23:09:45.719" v="1613"/>
          <ac:spMkLst>
            <pc:docMk/>
            <pc:sldMk cId="2253788040" sldId="267"/>
            <ac:spMk id="4" creationId="{4EC7C2D8-B69D-40B3-AE65-5F6716E3403E}"/>
          </ac:spMkLst>
        </pc:spChg>
      </pc:sldChg>
      <pc:sldChg chg="modSp add">
        <pc:chgData name="Janine White" userId="e2e72ea7f405bf34" providerId="LiveId" clId="{41FC7959-8AFA-4254-8188-2E30BCABEB1E}" dt="2019-10-07T04:00:40.328" v="3408"/>
        <pc:sldMkLst>
          <pc:docMk/>
          <pc:sldMk cId="459163561" sldId="268"/>
        </pc:sldMkLst>
        <pc:spChg chg="mod">
          <ac:chgData name="Janine White" userId="e2e72ea7f405bf34" providerId="LiveId" clId="{41FC7959-8AFA-4254-8188-2E30BCABEB1E}" dt="2019-10-06T23:10:16.635" v="1624" actId="20577"/>
          <ac:spMkLst>
            <pc:docMk/>
            <pc:sldMk cId="459163561" sldId="268"/>
            <ac:spMk id="2" creationId="{CFA635AA-D135-4ABB-8CA6-14ACDF799FCE}"/>
          </ac:spMkLst>
        </pc:spChg>
        <pc:spChg chg="mod">
          <ac:chgData name="Janine White" userId="e2e72ea7f405bf34" providerId="LiveId" clId="{41FC7959-8AFA-4254-8188-2E30BCABEB1E}" dt="2019-10-07T04:00:40.328" v="3408"/>
          <ac:spMkLst>
            <pc:docMk/>
            <pc:sldMk cId="459163561" sldId="268"/>
            <ac:spMk id="3" creationId="{1450FF8A-0AF1-4455-AEFB-D5AF35F85F6A}"/>
          </ac:spMkLst>
        </pc:spChg>
      </pc:sldChg>
      <pc:sldChg chg="modSp add">
        <pc:chgData name="Janine White" userId="e2e72ea7f405bf34" providerId="LiveId" clId="{41FC7959-8AFA-4254-8188-2E30BCABEB1E}" dt="2019-10-07T03:30:42.471" v="3059" actId="20577"/>
        <pc:sldMkLst>
          <pc:docMk/>
          <pc:sldMk cId="4054900872" sldId="269"/>
        </pc:sldMkLst>
        <pc:spChg chg="mod">
          <ac:chgData name="Janine White" userId="e2e72ea7f405bf34" providerId="LiveId" clId="{41FC7959-8AFA-4254-8188-2E30BCABEB1E}" dt="2019-10-07T03:30:42.471" v="3059" actId="20577"/>
          <ac:spMkLst>
            <pc:docMk/>
            <pc:sldMk cId="4054900872" sldId="269"/>
            <ac:spMk id="2" creationId="{85DFD876-04E6-48F0-82AF-0E5B434DE4CB}"/>
          </ac:spMkLst>
        </pc:spChg>
      </pc:sldChg>
      <pc:sldChg chg="addSp delSp modSp add">
        <pc:chgData name="Janine White" userId="e2e72ea7f405bf34" providerId="LiveId" clId="{41FC7959-8AFA-4254-8188-2E30BCABEB1E}" dt="2019-10-07T04:00:01.321" v="3406" actId="20577"/>
        <pc:sldMkLst>
          <pc:docMk/>
          <pc:sldMk cId="2472184747" sldId="270"/>
        </pc:sldMkLst>
        <pc:spChg chg="mod">
          <ac:chgData name="Janine White" userId="e2e72ea7f405bf34" providerId="LiveId" clId="{41FC7959-8AFA-4254-8188-2E30BCABEB1E}" dt="2019-10-07T03:56:29.113" v="3125" actId="20577"/>
          <ac:spMkLst>
            <pc:docMk/>
            <pc:sldMk cId="2472184747" sldId="270"/>
            <ac:spMk id="4" creationId="{35AB63DF-FE22-4C0B-AA98-E1FC8FA1EB5E}"/>
          </ac:spMkLst>
        </pc:spChg>
        <pc:spChg chg="del">
          <ac:chgData name="Janine White" userId="e2e72ea7f405bf34" providerId="LiveId" clId="{41FC7959-8AFA-4254-8188-2E30BCABEB1E}" dt="2019-10-07T03:55:33.138" v="3103" actId="931"/>
          <ac:spMkLst>
            <pc:docMk/>
            <pc:sldMk cId="2472184747" sldId="270"/>
            <ac:spMk id="5" creationId="{DF6C9317-988F-4F4D-BE7B-EA6348472100}"/>
          </ac:spMkLst>
        </pc:spChg>
        <pc:spChg chg="add del mod">
          <ac:chgData name="Janine White" userId="e2e72ea7f405bf34" providerId="LiveId" clId="{41FC7959-8AFA-4254-8188-2E30BCABEB1E}" dt="2019-10-07T03:56:05.567" v="3106"/>
          <ac:spMkLst>
            <pc:docMk/>
            <pc:sldMk cId="2472184747" sldId="270"/>
            <ac:spMk id="6" creationId="{D0DA106C-4D15-4B40-B348-BBAC854F5665}"/>
          </ac:spMkLst>
        </pc:spChg>
        <pc:spChg chg="add mod">
          <ac:chgData name="Janine White" userId="e2e72ea7f405bf34" providerId="LiveId" clId="{41FC7959-8AFA-4254-8188-2E30BCABEB1E}" dt="2019-10-07T04:00:01.321" v="3406" actId="20577"/>
          <ac:spMkLst>
            <pc:docMk/>
            <pc:sldMk cId="2472184747" sldId="270"/>
            <ac:spMk id="7" creationId="{B48408D5-2669-47FE-AD6F-3747CAC875C9}"/>
          </ac:spMkLst>
        </pc:spChg>
        <pc:picChg chg="add mod">
          <ac:chgData name="Janine White" userId="e2e72ea7f405bf34" providerId="LiveId" clId="{41FC7959-8AFA-4254-8188-2E30BCABEB1E}" dt="2019-10-07T03:56:14.659" v="3107" actId="1076"/>
          <ac:picMkLst>
            <pc:docMk/>
            <pc:sldMk cId="2472184747" sldId="270"/>
            <ac:picMk id="3" creationId="{38785A06-75A9-4EEA-A5A2-42B5A1DF7D1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10/8/2019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10/8/2019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10/8/2019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zillow.com/research/data/" TargetMode="External"/><Relationship Id="rId2" Type="http://schemas.openxmlformats.org/officeDocument/2006/relationships/hyperlink" Target="https://www.quandl.com/data/ZILLOW-Zillow-Real-Estate-Research" TargetMode="External"/><Relationship Id="rId1" Type="http://schemas.openxmlformats.org/officeDocument/2006/relationships/slideLayout" Target="../slideLayouts/slideLayout2.xml"/><Relationship Id="rId4" Type="http://schemas.openxmlformats.org/officeDocument/2006/relationships/hyperlink" Target="https://www.bls.gov/data/#pric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EF67D-E3D0-41C5-A54A-72BAB6C09665}"/>
              </a:ext>
            </a:extLst>
          </p:cNvPr>
          <p:cNvSpPr>
            <a:spLocks noGrp="1"/>
          </p:cNvSpPr>
          <p:nvPr>
            <p:ph type="ctrTitle"/>
          </p:nvPr>
        </p:nvSpPr>
        <p:spPr>
          <a:xfrm>
            <a:off x="1915128" y="1373898"/>
            <a:ext cx="8361229" cy="1837990"/>
          </a:xfrm>
        </p:spPr>
        <p:txBody>
          <a:bodyPr/>
          <a:lstStyle/>
          <a:p>
            <a:r>
              <a:rPr lang="en-US" sz="5400" dirty="0"/>
              <a:t>Analysis of Phoenix, AZ Real Estate Trends</a:t>
            </a:r>
          </a:p>
        </p:txBody>
      </p:sp>
      <p:sp>
        <p:nvSpPr>
          <p:cNvPr id="3" name="Subtitle 2">
            <a:extLst>
              <a:ext uri="{FF2B5EF4-FFF2-40B4-BE49-F238E27FC236}">
                <a16:creationId xmlns:a16="http://schemas.microsoft.com/office/drawing/2014/main" id="{08BEF576-668E-4A91-B2EC-5DE9C79E2B6D}"/>
              </a:ext>
            </a:extLst>
          </p:cNvPr>
          <p:cNvSpPr>
            <a:spLocks noGrp="1"/>
          </p:cNvSpPr>
          <p:nvPr>
            <p:ph type="subTitle" idx="1"/>
          </p:nvPr>
        </p:nvSpPr>
        <p:spPr>
          <a:xfrm>
            <a:off x="2679906" y="3386497"/>
            <a:ext cx="6831673" cy="1723116"/>
          </a:xfrm>
        </p:spPr>
        <p:txBody>
          <a:bodyPr>
            <a:normAutofit fontScale="70000" lnSpcReduction="20000"/>
          </a:bodyPr>
          <a:lstStyle/>
          <a:p>
            <a:r>
              <a:rPr lang="en-US" dirty="0"/>
              <a:t>10/8/2019</a:t>
            </a:r>
          </a:p>
          <a:p>
            <a:endParaRPr lang="en-US" dirty="0"/>
          </a:p>
          <a:p>
            <a:r>
              <a:rPr lang="en-US" b="1" dirty="0"/>
              <a:t>Proletariats</a:t>
            </a:r>
          </a:p>
          <a:p>
            <a:endParaRPr lang="en-US" b="1" dirty="0"/>
          </a:p>
          <a:p>
            <a:r>
              <a:rPr lang="en-US" dirty="0"/>
              <a:t>Janine White</a:t>
            </a:r>
          </a:p>
          <a:p>
            <a:r>
              <a:rPr lang="en-US" dirty="0"/>
              <a:t>Jordan </a:t>
            </a:r>
            <a:r>
              <a:rPr lang="en-US" dirty="0" err="1"/>
              <a:t>DellaMaddalena</a:t>
            </a:r>
            <a:endParaRPr lang="en-US" dirty="0"/>
          </a:p>
          <a:p>
            <a:r>
              <a:rPr lang="en-US" dirty="0" err="1"/>
              <a:t>WeiWei</a:t>
            </a:r>
            <a:r>
              <a:rPr lang="en-US" dirty="0"/>
              <a:t> Tan</a:t>
            </a:r>
          </a:p>
        </p:txBody>
      </p:sp>
    </p:spTree>
    <p:extLst>
      <p:ext uri="{BB962C8B-B14F-4D97-AF65-F5344CB8AC3E}">
        <p14:creationId xmlns:p14="http://schemas.microsoft.com/office/powerpoint/2010/main" val="1455236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865544-FEEA-43BB-B0D6-0A70F9B2F527}"/>
              </a:ext>
            </a:extLst>
          </p:cNvPr>
          <p:cNvSpPr>
            <a:spLocks noGrp="1"/>
          </p:cNvSpPr>
          <p:nvPr>
            <p:ph type="title"/>
          </p:nvPr>
        </p:nvSpPr>
        <p:spPr>
          <a:xfrm>
            <a:off x="1295400" y="209550"/>
            <a:ext cx="9601200" cy="1485900"/>
          </a:xfrm>
        </p:spPr>
        <p:txBody>
          <a:bodyPr/>
          <a:lstStyle/>
          <a:p>
            <a:r>
              <a:rPr lang="en-US" dirty="0"/>
              <a:t>Phoenix, AZ Real Estate</a:t>
            </a:r>
            <a:br>
              <a:rPr lang="en-US" dirty="0"/>
            </a:br>
            <a:r>
              <a:rPr lang="en-US" dirty="0"/>
              <a:t>Monthly Sales Counts and Prices by Tier</a:t>
            </a:r>
          </a:p>
        </p:txBody>
      </p:sp>
      <p:pic>
        <p:nvPicPr>
          <p:cNvPr id="5" name="Content Placeholder 4">
            <a:extLst>
              <a:ext uri="{FF2B5EF4-FFF2-40B4-BE49-F238E27FC236}">
                <a16:creationId xmlns:a16="http://schemas.microsoft.com/office/drawing/2014/main" id="{4FC9A302-8649-4936-8152-7E2999547DE2}"/>
              </a:ext>
            </a:extLst>
          </p:cNvPr>
          <p:cNvPicPr>
            <a:picLocks noGrp="1" noChangeAspect="1"/>
          </p:cNvPicPr>
          <p:nvPr>
            <p:ph idx="1"/>
          </p:nvPr>
        </p:nvPicPr>
        <p:blipFill>
          <a:blip r:embed="rId2"/>
          <a:stretch>
            <a:fillRect/>
          </a:stretch>
        </p:blipFill>
        <p:spPr>
          <a:xfrm>
            <a:off x="1428750" y="1589616"/>
            <a:ext cx="6070600" cy="5058834"/>
          </a:xfrm>
        </p:spPr>
      </p:pic>
      <p:graphicFrame>
        <p:nvGraphicFramePr>
          <p:cNvPr id="7" name="Table 7">
            <a:extLst>
              <a:ext uri="{FF2B5EF4-FFF2-40B4-BE49-F238E27FC236}">
                <a16:creationId xmlns:a16="http://schemas.microsoft.com/office/drawing/2014/main" id="{07DF74E6-E082-4DBC-A9F2-FF1F0E32C9D6}"/>
              </a:ext>
            </a:extLst>
          </p:cNvPr>
          <p:cNvGraphicFramePr>
            <a:graphicFrameLocks noGrp="1"/>
          </p:cNvGraphicFramePr>
          <p:nvPr>
            <p:extLst>
              <p:ext uri="{D42A27DB-BD31-4B8C-83A1-F6EECF244321}">
                <p14:modId xmlns:p14="http://schemas.microsoft.com/office/powerpoint/2010/main" val="211558978"/>
              </p:ext>
            </p:extLst>
          </p:nvPr>
        </p:nvGraphicFramePr>
        <p:xfrm>
          <a:off x="7842250" y="1563792"/>
          <a:ext cx="3930650" cy="1740564"/>
        </p:xfrm>
        <a:graphic>
          <a:graphicData uri="http://schemas.openxmlformats.org/drawingml/2006/table">
            <a:tbl>
              <a:tblPr firstRow="1" bandRow="1">
                <a:tableStyleId>{5C22544A-7EE6-4342-B048-85BDC9FD1C3A}</a:tableStyleId>
              </a:tblPr>
              <a:tblGrid>
                <a:gridCol w="1460500">
                  <a:extLst>
                    <a:ext uri="{9D8B030D-6E8A-4147-A177-3AD203B41FA5}">
                      <a16:colId xmlns:a16="http://schemas.microsoft.com/office/drawing/2014/main" val="411137643"/>
                    </a:ext>
                  </a:extLst>
                </a:gridCol>
                <a:gridCol w="2470150">
                  <a:extLst>
                    <a:ext uri="{9D8B030D-6E8A-4147-A177-3AD203B41FA5}">
                      <a16:colId xmlns:a16="http://schemas.microsoft.com/office/drawing/2014/main" val="1168230022"/>
                    </a:ext>
                  </a:extLst>
                </a:gridCol>
              </a:tblGrid>
              <a:tr h="586925">
                <a:tc>
                  <a:txBody>
                    <a:bodyPr/>
                    <a:lstStyle/>
                    <a:p>
                      <a:r>
                        <a:rPr lang="en-US" dirty="0"/>
                        <a:t>Tier</a:t>
                      </a:r>
                    </a:p>
                  </a:txBody>
                  <a:tcPr/>
                </a:tc>
                <a:tc>
                  <a:txBody>
                    <a:bodyPr/>
                    <a:lstStyle/>
                    <a:p>
                      <a:r>
                        <a:rPr lang="en-US" dirty="0"/>
                        <a:t>Median Price Range</a:t>
                      </a:r>
                    </a:p>
                    <a:p>
                      <a:r>
                        <a:rPr lang="en-US" dirty="0"/>
                        <a:t>2008 - 2019</a:t>
                      </a:r>
                    </a:p>
                  </a:txBody>
                  <a:tcPr/>
                </a:tc>
                <a:extLst>
                  <a:ext uri="{0D108BD9-81ED-4DB2-BD59-A6C34878D82A}">
                    <a16:rowId xmlns:a16="http://schemas.microsoft.com/office/drawing/2014/main" val="407939484"/>
                  </a:ext>
                </a:extLst>
              </a:tr>
              <a:tr h="366828">
                <a:tc>
                  <a:txBody>
                    <a:bodyPr/>
                    <a:lstStyle/>
                    <a:p>
                      <a:r>
                        <a:rPr lang="en-US" dirty="0"/>
                        <a:t>Bottom Third</a:t>
                      </a:r>
                    </a:p>
                  </a:txBody>
                  <a:tcPr/>
                </a:tc>
                <a:tc>
                  <a:txBody>
                    <a:bodyPr/>
                    <a:lstStyle/>
                    <a:p>
                      <a:r>
                        <a:rPr lang="en-US" dirty="0"/>
                        <a:t>$43,100 – $157,300</a:t>
                      </a:r>
                    </a:p>
                  </a:txBody>
                  <a:tcPr/>
                </a:tc>
                <a:extLst>
                  <a:ext uri="{0D108BD9-81ED-4DB2-BD59-A6C34878D82A}">
                    <a16:rowId xmlns:a16="http://schemas.microsoft.com/office/drawing/2014/main" val="3104798700"/>
                  </a:ext>
                </a:extLst>
              </a:tr>
              <a:tr h="366828">
                <a:tc>
                  <a:txBody>
                    <a:bodyPr/>
                    <a:lstStyle/>
                    <a:p>
                      <a:r>
                        <a:rPr lang="en-US" dirty="0"/>
                        <a:t>Middle Third</a:t>
                      </a:r>
                    </a:p>
                  </a:txBody>
                  <a:tcPr/>
                </a:tc>
                <a:tc>
                  <a:txBody>
                    <a:bodyPr/>
                    <a:lstStyle/>
                    <a:p>
                      <a:r>
                        <a:rPr lang="en-US" dirty="0"/>
                        <a:t>$130,300 - $271,400</a:t>
                      </a:r>
                    </a:p>
                  </a:txBody>
                  <a:tcPr/>
                </a:tc>
                <a:extLst>
                  <a:ext uri="{0D108BD9-81ED-4DB2-BD59-A6C34878D82A}">
                    <a16:rowId xmlns:a16="http://schemas.microsoft.com/office/drawing/2014/main" val="2250980138"/>
                  </a:ext>
                </a:extLst>
              </a:tr>
              <a:tr h="366828">
                <a:tc>
                  <a:txBody>
                    <a:bodyPr/>
                    <a:lstStyle/>
                    <a:p>
                      <a:r>
                        <a:rPr lang="en-US" dirty="0"/>
                        <a:t>Top Third</a:t>
                      </a:r>
                    </a:p>
                  </a:txBody>
                  <a:tcPr/>
                </a:tc>
                <a:tc>
                  <a:txBody>
                    <a:bodyPr/>
                    <a:lstStyle/>
                    <a:p>
                      <a:r>
                        <a:rPr lang="en-US" dirty="0"/>
                        <a:t>$279,100 – $489,900</a:t>
                      </a:r>
                    </a:p>
                  </a:txBody>
                  <a:tcPr/>
                </a:tc>
                <a:extLst>
                  <a:ext uri="{0D108BD9-81ED-4DB2-BD59-A6C34878D82A}">
                    <a16:rowId xmlns:a16="http://schemas.microsoft.com/office/drawing/2014/main" val="1190656882"/>
                  </a:ext>
                </a:extLst>
              </a:tr>
            </a:tbl>
          </a:graphicData>
        </a:graphic>
      </p:graphicFrame>
      <p:sp>
        <p:nvSpPr>
          <p:cNvPr id="9" name="TextBox 8">
            <a:extLst>
              <a:ext uri="{FF2B5EF4-FFF2-40B4-BE49-F238E27FC236}">
                <a16:creationId xmlns:a16="http://schemas.microsoft.com/office/drawing/2014/main" id="{3014E12D-AC30-45C6-8E57-2F2504A9EE49}"/>
              </a:ext>
            </a:extLst>
          </p:cNvPr>
          <p:cNvSpPr txBox="1"/>
          <p:nvPr/>
        </p:nvSpPr>
        <p:spPr>
          <a:xfrm>
            <a:off x="7842251" y="3898900"/>
            <a:ext cx="38862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bottom tier was more immediately affected by the housing crisis of the Great Recession and accounted for most of the foreclosures.</a:t>
            </a:r>
          </a:p>
          <a:p>
            <a:pPr marL="285750" indent="-285750">
              <a:buFont typeface="Arial" panose="020B0604020202020204" pitchFamily="34" charset="0"/>
              <a:buChar char="•"/>
            </a:pPr>
            <a:r>
              <a:rPr lang="en-US" dirty="0"/>
              <a:t>All tiers appear to have similar price trends, with the middle tier least affected in the first year. </a:t>
            </a:r>
          </a:p>
        </p:txBody>
      </p:sp>
    </p:spTree>
    <p:extLst>
      <p:ext uri="{BB962C8B-B14F-4D97-AF65-F5344CB8AC3E}">
        <p14:creationId xmlns:p14="http://schemas.microsoft.com/office/powerpoint/2010/main" val="3821721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865544-FEEA-43BB-B0D6-0A70F9B2F527}"/>
              </a:ext>
            </a:extLst>
          </p:cNvPr>
          <p:cNvSpPr>
            <a:spLocks noGrp="1"/>
          </p:cNvSpPr>
          <p:nvPr>
            <p:ph type="title"/>
          </p:nvPr>
        </p:nvSpPr>
        <p:spPr>
          <a:xfrm>
            <a:off x="1295400" y="209550"/>
            <a:ext cx="9601200" cy="1485900"/>
          </a:xfrm>
        </p:spPr>
        <p:txBody>
          <a:bodyPr>
            <a:normAutofit/>
          </a:bodyPr>
          <a:lstStyle/>
          <a:p>
            <a:r>
              <a:rPr lang="en-US" dirty="0"/>
              <a:t>Phoenix, AZ Real Estate</a:t>
            </a:r>
            <a:br>
              <a:rPr lang="en-US" dirty="0"/>
            </a:br>
            <a:r>
              <a:rPr lang="en-US" dirty="0"/>
              <a:t>Annual Sales Counts and Price Changes</a:t>
            </a:r>
          </a:p>
        </p:txBody>
      </p:sp>
      <p:pic>
        <p:nvPicPr>
          <p:cNvPr id="5" name="Content Placeholder 4">
            <a:extLst>
              <a:ext uri="{FF2B5EF4-FFF2-40B4-BE49-F238E27FC236}">
                <a16:creationId xmlns:a16="http://schemas.microsoft.com/office/drawing/2014/main" id="{4FC9A302-8649-4936-8152-7E2999547DE2}"/>
              </a:ext>
            </a:extLst>
          </p:cNvPr>
          <p:cNvPicPr>
            <a:picLocks noGrp="1" noChangeAspect="1"/>
          </p:cNvPicPr>
          <p:nvPr>
            <p:ph idx="1"/>
          </p:nvPr>
        </p:nvPicPr>
        <p:blipFill>
          <a:blip r:embed="rId2"/>
          <a:srcRect/>
          <a:stretch/>
        </p:blipFill>
        <p:spPr>
          <a:xfrm>
            <a:off x="1390650" y="1589617"/>
            <a:ext cx="6070600" cy="5058833"/>
          </a:xfrm>
        </p:spPr>
      </p:pic>
      <p:sp>
        <p:nvSpPr>
          <p:cNvPr id="6" name="TextBox 5">
            <a:extLst>
              <a:ext uri="{FF2B5EF4-FFF2-40B4-BE49-F238E27FC236}">
                <a16:creationId xmlns:a16="http://schemas.microsoft.com/office/drawing/2014/main" id="{DC2EDDA6-78FC-4A46-BCF8-29C0E7AED2DA}"/>
              </a:ext>
            </a:extLst>
          </p:cNvPr>
          <p:cNvSpPr txBox="1"/>
          <p:nvPr/>
        </p:nvSpPr>
        <p:spPr>
          <a:xfrm>
            <a:off x="7696201" y="1589617"/>
            <a:ext cx="3886200" cy="4801314"/>
          </a:xfrm>
          <a:prstGeom prst="rect">
            <a:avLst/>
          </a:prstGeom>
          <a:noFill/>
        </p:spPr>
        <p:txBody>
          <a:bodyPr wrap="square" rtlCol="0">
            <a:spAutoFit/>
          </a:bodyPr>
          <a:lstStyle/>
          <a:p>
            <a:r>
              <a:rPr lang="en-US" dirty="0"/>
              <a:t>Coefficients of OLS regression by year were used to find the direction of annual change.  The difference between the smallest and largest annual counts are prices are plotted, positive if counts or prices increased and negative if they decreased.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bottom tier sales count tracked with the foreclosures rate until 2012.</a:t>
            </a:r>
          </a:p>
          <a:p>
            <a:pPr marL="285750" indent="-285750">
              <a:buFont typeface="Arial" panose="020B0604020202020204" pitchFamily="34" charset="0"/>
              <a:buChar char="•"/>
            </a:pPr>
            <a:r>
              <a:rPr lang="en-US" dirty="0"/>
              <a:t>Bottom and top tier sales prices were  initially most affect by the Great Recession, although top tier prices struggled the most to recover between 2012 and 2016. </a:t>
            </a:r>
          </a:p>
        </p:txBody>
      </p:sp>
    </p:spTree>
    <p:extLst>
      <p:ext uri="{BB962C8B-B14F-4D97-AF65-F5344CB8AC3E}">
        <p14:creationId xmlns:p14="http://schemas.microsoft.com/office/powerpoint/2010/main" val="1193892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2C959-14E2-45C3-A426-FE46FF76AAA4}"/>
              </a:ext>
            </a:extLst>
          </p:cNvPr>
          <p:cNvSpPr>
            <a:spLocks noGrp="1"/>
          </p:cNvSpPr>
          <p:nvPr>
            <p:ph type="title"/>
          </p:nvPr>
        </p:nvSpPr>
        <p:spPr/>
        <p:txBody>
          <a:bodyPr/>
          <a:lstStyle/>
          <a:p>
            <a:r>
              <a:rPr lang="en-US" dirty="0"/>
              <a:t>Conclusions</a:t>
            </a:r>
          </a:p>
        </p:txBody>
      </p:sp>
      <p:sp>
        <p:nvSpPr>
          <p:cNvPr id="4" name="Text Placeholder 3">
            <a:extLst>
              <a:ext uri="{FF2B5EF4-FFF2-40B4-BE49-F238E27FC236}">
                <a16:creationId xmlns:a16="http://schemas.microsoft.com/office/drawing/2014/main" id="{4EC7C2D8-B69D-40B3-AE65-5F6716E3403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53788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635AA-D135-4ABB-8CA6-14ACDF799FCE}"/>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1450FF8A-0AF1-4455-AEFB-D5AF35F85F6A}"/>
              </a:ext>
            </a:extLst>
          </p:cNvPr>
          <p:cNvSpPr>
            <a:spLocks noGrp="1"/>
          </p:cNvSpPr>
          <p:nvPr>
            <p:ph idx="1"/>
          </p:nvPr>
        </p:nvSpPr>
        <p:spPr/>
        <p:txBody>
          <a:bodyPr/>
          <a:lstStyle/>
          <a:p>
            <a:r>
              <a:rPr lang="en-US" dirty="0"/>
              <a:t>Home sales prices are closely related to employment.</a:t>
            </a:r>
          </a:p>
          <a:p>
            <a:r>
              <a:rPr lang="en-US" dirty="0"/>
              <a:t>Phoenix rents and home prices are rising faster than Phoenix and US CPI.  Phoenix CPI is rising </a:t>
            </a:r>
            <a:r>
              <a:rPr lang="en-US"/>
              <a:t>faster than US CPI.</a:t>
            </a:r>
            <a:endParaRPr lang="en-US" dirty="0"/>
          </a:p>
          <a:p>
            <a:r>
              <a:rPr lang="en-US" dirty="0"/>
              <a:t>The bottom tier was most affected by the housing bubble Great Recession in counts and sales prices, but the top tier also struggled to recover once affected.</a:t>
            </a:r>
          </a:p>
        </p:txBody>
      </p:sp>
    </p:spTree>
    <p:extLst>
      <p:ext uri="{BB962C8B-B14F-4D97-AF65-F5344CB8AC3E}">
        <p14:creationId xmlns:p14="http://schemas.microsoft.com/office/powerpoint/2010/main" val="459163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1BECC7-908C-4424-8937-3B346CEEF2D9}"/>
              </a:ext>
            </a:extLst>
          </p:cNvPr>
          <p:cNvSpPr>
            <a:spLocks noGrp="1"/>
          </p:cNvSpPr>
          <p:nvPr>
            <p:ph type="title"/>
          </p:nvPr>
        </p:nvSpPr>
        <p:spPr/>
        <p:txBody>
          <a:bodyPr/>
          <a:lstStyle/>
          <a:p>
            <a:r>
              <a:rPr lang="en-US" dirty="0"/>
              <a:t>Methodology and Data Sources</a:t>
            </a:r>
          </a:p>
        </p:txBody>
      </p:sp>
      <p:sp>
        <p:nvSpPr>
          <p:cNvPr id="2" name="Text Placeholder 1">
            <a:extLst>
              <a:ext uri="{FF2B5EF4-FFF2-40B4-BE49-F238E27FC236}">
                <a16:creationId xmlns:a16="http://schemas.microsoft.com/office/drawing/2014/main" id="{9CB00850-6FF5-4BD3-8EA8-43C53188010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04543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9F308-51A3-4F2A-AD5A-4B3AC939AA3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B4F45EE-9D02-4BAB-B5D1-7C39EBFFD20F}"/>
              </a:ext>
            </a:extLst>
          </p:cNvPr>
          <p:cNvSpPr>
            <a:spLocks noGrp="1"/>
          </p:cNvSpPr>
          <p:nvPr>
            <p:ph idx="1"/>
          </p:nvPr>
        </p:nvSpPr>
        <p:spPr>
          <a:xfrm>
            <a:off x="1371600" y="1638300"/>
            <a:ext cx="9601200" cy="3581400"/>
          </a:xfrm>
        </p:spPr>
        <p:txBody>
          <a:bodyPr>
            <a:normAutofit fontScale="77500" lnSpcReduction="20000"/>
          </a:bodyPr>
          <a:lstStyle/>
          <a:p>
            <a:r>
              <a:rPr lang="en-US" dirty="0"/>
              <a:t>We decided to research Phoenix, AZ real estate prices.</a:t>
            </a:r>
          </a:p>
          <a:p>
            <a:pPr lvl="1"/>
            <a:r>
              <a:rPr lang="en-US" dirty="0"/>
              <a:t>We looked for datasets related to real estate prices. At </a:t>
            </a:r>
            <a:r>
              <a:rPr lang="en-US" dirty="0" err="1"/>
              <a:t>Quandl</a:t>
            </a:r>
            <a:r>
              <a:rPr lang="en-US" dirty="0"/>
              <a:t> we found Zillow aggregate data with 25 datasets related to Phoenix, AZ.</a:t>
            </a:r>
          </a:p>
          <a:p>
            <a:pPr lvl="1"/>
            <a:r>
              <a:rPr lang="en-US" dirty="0"/>
              <a:t>We also wanted to compare the real estate prices to inflation and found the Bureau of Labor Statistics consumer price index (CPI) data.</a:t>
            </a:r>
          </a:p>
          <a:p>
            <a:pPr lvl="1"/>
            <a:r>
              <a:rPr lang="en-US" dirty="0"/>
              <a:t>Critical Questions</a:t>
            </a:r>
          </a:p>
          <a:p>
            <a:pPr lvl="2"/>
            <a:r>
              <a:rPr lang="en-US" dirty="0"/>
              <a:t>Are real estate prices related to inflation in consumer prices?</a:t>
            </a:r>
          </a:p>
          <a:p>
            <a:pPr lvl="2"/>
            <a:r>
              <a:rPr lang="en-US" dirty="0"/>
              <a:t>Are real estate prices related to employment?</a:t>
            </a:r>
          </a:p>
          <a:p>
            <a:pPr lvl="2"/>
            <a:r>
              <a:rPr lang="en-US" dirty="0"/>
              <a:t>Were socioeconomic classes affected differently by the real estate boom and bust of the Great Recession?  </a:t>
            </a:r>
          </a:p>
          <a:p>
            <a:r>
              <a:rPr lang="en-US" dirty="0"/>
              <a:t>Data was downloaded and cleaned,</a:t>
            </a:r>
          </a:p>
          <a:p>
            <a:pPr lvl="1"/>
            <a:r>
              <a:rPr lang="en-US" dirty="0"/>
              <a:t>Zillow datasets were downloaded, aggregated and pivoted.</a:t>
            </a:r>
          </a:p>
          <a:p>
            <a:pPr lvl="1"/>
            <a:r>
              <a:rPr lang="en-US" dirty="0"/>
              <a:t>CPI data was downloaded.</a:t>
            </a:r>
          </a:p>
          <a:p>
            <a:r>
              <a:rPr lang="en-US" dirty="0"/>
              <a:t>Data was analyzed and plotted.</a:t>
            </a:r>
          </a:p>
          <a:p>
            <a:endParaRPr lang="en-US" dirty="0"/>
          </a:p>
        </p:txBody>
      </p:sp>
    </p:spTree>
    <p:extLst>
      <p:ext uri="{BB962C8B-B14F-4D97-AF65-F5344CB8AC3E}">
        <p14:creationId xmlns:p14="http://schemas.microsoft.com/office/powerpoint/2010/main" val="2058830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0C649-4511-4902-BF7F-C550F6A11B2E}"/>
              </a:ext>
            </a:extLst>
          </p:cNvPr>
          <p:cNvSpPr>
            <a:spLocks noGrp="1"/>
          </p:cNvSpPr>
          <p:nvPr>
            <p:ph type="title"/>
          </p:nvPr>
        </p:nvSpPr>
        <p:spPr/>
        <p:txBody>
          <a:bodyPr/>
          <a:lstStyle/>
          <a:p>
            <a:r>
              <a:rPr lang="en-US" dirty="0"/>
              <a:t>Monthly Data Sources</a:t>
            </a:r>
          </a:p>
        </p:txBody>
      </p:sp>
      <p:sp>
        <p:nvSpPr>
          <p:cNvPr id="3" name="Content Placeholder 2">
            <a:extLst>
              <a:ext uri="{FF2B5EF4-FFF2-40B4-BE49-F238E27FC236}">
                <a16:creationId xmlns:a16="http://schemas.microsoft.com/office/drawing/2014/main" id="{C6F0A1BE-F62D-4E72-831E-A18BDB4CFBB8}"/>
              </a:ext>
            </a:extLst>
          </p:cNvPr>
          <p:cNvSpPr>
            <a:spLocks noGrp="1"/>
          </p:cNvSpPr>
          <p:nvPr>
            <p:ph idx="1"/>
          </p:nvPr>
        </p:nvSpPr>
        <p:spPr>
          <a:xfrm>
            <a:off x="1371600" y="1625600"/>
            <a:ext cx="9601200" cy="3784600"/>
          </a:xfrm>
        </p:spPr>
        <p:txBody>
          <a:bodyPr>
            <a:normAutofit fontScale="70000" lnSpcReduction="20000"/>
          </a:bodyPr>
          <a:lstStyle/>
          <a:p>
            <a:r>
              <a:rPr lang="en-US" dirty="0" err="1">
                <a:hlinkClick r:id="rId2"/>
              </a:rPr>
              <a:t>Quandl</a:t>
            </a:r>
            <a:r>
              <a:rPr lang="en-US" dirty="0">
                <a:hlinkClick r:id="rId2"/>
              </a:rPr>
              <a:t> Zillow Real Estate Research</a:t>
            </a:r>
            <a:r>
              <a:rPr lang="en-US" dirty="0"/>
              <a:t> (</a:t>
            </a:r>
            <a:r>
              <a:rPr lang="en-US" dirty="0">
                <a:hlinkClick r:id="rId3"/>
              </a:rPr>
              <a:t>Zillow Research</a:t>
            </a:r>
            <a:r>
              <a:rPr lang="en-US" dirty="0"/>
              <a:t>) </a:t>
            </a:r>
          </a:p>
          <a:p>
            <a:pPr lvl="1"/>
            <a:r>
              <a:rPr lang="en-US" dirty="0"/>
              <a:t>C36159_SCSABT - Median Sales Count Bottom Tier</a:t>
            </a:r>
          </a:p>
          <a:p>
            <a:pPr lvl="1"/>
            <a:r>
              <a:rPr lang="en-US" dirty="0"/>
              <a:t>C36159_SCSAMT - Median Sales Count Middle Tier</a:t>
            </a:r>
          </a:p>
          <a:p>
            <a:pPr lvl="1"/>
            <a:r>
              <a:rPr lang="en-US" dirty="0"/>
              <a:t>C36159_SCSATT - Median Sales Count Middle Tier</a:t>
            </a:r>
          </a:p>
          <a:p>
            <a:pPr lvl="1"/>
            <a:r>
              <a:rPr lang="en-US" dirty="0"/>
              <a:t>C36159_SP – Median Sales Price</a:t>
            </a:r>
          </a:p>
          <a:p>
            <a:pPr lvl="1"/>
            <a:r>
              <a:rPr lang="en-US" dirty="0"/>
              <a:t>C36159_SPBT - Median Sales Price Bottom Tier</a:t>
            </a:r>
          </a:p>
          <a:p>
            <a:pPr lvl="1"/>
            <a:r>
              <a:rPr lang="en-US" dirty="0"/>
              <a:t>C36159_SPMT - Median Sales Price Middle Tier</a:t>
            </a:r>
          </a:p>
          <a:p>
            <a:pPr lvl="1"/>
            <a:r>
              <a:rPr lang="en-US" dirty="0"/>
              <a:t>C36159_SPTT - Median Sales Price Top Tier</a:t>
            </a:r>
          </a:p>
          <a:p>
            <a:pPr lvl="1"/>
            <a:r>
              <a:rPr lang="en-US" dirty="0"/>
              <a:t>C36159_FOR10K - Foreclosure rate per 10,000 homes</a:t>
            </a:r>
          </a:p>
          <a:p>
            <a:pPr lvl="1"/>
            <a:r>
              <a:rPr lang="en-US" dirty="0"/>
              <a:t>M14_PRRAH – Price to Rent Ratio</a:t>
            </a:r>
          </a:p>
          <a:p>
            <a:r>
              <a:rPr lang="en-US" dirty="0">
                <a:hlinkClick r:id="rId4"/>
              </a:rPr>
              <a:t>Bureau of Labor Statistics</a:t>
            </a:r>
            <a:endParaRPr lang="en-US" dirty="0"/>
          </a:p>
          <a:p>
            <a:pPr lvl="1"/>
            <a:r>
              <a:rPr lang="en-US" dirty="0"/>
              <a:t>Consumer Price Index</a:t>
            </a:r>
          </a:p>
          <a:p>
            <a:pPr lvl="1"/>
            <a:r>
              <a:rPr lang="en-US" dirty="0"/>
              <a:t>Primary Residence, Rent</a:t>
            </a:r>
          </a:p>
          <a:p>
            <a:pPr lvl="1"/>
            <a:r>
              <a:rPr lang="en-US" dirty="0"/>
              <a:t>Employment</a:t>
            </a:r>
          </a:p>
        </p:txBody>
      </p:sp>
    </p:spTree>
    <p:extLst>
      <p:ext uri="{BB962C8B-B14F-4D97-AF65-F5344CB8AC3E}">
        <p14:creationId xmlns:p14="http://schemas.microsoft.com/office/powerpoint/2010/main" val="907505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D876-04E6-48F0-82AF-0E5B434DE4CB}"/>
              </a:ext>
            </a:extLst>
          </p:cNvPr>
          <p:cNvSpPr>
            <a:spLocks noGrp="1"/>
          </p:cNvSpPr>
          <p:nvPr>
            <p:ph type="title"/>
          </p:nvPr>
        </p:nvSpPr>
        <p:spPr/>
        <p:txBody>
          <a:bodyPr/>
          <a:lstStyle/>
          <a:p>
            <a:r>
              <a:rPr lang="en-US" dirty="0"/>
              <a:t>Inflation</a:t>
            </a:r>
          </a:p>
        </p:txBody>
      </p:sp>
      <p:sp>
        <p:nvSpPr>
          <p:cNvPr id="4" name="Text Placeholder 3">
            <a:extLst>
              <a:ext uri="{FF2B5EF4-FFF2-40B4-BE49-F238E27FC236}">
                <a16:creationId xmlns:a16="http://schemas.microsoft.com/office/drawing/2014/main" id="{405DE8A4-0F59-42A4-B6C2-A90000B414F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14321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AB63DF-FE22-4C0B-AA98-E1FC8FA1EB5E}"/>
              </a:ext>
            </a:extLst>
          </p:cNvPr>
          <p:cNvSpPr>
            <a:spLocks noGrp="1"/>
          </p:cNvSpPr>
          <p:nvPr>
            <p:ph type="title"/>
          </p:nvPr>
        </p:nvSpPr>
        <p:spPr/>
        <p:txBody>
          <a:bodyPr/>
          <a:lstStyle/>
          <a:p>
            <a:r>
              <a:rPr lang="en-US" dirty="0"/>
              <a:t>Phoenix, AZ Inflation</a:t>
            </a:r>
          </a:p>
        </p:txBody>
      </p:sp>
      <p:pic>
        <p:nvPicPr>
          <p:cNvPr id="3" name="Content Placeholder 2">
            <a:extLst>
              <a:ext uri="{FF2B5EF4-FFF2-40B4-BE49-F238E27FC236}">
                <a16:creationId xmlns:a16="http://schemas.microsoft.com/office/drawing/2014/main" id="{1024CA76-0FC2-4369-9562-5E13FE2BE4FD}"/>
              </a:ext>
            </a:extLst>
          </p:cNvPr>
          <p:cNvPicPr>
            <a:picLocks noGrp="1" noChangeAspect="1"/>
          </p:cNvPicPr>
          <p:nvPr>
            <p:ph idx="1"/>
          </p:nvPr>
        </p:nvPicPr>
        <p:blipFill>
          <a:blip r:embed="rId2"/>
          <a:stretch>
            <a:fillRect/>
          </a:stretch>
        </p:blipFill>
        <p:spPr>
          <a:xfrm>
            <a:off x="1371600" y="1428750"/>
            <a:ext cx="7162799" cy="3581400"/>
          </a:xfrm>
        </p:spPr>
      </p:pic>
      <p:sp>
        <p:nvSpPr>
          <p:cNvPr id="6" name="TextBox 5">
            <a:extLst>
              <a:ext uri="{FF2B5EF4-FFF2-40B4-BE49-F238E27FC236}">
                <a16:creationId xmlns:a16="http://schemas.microsoft.com/office/drawing/2014/main" id="{579A1985-FFDB-4B14-96C6-37CF26C427BF}"/>
              </a:ext>
            </a:extLst>
          </p:cNvPr>
          <p:cNvSpPr txBox="1"/>
          <p:nvPr/>
        </p:nvSpPr>
        <p:spPr>
          <a:xfrm>
            <a:off x="8787540" y="1428750"/>
            <a:ext cx="3122908" cy="2031325"/>
          </a:xfrm>
          <a:prstGeom prst="rect">
            <a:avLst/>
          </a:prstGeom>
          <a:noFill/>
        </p:spPr>
        <p:txBody>
          <a:bodyPr wrap="square" rtlCol="0">
            <a:spAutoFit/>
          </a:bodyPr>
          <a:lstStyle/>
          <a:p>
            <a:r>
              <a:rPr lang="en-US" dirty="0"/>
              <a:t>Phoenix rents and home sale</a:t>
            </a:r>
          </a:p>
          <a:p>
            <a:r>
              <a:rPr lang="en-US" dirty="0"/>
              <a:t>prices have been rising faster than inflation since the Great Recession.</a:t>
            </a:r>
          </a:p>
          <a:p>
            <a:endParaRPr lang="en-US" dirty="0"/>
          </a:p>
          <a:p>
            <a:r>
              <a:rPr lang="en-US" dirty="0"/>
              <a:t>Phoenix CPI is rising faster than US CPI.</a:t>
            </a:r>
          </a:p>
        </p:txBody>
      </p:sp>
    </p:spTree>
    <p:extLst>
      <p:ext uri="{BB962C8B-B14F-4D97-AF65-F5344CB8AC3E}">
        <p14:creationId xmlns:p14="http://schemas.microsoft.com/office/powerpoint/2010/main" val="609155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D876-04E6-48F0-82AF-0E5B434DE4CB}"/>
              </a:ext>
            </a:extLst>
          </p:cNvPr>
          <p:cNvSpPr>
            <a:spLocks noGrp="1"/>
          </p:cNvSpPr>
          <p:nvPr>
            <p:ph type="title"/>
          </p:nvPr>
        </p:nvSpPr>
        <p:spPr/>
        <p:txBody>
          <a:bodyPr/>
          <a:lstStyle/>
          <a:p>
            <a:r>
              <a:rPr lang="en-US" dirty="0"/>
              <a:t>Employment</a:t>
            </a:r>
          </a:p>
        </p:txBody>
      </p:sp>
      <p:sp>
        <p:nvSpPr>
          <p:cNvPr id="4" name="Text Placeholder 3">
            <a:extLst>
              <a:ext uri="{FF2B5EF4-FFF2-40B4-BE49-F238E27FC236}">
                <a16:creationId xmlns:a16="http://schemas.microsoft.com/office/drawing/2014/main" id="{405DE8A4-0F59-42A4-B6C2-A90000B414F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54900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AB63DF-FE22-4C0B-AA98-E1FC8FA1EB5E}"/>
              </a:ext>
            </a:extLst>
          </p:cNvPr>
          <p:cNvSpPr>
            <a:spLocks noGrp="1"/>
          </p:cNvSpPr>
          <p:nvPr>
            <p:ph type="title"/>
          </p:nvPr>
        </p:nvSpPr>
        <p:spPr/>
        <p:txBody>
          <a:bodyPr/>
          <a:lstStyle/>
          <a:p>
            <a:r>
              <a:rPr lang="en-US" dirty="0"/>
              <a:t>Phoenix, AZ</a:t>
            </a:r>
            <a:br>
              <a:rPr lang="en-US" dirty="0"/>
            </a:br>
            <a:r>
              <a:rPr lang="en-US" dirty="0"/>
              <a:t>Employment and Real Estate</a:t>
            </a:r>
          </a:p>
        </p:txBody>
      </p:sp>
      <p:pic>
        <p:nvPicPr>
          <p:cNvPr id="3" name="Content Placeholder 2">
            <a:extLst>
              <a:ext uri="{FF2B5EF4-FFF2-40B4-BE49-F238E27FC236}">
                <a16:creationId xmlns:a16="http://schemas.microsoft.com/office/drawing/2014/main" id="{38785A06-75A9-4EEA-A5A2-42B5A1DF7D15}"/>
              </a:ext>
            </a:extLst>
          </p:cNvPr>
          <p:cNvPicPr>
            <a:picLocks noGrp="1" noChangeAspect="1"/>
          </p:cNvPicPr>
          <p:nvPr>
            <p:ph idx="1"/>
          </p:nvPr>
        </p:nvPicPr>
        <p:blipFill>
          <a:blip r:embed="rId2"/>
          <a:stretch>
            <a:fillRect/>
          </a:stretch>
        </p:blipFill>
        <p:spPr>
          <a:xfrm>
            <a:off x="1371600" y="2171700"/>
            <a:ext cx="7085330" cy="2952221"/>
          </a:xfrm>
        </p:spPr>
      </p:pic>
      <p:sp>
        <p:nvSpPr>
          <p:cNvPr id="7" name="TextBox 6">
            <a:extLst>
              <a:ext uri="{FF2B5EF4-FFF2-40B4-BE49-F238E27FC236}">
                <a16:creationId xmlns:a16="http://schemas.microsoft.com/office/drawing/2014/main" id="{B48408D5-2669-47FE-AD6F-3747CAC875C9}"/>
              </a:ext>
            </a:extLst>
          </p:cNvPr>
          <p:cNvSpPr txBox="1"/>
          <p:nvPr/>
        </p:nvSpPr>
        <p:spPr>
          <a:xfrm>
            <a:off x="1441451" y="5638800"/>
            <a:ext cx="9340850" cy="646331"/>
          </a:xfrm>
          <a:prstGeom prst="rect">
            <a:avLst/>
          </a:prstGeom>
          <a:noFill/>
        </p:spPr>
        <p:txBody>
          <a:bodyPr wrap="square" rtlCol="0">
            <a:spAutoFit/>
          </a:bodyPr>
          <a:lstStyle/>
          <a:p>
            <a:r>
              <a:rPr lang="en-US" dirty="0"/>
              <a:t>Home sales prices are closely related to employment.</a:t>
            </a:r>
          </a:p>
          <a:p>
            <a:r>
              <a:rPr lang="en-US" dirty="0"/>
              <a:t>However, sales prices dropped faster than employment when the real estate bubble burst.</a:t>
            </a:r>
          </a:p>
        </p:txBody>
      </p:sp>
    </p:spTree>
    <p:extLst>
      <p:ext uri="{BB962C8B-B14F-4D97-AF65-F5344CB8AC3E}">
        <p14:creationId xmlns:p14="http://schemas.microsoft.com/office/powerpoint/2010/main" val="2472184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2729E-8402-495A-9C7B-07309F50D8B9}"/>
              </a:ext>
            </a:extLst>
          </p:cNvPr>
          <p:cNvSpPr>
            <a:spLocks noGrp="1"/>
          </p:cNvSpPr>
          <p:nvPr>
            <p:ph type="title"/>
          </p:nvPr>
        </p:nvSpPr>
        <p:spPr/>
        <p:txBody>
          <a:bodyPr/>
          <a:lstStyle/>
          <a:p>
            <a:r>
              <a:rPr lang="en-US" dirty="0"/>
              <a:t>Tier Analysis</a:t>
            </a:r>
          </a:p>
        </p:txBody>
      </p:sp>
      <p:sp>
        <p:nvSpPr>
          <p:cNvPr id="3" name="Text Placeholder 2">
            <a:extLst>
              <a:ext uri="{FF2B5EF4-FFF2-40B4-BE49-F238E27FC236}">
                <a16:creationId xmlns:a16="http://schemas.microsoft.com/office/drawing/2014/main" id="{C0FE26A5-6464-461D-94DC-6FB4D59C29F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0448222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238</TotalTime>
  <Words>539</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Franklin Gothic Book</vt:lpstr>
      <vt:lpstr>Crop</vt:lpstr>
      <vt:lpstr>Analysis of Phoenix, AZ Real Estate Trends</vt:lpstr>
      <vt:lpstr>Methodology and Data Sources</vt:lpstr>
      <vt:lpstr>Methodology</vt:lpstr>
      <vt:lpstr>Monthly Data Sources</vt:lpstr>
      <vt:lpstr>Inflation</vt:lpstr>
      <vt:lpstr>Phoenix, AZ Inflation</vt:lpstr>
      <vt:lpstr>Employment</vt:lpstr>
      <vt:lpstr>Phoenix, AZ Employment and Real Estate</vt:lpstr>
      <vt:lpstr>Tier Analysis</vt:lpstr>
      <vt:lpstr>Phoenix, AZ Real Estate Monthly Sales Counts and Prices by Tier</vt:lpstr>
      <vt:lpstr>Phoenix, AZ Real Estate Annual Sales Counts and Price Changes</vt:lpstr>
      <vt:lpstr>Conclusions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Phoenix, AZ Real Estate Trends</dc:title>
  <dc:creator>Janine White</dc:creator>
  <cp:lastModifiedBy>Janine White</cp:lastModifiedBy>
  <cp:revision>7</cp:revision>
  <dcterms:created xsi:type="dcterms:W3CDTF">2019-10-05T20:57:50Z</dcterms:created>
  <dcterms:modified xsi:type="dcterms:W3CDTF">2019-10-08T20:13:51Z</dcterms:modified>
</cp:coreProperties>
</file>