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4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3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4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5561-74E0-4CEB-9F82-341A29A39C6F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00E9-CEFE-41EF-9800-CFF634FB0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Save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air</a:t>
            </a:r>
            <a:r>
              <a:rPr lang="de-DE" b="1" dirty="0" smtClean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 smtClean="0"/>
              <a:t>Arduino</a:t>
            </a:r>
            <a:r>
              <a:rPr lang="de-DE" b="1" dirty="0" smtClean="0"/>
              <a:t>-Navigation-Service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polution</a:t>
            </a:r>
            <a:r>
              <a:rPr lang="de-DE" dirty="0" smtClean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particulate</a:t>
            </a:r>
            <a:r>
              <a:rPr lang="de-DE" dirty="0"/>
              <a:t> matter</a:t>
            </a:r>
          </a:p>
        </p:txBody>
      </p:sp>
    </p:spTree>
    <p:extLst>
      <p:ext uri="{BB962C8B-B14F-4D97-AF65-F5344CB8AC3E}">
        <p14:creationId xmlns:p14="http://schemas.microsoft.com/office/powerpoint/2010/main" val="206379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time…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pollution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Take London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instance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31" y="3461148"/>
            <a:ext cx="5786181" cy="280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8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t</a:t>
            </a:r>
            <a:r>
              <a:rPr lang="de-DE" dirty="0" err="1" smtClean="0"/>
              <a:t>raveling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9387"/>
            <a:ext cx="8229600" cy="39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63888" y="2996952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397868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3923928" y="3181618"/>
            <a:ext cx="1440160" cy="98173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Traveling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to</a:t>
            </a:r>
            <a:r>
              <a:rPr lang="de-DE" dirty="0" smtClean="0"/>
              <a:t> B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9387"/>
            <a:ext cx="8229600" cy="39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63888" y="2996952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36096" y="3978686"/>
            <a:ext cx="360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8" name="Nach links gekrümmter Pfeil 7"/>
          <p:cNvSpPr/>
          <p:nvPr/>
        </p:nvSpPr>
        <p:spPr>
          <a:xfrm rot="17709737">
            <a:off x="4639724" y="2487109"/>
            <a:ext cx="576064" cy="16875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Save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air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Arduino</a:t>
            </a:r>
            <a:r>
              <a:rPr lang="de-DE" b="1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navigational</a:t>
            </a:r>
            <a:r>
              <a:rPr lang="de-DE" dirty="0" smtClean="0"/>
              <a:t> System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considers</a:t>
            </a:r>
            <a:r>
              <a:rPr lang="de-DE" dirty="0" smtClean="0"/>
              <a:t> </a:t>
            </a:r>
            <a:r>
              <a:rPr lang="de-DE" dirty="0" err="1" smtClean="0"/>
              <a:t>pollution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Smart </a:t>
            </a:r>
            <a:r>
              <a:rPr lang="de-DE" dirty="0" err="1" smtClean="0"/>
              <a:t>traveling</a:t>
            </a:r>
            <a:r>
              <a:rPr lang="de-DE" dirty="0" smtClean="0"/>
              <a:t> </a:t>
            </a:r>
            <a:r>
              <a:rPr lang="de-DE" dirty="0" err="1" smtClean="0"/>
              <a:t>routs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suggested</a:t>
            </a:r>
            <a:endParaRPr lang="de-DE" dirty="0" smtClean="0"/>
          </a:p>
          <a:p>
            <a:r>
              <a:rPr lang="de-DE" dirty="0" smtClean="0"/>
              <a:t>Pollution </a:t>
            </a:r>
            <a:r>
              <a:rPr lang="de-DE" dirty="0" err="1" smtClean="0"/>
              <a:t>reduction</a:t>
            </a:r>
            <a:r>
              <a:rPr lang="de-DE" dirty="0" smtClean="0"/>
              <a:t> in </a:t>
            </a:r>
            <a:r>
              <a:rPr lang="de-DE" dirty="0" err="1" smtClean="0"/>
              <a:t>troubled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 smtClean="0"/>
          </a:p>
          <a:p>
            <a:r>
              <a:rPr lang="de-DE" dirty="0" err="1" smtClean="0"/>
              <a:t>Healtier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urban </a:t>
            </a:r>
            <a:r>
              <a:rPr lang="de-DE" dirty="0" err="1" smtClean="0"/>
              <a:t>life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3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QGIS</a:t>
            </a:r>
          </a:p>
          <a:p>
            <a:r>
              <a:rPr lang="de-DE" dirty="0" err="1" smtClean="0"/>
              <a:t>OpenStreetMap</a:t>
            </a:r>
            <a:r>
              <a:rPr lang="de-DE" dirty="0" smtClean="0"/>
              <a:t> </a:t>
            </a:r>
          </a:p>
          <a:p>
            <a:r>
              <a:rPr lang="de-DE" dirty="0" smtClean="0"/>
              <a:t>Pollution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LondonAir</a:t>
            </a:r>
            <a:r>
              <a:rPr lang="de-DE" smtClean="0"/>
              <a:t> Data)</a:t>
            </a:r>
            <a:endParaRPr lang="de-DE" dirty="0" smtClean="0"/>
          </a:p>
          <a:p>
            <a:r>
              <a:rPr lang="de-DE" dirty="0" smtClean="0"/>
              <a:t>Python</a:t>
            </a:r>
          </a:p>
          <a:p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Firmata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8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Case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London</a:t>
            </a:r>
            <a:endParaRPr lang="de-DE" dirty="0"/>
          </a:p>
          <a:p>
            <a:r>
              <a:rPr lang="de-DE" dirty="0" smtClean="0"/>
              <a:t>Pollution per block in London</a:t>
            </a:r>
          </a:p>
          <a:p>
            <a:r>
              <a:rPr lang="de-DE" dirty="0" err="1" smtClean="0"/>
              <a:t>Neighbouring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in London</a:t>
            </a:r>
          </a:p>
          <a:p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shortest</a:t>
            </a:r>
            <a:r>
              <a:rPr lang="de-DE" dirty="0" smtClean="0"/>
              <a:t> route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friendly</a:t>
            </a:r>
            <a:r>
              <a:rPr lang="de-DE" dirty="0" smtClean="0"/>
              <a:t> route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Driving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healty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0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Case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Car…</a:t>
            </a:r>
          </a:p>
          <a:p>
            <a:r>
              <a:rPr lang="de-DE" dirty="0" smtClean="0"/>
              <a:t>…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polltuion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road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mtClean="0"/>
              <a:t>…Arduino</a:t>
            </a:r>
            <a:r>
              <a:rPr lang="de-DE" dirty="0" smtClean="0"/>
              <a:t>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de-DE" dirty="0" err="1" smtClean="0"/>
              <a:t>please</a:t>
            </a:r>
            <a:r>
              <a:rPr lang="de-DE" dirty="0" smtClean="0"/>
              <a:t> turn </a:t>
            </a:r>
            <a:r>
              <a:rPr lang="de-DE" dirty="0" err="1" smtClean="0"/>
              <a:t>onto</a:t>
            </a:r>
            <a:r>
              <a:rPr lang="de-DE" dirty="0" smtClean="0"/>
              <a:t> High Hill Road“</a:t>
            </a:r>
            <a:endParaRPr lang="de-DE" dirty="0"/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15" y="2780928"/>
            <a:ext cx="3233064" cy="179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31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Save the air with the Arduino-Navigation-Service</vt:lpstr>
      <vt:lpstr>We drive every day all the time…</vt:lpstr>
      <vt:lpstr>Instead of traveling From A to B</vt:lpstr>
      <vt:lpstr>Traveling From A to B</vt:lpstr>
      <vt:lpstr>Save the air with the Arduino:</vt:lpstr>
      <vt:lpstr>Building it</vt:lpstr>
      <vt:lpstr>DEMO Case </vt:lpstr>
      <vt:lpstr>DEMO Case </vt:lpstr>
    </vt:vector>
  </TitlesOfParts>
  <Company>Reply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air with the Ardurino-Navigation-Service</dc:title>
  <dc:creator>Schacht Johanna</dc:creator>
  <cp:lastModifiedBy>Schacht Johanna</cp:lastModifiedBy>
  <cp:revision>12</cp:revision>
  <dcterms:created xsi:type="dcterms:W3CDTF">2017-09-06T16:33:04Z</dcterms:created>
  <dcterms:modified xsi:type="dcterms:W3CDTF">2017-09-06T17:12:12Z</dcterms:modified>
</cp:coreProperties>
</file>