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4"/>
    <p:sldMasterId id="2147483658" r:id="rId5"/>
    <p:sldMasterId id="2147483668" r:id="rId6"/>
  </p:sldMasterIdLst>
  <p:notesMasterIdLst>
    <p:notesMasterId r:id="rId28"/>
  </p:notesMasterIdLst>
  <p:sldIdLst>
    <p:sldId id="256" r:id="rId7"/>
    <p:sldId id="257" r:id="rId8"/>
    <p:sldId id="258" r:id="rId9"/>
    <p:sldId id="287" r:id="rId10"/>
    <p:sldId id="286" r:id="rId11"/>
    <p:sldId id="271" r:id="rId12"/>
    <p:sldId id="291" r:id="rId13"/>
    <p:sldId id="292" r:id="rId14"/>
    <p:sldId id="299" r:id="rId15"/>
    <p:sldId id="305" r:id="rId16"/>
    <p:sldId id="302" r:id="rId17"/>
    <p:sldId id="304" r:id="rId18"/>
    <p:sldId id="303" r:id="rId19"/>
    <p:sldId id="308" r:id="rId20"/>
    <p:sldId id="309" r:id="rId21"/>
    <p:sldId id="301" r:id="rId22"/>
    <p:sldId id="277" r:id="rId23"/>
    <p:sldId id="306" r:id="rId24"/>
    <p:sldId id="278" r:id="rId25"/>
    <p:sldId id="279" r:id="rId26"/>
    <p:sldId id="307" r:id="rId27"/>
  </p:sldIdLst>
  <p:sldSz cx="121935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2CE04F-49CA-98E2-9EF3-578379049F1C}" name="Kelly Morais" initials="" userId="2f0977d5b25b2d2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53"/>
    <a:srgbClr val="389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3945" autoAdjust="0"/>
  </p:normalViewPr>
  <p:slideViewPr>
    <p:cSldViewPr snapToGrid="0">
      <p:cViewPr>
        <p:scale>
          <a:sx n="80" d="100"/>
          <a:sy n="80" d="100"/>
        </p:scale>
        <p:origin x="34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b="1" i="0" dirty="0">
                <a:solidFill>
                  <a:srgbClr val="1F1F1F"/>
                </a:solidFill>
                <a:effectLst/>
                <a:latin typeface="Google Sans"/>
              </a:rPr>
              <a:t>(EF08HI25) 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Caracterizar e contextualizar aspectos das relações entre os Estados Unidos da América e a América Latina no século XIX.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16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pt-BR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7968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/>
              <a:t>https://osurtododia.com.br/wp-content/uploads/2022/06/red-dead-redemption.jpg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/>
              <a:t>https://assetsio.reedpopcdn.com/red-dead-redemption-2-review-1540465569009.jpg?width=1200&amp;height=1200&amp;fit=bounds&amp;quality=70&amp;format=jpg&amp;auto=webp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 b="0" i="1" u="sng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https://www.todoestudo.com.br/wp-content/uploads/2018/08/as-treze-colonias-americanas.png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16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29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89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2">
  <p:cSld name="TITLE_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30475" y="3350425"/>
            <a:ext cx="56556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5200"/>
              <a:buNone/>
              <a:defRPr sz="5200">
                <a:solidFill>
                  <a:srgbClr val="389E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30475" y="4396825"/>
            <a:ext cx="6163500" cy="8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400"/>
              <a:buNone/>
              <a:defRPr sz="3400">
                <a:solidFill>
                  <a:srgbClr val="389E9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552225" y="5664475"/>
            <a:ext cx="1426500" cy="9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400" y="6235174"/>
            <a:ext cx="2485074" cy="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2">
  <p:cSld name="TITLE_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ctrTitle"/>
          </p:nvPr>
        </p:nvSpPr>
        <p:spPr>
          <a:xfrm>
            <a:off x="4830475" y="3350425"/>
            <a:ext cx="56556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5200"/>
              <a:buNone/>
              <a:defRPr sz="5200">
                <a:solidFill>
                  <a:srgbClr val="389E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subTitle" idx="1"/>
          </p:nvPr>
        </p:nvSpPr>
        <p:spPr>
          <a:xfrm>
            <a:off x="4830475" y="4396825"/>
            <a:ext cx="6163500" cy="8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400"/>
              <a:buNone/>
              <a:defRPr sz="3400">
                <a:solidFill>
                  <a:srgbClr val="389E9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/>
          <p:nvPr/>
        </p:nvSpPr>
        <p:spPr>
          <a:xfrm>
            <a:off x="10552225" y="5664475"/>
            <a:ext cx="1426500" cy="9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400" y="6235174"/>
            <a:ext cx="2485074" cy="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>
            <a:spLocks noGrp="1"/>
          </p:cNvSpPr>
          <p:nvPr>
            <p:ph type="title"/>
          </p:nvPr>
        </p:nvSpPr>
        <p:spPr>
          <a:xfrm>
            <a:off x="577229" y="593375"/>
            <a:ext cx="1052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body" idx="1"/>
          </p:nvPr>
        </p:nvSpPr>
        <p:spPr>
          <a:xfrm>
            <a:off x="489093" y="1356875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 começar">
  <p:cSld name="TITLE_AND_BODY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body" idx="1"/>
          </p:nvPr>
        </p:nvSpPr>
        <p:spPr>
          <a:xfrm>
            <a:off x="720450" y="2360150"/>
            <a:ext cx="105234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Google Shape;19;p26"/>
          <p:cNvSpPr txBox="1"/>
          <p:nvPr/>
        </p:nvSpPr>
        <p:spPr>
          <a:xfrm>
            <a:off x="1563625" y="593375"/>
            <a:ext cx="5203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Para começar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775" y="584550"/>
            <a:ext cx="691000" cy="6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a no conteúdo">
  <p:cSld name="TITLE_AND_BODY_1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body" idx="1"/>
          </p:nvPr>
        </p:nvSpPr>
        <p:spPr>
          <a:xfrm>
            <a:off x="522144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/>
          <p:nvPr/>
        </p:nvSpPr>
        <p:spPr>
          <a:xfrm>
            <a:off x="1563625" y="593375"/>
            <a:ext cx="6213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Foco no conteúdo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450" y="629238"/>
            <a:ext cx="859200" cy="8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 prática">
  <p:cSld name="Na prátic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body" idx="1"/>
          </p:nvPr>
        </p:nvSpPr>
        <p:spPr>
          <a:xfrm>
            <a:off x="511127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52"/>
          <p:cNvSpPr txBox="1"/>
          <p:nvPr/>
        </p:nvSpPr>
        <p:spPr>
          <a:xfrm>
            <a:off x="1563625" y="593375"/>
            <a:ext cx="5209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Na prática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" name="Google Shape;3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450" y="59337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2"/>
          <p:cNvSpPr txBox="1">
            <a:spLocks noGrp="1"/>
          </p:cNvSpPr>
          <p:nvPr>
            <p:ph type="title"/>
          </p:nvPr>
        </p:nvSpPr>
        <p:spPr>
          <a:xfrm>
            <a:off x="566212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licando">
  <p:cSld name="Aplicand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body" idx="1"/>
          </p:nvPr>
        </p:nvSpPr>
        <p:spPr>
          <a:xfrm>
            <a:off x="544178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4" name="Google Shape;34;p53"/>
          <p:cNvSpPr txBox="1"/>
          <p:nvPr/>
        </p:nvSpPr>
        <p:spPr>
          <a:xfrm>
            <a:off x="1563625" y="593375"/>
            <a:ext cx="5209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Aplicando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" name="Google Shape;35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613588"/>
            <a:ext cx="723075" cy="7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3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 que aprendemos hoje?">
  <p:cSld name="TITLE_AND_BODY_1_1_1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2263050" y="1620000"/>
            <a:ext cx="8850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/>
          <p:nvPr/>
        </p:nvSpPr>
        <p:spPr>
          <a:xfrm>
            <a:off x="1563625" y="593375"/>
            <a:ext cx="8110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O que aprendemos hoje?</a:t>
            </a:r>
            <a:endParaRPr sz="400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Google Shape;40;p32"/>
          <p:cNvSpPr/>
          <p:nvPr/>
        </p:nvSpPr>
        <p:spPr>
          <a:xfrm rot="-10099548">
            <a:off x="1007165" y="435341"/>
            <a:ext cx="2563427" cy="2563427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rgbClr val="389E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593375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ências">
  <p:cSld name="TITLE_AND_BODY_1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/>
        </p:nvSpPr>
        <p:spPr>
          <a:xfrm>
            <a:off x="1563625" y="593375"/>
            <a:ext cx="7085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sz="400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720450" y="162000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E94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45" name="Google Shape;4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525" y="538650"/>
            <a:ext cx="849000" cy="8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720448" y="2867800"/>
            <a:ext cx="8980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2">
  <p:cSld name="TITLE_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4830475" y="3350425"/>
            <a:ext cx="56556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5200"/>
              <a:buNone/>
              <a:defRPr sz="5200">
                <a:solidFill>
                  <a:srgbClr val="389E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6900"/>
              <a:buNone/>
              <a:defRPr sz="6900">
                <a:solidFill>
                  <a:srgbClr val="3CA07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4830475" y="4396825"/>
            <a:ext cx="6163500" cy="8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400"/>
              <a:buNone/>
              <a:defRPr sz="3400">
                <a:solidFill>
                  <a:srgbClr val="389E9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3000"/>
              <a:buNone/>
              <a:defRPr sz="3000">
                <a:solidFill>
                  <a:srgbClr val="3CA07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/>
          <p:nvPr/>
        </p:nvSpPr>
        <p:spPr>
          <a:xfrm>
            <a:off x="10552225" y="5664475"/>
            <a:ext cx="1426500" cy="9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400" y="6235174"/>
            <a:ext cx="2485074" cy="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77229" y="593375"/>
            <a:ext cx="1052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9093" y="1356875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>
            <a:spLocks noGrp="1"/>
          </p:cNvSpPr>
          <p:nvPr>
            <p:ph type="title"/>
          </p:nvPr>
        </p:nvSpPr>
        <p:spPr>
          <a:xfrm>
            <a:off x="577229" y="593375"/>
            <a:ext cx="1052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body" idx="1"/>
          </p:nvPr>
        </p:nvSpPr>
        <p:spPr>
          <a:xfrm>
            <a:off x="489093" y="1356875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 começar">
  <p:cSld name="TITLE_AND_BODY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720450" y="2360150"/>
            <a:ext cx="105234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/>
          <p:nvPr/>
        </p:nvSpPr>
        <p:spPr>
          <a:xfrm>
            <a:off x="1563625" y="593375"/>
            <a:ext cx="5203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Para começar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775" y="584550"/>
            <a:ext cx="691000" cy="6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a no conteúdo">
  <p:cSld name="TITLE_AND_BODY_1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body" idx="1"/>
          </p:nvPr>
        </p:nvSpPr>
        <p:spPr>
          <a:xfrm>
            <a:off x="522144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/>
          <p:nvPr/>
        </p:nvSpPr>
        <p:spPr>
          <a:xfrm>
            <a:off x="1563625" y="593375"/>
            <a:ext cx="6213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Foco no conteúdo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450" y="629238"/>
            <a:ext cx="859200" cy="8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 prática">
  <p:cSld name="Na prátic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511127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30"/>
          <p:cNvSpPr txBox="1"/>
          <p:nvPr/>
        </p:nvSpPr>
        <p:spPr>
          <a:xfrm>
            <a:off x="1563625" y="593375"/>
            <a:ext cx="5209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Na prática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" name="Google Shape;3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450" y="59337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566212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licando">
  <p:cSld name="Aplicand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544178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/>
          <p:nvPr/>
        </p:nvSpPr>
        <p:spPr>
          <a:xfrm>
            <a:off x="1563625" y="593375"/>
            <a:ext cx="5209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Aplicando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" name="Google Shape;3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613588"/>
            <a:ext cx="723075" cy="7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 que aprendemos hoje?">
  <p:cSld name="TITLE_AND_BODY_1_1_1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2263050" y="1620000"/>
            <a:ext cx="8850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/>
          <p:nvPr/>
        </p:nvSpPr>
        <p:spPr>
          <a:xfrm>
            <a:off x="1563625" y="593375"/>
            <a:ext cx="8110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O que aprendemos hoje?</a:t>
            </a:r>
            <a:endParaRPr sz="400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Google Shape;40;p32"/>
          <p:cNvSpPr/>
          <p:nvPr/>
        </p:nvSpPr>
        <p:spPr>
          <a:xfrm rot="-10099548">
            <a:off x="1007165" y="435341"/>
            <a:ext cx="2563427" cy="2563427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rgbClr val="389E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593375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838309" y="365125"/>
            <a:ext cx="1051697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dt" idx="10"/>
          </p:nvPr>
        </p:nvSpPr>
        <p:spPr>
          <a:xfrm>
            <a:off x="838309" y="6356351"/>
            <a:ext cx="274355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3"/>
          <p:cNvSpPr txBox="1">
            <a:spLocks noGrp="1"/>
          </p:cNvSpPr>
          <p:nvPr>
            <p:ph type="ftr" idx="11"/>
          </p:nvPr>
        </p:nvSpPr>
        <p:spPr>
          <a:xfrm>
            <a:off x="4039126" y="6356351"/>
            <a:ext cx="4115336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7" name="Google Shape;47;p33"/>
          <p:cNvSpPr txBox="1">
            <a:spLocks noGrp="1"/>
          </p:cNvSpPr>
          <p:nvPr>
            <p:ph type="sldNum" idx="12"/>
          </p:nvPr>
        </p:nvSpPr>
        <p:spPr>
          <a:xfrm>
            <a:off x="8611722" y="6356351"/>
            <a:ext cx="274355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ências">
  <p:cSld name="TITLE_AND_BODY_1_1_1_1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/>
        </p:nvSpPr>
        <p:spPr>
          <a:xfrm>
            <a:off x="1563625" y="593375"/>
            <a:ext cx="7085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sz="400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720450" y="162000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E94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51" name="Google Shape;5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525" y="538650"/>
            <a:ext cx="849000" cy="8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720448" y="2867800"/>
            <a:ext cx="8980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 começar">
  <p:cSld name="TITLE_AND_BODY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450" y="2360150"/>
            <a:ext cx="105234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563625" y="593375"/>
            <a:ext cx="5203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Para começar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775" y="584550"/>
            <a:ext cx="691000" cy="6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a no conteúdo">
  <p:cSld name="TITLE_AND_BODY_1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22144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1563625" y="593375"/>
            <a:ext cx="6213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Foco no conteúdo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450" y="629238"/>
            <a:ext cx="859200" cy="8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 prática">
  <p:cSld name="Na prátic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11127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/>
          <p:nvPr/>
        </p:nvSpPr>
        <p:spPr>
          <a:xfrm>
            <a:off x="1563625" y="593375"/>
            <a:ext cx="5209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Na prática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450" y="59337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66212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licando">
  <p:cSld name="Aplicand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544178" y="236015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/>
          <p:nvPr/>
        </p:nvSpPr>
        <p:spPr>
          <a:xfrm>
            <a:off x="1563625" y="593375"/>
            <a:ext cx="5209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403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Aplicando</a:t>
            </a:r>
            <a:endParaRPr sz="403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613588"/>
            <a:ext cx="723075" cy="7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450" y="1620000"/>
            <a:ext cx="11125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erdana"/>
              <a:buNone/>
              <a:defRPr sz="3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 que aprendemos hoje?">
  <p:cSld name="TITLE_AND_BODY_1_1_1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2263050" y="1620000"/>
            <a:ext cx="8850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/>
          <p:nvPr/>
        </p:nvSpPr>
        <p:spPr>
          <a:xfrm>
            <a:off x="1563625" y="593375"/>
            <a:ext cx="8110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O que aprendemos hoje?</a:t>
            </a:r>
            <a:endParaRPr sz="400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Google Shape;40;p8"/>
          <p:cNvSpPr/>
          <p:nvPr/>
        </p:nvSpPr>
        <p:spPr>
          <a:xfrm rot="-10099548">
            <a:off x="1007165" y="435341"/>
            <a:ext cx="2563427" cy="2563427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rgbClr val="389E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593375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ências">
  <p:cSld name="TITLE_AND_BODY_1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/>
        </p:nvSpPr>
        <p:spPr>
          <a:xfrm>
            <a:off x="1563625" y="593375"/>
            <a:ext cx="7085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sz="400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720450" y="1620000"/>
            <a:ext cx="1052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E94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●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A07F"/>
              </a:buClr>
              <a:buSzPts val="2400"/>
              <a:buFont typeface="Verdana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525" y="538650"/>
            <a:ext cx="849000" cy="8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0448" y="2867800"/>
            <a:ext cx="8980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7722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450" y="593375"/>
            <a:ext cx="1022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450" y="1620000"/>
            <a:ext cx="92463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23628" y="135730"/>
            <a:ext cx="11946332" cy="6586541"/>
          </a:xfrm>
          <a:custGeom>
            <a:avLst/>
            <a:gdLst/>
            <a:ahLst/>
            <a:cxnLst/>
            <a:rect l="l" t="t" r="r" b="b"/>
            <a:pathLst>
              <a:path w="10934858" h="4887971" fill="none" extrusionOk="0">
                <a:moveTo>
                  <a:pt x="0" y="0"/>
                </a:moveTo>
                <a:cubicBezTo>
                  <a:pt x="171387" y="4092"/>
                  <a:pt x="329635" y="-8431"/>
                  <a:pt x="574080" y="0"/>
                </a:cubicBezTo>
                <a:cubicBezTo>
                  <a:pt x="818525" y="8431"/>
                  <a:pt x="864096" y="28075"/>
                  <a:pt x="1148160" y="0"/>
                </a:cubicBezTo>
                <a:cubicBezTo>
                  <a:pt x="1432224" y="-28075"/>
                  <a:pt x="1793151" y="-8299"/>
                  <a:pt x="2050286" y="0"/>
                </a:cubicBezTo>
                <a:cubicBezTo>
                  <a:pt x="2307421" y="8299"/>
                  <a:pt x="2620310" y="31002"/>
                  <a:pt x="2843063" y="0"/>
                </a:cubicBezTo>
                <a:cubicBezTo>
                  <a:pt x="3065816" y="-31002"/>
                  <a:pt x="3034061" y="7367"/>
                  <a:pt x="3198446" y="0"/>
                </a:cubicBezTo>
                <a:cubicBezTo>
                  <a:pt x="3362831" y="-7367"/>
                  <a:pt x="3541450" y="23419"/>
                  <a:pt x="3881875" y="0"/>
                </a:cubicBezTo>
                <a:cubicBezTo>
                  <a:pt x="4222300" y="-23419"/>
                  <a:pt x="4079910" y="10252"/>
                  <a:pt x="4237257" y="0"/>
                </a:cubicBezTo>
                <a:cubicBezTo>
                  <a:pt x="4394604" y="-10252"/>
                  <a:pt x="4765046" y="-33697"/>
                  <a:pt x="5030035" y="0"/>
                </a:cubicBezTo>
                <a:cubicBezTo>
                  <a:pt x="5295024" y="33697"/>
                  <a:pt x="5557599" y="-163"/>
                  <a:pt x="5713463" y="0"/>
                </a:cubicBezTo>
                <a:cubicBezTo>
                  <a:pt x="5869327" y="163"/>
                  <a:pt x="5952471" y="7375"/>
                  <a:pt x="6178195" y="0"/>
                </a:cubicBezTo>
                <a:cubicBezTo>
                  <a:pt x="6403919" y="-7375"/>
                  <a:pt x="6614836" y="-28549"/>
                  <a:pt x="6752275" y="0"/>
                </a:cubicBezTo>
                <a:cubicBezTo>
                  <a:pt x="6889714" y="28549"/>
                  <a:pt x="7208419" y="-11886"/>
                  <a:pt x="7326355" y="0"/>
                </a:cubicBezTo>
                <a:cubicBezTo>
                  <a:pt x="7444291" y="11886"/>
                  <a:pt x="7586272" y="-17875"/>
                  <a:pt x="7791086" y="0"/>
                </a:cubicBezTo>
                <a:cubicBezTo>
                  <a:pt x="7995900" y="17875"/>
                  <a:pt x="8398225" y="18928"/>
                  <a:pt x="8583864" y="0"/>
                </a:cubicBezTo>
                <a:cubicBezTo>
                  <a:pt x="8769503" y="-18928"/>
                  <a:pt x="9027993" y="-39296"/>
                  <a:pt x="9376641" y="0"/>
                </a:cubicBezTo>
                <a:cubicBezTo>
                  <a:pt x="9725289" y="39296"/>
                  <a:pt x="9816733" y="-27380"/>
                  <a:pt x="9950721" y="0"/>
                </a:cubicBezTo>
                <a:cubicBezTo>
                  <a:pt x="10084709" y="27380"/>
                  <a:pt x="10616238" y="-41596"/>
                  <a:pt x="10934858" y="0"/>
                </a:cubicBezTo>
                <a:cubicBezTo>
                  <a:pt x="10960092" y="287335"/>
                  <a:pt x="10912756" y="538675"/>
                  <a:pt x="10934858" y="796041"/>
                </a:cubicBezTo>
                <a:cubicBezTo>
                  <a:pt x="10956960" y="1053407"/>
                  <a:pt x="10952023" y="1183788"/>
                  <a:pt x="10934858" y="1494323"/>
                </a:cubicBezTo>
                <a:cubicBezTo>
                  <a:pt x="10917693" y="1804858"/>
                  <a:pt x="10912927" y="1902445"/>
                  <a:pt x="10934858" y="2094845"/>
                </a:cubicBezTo>
                <a:cubicBezTo>
                  <a:pt x="10956789" y="2287245"/>
                  <a:pt x="10944823" y="2572538"/>
                  <a:pt x="10934858" y="2695367"/>
                </a:cubicBezTo>
                <a:cubicBezTo>
                  <a:pt x="10924893" y="2818196"/>
                  <a:pt x="10941115" y="3054296"/>
                  <a:pt x="10934858" y="3393648"/>
                </a:cubicBezTo>
                <a:cubicBezTo>
                  <a:pt x="10928601" y="3733000"/>
                  <a:pt x="10963694" y="3774257"/>
                  <a:pt x="10934858" y="4091930"/>
                </a:cubicBezTo>
                <a:cubicBezTo>
                  <a:pt x="10906022" y="4409603"/>
                  <a:pt x="10929465" y="4678776"/>
                  <a:pt x="10934858" y="4887971"/>
                </a:cubicBezTo>
                <a:cubicBezTo>
                  <a:pt x="10795803" y="4907555"/>
                  <a:pt x="10580739" y="4881620"/>
                  <a:pt x="10470127" y="4887971"/>
                </a:cubicBezTo>
                <a:cubicBezTo>
                  <a:pt x="10359515" y="4894322"/>
                  <a:pt x="10147503" y="4884302"/>
                  <a:pt x="9896046" y="4887971"/>
                </a:cubicBezTo>
                <a:cubicBezTo>
                  <a:pt x="9644589" y="4891640"/>
                  <a:pt x="9618448" y="4890423"/>
                  <a:pt x="9540664" y="4887971"/>
                </a:cubicBezTo>
                <a:cubicBezTo>
                  <a:pt x="9462880" y="4885519"/>
                  <a:pt x="9161236" y="4906242"/>
                  <a:pt x="8857235" y="4887971"/>
                </a:cubicBezTo>
                <a:cubicBezTo>
                  <a:pt x="8553234" y="4869700"/>
                  <a:pt x="8390614" y="4871692"/>
                  <a:pt x="7955109" y="4887971"/>
                </a:cubicBezTo>
                <a:cubicBezTo>
                  <a:pt x="7519604" y="4904250"/>
                  <a:pt x="7482608" y="4908844"/>
                  <a:pt x="7162332" y="4887971"/>
                </a:cubicBezTo>
                <a:cubicBezTo>
                  <a:pt x="6842056" y="4867098"/>
                  <a:pt x="6834065" y="4898049"/>
                  <a:pt x="6697601" y="4887971"/>
                </a:cubicBezTo>
                <a:cubicBezTo>
                  <a:pt x="6561137" y="4877893"/>
                  <a:pt x="6405142" y="4861653"/>
                  <a:pt x="6123520" y="4887971"/>
                </a:cubicBezTo>
                <a:cubicBezTo>
                  <a:pt x="5841898" y="4914289"/>
                  <a:pt x="5661759" y="4904276"/>
                  <a:pt x="5221395" y="4887971"/>
                </a:cubicBezTo>
                <a:cubicBezTo>
                  <a:pt x="4781031" y="4871666"/>
                  <a:pt x="4727291" y="4912002"/>
                  <a:pt x="4428617" y="4887971"/>
                </a:cubicBezTo>
                <a:cubicBezTo>
                  <a:pt x="4129943" y="4863940"/>
                  <a:pt x="4016030" y="4884073"/>
                  <a:pt x="3745189" y="4887971"/>
                </a:cubicBezTo>
                <a:cubicBezTo>
                  <a:pt x="3474348" y="4891869"/>
                  <a:pt x="3334611" y="4881883"/>
                  <a:pt x="3171109" y="4887971"/>
                </a:cubicBezTo>
                <a:cubicBezTo>
                  <a:pt x="3007607" y="4894059"/>
                  <a:pt x="2675961" y="4866933"/>
                  <a:pt x="2378332" y="4887971"/>
                </a:cubicBezTo>
                <a:cubicBezTo>
                  <a:pt x="2080703" y="4909009"/>
                  <a:pt x="1836744" y="4884728"/>
                  <a:pt x="1585554" y="4887971"/>
                </a:cubicBezTo>
                <a:cubicBezTo>
                  <a:pt x="1334364" y="4891214"/>
                  <a:pt x="1148521" y="4878344"/>
                  <a:pt x="792777" y="4887971"/>
                </a:cubicBezTo>
                <a:cubicBezTo>
                  <a:pt x="437033" y="4897598"/>
                  <a:pt x="302722" y="4915582"/>
                  <a:pt x="0" y="4887971"/>
                </a:cubicBezTo>
                <a:cubicBezTo>
                  <a:pt x="-30314" y="4520212"/>
                  <a:pt x="15252" y="4487189"/>
                  <a:pt x="0" y="4140810"/>
                </a:cubicBezTo>
                <a:cubicBezTo>
                  <a:pt x="-15252" y="3794431"/>
                  <a:pt x="-5383" y="3646759"/>
                  <a:pt x="0" y="3393648"/>
                </a:cubicBezTo>
                <a:cubicBezTo>
                  <a:pt x="5383" y="3140537"/>
                  <a:pt x="-26632" y="2920556"/>
                  <a:pt x="0" y="2744247"/>
                </a:cubicBezTo>
                <a:cubicBezTo>
                  <a:pt x="26632" y="2567938"/>
                  <a:pt x="4008" y="2329299"/>
                  <a:pt x="0" y="1948206"/>
                </a:cubicBezTo>
                <a:cubicBezTo>
                  <a:pt x="-4008" y="1567113"/>
                  <a:pt x="31678" y="1469850"/>
                  <a:pt x="0" y="1298804"/>
                </a:cubicBezTo>
                <a:cubicBezTo>
                  <a:pt x="-31678" y="1127758"/>
                  <a:pt x="16516" y="914209"/>
                  <a:pt x="0" y="600522"/>
                </a:cubicBezTo>
                <a:cubicBezTo>
                  <a:pt x="-16516" y="286835"/>
                  <a:pt x="17288" y="217964"/>
                  <a:pt x="0" y="0"/>
                </a:cubicBezTo>
                <a:close/>
              </a:path>
              <a:path w="10934858" h="4887971" extrusionOk="0">
                <a:moveTo>
                  <a:pt x="0" y="0"/>
                </a:moveTo>
                <a:cubicBezTo>
                  <a:pt x="115456" y="-16470"/>
                  <a:pt x="423847" y="-3284"/>
                  <a:pt x="574080" y="0"/>
                </a:cubicBezTo>
                <a:cubicBezTo>
                  <a:pt x="724313" y="3284"/>
                  <a:pt x="907228" y="7108"/>
                  <a:pt x="1038812" y="0"/>
                </a:cubicBezTo>
                <a:cubicBezTo>
                  <a:pt x="1170396" y="-7108"/>
                  <a:pt x="1400514" y="19378"/>
                  <a:pt x="1503543" y="0"/>
                </a:cubicBezTo>
                <a:cubicBezTo>
                  <a:pt x="1606572" y="-19378"/>
                  <a:pt x="1845850" y="6341"/>
                  <a:pt x="1968274" y="0"/>
                </a:cubicBezTo>
                <a:cubicBezTo>
                  <a:pt x="2090698" y="-6341"/>
                  <a:pt x="2243118" y="-2069"/>
                  <a:pt x="2323657" y="0"/>
                </a:cubicBezTo>
                <a:cubicBezTo>
                  <a:pt x="2404196" y="2069"/>
                  <a:pt x="2684333" y="-22604"/>
                  <a:pt x="3007086" y="0"/>
                </a:cubicBezTo>
                <a:cubicBezTo>
                  <a:pt x="3329839" y="22604"/>
                  <a:pt x="3502333" y="-35993"/>
                  <a:pt x="3799863" y="0"/>
                </a:cubicBezTo>
                <a:cubicBezTo>
                  <a:pt x="4097393" y="35993"/>
                  <a:pt x="4323836" y="-14903"/>
                  <a:pt x="4483292" y="0"/>
                </a:cubicBezTo>
                <a:cubicBezTo>
                  <a:pt x="4642748" y="14903"/>
                  <a:pt x="4889360" y="38198"/>
                  <a:pt x="5276069" y="0"/>
                </a:cubicBezTo>
                <a:cubicBezTo>
                  <a:pt x="5662778" y="-38198"/>
                  <a:pt x="5799741" y="-16106"/>
                  <a:pt x="5959498" y="0"/>
                </a:cubicBezTo>
                <a:cubicBezTo>
                  <a:pt x="6119255" y="16106"/>
                  <a:pt x="6558186" y="-5096"/>
                  <a:pt x="6861623" y="0"/>
                </a:cubicBezTo>
                <a:cubicBezTo>
                  <a:pt x="7165060" y="5096"/>
                  <a:pt x="7319303" y="-7412"/>
                  <a:pt x="7763749" y="0"/>
                </a:cubicBezTo>
                <a:cubicBezTo>
                  <a:pt x="8208195" y="7412"/>
                  <a:pt x="8383418" y="-30900"/>
                  <a:pt x="8665875" y="0"/>
                </a:cubicBezTo>
                <a:cubicBezTo>
                  <a:pt x="8948332" y="30900"/>
                  <a:pt x="9251622" y="35518"/>
                  <a:pt x="9458652" y="0"/>
                </a:cubicBezTo>
                <a:cubicBezTo>
                  <a:pt x="9665682" y="-35518"/>
                  <a:pt x="9882817" y="16347"/>
                  <a:pt x="10142081" y="0"/>
                </a:cubicBezTo>
                <a:cubicBezTo>
                  <a:pt x="10401345" y="-16347"/>
                  <a:pt x="10561597" y="13174"/>
                  <a:pt x="10934858" y="0"/>
                </a:cubicBezTo>
                <a:cubicBezTo>
                  <a:pt x="10928125" y="210602"/>
                  <a:pt x="10950636" y="491880"/>
                  <a:pt x="10934858" y="649402"/>
                </a:cubicBezTo>
                <a:cubicBezTo>
                  <a:pt x="10919080" y="806924"/>
                  <a:pt x="10948910" y="1086854"/>
                  <a:pt x="10934858" y="1201044"/>
                </a:cubicBezTo>
                <a:cubicBezTo>
                  <a:pt x="10920806" y="1315234"/>
                  <a:pt x="10922313" y="1632542"/>
                  <a:pt x="10934858" y="1752687"/>
                </a:cubicBezTo>
                <a:cubicBezTo>
                  <a:pt x="10947403" y="1872832"/>
                  <a:pt x="10947905" y="2267780"/>
                  <a:pt x="10934858" y="2450968"/>
                </a:cubicBezTo>
                <a:cubicBezTo>
                  <a:pt x="10921811" y="2634156"/>
                  <a:pt x="10954837" y="2925617"/>
                  <a:pt x="10934858" y="3100370"/>
                </a:cubicBezTo>
                <a:cubicBezTo>
                  <a:pt x="10914879" y="3275123"/>
                  <a:pt x="10923287" y="3602365"/>
                  <a:pt x="10934858" y="3798652"/>
                </a:cubicBezTo>
                <a:cubicBezTo>
                  <a:pt x="10946429" y="3994939"/>
                  <a:pt x="10936705" y="4479936"/>
                  <a:pt x="10934858" y="4887971"/>
                </a:cubicBezTo>
                <a:cubicBezTo>
                  <a:pt x="10591705" y="4894619"/>
                  <a:pt x="10274429" y="4898707"/>
                  <a:pt x="10032732" y="4887971"/>
                </a:cubicBezTo>
                <a:cubicBezTo>
                  <a:pt x="9791035" y="4877235"/>
                  <a:pt x="9620752" y="4868670"/>
                  <a:pt x="9458652" y="4887971"/>
                </a:cubicBezTo>
                <a:cubicBezTo>
                  <a:pt x="9296552" y="4907272"/>
                  <a:pt x="8865230" y="4915979"/>
                  <a:pt x="8665875" y="4887971"/>
                </a:cubicBezTo>
                <a:cubicBezTo>
                  <a:pt x="8466520" y="4859963"/>
                  <a:pt x="8178098" y="4927106"/>
                  <a:pt x="7763749" y="4887971"/>
                </a:cubicBezTo>
                <a:cubicBezTo>
                  <a:pt x="7349400" y="4848836"/>
                  <a:pt x="7285588" y="4910050"/>
                  <a:pt x="6861623" y="4887971"/>
                </a:cubicBezTo>
                <a:cubicBezTo>
                  <a:pt x="6437658" y="4865892"/>
                  <a:pt x="6413190" y="4890501"/>
                  <a:pt x="6287543" y="4887971"/>
                </a:cubicBezTo>
                <a:cubicBezTo>
                  <a:pt x="6161896" y="4885441"/>
                  <a:pt x="5770733" y="4914628"/>
                  <a:pt x="5604115" y="4887971"/>
                </a:cubicBezTo>
                <a:cubicBezTo>
                  <a:pt x="5437497" y="4861314"/>
                  <a:pt x="5322861" y="4889222"/>
                  <a:pt x="5248732" y="4887971"/>
                </a:cubicBezTo>
                <a:cubicBezTo>
                  <a:pt x="5174603" y="4886720"/>
                  <a:pt x="4877388" y="4870644"/>
                  <a:pt x="4784000" y="4887971"/>
                </a:cubicBezTo>
                <a:cubicBezTo>
                  <a:pt x="4690612" y="4905298"/>
                  <a:pt x="4362096" y="4924775"/>
                  <a:pt x="3991223" y="4887971"/>
                </a:cubicBezTo>
                <a:cubicBezTo>
                  <a:pt x="3620350" y="4851167"/>
                  <a:pt x="3703633" y="4911073"/>
                  <a:pt x="3417143" y="4887971"/>
                </a:cubicBezTo>
                <a:cubicBezTo>
                  <a:pt x="3130653" y="4864869"/>
                  <a:pt x="3172630" y="4902280"/>
                  <a:pt x="2952412" y="4887971"/>
                </a:cubicBezTo>
                <a:cubicBezTo>
                  <a:pt x="2732194" y="4873662"/>
                  <a:pt x="2508137" y="4885898"/>
                  <a:pt x="2268983" y="4887971"/>
                </a:cubicBezTo>
                <a:cubicBezTo>
                  <a:pt x="2029829" y="4890044"/>
                  <a:pt x="1990033" y="4898822"/>
                  <a:pt x="1913600" y="4887971"/>
                </a:cubicBezTo>
                <a:cubicBezTo>
                  <a:pt x="1837167" y="4877120"/>
                  <a:pt x="1395056" y="4924892"/>
                  <a:pt x="1120823" y="4887971"/>
                </a:cubicBezTo>
                <a:cubicBezTo>
                  <a:pt x="846590" y="4851050"/>
                  <a:pt x="293246" y="4913566"/>
                  <a:pt x="0" y="4887971"/>
                </a:cubicBezTo>
                <a:cubicBezTo>
                  <a:pt x="-14109" y="4692404"/>
                  <a:pt x="-18170" y="4380247"/>
                  <a:pt x="0" y="4189689"/>
                </a:cubicBezTo>
                <a:cubicBezTo>
                  <a:pt x="18170" y="3999131"/>
                  <a:pt x="-17895" y="3739036"/>
                  <a:pt x="0" y="3540288"/>
                </a:cubicBezTo>
                <a:cubicBezTo>
                  <a:pt x="17895" y="3341540"/>
                  <a:pt x="18547" y="3199996"/>
                  <a:pt x="0" y="2988645"/>
                </a:cubicBezTo>
                <a:cubicBezTo>
                  <a:pt x="-18547" y="2777294"/>
                  <a:pt x="22273" y="2572083"/>
                  <a:pt x="0" y="2339243"/>
                </a:cubicBezTo>
                <a:cubicBezTo>
                  <a:pt x="-22273" y="2106403"/>
                  <a:pt x="8674" y="1908490"/>
                  <a:pt x="0" y="1640962"/>
                </a:cubicBezTo>
                <a:cubicBezTo>
                  <a:pt x="-8674" y="1373434"/>
                  <a:pt x="-26544" y="1326014"/>
                  <a:pt x="0" y="1040440"/>
                </a:cubicBezTo>
                <a:cubicBezTo>
                  <a:pt x="26544" y="754866"/>
                  <a:pt x="-34966" y="281447"/>
                  <a:pt x="0" y="0"/>
                </a:cubicBezTo>
                <a:close/>
              </a:path>
            </a:pathLst>
          </a:custGeom>
          <a:noFill/>
          <a:ln w="12700" cap="flat" cmpd="sng">
            <a:solidFill>
              <a:srgbClr val="389E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34000" tIns="234000" rIns="234000" bIns="234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1020">
          <p15:clr>
            <a:srgbClr val="EA4335"/>
          </p15:clr>
        </p15:guide>
        <p15:guide id="3" pos="7227">
          <p15:clr>
            <a:srgbClr val="EA4335"/>
          </p15:clr>
        </p15:guide>
        <p15:guide id="4" orient="horz" pos="395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720450" y="593375"/>
            <a:ext cx="1022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720450" y="1620000"/>
            <a:ext cx="92463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/>
          <p:nvPr/>
        </p:nvSpPr>
        <p:spPr>
          <a:xfrm>
            <a:off x="123628" y="135730"/>
            <a:ext cx="11946332" cy="6586541"/>
          </a:xfrm>
          <a:custGeom>
            <a:avLst/>
            <a:gdLst/>
            <a:ahLst/>
            <a:cxnLst/>
            <a:rect l="l" t="t" r="r" b="b"/>
            <a:pathLst>
              <a:path w="10934858" h="4887971" fill="none" extrusionOk="0">
                <a:moveTo>
                  <a:pt x="0" y="0"/>
                </a:moveTo>
                <a:cubicBezTo>
                  <a:pt x="171387" y="4092"/>
                  <a:pt x="329635" y="-8431"/>
                  <a:pt x="574080" y="0"/>
                </a:cubicBezTo>
                <a:cubicBezTo>
                  <a:pt x="818525" y="8431"/>
                  <a:pt x="864096" y="28075"/>
                  <a:pt x="1148160" y="0"/>
                </a:cubicBezTo>
                <a:cubicBezTo>
                  <a:pt x="1432224" y="-28075"/>
                  <a:pt x="1793151" y="-8299"/>
                  <a:pt x="2050286" y="0"/>
                </a:cubicBezTo>
                <a:cubicBezTo>
                  <a:pt x="2307421" y="8299"/>
                  <a:pt x="2620310" y="31002"/>
                  <a:pt x="2843063" y="0"/>
                </a:cubicBezTo>
                <a:cubicBezTo>
                  <a:pt x="3065816" y="-31002"/>
                  <a:pt x="3034061" y="7367"/>
                  <a:pt x="3198446" y="0"/>
                </a:cubicBezTo>
                <a:cubicBezTo>
                  <a:pt x="3362831" y="-7367"/>
                  <a:pt x="3541450" y="23419"/>
                  <a:pt x="3881875" y="0"/>
                </a:cubicBezTo>
                <a:cubicBezTo>
                  <a:pt x="4222300" y="-23419"/>
                  <a:pt x="4079910" y="10252"/>
                  <a:pt x="4237257" y="0"/>
                </a:cubicBezTo>
                <a:cubicBezTo>
                  <a:pt x="4394604" y="-10252"/>
                  <a:pt x="4765046" y="-33697"/>
                  <a:pt x="5030035" y="0"/>
                </a:cubicBezTo>
                <a:cubicBezTo>
                  <a:pt x="5295024" y="33697"/>
                  <a:pt x="5557599" y="-163"/>
                  <a:pt x="5713463" y="0"/>
                </a:cubicBezTo>
                <a:cubicBezTo>
                  <a:pt x="5869327" y="163"/>
                  <a:pt x="5952471" y="7375"/>
                  <a:pt x="6178195" y="0"/>
                </a:cubicBezTo>
                <a:cubicBezTo>
                  <a:pt x="6403919" y="-7375"/>
                  <a:pt x="6614836" y="-28549"/>
                  <a:pt x="6752275" y="0"/>
                </a:cubicBezTo>
                <a:cubicBezTo>
                  <a:pt x="6889714" y="28549"/>
                  <a:pt x="7208419" y="-11886"/>
                  <a:pt x="7326355" y="0"/>
                </a:cubicBezTo>
                <a:cubicBezTo>
                  <a:pt x="7444291" y="11886"/>
                  <a:pt x="7586272" y="-17875"/>
                  <a:pt x="7791086" y="0"/>
                </a:cubicBezTo>
                <a:cubicBezTo>
                  <a:pt x="7995900" y="17875"/>
                  <a:pt x="8398225" y="18928"/>
                  <a:pt x="8583864" y="0"/>
                </a:cubicBezTo>
                <a:cubicBezTo>
                  <a:pt x="8769503" y="-18928"/>
                  <a:pt x="9027993" y="-39296"/>
                  <a:pt x="9376641" y="0"/>
                </a:cubicBezTo>
                <a:cubicBezTo>
                  <a:pt x="9725289" y="39296"/>
                  <a:pt x="9816733" y="-27380"/>
                  <a:pt x="9950721" y="0"/>
                </a:cubicBezTo>
                <a:cubicBezTo>
                  <a:pt x="10084709" y="27380"/>
                  <a:pt x="10616238" y="-41596"/>
                  <a:pt x="10934858" y="0"/>
                </a:cubicBezTo>
                <a:cubicBezTo>
                  <a:pt x="10960092" y="287335"/>
                  <a:pt x="10912756" y="538675"/>
                  <a:pt x="10934858" y="796041"/>
                </a:cubicBezTo>
                <a:cubicBezTo>
                  <a:pt x="10956960" y="1053407"/>
                  <a:pt x="10952023" y="1183788"/>
                  <a:pt x="10934858" y="1494323"/>
                </a:cubicBezTo>
                <a:cubicBezTo>
                  <a:pt x="10917693" y="1804858"/>
                  <a:pt x="10912927" y="1902445"/>
                  <a:pt x="10934858" y="2094845"/>
                </a:cubicBezTo>
                <a:cubicBezTo>
                  <a:pt x="10956789" y="2287245"/>
                  <a:pt x="10944823" y="2572538"/>
                  <a:pt x="10934858" y="2695367"/>
                </a:cubicBezTo>
                <a:cubicBezTo>
                  <a:pt x="10924893" y="2818196"/>
                  <a:pt x="10941115" y="3054296"/>
                  <a:pt x="10934858" y="3393648"/>
                </a:cubicBezTo>
                <a:cubicBezTo>
                  <a:pt x="10928601" y="3733000"/>
                  <a:pt x="10963694" y="3774257"/>
                  <a:pt x="10934858" y="4091930"/>
                </a:cubicBezTo>
                <a:cubicBezTo>
                  <a:pt x="10906022" y="4409603"/>
                  <a:pt x="10929465" y="4678776"/>
                  <a:pt x="10934858" y="4887971"/>
                </a:cubicBezTo>
                <a:cubicBezTo>
                  <a:pt x="10795803" y="4907555"/>
                  <a:pt x="10580739" y="4881620"/>
                  <a:pt x="10470127" y="4887971"/>
                </a:cubicBezTo>
                <a:cubicBezTo>
                  <a:pt x="10359515" y="4894322"/>
                  <a:pt x="10147503" y="4884302"/>
                  <a:pt x="9896046" y="4887971"/>
                </a:cubicBezTo>
                <a:cubicBezTo>
                  <a:pt x="9644589" y="4891640"/>
                  <a:pt x="9618448" y="4890423"/>
                  <a:pt x="9540664" y="4887971"/>
                </a:cubicBezTo>
                <a:cubicBezTo>
                  <a:pt x="9462880" y="4885519"/>
                  <a:pt x="9161236" y="4906242"/>
                  <a:pt x="8857235" y="4887971"/>
                </a:cubicBezTo>
                <a:cubicBezTo>
                  <a:pt x="8553234" y="4869700"/>
                  <a:pt x="8390614" y="4871692"/>
                  <a:pt x="7955109" y="4887971"/>
                </a:cubicBezTo>
                <a:cubicBezTo>
                  <a:pt x="7519604" y="4904250"/>
                  <a:pt x="7482608" y="4908844"/>
                  <a:pt x="7162332" y="4887971"/>
                </a:cubicBezTo>
                <a:cubicBezTo>
                  <a:pt x="6842056" y="4867098"/>
                  <a:pt x="6834065" y="4898049"/>
                  <a:pt x="6697601" y="4887971"/>
                </a:cubicBezTo>
                <a:cubicBezTo>
                  <a:pt x="6561137" y="4877893"/>
                  <a:pt x="6405142" y="4861653"/>
                  <a:pt x="6123520" y="4887971"/>
                </a:cubicBezTo>
                <a:cubicBezTo>
                  <a:pt x="5841898" y="4914289"/>
                  <a:pt x="5661759" y="4904276"/>
                  <a:pt x="5221395" y="4887971"/>
                </a:cubicBezTo>
                <a:cubicBezTo>
                  <a:pt x="4781031" y="4871666"/>
                  <a:pt x="4727291" y="4912002"/>
                  <a:pt x="4428617" y="4887971"/>
                </a:cubicBezTo>
                <a:cubicBezTo>
                  <a:pt x="4129943" y="4863940"/>
                  <a:pt x="4016030" y="4884073"/>
                  <a:pt x="3745189" y="4887971"/>
                </a:cubicBezTo>
                <a:cubicBezTo>
                  <a:pt x="3474348" y="4891869"/>
                  <a:pt x="3334611" y="4881883"/>
                  <a:pt x="3171109" y="4887971"/>
                </a:cubicBezTo>
                <a:cubicBezTo>
                  <a:pt x="3007607" y="4894059"/>
                  <a:pt x="2675961" y="4866933"/>
                  <a:pt x="2378332" y="4887971"/>
                </a:cubicBezTo>
                <a:cubicBezTo>
                  <a:pt x="2080703" y="4909009"/>
                  <a:pt x="1836744" y="4884728"/>
                  <a:pt x="1585554" y="4887971"/>
                </a:cubicBezTo>
                <a:cubicBezTo>
                  <a:pt x="1334364" y="4891214"/>
                  <a:pt x="1148521" y="4878344"/>
                  <a:pt x="792777" y="4887971"/>
                </a:cubicBezTo>
                <a:cubicBezTo>
                  <a:pt x="437033" y="4897598"/>
                  <a:pt x="302722" y="4915582"/>
                  <a:pt x="0" y="4887971"/>
                </a:cubicBezTo>
                <a:cubicBezTo>
                  <a:pt x="-30314" y="4520212"/>
                  <a:pt x="15252" y="4487189"/>
                  <a:pt x="0" y="4140810"/>
                </a:cubicBezTo>
                <a:cubicBezTo>
                  <a:pt x="-15252" y="3794431"/>
                  <a:pt x="-5383" y="3646759"/>
                  <a:pt x="0" y="3393648"/>
                </a:cubicBezTo>
                <a:cubicBezTo>
                  <a:pt x="5383" y="3140537"/>
                  <a:pt x="-26632" y="2920556"/>
                  <a:pt x="0" y="2744247"/>
                </a:cubicBezTo>
                <a:cubicBezTo>
                  <a:pt x="26632" y="2567938"/>
                  <a:pt x="4008" y="2329299"/>
                  <a:pt x="0" y="1948206"/>
                </a:cubicBezTo>
                <a:cubicBezTo>
                  <a:pt x="-4008" y="1567113"/>
                  <a:pt x="31678" y="1469850"/>
                  <a:pt x="0" y="1298804"/>
                </a:cubicBezTo>
                <a:cubicBezTo>
                  <a:pt x="-31678" y="1127758"/>
                  <a:pt x="16516" y="914209"/>
                  <a:pt x="0" y="600522"/>
                </a:cubicBezTo>
                <a:cubicBezTo>
                  <a:pt x="-16516" y="286835"/>
                  <a:pt x="17288" y="217964"/>
                  <a:pt x="0" y="0"/>
                </a:cubicBezTo>
                <a:close/>
              </a:path>
              <a:path w="10934858" h="4887971" extrusionOk="0">
                <a:moveTo>
                  <a:pt x="0" y="0"/>
                </a:moveTo>
                <a:cubicBezTo>
                  <a:pt x="115456" y="-16470"/>
                  <a:pt x="423847" y="-3284"/>
                  <a:pt x="574080" y="0"/>
                </a:cubicBezTo>
                <a:cubicBezTo>
                  <a:pt x="724313" y="3284"/>
                  <a:pt x="907228" y="7108"/>
                  <a:pt x="1038812" y="0"/>
                </a:cubicBezTo>
                <a:cubicBezTo>
                  <a:pt x="1170396" y="-7108"/>
                  <a:pt x="1400514" y="19378"/>
                  <a:pt x="1503543" y="0"/>
                </a:cubicBezTo>
                <a:cubicBezTo>
                  <a:pt x="1606572" y="-19378"/>
                  <a:pt x="1845850" y="6341"/>
                  <a:pt x="1968274" y="0"/>
                </a:cubicBezTo>
                <a:cubicBezTo>
                  <a:pt x="2090698" y="-6341"/>
                  <a:pt x="2243118" y="-2069"/>
                  <a:pt x="2323657" y="0"/>
                </a:cubicBezTo>
                <a:cubicBezTo>
                  <a:pt x="2404196" y="2069"/>
                  <a:pt x="2684333" y="-22604"/>
                  <a:pt x="3007086" y="0"/>
                </a:cubicBezTo>
                <a:cubicBezTo>
                  <a:pt x="3329839" y="22604"/>
                  <a:pt x="3502333" y="-35993"/>
                  <a:pt x="3799863" y="0"/>
                </a:cubicBezTo>
                <a:cubicBezTo>
                  <a:pt x="4097393" y="35993"/>
                  <a:pt x="4323836" y="-14903"/>
                  <a:pt x="4483292" y="0"/>
                </a:cubicBezTo>
                <a:cubicBezTo>
                  <a:pt x="4642748" y="14903"/>
                  <a:pt x="4889360" y="38198"/>
                  <a:pt x="5276069" y="0"/>
                </a:cubicBezTo>
                <a:cubicBezTo>
                  <a:pt x="5662778" y="-38198"/>
                  <a:pt x="5799741" y="-16106"/>
                  <a:pt x="5959498" y="0"/>
                </a:cubicBezTo>
                <a:cubicBezTo>
                  <a:pt x="6119255" y="16106"/>
                  <a:pt x="6558186" y="-5096"/>
                  <a:pt x="6861623" y="0"/>
                </a:cubicBezTo>
                <a:cubicBezTo>
                  <a:pt x="7165060" y="5096"/>
                  <a:pt x="7319303" y="-7412"/>
                  <a:pt x="7763749" y="0"/>
                </a:cubicBezTo>
                <a:cubicBezTo>
                  <a:pt x="8208195" y="7412"/>
                  <a:pt x="8383418" y="-30900"/>
                  <a:pt x="8665875" y="0"/>
                </a:cubicBezTo>
                <a:cubicBezTo>
                  <a:pt x="8948332" y="30900"/>
                  <a:pt x="9251622" y="35518"/>
                  <a:pt x="9458652" y="0"/>
                </a:cubicBezTo>
                <a:cubicBezTo>
                  <a:pt x="9665682" y="-35518"/>
                  <a:pt x="9882817" y="16347"/>
                  <a:pt x="10142081" y="0"/>
                </a:cubicBezTo>
                <a:cubicBezTo>
                  <a:pt x="10401345" y="-16347"/>
                  <a:pt x="10561597" y="13174"/>
                  <a:pt x="10934858" y="0"/>
                </a:cubicBezTo>
                <a:cubicBezTo>
                  <a:pt x="10928125" y="210602"/>
                  <a:pt x="10950636" y="491880"/>
                  <a:pt x="10934858" y="649402"/>
                </a:cubicBezTo>
                <a:cubicBezTo>
                  <a:pt x="10919080" y="806924"/>
                  <a:pt x="10948910" y="1086854"/>
                  <a:pt x="10934858" y="1201044"/>
                </a:cubicBezTo>
                <a:cubicBezTo>
                  <a:pt x="10920806" y="1315234"/>
                  <a:pt x="10922313" y="1632542"/>
                  <a:pt x="10934858" y="1752687"/>
                </a:cubicBezTo>
                <a:cubicBezTo>
                  <a:pt x="10947403" y="1872832"/>
                  <a:pt x="10947905" y="2267780"/>
                  <a:pt x="10934858" y="2450968"/>
                </a:cubicBezTo>
                <a:cubicBezTo>
                  <a:pt x="10921811" y="2634156"/>
                  <a:pt x="10954837" y="2925617"/>
                  <a:pt x="10934858" y="3100370"/>
                </a:cubicBezTo>
                <a:cubicBezTo>
                  <a:pt x="10914879" y="3275123"/>
                  <a:pt x="10923287" y="3602365"/>
                  <a:pt x="10934858" y="3798652"/>
                </a:cubicBezTo>
                <a:cubicBezTo>
                  <a:pt x="10946429" y="3994939"/>
                  <a:pt x="10936705" y="4479936"/>
                  <a:pt x="10934858" y="4887971"/>
                </a:cubicBezTo>
                <a:cubicBezTo>
                  <a:pt x="10591705" y="4894619"/>
                  <a:pt x="10274429" y="4898707"/>
                  <a:pt x="10032732" y="4887971"/>
                </a:cubicBezTo>
                <a:cubicBezTo>
                  <a:pt x="9791035" y="4877235"/>
                  <a:pt x="9620752" y="4868670"/>
                  <a:pt x="9458652" y="4887971"/>
                </a:cubicBezTo>
                <a:cubicBezTo>
                  <a:pt x="9296552" y="4907272"/>
                  <a:pt x="8865230" y="4915979"/>
                  <a:pt x="8665875" y="4887971"/>
                </a:cubicBezTo>
                <a:cubicBezTo>
                  <a:pt x="8466520" y="4859963"/>
                  <a:pt x="8178098" y="4927106"/>
                  <a:pt x="7763749" y="4887971"/>
                </a:cubicBezTo>
                <a:cubicBezTo>
                  <a:pt x="7349400" y="4848836"/>
                  <a:pt x="7285588" y="4910050"/>
                  <a:pt x="6861623" y="4887971"/>
                </a:cubicBezTo>
                <a:cubicBezTo>
                  <a:pt x="6437658" y="4865892"/>
                  <a:pt x="6413190" y="4890501"/>
                  <a:pt x="6287543" y="4887971"/>
                </a:cubicBezTo>
                <a:cubicBezTo>
                  <a:pt x="6161896" y="4885441"/>
                  <a:pt x="5770733" y="4914628"/>
                  <a:pt x="5604115" y="4887971"/>
                </a:cubicBezTo>
                <a:cubicBezTo>
                  <a:pt x="5437497" y="4861314"/>
                  <a:pt x="5322861" y="4889222"/>
                  <a:pt x="5248732" y="4887971"/>
                </a:cubicBezTo>
                <a:cubicBezTo>
                  <a:pt x="5174603" y="4886720"/>
                  <a:pt x="4877388" y="4870644"/>
                  <a:pt x="4784000" y="4887971"/>
                </a:cubicBezTo>
                <a:cubicBezTo>
                  <a:pt x="4690612" y="4905298"/>
                  <a:pt x="4362096" y="4924775"/>
                  <a:pt x="3991223" y="4887971"/>
                </a:cubicBezTo>
                <a:cubicBezTo>
                  <a:pt x="3620350" y="4851167"/>
                  <a:pt x="3703633" y="4911073"/>
                  <a:pt x="3417143" y="4887971"/>
                </a:cubicBezTo>
                <a:cubicBezTo>
                  <a:pt x="3130653" y="4864869"/>
                  <a:pt x="3172630" y="4902280"/>
                  <a:pt x="2952412" y="4887971"/>
                </a:cubicBezTo>
                <a:cubicBezTo>
                  <a:pt x="2732194" y="4873662"/>
                  <a:pt x="2508137" y="4885898"/>
                  <a:pt x="2268983" y="4887971"/>
                </a:cubicBezTo>
                <a:cubicBezTo>
                  <a:pt x="2029829" y="4890044"/>
                  <a:pt x="1990033" y="4898822"/>
                  <a:pt x="1913600" y="4887971"/>
                </a:cubicBezTo>
                <a:cubicBezTo>
                  <a:pt x="1837167" y="4877120"/>
                  <a:pt x="1395056" y="4924892"/>
                  <a:pt x="1120823" y="4887971"/>
                </a:cubicBezTo>
                <a:cubicBezTo>
                  <a:pt x="846590" y="4851050"/>
                  <a:pt x="293246" y="4913566"/>
                  <a:pt x="0" y="4887971"/>
                </a:cubicBezTo>
                <a:cubicBezTo>
                  <a:pt x="-14109" y="4692404"/>
                  <a:pt x="-18170" y="4380247"/>
                  <a:pt x="0" y="4189689"/>
                </a:cubicBezTo>
                <a:cubicBezTo>
                  <a:pt x="18170" y="3999131"/>
                  <a:pt x="-17895" y="3739036"/>
                  <a:pt x="0" y="3540288"/>
                </a:cubicBezTo>
                <a:cubicBezTo>
                  <a:pt x="17895" y="3341540"/>
                  <a:pt x="18547" y="3199996"/>
                  <a:pt x="0" y="2988645"/>
                </a:cubicBezTo>
                <a:cubicBezTo>
                  <a:pt x="-18547" y="2777294"/>
                  <a:pt x="22273" y="2572083"/>
                  <a:pt x="0" y="2339243"/>
                </a:cubicBezTo>
                <a:cubicBezTo>
                  <a:pt x="-22273" y="2106403"/>
                  <a:pt x="8674" y="1908490"/>
                  <a:pt x="0" y="1640962"/>
                </a:cubicBezTo>
                <a:cubicBezTo>
                  <a:pt x="-8674" y="1373434"/>
                  <a:pt x="-26544" y="1326014"/>
                  <a:pt x="0" y="1040440"/>
                </a:cubicBezTo>
                <a:cubicBezTo>
                  <a:pt x="26544" y="754866"/>
                  <a:pt x="-34966" y="281447"/>
                  <a:pt x="0" y="0"/>
                </a:cubicBezTo>
                <a:close/>
              </a:path>
            </a:pathLst>
          </a:custGeom>
          <a:noFill/>
          <a:ln w="12700" cap="flat" cmpd="sng">
            <a:solidFill>
              <a:srgbClr val="389E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34000" tIns="234000" rIns="234000" bIns="234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1020">
          <p15:clr>
            <a:srgbClr val="EA4335"/>
          </p15:clr>
        </p15:guide>
        <p15:guide id="3" pos="7227">
          <p15:clr>
            <a:srgbClr val="EA4335"/>
          </p15:clr>
        </p15:guide>
        <p15:guide id="4" orient="horz" pos="3951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720450" y="593375"/>
            <a:ext cx="1022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720450" y="1620000"/>
            <a:ext cx="92463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○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■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/>
          <p:nvPr/>
        </p:nvSpPr>
        <p:spPr>
          <a:xfrm>
            <a:off x="123628" y="135730"/>
            <a:ext cx="11946332" cy="6586541"/>
          </a:xfrm>
          <a:custGeom>
            <a:avLst/>
            <a:gdLst/>
            <a:ahLst/>
            <a:cxnLst/>
            <a:rect l="l" t="t" r="r" b="b"/>
            <a:pathLst>
              <a:path w="10934858" h="4887971" fill="none" extrusionOk="0">
                <a:moveTo>
                  <a:pt x="0" y="0"/>
                </a:moveTo>
                <a:cubicBezTo>
                  <a:pt x="171387" y="4092"/>
                  <a:pt x="329635" y="-8431"/>
                  <a:pt x="574080" y="0"/>
                </a:cubicBezTo>
                <a:cubicBezTo>
                  <a:pt x="818525" y="8431"/>
                  <a:pt x="864096" y="28075"/>
                  <a:pt x="1148160" y="0"/>
                </a:cubicBezTo>
                <a:cubicBezTo>
                  <a:pt x="1432224" y="-28075"/>
                  <a:pt x="1793151" y="-8299"/>
                  <a:pt x="2050286" y="0"/>
                </a:cubicBezTo>
                <a:cubicBezTo>
                  <a:pt x="2307421" y="8299"/>
                  <a:pt x="2620310" y="31002"/>
                  <a:pt x="2843063" y="0"/>
                </a:cubicBezTo>
                <a:cubicBezTo>
                  <a:pt x="3065816" y="-31002"/>
                  <a:pt x="3034061" y="7367"/>
                  <a:pt x="3198446" y="0"/>
                </a:cubicBezTo>
                <a:cubicBezTo>
                  <a:pt x="3362831" y="-7367"/>
                  <a:pt x="3541450" y="23419"/>
                  <a:pt x="3881875" y="0"/>
                </a:cubicBezTo>
                <a:cubicBezTo>
                  <a:pt x="4222300" y="-23419"/>
                  <a:pt x="4079910" y="10252"/>
                  <a:pt x="4237257" y="0"/>
                </a:cubicBezTo>
                <a:cubicBezTo>
                  <a:pt x="4394604" y="-10252"/>
                  <a:pt x="4765046" y="-33697"/>
                  <a:pt x="5030035" y="0"/>
                </a:cubicBezTo>
                <a:cubicBezTo>
                  <a:pt x="5295024" y="33697"/>
                  <a:pt x="5557599" y="-163"/>
                  <a:pt x="5713463" y="0"/>
                </a:cubicBezTo>
                <a:cubicBezTo>
                  <a:pt x="5869327" y="163"/>
                  <a:pt x="5952471" y="7375"/>
                  <a:pt x="6178195" y="0"/>
                </a:cubicBezTo>
                <a:cubicBezTo>
                  <a:pt x="6403919" y="-7375"/>
                  <a:pt x="6614836" y="-28549"/>
                  <a:pt x="6752275" y="0"/>
                </a:cubicBezTo>
                <a:cubicBezTo>
                  <a:pt x="6889714" y="28549"/>
                  <a:pt x="7208419" y="-11886"/>
                  <a:pt x="7326355" y="0"/>
                </a:cubicBezTo>
                <a:cubicBezTo>
                  <a:pt x="7444291" y="11886"/>
                  <a:pt x="7586272" y="-17875"/>
                  <a:pt x="7791086" y="0"/>
                </a:cubicBezTo>
                <a:cubicBezTo>
                  <a:pt x="7995900" y="17875"/>
                  <a:pt x="8398225" y="18928"/>
                  <a:pt x="8583864" y="0"/>
                </a:cubicBezTo>
                <a:cubicBezTo>
                  <a:pt x="8769503" y="-18928"/>
                  <a:pt x="9027993" y="-39296"/>
                  <a:pt x="9376641" y="0"/>
                </a:cubicBezTo>
                <a:cubicBezTo>
                  <a:pt x="9725289" y="39296"/>
                  <a:pt x="9816733" y="-27380"/>
                  <a:pt x="9950721" y="0"/>
                </a:cubicBezTo>
                <a:cubicBezTo>
                  <a:pt x="10084709" y="27380"/>
                  <a:pt x="10616238" y="-41596"/>
                  <a:pt x="10934858" y="0"/>
                </a:cubicBezTo>
                <a:cubicBezTo>
                  <a:pt x="10960092" y="287335"/>
                  <a:pt x="10912756" y="538675"/>
                  <a:pt x="10934858" y="796041"/>
                </a:cubicBezTo>
                <a:cubicBezTo>
                  <a:pt x="10956960" y="1053407"/>
                  <a:pt x="10952023" y="1183788"/>
                  <a:pt x="10934858" y="1494323"/>
                </a:cubicBezTo>
                <a:cubicBezTo>
                  <a:pt x="10917693" y="1804858"/>
                  <a:pt x="10912927" y="1902445"/>
                  <a:pt x="10934858" y="2094845"/>
                </a:cubicBezTo>
                <a:cubicBezTo>
                  <a:pt x="10956789" y="2287245"/>
                  <a:pt x="10944823" y="2572538"/>
                  <a:pt x="10934858" y="2695367"/>
                </a:cubicBezTo>
                <a:cubicBezTo>
                  <a:pt x="10924893" y="2818196"/>
                  <a:pt x="10941115" y="3054296"/>
                  <a:pt x="10934858" y="3393648"/>
                </a:cubicBezTo>
                <a:cubicBezTo>
                  <a:pt x="10928601" y="3733000"/>
                  <a:pt x="10963694" y="3774257"/>
                  <a:pt x="10934858" y="4091930"/>
                </a:cubicBezTo>
                <a:cubicBezTo>
                  <a:pt x="10906022" y="4409603"/>
                  <a:pt x="10929465" y="4678776"/>
                  <a:pt x="10934858" y="4887971"/>
                </a:cubicBezTo>
                <a:cubicBezTo>
                  <a:pt x="10795803" y="4907555"/>
                  <a:pt x="10580739" y="4881620"/>
                  <a:pt x="10470127" y="4887971"/>
                </a:cubicBezTo>
                <a:cubicBezTo>
                  <a:pt x="10359515" y="4894322"/>
                  <a:pt x="10147503" y="4884302"/>
                  <a:pt x="9896046" y="4887971"/>
                </a:cubicBezTo>
                <a:cubicBezTo>
                  <a:pt x="9644589" y="4891640"/>
                  <a:pt x="9618448" y="4890423"/>
                  <a:pt x="9540664" y="4887971"/>
                </a:cubicBezTo>
                <a:cubicBezTo>
                  <a:pt x="9462880" y="4885519"/>
                  <a:pt x="9161236" y="4906242"/>
                  <a:pt x="8857235" y="4887971"/>
                </a:cubicBezTo>
                <a:cubicBezTo>
                  <a:pt x="8553234" y="4869700"/>
                  <a:pt x="8390614" y="4871692"/>
                  <a:pt x="7955109" y="4887971"/>
                </a:cubicBezTo>
                <a:cubicBezTo>
                  <a:pt x="7519604" y="4904250"/>
                  <a:pt x="7482608" y="4908844"/>
                  <a:pt x="7162332" y="4887971"/>
                </a:cubicBezTo>
                <a:cubicBezTo>
                  <a:pt x="6842056" y="4867098"/>
                  <a:pt x="6834065" y="4898049"/>
                  <a:pt x="6697601" y="4887971"/>
                </a:cubicBezTo>
                <a:cubicBezTo>
                  <a:pt x="6561137" y="4877893"/>
                  <a:pt x="6405142" y="4861653"/>
                  <a:pt x="6123520" y="4887971"/>
                </a:cubicBezTo>
                <a:cubicBezTo>
                  <a:pt x="5841898" y="4914289"/>
                  <a:pt x="5661759" y="4904276"/>
                  <a:pt x="5221395" y="4887971"/>
                </a:cubicBezTo>
                <a:cubicBezTo>
                  <a:pt x="4781031" y="4871666"/>
                  <a:pt x="4727291" y="4912002"/>
                  <a:pt x="4428617" y="4887971"/>
                </a:cubicBezTo>
                <a:cubicBezTo>
                  <a:pt x="4129943" y="4863940"/>
                  <a:pt x="4016030" y="4884073"/>
                  <a:pt x="3745189" y="4887971"/>
                </a:cubicBezTo>
                <a:cubicBezTo>
                  <a:pt x="3474348" y="4891869"/>
                  <a:pt x="3334611" y="4881883"/>
                  <a:pt x="3171109" y="4887971"/>
                </a:cubicBezTo>
                <a:cubicBezTo>
                  <a:pt x="3007607" y="4894059"/>
                  <a:pt x="2675961" y="4866933"/>
                  <a:pt x="2378332" y="4887971"/>
                </a:cubicBezTo>
                <a:cubicBezTo>
                  <a:pt x="2080703" y="4909009"/>
                  <a:pt x="1836744" y="4884728"/>
                  <a:pt x="1585554" y="4887971"/>
                </a:cubicBezTo>
                <a:cubicBezTo>
                  <a:pt x="1334364" y="4891214"/>
                  <a:pt x="1148521" y="4878344"/>
                  <a:pt x="792777" y="4887971"/>
                </a:cubicBezTo>
                <a:cubicBezTo>
                  <a:pt x="437033" y="4897598"/>
                  <a:pt x="302722" y="4915582"/>
                  <a:pt x="0" y="4887971"/>
                </a:cubicBezTo>
                <a:cubicBezTo>
                  <a:pt x="-30314" y="4520212"/>
                  <a:pt x="15252" y="4487189"/>
                  <a:pt x="0" y="4140810"/>
                </a:cubicBezTo>
                <a:cubicBezTo>
                  <a:pt x="-15252" y="3794431"/>
                  <a:pt x="-5383" y="3646759"/>
                  <a:pt x="0" y="3393648"/>
                </a:cubicBezTo>
                <a:cubicBezTo>
                  <a:pt x="5383" y="3140537"/>
                  <a:pt x="-26632" y="2920556"/>
                  <a:pt x="0" y="2744247"/>
                </a:cubicBezTo>
                <a:cubicBezTo>
                  <a:pt x="26632" y="2567938"/>
                  <a:pt x="4008" y="2329299"/>
                  <a:pt x="0" y="1948206"/>
                </a:cubicBezTo>
                <a:cubicBezTo>
                  <a:pt x="-4008" y="1567113"/>
                  <a:pt x="31678" y="1469850"/>
                  <a:pt x="0" y="1298804"/>
                </a:cubicBezTo>
                <a:cubicBezTo>
                  <a:pt x="-31678" y="1127758"/>
                  <a:pt x="16516" y="914209"/>
                  <a:pt x="0" y="600522"/>
                </a:cubicBezTo>
                <a:cubicBezTo>
                  <a:pt x="-16516" y="286835"/>
                  <a:pt x="17288" y="217964"/>
                  <a:pt x="0" y="0"/>
                </a:cubicBezTo>
                <a:close/>
              </a:path>
              <a:path w="10934858" h="4887971" extrusionOk="0">
                <a:moveTo>
                  <a:pt x="0" y="0"/>
                </a:moveTo>
                <a:cubicBezTo>
                  <a:pt x="115456" y="-16470"/>
                  <a:pt x="423847" y="-3284"/>
                  <a:pt x="574080" y="0"/>
                </a:cubicBezTo>
                <a:cubicBezTo>
                  <a:pt x="724313" y="3284"/>
                  <a:pt x="907228" y="7108"/>
                  <a:pt x="1038812" y="0"/>
                </a:cubicBezTo>
                <a:cubicBezTo>
                  <a:pt x="1170396" y="-7108"/>
                  <a:pt x="1400514" y="19378"/>
                  <a:pt x="1503543" y="0"/>
                </a:cubicBezTo>
                <a:cubicBezTo>
                  <a:pt x="1606572" y="-19378"/>
                  <a:pt x="1845850" y="6341"/>
                  <a:pt x="1968274" y="0"/>
                </a:cubicBezTo>
                <a:cubicBezTo>
                  <a:pt x="2090698" y="-6341"/>
                  <a:pt x="2243118" y="-2069"/>
                  <a:pt x="2323657" y="0"/>
                </a:cubicBezTo>
                <a:cubicBezTo>
                  <a:pt x="2404196" y="2069"/>
                  <a:pt x="2684333" y="-22604"/>
                  <a:pt x="3007086" y="0"/>
                </a:cubicBezTo>
                <a:cubicBezTo>
                  <a:pt x="3329839" y="22604"/>
                  <a:pt x="3502333" y="-35993"/>
                  <a:pt x="3799863" y="0"/>
                </a:cubicBezTo>
                <a:cubicBezTo>
                  <a:pt x="4097393" y="35993"/>
                  <a:pt x="4323836" y="-14903"/>
                  <a:pt x="4483292" y="0"/>
                </a:cubicBezTo>
                <a:cubicBezTo>
                  <a:pt x="4642748" y="14903"/>
                  <a:pt x="4889360" y="38198"/>
                  <a:pt x="5276069" y="0"/>
                </a:cubicBezTo>
                <a:cubicBezTo>
                  <a:pt x="5662778" y="-38198"/>
                  <a:pt x="5799741" y="-16106"/>
                  <a:pt x="5959498" y="0"/>
                </a:cubicBezTo>
                <a:cubicBezTo>
                  <a:pt x="6119255" y="16106"/>
                  <a:pt x="6558186" y="-5096"/>
                  <a:pt x="6861623" y="0"/>
                </a:cubicBezTo>
                <a:cubicBezTo>
                  <a:pt x="7165060" y="5096"/>
                  <a:pt x="7319303" y="-7412"/>
                  <a:pt x="7763749" y="0"/>
                </a:cubicBezTo>
                <a:cubicBezTo>
                  <a:pt x="8208195" y="7412"/>
                  <a:pt x="8383418" y="-30900"/>
                  <a:pt x="8665875" y="0"/>
                </a:cubicBezTo>
                <a:cubicBezTo>
                  <a:pt x="8948332" y="30900"/>
                  <a:pt x="9251622" y="35518"/>
                  <a:pt x="9458652" y="0"/>
                </a:cubicBezTo>
                <a:cubicBezTo>
                  <a:pt x="9665682" y="-35518"/>
                  <a:pt x="9882817" y="16347"/>
                  <a:pt x="10142081" y="0"/>
                </a:cubicBezTo>
                <a:cubicBezTo>
                  <a:pt x="10401345" y="-16347"/>
                  <a:pt x="10561597" y="13174"/>
                  <a:pt x="10934858" y="0"/>
                </a:cubicBezTo>
                <a:cubicBezTo>
                  <a:pt x="10928125" y="210602"/>
                  <a:pt x="10950636" y="491880"/>
                  <a:pt x="10934858" y="649402"/>
                </a:cubicBezTo>
                <a:cubicBezTo>
                  <a:pt x="10919080" y="806924"/>
                  <a:pt x="10948910" y="1086854"/>
                  <a:pt x="10934858" y="1201044"/>
                </a:cubicBezTo>
                <a:cubicBezTo>
                  <a:pt x="10920806" y="1315234"/>
                  <a:pt x="10922313" y="1632542"/>
                  <a:pt x="10934858" y="1752687"/>
                </a:cubicBezTo>
                <a:cubicBezTo>
                  <a:pt x="10947403" y="1872832"/>
                  <a:pt x="10947905" y="2267780"/>
                  <a:pt x="10934858" y="2450968"/>
                </a:cubicBezTo>
                <a:cubicBezTo>
                  <a:pt x="10921811" y="2634156"/>
                  <a:pt x="10954837" y="2925617"/>
                  <a:pt x="10934858" y="3100370"/>
                </a:cubicBezTo>
                <a:cubicBezTo>
                  <a:pt x="10914879" y="3275123"/>
                  <a:pt x="10923287" y="3602365"/>
                  <a:pt x="10934858" y="3798652"/>
                </a:cubicBezTo>
                <a:cubicBezTo>
                  <a:pt x="10946429" y="3994939"/>
                  <a:pt x="10936705" y="4479936"/>
                  <a:pt x="10934858" y="4887971"/>
                </a:cubicBezTo>
                <a:cubicBezTo>
                  <a:pt x="10591705" y="4894619"/>
                  <a:pt x="10274429" y="4898707"/>
                  <a:pt x="10032732" y="4887971"/>
                </a:cubicBezTo>
                <a:cubicBezTo>
                  <a:pt x="9791035" y="4877235"/>
                  <a:pt x="9620752" y="4868670"/>
                  <a:pt x="9458652" y="4887971"/>
                </a:cubicBezTo>
                <a:cubicBezTo>
                  <a:pt x="9296552" y="4907272"/>
                  <a:pt x="8865230" y="4915979"/>
                  <a:pt x="8665875" y="4887971"/>
                </a:cubicBezTo>
                <a:cubicBezTo>
                  <a:pt x="8466520" y="4859963"/>
                  <a:pt x="8178098" y="4927106"/>
                  <a:pt x="7763749" y="4887971"/>
                </a:cubicBezTo>
                <a:cubicBezTo>
                  <a:pt x="7349400" y="4848836"/>
                  <a:pt x="7285588" y="4910050"/>
                  <a:pt x="6861623" y="4887971"/>
                </a:cubicBezTo>
                <a:cubicBezTo>
                  <a:pt x="6437658" y="4865892"/>
                  <a:pt x="6413190" y="4890501"/>
                  <a:pt x="6287543" y="4887971"/>
                </a:cubicBezTo>
                <a:cubicBezTo>
                  <a:pt x="6161896" y="4885441"/>
                  <a:pt x="5770733" y="4914628"/>
                  <a:pt x="5604115" y="4887971"/>
                </a:cubicBezTo>
                <a:cubicBezTo>
                  <a:pt x="5437497" y="4861314"/>
                  <a:pt x="5322861" y="4889222"/>
                  <a:pt x="5248732" y="4887971"/>
                </a:cubicBezTo>
                <a:cubicBezTo>
                  <a:pt x="5174603" y="4886720"/>
                  <a:pt x="4877388" y="4870644"/>
                  <a:pt x="4784000" y="4887971"/>
                </a:cubicBezTo>
                <a:cubicBezTo>
                  <a:pt x="4690612" y="4905298"/>
                  <a:pt x="4362096" y="4924775"/>
                  <a:pt x="3991223" y="4887971"/>
                </a:cubicBezTo>
                <a:cubicBezTo>
                  <a:pt x="3620350" y="4851167"/>
                  <a:pt x="3703633" y="4911073"/>
                  <a:pt x="3417143" y="4887971"/>
                </a:cubicBezTo>
                <a:cubicBezTo>
                  <a:pt x="3130653" y="4864869"/>
                  <a:pt x="3172630" y="4902280"/>
                  <a:pt x="2952412" y="4887971"/>
                </a:cubicBezTo>
                <a:cubicBezTo>
                  <a:pt x="2732194" y="4873662"/>
                  <a:pt x="2508137" y="4885898"/>
                  <a:pt x="2268983" y="4887971"/>
                </a:cubicBezTo>
                <a:cubicBezTo>
                  <a:pt x="2029829" y="4890044"/>
                  <a:pt x="1990033" y="4898822"/>
                  <a:pt x="1913600" y="4887971"/>
                </a:cubicBezTo>
                <a:cubicBezTo>
                  <a:pt x="1837167" y="4877120"/>
                  <a:pt x="1395056" y="4924892"/>
                  <a:pt x="1120823" y="4887971"/>
                </a:cubicBezTo>
                <a:cubicBezTo>
                  <a:pt x="846590" y="4851050"/>
                  <a:pt x="293246" y="4913566"/>
                  <a:pt x="0" y="4887971"/>
                </a:cubicBezTo>
                <a:cubicBezTo>
                  <a:pt x="-14109" y="4692404"/>
                  <a:pt x="-18170" y="4380247"/>
                  <a:pt x="0" y="4189689"/>
                </a:cubicBezTo>
                <a:cubicBezTo>
                  <a:pt x="18170" y="3999131"/>
                  <a:pt x="-17895" y="3739036"/>
                  <a:pt x="0" y="3540288"/>
                </a:cubicBezTo>
                <a:cubicBezTo>
                  <a:pt x="17895" y="3341540"/>
                  <a:pt x="18547" y="3199996"/>
                  <a:pt x="0" y="2988645"/>
                </a:cubicBezTo>
                <a:cubicBezTo>
                  <a:pt x="-18547" y="2777294"/>
                  <a:pt x="22273" y="2572083"/>
                  <a:pt x="0" y="2339243"/>
                </a:cubicBezTo>
                <a:cubicBezTo>
                  <a:pt x="-22273" y="2106403"/>
                  <a:pt x="8674" y="1908490"/>
                  <a:pt x="0" y="1640962"/>
                </a:cubicBezTo>
                <a:cubicBezTo>
                  <a:pt x="-8674" y="1373434"/>
                  <a:pt x="-26544" y="1326014"/>
                  <a:pt x="0" y="1040440"/>
                </a:cubicBezTo>
                <a:cubicBezTo>
                  <a:pt x="26544" y="754866"/>
                  <a:pt x="-34966" y="281447"/>
                  <a:pt x="0" y="0"/>
                </a:cubicBezTo>
                <a:close/>
              </a:path>
            </a:pathLst>
          </a:custGeom>
          <a:noFill/>
          <a:ln w="12700" cap="flat" cmpd="sng">
            <a:solidFill>
              <a:srgbClr val="389E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34000" tIns="234000" rIns="234000" bIns="234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1020">
          <p15:clr>
            <a:srgbClr val="EA4335"/>
          </p15:clr>
        </p15:guide>
        <p15:guide id="3" pos="7227">
          <p15:clr>
            <a:srgbClr val="EA4335"/>
          </p15:clr>
        </p15:guide>
        <p15:guide id="4" orient="horz" pos="395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tarefasp.educacao.sp.gov.br/" TargetMode="External"/><Relationship Id="rId4" Type="http://schemas.openxmlformats.org/officeDocument/2006/relationships/hyperlink" Target="http://tarefas.cmsp.educacao.sp.gov.br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surtododia.com.br/wp-content/uploads/2022/06/red-dead-redemption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ssetsio.reedpopcdn.com/red-dead-redemption-2-review-1540465569009.jpg?width=1200&amp;height=1200&amp;fit=bounds&amp;quality=70&amp;format=jpg&amp;auto=web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3875" y="397850"/>
            <a:ext cx="4796600" cy="830955"/>
          </a:xfrm>
          <a:custGeom>
            <a:avLst/>
            <a:gdLst/>
            <a:ahLst/>
            <a:cxnLst/>
            <a:rect l="l" t="t" r="r" b="b"/>
            <a:pathLst>
              <a:path w="10934858" h="4887971" fill="none" extrusionOk="0">
                <a:moveTo>
                  <a:pt x="0" y="0"/>
                </a:moveTo>
                <a:cubicBezTo>
                  <a:pt x="171387" y="4092"/>
                  <a:pt x="329635" y="-8431"/>
                  <a:pt x="574080" y="0"/>
                </a:cubicBezTo>
                <a:cubicBezTo>
                  <a:pt x="818525" y="8431"/>
                  <a:pt x="864096" y="28075"/>
                  <a:pt x="1148160" y="0"/>
                </a:cubicBezTo>
                <a:cubicBezTo>
                  <a:pt x="1432224" y="-28075"/>
                  <a:pt x="1793151" y="-8299"/>
                  <a:pt x="2050286" y="0"/>
                </a:cubicBezTo>
                <a:cubicBezTo>
                  <a:pt x="2307421" y="8299"/>
                  <a:pt x="2620310" y="31002"/>
                  <a:pt x="2843063" y="0"/>
                </a:cubicBezTo>
                <a:cubicBezTo>
                  <a:pt x="3065816" y="-31002"/>
                  <a:pt x="3034061" y="7367"/>
                  <a:pt x="3198446" y="0"/>
                </a:cubicBezTo>
                <a:cubicBezTo>
                  <a:pt x="3362831" y="-7367"/>
                  <a:pt x="3541450" y="23419"/>
                  <a:pt x="3881875" y="0"/>
                </a:cubicBezTo>
                <a:cubicBezTo>
                  <a:pt x="4222300" y="-23419"/>
                  <a:pt x="4079910" y="10252"/>
                  <a:pt x="4237257" y="0"/>
                </a:cubicBezTo>
                <a:cubicBezTo>
                  <a:pt x="4394604" y="-10252"/>
                  <a:pt x="4765046" y="-33697"/>
                  <a:pt x="5030035" y="0"/>
                </a:cubicBezTo>
                <a:cubicBezTo>
                  <a:pt x="5295024" y="33697"/>
                  <a:pt x="5557599" y="-163"/>
                  <a:pt x="5713463" y="0"/>
                </a:cubicBezTo>
                <a:cubicBezTo>
                  <a:pt x="5869327" y="163"/>
                  <a:pt x="5952471" y="7375"/>
                  <a:pt x="6178195" y="0"/>
                </a:cubicBezTo>
                <a:cubicBezTo>
                  <a:pt x="6403919" y="-7375"/>
                  <a:pt x="6614836" y="-28549"/>
                  <a:pt x="6752275" y="0"/>
                </a:cubicBezTo>
                <a:cubicBezTo>
                  <a:pt x="6889714" y="28549"/>
                  <a:pt x="7208419" y="-11886"/>
                  <a:pt x="7326355" y="0"/>
                </a:cubicBezTo>
                <a:cubicBezTo>
                  <a:pt x="7444291" y="11886"/>
                  <a:pt x="7586272" y="-17875"/>
                  <a:pt x="7791086" y="0"/>
                </a:cubicBezTo>
                <a:cubicBezTo>
                  <a:pt x="7995900" y="17875"/>
                  <a:pt x="8398225" y="18928"/>
                  <a:pt x="8583864" y="0"/>
                </a:cubicBezTo>
                <a:cubicBezTo>
                  <a:pt x="8769503" y="-18928"/>
                  <a:pt x="9027993" y="-39296"/>
                  <a:pt x="9376641" y="0"/>
                </a:cubicBezTo>
                <a:cubicBezTo>
                  <a:pt x="9725289" y="39296"/>
                  <a:pt x="9816733" y="-27380"/>
                  <a:pt x="9950721" y="0"/>
                </a:cubicBezTo>
                <a:cubicBezTo>
                  <a:pt x="10084709" y="27380"/>
                  <a:pt x="10616238" y="-41596"/>
                  <a:pt x="10934858" y="0"/>
                </a:cubicBezTo>
                <a:cubicBezTo>
                  <a:pt x="10960092" y="287335"/>
                  <a:pt x="10912756" y="538675"/>
                  <a:pt x="10934858" y="796041"/>
                </a:cubicBezTo>
                <a:cubicBezTo>
                  <a:pt x="10956960" y="1053407"/>
                  <a:pt x="10952023" y="1183788"/>
                  <a:pt x="10934858" y="1494323"/>
                </a:cubicBezTo>
                <a:cubicBezTo>
                  <a:pt x="10917693" y="1804858"/>
                  <a:pt x="10912927" y="1902445"/>
                  <a:pt x="10934858" y="2094845"/>
                </a:cubicBezTo>
                <a:cubicBezTo>
                  <a:pt x="10956789" y="2287245"/>
                  <a:pt x="10944823" y="2572538"/>
                  <a:pt x="10934858" y="2695367"/>
                </a:cubicBezTo>
                <a:cubicBezTo>
                  <a:pt x="10924893" y="2818196"/>
                  <a:pt x="10941115" y="3054296"/>
                  <a:pt x="10934858" y="3393648"/>
                </a:cubicBezTo>
                <a:cubicBezTo>
                  <a:pt x="10928601" y="3733000"/>
                  <a:pt x="10963694" y="3774257"/>
                  <a:pt x="10934858" y="4091930"/>
                </a:cubicBezTo>
                <a:cubicBezTo>
                  <a:pt x="10906022" y="4409603"/>
                  <a:pt x="10929465" y="4678776"/>
                  <a:pt x="10934858" y="4887971"/>
                </a:cubicBezTo>
                <a:cubicBezTo>
                  <a:pt x="10795803" y="4907555"/>
                  <a:pt x="10580739" y="4881620"/>
                  <a:pt x="10470127" y="4887971"/>
                </a:cubicBezTo>
                <a:cubicBezTo>
                  <a:pt x="10359515" y="4894322"/>
                  <a:pt x="10147503" y="4884302"/>
                  <a:pt x="9896046" y="4887971"/>
                </a:cubicBezTo>
                <a:cubicBezTo>
                  <a:pt x="9644589" y="4891640"/>
                  <a:pt x="9618448" y="4890423"/>
                  <a:pt x="9540664" y="4887971"/>
                </a:cubicBezTo>
                <a:cubicBezTo>
                  <a:pt x="9462880" y="4885519"/>
                  <a:pt x="9161236" y="4906242"/>
                  <a:pt x="8857235" y="4887971"/>
                </a:cubicBezTo>
                <a:cubicBezTo>
                  <a:pt x="8553234" y="4869700"/>
                  <a:pt x="8390614" y="4871692"/>
                  <a:pt x="7955109" y="4887971"/>
                </a:cubicBezTo>
                <a:cubicBezTo>
                  <a:pt x="7519604" y="4904250"/>
                  <a:pt x="7482608" y="4908844"/>
                  <a:pt x="7162332" y="4887971"/>
                </a:cubicBezTo>
                <a:cubicBezTo>
                  <a:pt x="6842056" y="4867098"/>
                  <a:pt x="6834065" y="4898049"/>
                  <a:pt x="6697601" y="4887971"/>
                </a:cubicBezTo>
                <a:cubicBezTo>
                  <a:pt x="6561137" y="4877893"/>
                  <a:pt x="6405142" y="4861653"/>
                  <a:pt x="6123520" y="4887971"/>
                </a:cubicBezTo>
                <a:cubicBezTo>
                  <a:pt x="5841898" y="4914289"/>
                  <a:pt x="5661759" y="4904276"/>
                  <a:pt x="5221395" y="4887971"/>
                </a:cubicBezTo>
                <a:cubicBezTo>
                  <a:pt x="4781031" y="4871666"/>
                  <a:pt x="4727291" y="4912002"/>
                  <a:pt x="4428617" y="4887971"/>
                </a:cubicBezTo>
                <a:cubicBezTo>
                  <a:pt x="4129943" y="4863940"/>
                  <a:pt x="4016030" y="4884073"/>
                  <a:pt x="3745189" y="4887971"/>
                </a:cubicBezTo>
                <a:cubicBezTo>
                  <a:pt x="3474348" y="4891869"/>
                  <a:pt x="3334611" y="4881883"/>
                  <a:pt x="3171109" y="4887971"/>
                </a:cubicBezTo>
                <a:cubicBezTo>
                  <a:pt x="3007607" y="4894059"/>
                  <a:pt x="2675961" y="4866933"/>
                  <a:pt x="2378332" y="4887971"/>
                </a:cubicBezTo>
                <a:cubicBezTo>
                  <a:pt x="2080703" y="4909009"/>
                  <a:pt x="1836744" y="4884728"/>
                  <a:pt x="1585554" y="4887971"/>
                </a:cubicBezTo>
                <a:cubicBezTo>
                  <a:pt x="1334364" y="4891214"/>
                  <a:pt x="1148521" y="4878344"/>
                  <a:pt x="792777" y="4887971"/>
                </a:cubicBezTo>
                <a:cubicBezTo>
                  <a:pt x="437033" y="4897598"/>
                  <a:pt x="302722" y="4915582"/>
                  <a:pt x="0" y="4887971"/>
                </a:cubicBezTo>
                <a:cubicBezTo>
                  <a:pt x="-30314" y="4520212"/>
                  <a:pt x="15252" y="4487189"/>
                  <a:pt x="0" y="4140810"/>
                </a:cubicBezTo>
                <a:cubicBezTo>
                  <a:pt x="-15252" y="3794431"/>
                  <a:pt x="-5383" y="3646759"/>
                  <a:pt x="0" y="3393648"/>
                </a:cubicBezTo>
                <a:cubicBezTo>
                  <a:pt x="5383" y="3140537"/>
                  <a:pt x="-26632" y="2920556"/>
                  <a:pt x="0" y="2744247"/>
                </a:cubicBezTo>
                <a:cubicBezTo>
                  <a:pt x="26632" y="2567938"/>
                  <a:pt x="4008" y="2329299"/>
                  <a:pt x="0" y="1948206"/>
                </a:cubicBezTo>
                <a:cubicBezTo>
                  <a:pt x="-4008" y="1567113"/>
                  <a:pt x="31678" y="1469850"/>
                  <a:pt x="0" y="1298804"/>
                </a:cubicBezTo>
                <a:cubicBezTo>
                  <a:pt x="-31678" y="1127758"/>
                  <a:pt x="16516" y="914209"/>
                  <a:pt x="0" y="600522"/>
                </a:cubicBezTo>
                <a:cubicBezTo>
                  <a:pt x="-16516" y="286835"/>
                  <a:pt x="17288" y="217964"/>
                  <a:pt x="0" y="0"/>
                </a:cubicBezTo>
                <a:close/>
              </a:path>
              <a:path w="10934858" h="4887971" extrusionOk="0">
                <a:moveTo>
                  <a:pt x="0" y="0"/>
                </a:moveTo>
                <a:cubicBezTo>
                  <a:pt x="115456" y="-16470"/>
                  <a:pt x="423847" y="-3284"/>
                  <a:pt x="574080" y="0"/>
                </a:cubicBezTo>
                <a:cubicBezTo>
                  <a:pt x="724313" y="3284"/>
                  <a:pt x="907228" y="7108"/>
                  <a:pt x="1038812" y="0"/>
                </a:cubicBezTo>
                <a:cubicBezTo>
                  <a:pt x="1170396" y="-7108"/>
                  <a:pt x="1400514" y="19378"/>
                  <a:pt x="1503543" y="0"/>
                </a:cubicBezTo>
                <a:cubicBezTo>
                  <a:pt x="1606572" y="-19378"/>
                  <a:pt x="1845850" y="6341"/>
                  <a:pt x="1968274" y="0"/>
                </a:cubicBezTo>
                <a:cubicBezTo>
                  <a:pt x="2090698" y="-6341"/>
                  <a:pt x="2243118" y="-2069"/>
                  <a:pt x="2323657" y="0"/>
                </a:cubicBezTo>
                <a:cubicBezTo>
                  <a:pt x="2404196" y="2069"/>
                  <a:pt x="2684333" y="-22604"/>
                  <a:pt x="3007086" y="0"/>
                </a:cubicBezTo>
                <a:cubicBezTo>
                  <a:pt x="3329839" y="22604"/>
                  <a:pt x="3502333" y="-35993"/>
                  <a:pt x="3799863" y="0"/>
                </a:cubicBezTo>
                <a:cubicBezTo>
                  <a:pt x="4097393" y="35993"/>
                  <a:pt x="4323836" y="-14903"/>
                  <a:pt x="4483292" y="0"/>
                </a:cubicBezTo>
                <a:cubicBezTo>
                  <a:pt x="4642748" y="14903"/>
                  <a:pt x="4889360" y="38198"/>
                  <a:pt x="5276069" y="0"/>
                </a:cubicBezTo>
                <a:cubicBezTo>
                  <a:pt x="5662778" y="-38198"/>
                  <a:pt x="5799741" y="-16106"/>
                  <a:pt x="5959498" y="0"/>
                </a:cubicBezTo>
                <a:cubicBezTo>
                  <a:pt x="6119255" y="16106"/>
                  <a:pt x="6558186" y="-5096"/>
                  <a:pt x="6861623" y="0"/>
                </a:cubicBezTo>
                <a:cubicBezTo>
                  <a:pt x="7165060" y="5096"/>
                  <a:pt x="7319303" y="-7412"/>
                  <a:pt x="7763749" y="0"/>
                </a:cubicBezTo>
                <a:cubicBezTo>
                  <a:pt x="8208195" y="7412"/>
                  <a:pt x="8383418" y="-30900"/>
                  <a:pt x="8665875" y="0"/>
                </a:cubicBezTo>
                <a:cubicBezTo>
                  <a:pt x="8948332" y="30900"/>
                  <a:pt x="9251622" y="35518"/>
                  <a:pt x="9458652" y="0"/>
                </a:cubicBezTo>
                <a:cubicBezTo>
                  <a:pt x="9665682" y="-35518"/>
                  <a:pt x="9882817" y="16347"/>
                  <a:pt x="10142081" y="0"/>
                </a:cubicBezTo>
                <a:cubicBezTo>
                  <a:pt x="10401345" y="-16347"/>
                  <a:pt x="10561597" y="13174"/>
                  <a:pt x="10934858" y="0"/>
                </a:cubicBezTo>
                <a:cubicBezTo>
                  <a:pt x="10928125" y="210602"/>
                  <a:pt x="10950636" y="491880"/>
                  <a:pt x="10934858" y="649402"/>
                </a:cubicBezTo>
                <a:cubicBezTo>
                  <a:pt x="10919080" y="806924"/>
                  <a:pt x="10948910" y="1086854"/>
                  <a:pt x="10934858" y="1201044"/>
                </a:cubicBezTo>
                <a:cubicBezTo>
                  <a:pt x="10920806" y="1315234"/>
                  <a:pt x="10922313" y="1632542"/>
                  <a:pt x="10934858" y="1752687"/>
                </a:cubicBezTo>
                <a:cubicBezTo>
                  <a:pt x="10947403" y="1872832"/>
                  <a:pt x="10947905" y="2267780"/>
                  <a:pt x="10934858" y="2450968"/>
                </a:cubicBezTo>
                <a:cubicBezTo>
                  <a:pt x="10921811" y="2634156"/>
                  <a:pt x="10954837" y="2925617"/>
                  <a:pt x="10934858" y="3100370"/>
                </a:cubicBezTo>
                <a:cubicBezTo>
                  <a:pt x="10914879" y="3275123"/>
                  <a:pt x="10923287" y="3602365"/>
                  <a:pt x="10934858" y="3798652"/>
                </a:cubicBezTo>
                <a:cubicBezTo>
                  <a:pt x="10946429" y="3994939"/>
                  <a:pt x="10936705" y="4479936"/>
                  <a:pt x="10934858" y="4887971"/>
                </a:cubicBezTo>
                <a:cubicBezTo>
                  <a:pt x="10591705" y="4894619"/>
                  <a:pt x="10274429" y="4898707"/>
                  <a:pt x="10032732" y="4887971"/>
                </a:cubicBezTo>
                <a:cubicBezTo>
                  <a:pt x="9791035" y="4877235"/>
                  <a:pt x="9620752" y="4868670"/>
                  <a:pt x="9458652" y="4887971"/>
                </a:cubicBezTo>
                <a:cubicBezTo>
                  <a:pt x="9296552" y="4907272"/>
                  <a:pt x="8865230" y="4915979"/>
                  <a:pt x="8665875" y="4887971"/>
                </a:cubicBezTo>
                <a:cubicBezTo>
                  <a:pt x="8466520" y="4859963"/>
                  <a:pt x="8178098" y="4927106"/>
                  <a:pt x="7763749" y="4887971"/>
                </a:cubicBezTo>
                <a:cubicBezTo>
                  <a:pt x="7349400" y="4848836"/>
                  <a:pt x="7285588" y="4910050"/>
                  <a:pt x="6861623" y="4887971"/>
                </a:cubicBezTo>
                <a:cubicBezTo>
                  <a:pt x="6437658" y="4865892"/>
                  <a:pt x="6413190" y="4890501"/>
                  <a:pt x="6287543" y="4887971"/>
                </a:cubicBezTo>
                <a:cubicBezTo>
                  <a:pt x="6161896" y="4885441"/>
                  <a:pt x="5770733" y="4914628"/>
                  <a:pt x="5604115" y="4887971"/>
                </a:cubicBezTo>
                <a:cubicBezTo>
                  <a:pt x="5437497" y="4861314"/>
                  <a:pt x="5322861" y="4889222"/>
                  <a:pt x="5248732" y="4887971"/>
                </a:cubicBezTo>
                <a:cubicBezTo>
                  <a:pt x="5174603" y="4886720"/>
                  <a:pt x="4877388" y="4870644"/>
                  <a:pt x="4784000" y="4887971"/>
                </a:cubicBezTo>
                <a:cubicBezTo>
                  <a:pt x="4690612" y="4905298"/>
                  <a:pt x="4362096" y="4924775"/>
                  <a:pt x="3991223" y="4887971"/>
                </a:cubicBezTo>
                <a:cubicBezTo>
                  <a:pt x="3620350" y="4851167"/>
                  <a:pt x="3703633" y="4911073"/>
                  <a:pt x="3417143" y="4887971"/>
                </a:cubicBezTo>
                <a:cubicBezTo>
                  <a:pt x="3130653" y="4864869"/>
                  <a:pt x="3172630" y="4902280"/>
                  <a:pt x="2952412" y="4887971"/>
                </a:cubicBezTo>
                <a:cubicBezTo>
                  <a:pt x="2732194" y="4873662"/>
                  <a:pt x="2508137" y="4885898"/>
                  <a:pt x="2268983" y="4887971"/>
                </a:cubicBezTo>
                <a:cubicBezTo>
                  <a:pt x="2029829" y="4890044"/>
                  <a:pt x="1990033" y="4898822"/>
                  <a:pt x="1913600" y="4887971"/>
                </a:cubicBezTo>
                <a:cubicBezTo>
                  <a:pt x="1837167" y="4877120"/>
                  <a:pt x="1395056" y="4924892"/>
                  <a:pt x="1120823" y="4887971"/>
                </a:cubicBezTo>
                <a:cubicBezTo>
                  <a:pt x="846590" y="4851050"/>
                  <a:pt x="293246" y="4913566"/>
                  <a:pt x="0" y="4887971"/>
                </a:cubicBezTo>
                <a:cubicBezTo>
                  <a:pt x="-14109" y="4692404"/>
                  <a:pt x="-18170" y="4380247"/>
                  <a:pt x="0" y="4189689"/>
                </a:cubicBezTo>
                <a:cubicBezTo>
                  <a:pt x="18170" y="3999131"/>
                  <a:pt x="-17895" y="3739036"/>
                  <a:pt x="0" y="3540288"/>
                </a:cubicBezTo>
                <a:cubicBezTo>
                  <a:pt x="17895" y="3341540"/>
                  <a:pt x="18547" y="3199996"/>
                  <a:pt x="0" y="2988645"/>
                </a:cubicBezTo>
                <a:cubicBezTo>
                  <a:pt x="-18547" y="2777294"/>
                  <a:pt x="22273" y="2572083"/>
                  <a:pt x="0" y="2339243"/>
                </a:cubicBezTo>
                <a:cubicBezTo>
                  <a:pt x="-22273" y="2106403"/>
                  <a:pt x="8674" y="1908490"/>
                  <a:pt x="0" y="1640962"/>
                </a:cubicBezTo>
                <a:cubicBezTo>
                  <a:pt x="-8674" y="1373434"/>
                  <a:pt x="-26544" y="1326014"/>
                  <a:pt x="0" y="1040440"/>
                </a:cubicBezTo>
                <a:cubicBezTo>
                  <a:pt x="26544" y="754866"/>
                  <a:pt x="-34966" y="281447"/>
                  <a:pt x="0" y="0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389E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6000" tIns="90000" rIns="90000" bIns="9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Etapa </a:t>
            </a:r>
            <a:r>
              <a:rPr lang="pt-BR" sz="24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Ensino Fundamental</a:t>
            </a:r>
            <a:endParaRPr sz="240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Anos Finais</a:t>
            </a:r>
            <a:endParaRPr sz="240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4653111" y="1225769"/>
            <a:ext cx="6924581" cy="308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>
              <a:buSzPts val="5200"/>
            </a:pPr>
            <a:r>
              <a:rPr lang="pt-BR" sz="4400" b="1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Relações entre os Estados Unidos da América e a América Latina no Século XIX</a:t>
            </a:r>
            <a:endParaRPr lang="pt-BR" sz="4400" b="1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4653111" y="4235729"/>
            <a:ext cx="6642388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lang="pt-BR" sz="3434" b="0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pt-BR" sz="4000" b="0" i="0" u="none" strike="noStrike" cap="none" dirty="0">
                <a:solidFill>
                  <a:srgbClr val="389E94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º</a:t>
            </a:r>
            <a:r>
              <a:rPr lang="pt-BR" sz="3434" b="0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 ANO</a:t>
            </a:r>
            <a:endParaRPr sz="3434" b="0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lang="pt-BR" sz="3400" b="0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Aula </a:t>
            </a:r>
            <a:r>
              <a:rPr lang="pt-BR" sz="3400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pt-BR" sz="3400" b="0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 – 4</a:t>
            </a:r>
            <a:r>
              <a:rPr lang="pt-BR" sz="4000" b="0" i="0" u="none" strike="noStrike" cap="none" dirty="0">
                <a:solidFill>
                  <a:srgbClr val="389E94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º</a:t>
            </a:r>
            <a:r>
              <a:rPr lang="pt-BR" sz="3400" b="0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3400" b="0" i="0" u="none" strike="noStrike" cap="none" dirty="0" smtClean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bimestre</a:t>
            </a:r>
            <a:endParaRPr sz="3400" b="0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1"/>
          <p:cNvSpPr/>
          <p:nvPr/>
        </p:nvSpPr>
        <p:spPr>
          <a:xfrm rot="-5400000">
            <a:off x="10279888" y="-511634"/>
            <a:ext cx="1006800" cy="2820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89E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9372988" y="586608"/>
            <a:ext cx="264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História</a:t>
            </a:r>
            <a:endParaRPr sz="3000" b="0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796" y="2158291"/>
            <a:ext cx="4377188" cy="438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391DF6-7EAD-2F0C-8043-72CF37D92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6" b="7166"/>
          <a:stretch/>
        </p:blipFill>
        <p:spPr>
          <a:xfrm>
            <a:off x="1173163" y="265527"/>
            <a:ext cx="9847262" cy="63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CCCD7-5767-914B-F453-E39DC40A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620000"/>
            <a:ext cx="11293200" cy="763500"/>
          </a:xfrm>
        </p:spPr>
        <p:txBody>
          <a:bodyPr/>
          <a:lstStyle/>
          <a:p>
            <a:r>
              <a:rPr lang="pt-BR" dirty="0"/>
              <a:t>Reconstrução após a Guerra de Secessão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F1FF1-C724-8EA5-0D24-1470F89B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44" y="2360150"/>
            <a:ext cx="11118994" cy="403183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Com o fim da guerra civil (entre estados do Norte e do Sul), o governo dos Estados Unidos da América criou programas para a reconstrução dos estados do Sul. </a:t>
            </a:r>
          </a:p>
          <a:p>
            <a:pPr marL="76200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 mecanização da agricultura aumentou as áreas de cultivo e produtividade e, no Oeste, desenvolveu-se a pecuária.</a:t>
            </a:r>
          </a:p>
          <a:p>
            <a:pPr marL="76200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 construção de ferrovias </a:t>
            </a:r>
            <a:r>
              <a:rPr lang="pt-BR" dirty="0" smtClean="0">
                <a:solidFill>
                  <a:schemeClr val="tx1"/>
                </a:solidFill>
              </a:rPr>
              <a:t>ligava </a:t>
            </a:r>
            <a:r>
              <a:rPr lang="pt-BR" dirty="0">
                <a:solidFill>
                  <a:schemeClr val="tx1"/>
                </a:solidFill>
              </a:rPr>
              <a:t>diversas regiões portuárias ao interior do país, facilitando o transporte de matérias-primas, pessoas e mercadorias, que foi essencial para a expansão econômica dos Estados Unidos da América.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2B697A-DDA5-FD3E-296C-CE303027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811" y="376717"/>
            <a:ext cx="1458551" cy="14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CCCD7-5767-914B-F453-E39DC40A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19250"/>
            <a:ext cx="11274150" cy="763500"/>
          </a:xfrm>
        </p:spPr>
        <p:txBody>
          <a:bodyPr/>
          <a:lstStyle/>
          <a:p>
            <a:r>
              <a:rPr lang="pt-BR" dirty="0"/>
              <a:t>Urbanização acelerada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F1FF1-C724-8EA5-0D24-1470F89B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44" y="2296647"/>
            <a:ext cx="11099944" cy="3662501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O desenvolvimento econômico e a política do governo dos Estados Unidos de conceder terras para a ocupação do Oeste atraíram muitos imigrantes para o país. </a:t>
            </a:r>
          </a:p>
          <a:p>
            <a:pPr marL="76200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Com a acelerada industrialização e a chegada de imigrantes, algumas regiões dos Estados Unidos tiveram grande desenvolvimento urbano.</a:t>
            </a:r>
          </a:p>
          <a:p>
            <a:pPr marL="76200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 expansão urbana e a consolidação de um sistema ferroviário ligando o país foi fundamental para a formação de um mercado interno e o surgimento de uma classe média numerosa.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14DE41-5C39-1356-6BA9-1EDE247F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811" y="376717"/>
            <a:ext cx="1458551" cy="14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CCCD7-5767-914B-F453-E39DC40A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1422776"/>
            <a:ext cx="11283675" cy="1292621"/>
          </a:xfrm>
        </p:spPr>
        <p:txBody>
          <a:bodyPr/>
          <a:lstStyle/>
          <a:p>
            <a:r>
              <a:rPr lang="pt-BR" dirty="0"/>
              <a:t>Relação dos Estados Unidos com a América Latina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F1FF1-C724-8EA5-0D24-1470F89B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2710998"/>
            <a:ext cx="11117263" cy="3877944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Assim, uma mentalidade que valorizava o individualismo competitivo se consolidava no país. A crença nos Estados Unidos como a “terra da liberdade e das oportunidades” se associava à ideologia do "Destino Manifesto".</a:t>
            </a:r>
          </a:p>
          <a:p>
            <a:pPr marL="76200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Desse modo, na segunda metade do século XIX, os Estados Unidos estenderam sua política imperialista para a América Central e a América do Sul por meio de empresas mineradoras (Chile e Bolívia), petrolíferas (México e Venezuela), açucareiras (Cuba) e fruticultoras (América Central).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59FAF7-802C-C5C0-2348-EBC8AD5F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128" y="242246"/>
            <a:ext cx="1279234" cy="12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4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72668" y="1383682"/>
            <a:ext cx="1009562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200" b="1" dirty="0">
                <a:latin typeface="Verdana"/>
                <a:ea typeface="Verdana"/>
                <a:cs typeface="Verdana"/>
                <a:sym typeface="Verdana"/>
              </a:rPr>
              <a:t>A Doutrina Monroe (ou “A América para os americanos”)</a:t>
            </a:r>
            <a:endParaRPr sz="3200" b="1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86782" y="2414872"/>
            <a:ext cx="11157543" cy="417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2400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Os Estados Unidos foram os primeiros a reconhecer as independências dos países da América Latina e buscavam impedir a interferência das antigas metrópoles. </a:t>
            </a:r>
          </a:p>
          <a:p>
            <a:pPr>
              <a:spcAft>
                <a:spcPts val="600"/>
              </a:spcAft>
              <a:buClr>
                <a:schemeClr val="accent5"/>
              </a:buClr>
              <a:buSzPts val="2400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James Monroe, presidente estadunidense</a:t>
            </a: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 (de 1817 a 1825),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instituiu, então, a </a:t>
            </a:r>
            <a:r>
              <a:rPr lang="pt-BR" sz="2400" b="1" i="0" u="none" strike="noStrike" cap="none" dirty="0">
                <a:solidFill>
                  <a:srgbClr val="004B53"/>
                </a:solidFill>
                <a:latin typeface="Verdana"/>
                <a:ea typeface="Verdana"/>
                <a:cs typeface="Verdana"/>
                <a:sym typeface="Verdana"/>
              </a:rPr>
              <a:t>Doutrina Monroe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política externa que determinava a não intervenção dos países europeus na América Latina.</a:t>
            </a: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 </a:t>
            </a:r>
            <a:endParaRPr lang="pt-BR" sz="2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2400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Alguns países latino-americanos viram a </a:t>
            </a:r>
            <a:r>
              <a:rPr lang="pt-BR" sz="2400" b="1" i="0" u="none" strike="noStrike" cap="none" dirty="0">
                <a:solidFill>
                  <a:srgbClr val="004B53"/>
                </a:solidFill>
                <a:latin typeface="Verdana"/>
                <a:ea typeface="Verdana"/>
                <a:cs typeface="Verdana"/>
                <a:sym typeface="Verdana"/>
              </a:rPr>
              <a:t>Doutrina Monroe</a:t>
            </a:r>
            <a:r>
              <a:rPr lang="pt-BR" sz="2400" b="0" i="0" u="none" strike="noStrike" cap="none" dirty="0">
                <a:solidFill>
                  <a:srgbClr val="004B5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 forma positiva, </a:t>
            </a:r>
            <a:r>
              <a:rPr lang="pt-BR" sz="24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pois acreditavam que poderiam desenvolver seus próprios governos e suas próprias leis sem a interferência dos Estados Unidos ou de outras nações europeias.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F87A81A-201C-3A30-D76A-D03E0DFD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764" y="219700"/>
            <a:ext cx="1352230" cy="135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0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95648" y="1619250"/>
            <a:ext cx="1178358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dirty="0">
                <a:latin typeface="Verdana"/>
                <a:ea typeface="Verdana"/>
                <a:cs typeface="Verdana"/>
                <a:sym typeface="Verdana"/>
              </a:rPr>
              <a:t>Intervenções e anexações de territórios</a:t>
            </a:r>
            <a:endParaRPr sz="3400" b="1" i="1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95648" y="2388651"/>
            <a:ext cx="11002292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No entanto, Monroe intencionava controlar a produção agrícola latino-americana e as rotas comerciais que ligavam os oceanos Atlântico e Pacífico.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Os Estados Unidos anexaram territórios mexicanos (do Texas à Califórnia), russos (Alasca), Havaí, Filipinas, Panamá, Cuba e Porto Rico, por meio de guerras de conquista, acordos políticos ou compras.</a:t>
            </a:r>
            <a:endParaRPr sz="24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73CB4B-761A-02B2-3DA3-ABD89942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811" y="376717"/>
            <a:ext cx="1458551" cy="14585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6B58A2-EB39-EBEF-AF13-9624F68A4173}"/>
              </a:ext>
            </a:extLst>
          </p:cNvPr>
          <p:cNvSpPr/>
          <p:nvPr/>
        </p:nvSpPr>
        <p:spPr>
          <a:xfrm>
            <a:off x="720725" y="4283954"/>
            <a:ext cx="11472863" cy="2092840"/>
          </a:xfrm>
          <a:custGeom>
            <a:avLst/>
            <a:gdLst>
              <a:gd name="connsiteX0" fmla="*/ 0 w 11472863"/>
              <a:gd name="connsiteY0" fmla="*/ 0 h 2092840"/>
              <a:gd name="connsiteX1" fmla="*/ 674874 w 11472863"/>
              <a:gd name="connsiteY1" fmla="*/ 0 h 2092840"/>
              <a:gd name="connsiteX2" fmla="*/ 1579206 w 11472863"/>
              <a:gd name="connsiteY2" fmla="*/ 0 h 2092840"/>
              <a:gd name="connsiteX3" fmla="*/ 2024623 w 11472863"/>
              <a:gd name="connsiteY3" fmla="*/ 0 h 2092840"/>
              <a:gd name="connsiteX4" fmla="*/ 2699497 w 11472863"/>
              <a:gd name="connsiteY4" fmla="*/ 0 h 2092840"/>
              <a:gd name="connsiteX5" fmla="*/ 3144914 w 11472863"/>
              <a:gd name="connsiteY5" fmla="*/ 0 h 2092840"/>
              <a:gd name="connsiteX6" fmla="*/ 3590331 w 11472863"/>
              <a:gd name="connsiteY6" fmla="*/ 0 h 2092840"/>
              <a:gd name="connsiteX7" fmla="*/ 4494663 w 11472863"/>
              <a:gd name="connsiteY7" fmla="*/ 0 h 2092840"/>
              <a:gd name="connsiteX8" fmla="*/ 5169537 w 11472863"/>
              <a:gd name="connsiteY8" fmla="*/ 0 h 2092840"/>
              <a:gd name="connsiteX9" fmla="*/ 5729683 w 11472863"/>
              <a:gd name="connsiteY9" fmla="*/ 0 h 2092840"/>
              <a:gd name="connsiteX10" fmla="*/ 6289828 w 11472863"/>
              <a:gd name="connsiteY10" fmla="*/ 0 h 2092840"/>
              <a:gd name="connsiteX11" fmla="*/ 6964703 w 11472863"/>
              <a:gd name="connsiteY11" fmla="*/ 0 h 2092840"/>
              <a:gd name="connsiteX12" fmla="*/ 7754306 w 11472863"/>
              <a:gd name="connsiteY12" fmla="*/ 0 h 2092840"/>
              <a:gd name="connsiteX13" fmla="*/ 8543909 w 11472863"/>
              <a:gd name="connsiteY13" fmla="*/ 0 h 2092840"/>
              <a:gd name="connsiteX14" fmla="*/ 8989326 w 11472863"/>
              <a:gd name="connsiteY14" fmla="*/ 0 h 2092840"/>
              <a:gd name="connsiteX15" fmla="*/ 9664200 w 11472863"/>
              <a:gd name="connsiteY15" fmla="*/ 0 h 2092840"/>
              <a:gd name="connsiteX16" fmla="*/ 10453803 w 11472863"/>
              <a:gd name="connsiteY16" fmla="*/ 0 h 2092840"/>
              <a:gd name="connsiteX17" fmla="*/ 11472863 w 11472863"/>
              <a:gd name="connsiteY17" fmla="*/ 0 h 2092840"/>
              <a:gd name="connsiteX18" fmla="*/ 11472863 w 11472863"/>
              <a:gd name="connsiteY18" fmla="*/ 718542 h 2092840"/>
              <a:gd name="connsiteX19" fmla="*/ 11472863 w 11472863"/>
              <a:gd name="connsiteY19" fmla="*/ 1374298 h 2092840"/>
              <a:gd name="connsiteX20" fmla="*/ 11472863 w 11472863"/>
              <a:gd name="connsiteY20" fmla="*/ 2092840 h 2092840"/>
              <a:gd name="connsiteX21" fmla="*/ 11027446 w 11472863"/>
              <a:gd name="connsiteY21" fmla="*/ 2092840 h 2092840"/>
              <a:gd name="connsiteX22" fmla="*/ 10467300 w 11472863"/>
              <a:gd name="connsiteY22" fmla="*/ 2092840 h 2092840"/>
              <a:gd name="connsiteX23" fmla="*/ 9792426 w 11472863"/>
              <a:gd name="connsiteY23" fmla="*/ 2092840 h 2092840"/>
              <a:gd name="connsiteX24" fmla="*/ 9461738 w 11472863"/>
              <a:gd name="connsiteY24" fmla="*/ 2092840 h 2092840"/>
              <a:gd name="connsiteX25" fmla="*/ 9016321 w 11472863"/>
              <a:gd name="connsiteY25" fmla="*/ 2092840 h 2092840"/>
              <a:gd name="connsiteX26" fmla="*/ 8456175 w 11472863"/>
              <a:gd name="connsiteY26" fmla="*/ 2092840 h 2092840"/>
              <a:gd name="connsiteX27" fmla="*/ 8010758 w 11472863"/>
              <a:gd name="connsiteY27" fmla="*/ 2092840 h 2092840"/>
              <a:gd name="connsiteX28" fmla="*/ 7221155 w 11472863"/>
              <a:gd name="connsiteY28" fmla="*/ 2092840 h 2092840"/>
              <a:gd name="connsiteX29" fmla="*/ 6775738 w 11472863"/>
              <a:gd name="connsiteY29" fmla="*/ 2092840 h 2092840"/>
              <a:gd name="connsiteX30" fmla="*/ 6215592 w 11472863"/>
              <a:gd name="connsiteY30" fmla="*/ 2092840 h 2092840"/>
              <a:gd name="connsiteX31" fmla="*/ 5540718 w 11472863"/>
              <a:gd name="connsiteY31" fmla="*/ 2092840 h 2092840"/>
              <a:gd name="connsiteX32" fmla="*/ 4636386 w 11472863"/>
              <a:gd name="connsiteY32" fmla="*/ 2092840 h 2092840"/>
              <a:gd name="connsiteX33" fmla="*/ 4190969 w 11472863"/>
              <a:gd name="connsiteY33" fmla="*/ 2092840 h 2092840"/>
              <a:gd name="connsiteX34" fmla="*/ 3745552 w 11472863"/>
              <a:gd name="connsiteY34" fmla="*/ 2092840 h 2092840"/>
              <a:gd name="connsiteX35" fmla="*/ 2841221 w 11472863"/>
              <a:gd name="connsiteY35" fmla="*/ 2092840 h 2092840"/>
              <a:gd name="connsiteX36" fmla="*/ 2510532 w 11472863"/>
              <a:gd name="connsiteY36" fmla="*/ 2092840 h 2092840"/>
              <a:gd name="connsiteX37" fmla="*/ 1606201 w 11472863"/>
              <a:gd name="connsiteY37" fmla="*/ 2092840 h 2092840"/>
              <a:gd name="connsiteX38" fmla="*/ 816598 w 11472863"/>
              <a:gd name="connsiteY38" fmla="*/ 2092840 h 2092840"/>
              <a:gd name="connsiteX39" fmla="*/ 0 w 11472863"/>
              <a:gd name="connsiteY39" fmla="*/ 2092840 h 2092840"/>
              <a:gd name="connsiteX40" fmla="*/ 0 w 11472863"/>
              <a:gd name="connsiteY40" fmla="*/ 1353370 h 2092840"/>
              <a:gd name="connsiteX41" fmla="*/ 0 w 11472863"/>
              <a:gd name="connsiteY41" fmla="*/ 634828 h 2092840"/>
              <a:gd name="connsiteX42" fmla="*/ 0 w 11472863"/>
              <a:gd name="connsiteY42" fmla="*/ 0 h 209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472863" h="2092840" fill="none" extrusionOk="0">
                <a:moveTo>
                  <a:pt x="0" y="0"/>
                </a:moveTo>
                <a:cubicBezTo>
                  <a:pt x="151791" y="-4019"/>
                  <a:pt x="515387" y="-7117"/>
                  <a:pt x="674874" y="0"/>
                </a:cubicBezTo>
                <a:cubicBezTo>
                  <a:pt x="834361" y="7117"/>
                  <a:pt x="1336414" y="23829"/>
                  <a:pt x="1579206" y="0"/>
                </a:cubicBezTo>
                <a:cubicBezTo>
                  <a:pt x="1821998" y="-23829"/>
                  <a:pt x="1831407" y="16164"/>
                  <a:pt x="2024623" y="0"/>
                </a:cubicBezTo>
                <a:cubicBezTo>
                  <a:pt x="2217839" y="-16164"/>
                  <a:pt x="2422880" y="-2879"/>
                  <a:pt x="2699497" y="0"/>
                </a:cubicBezTo>
                <a:cubicBezTo>
                  <a:pt x="2976114" y="2879"/>
                  <a:pt x="2927098" y="11516"/>
                  <a:pt x="3144914" y="0"/>
                </a:cubicBezTo>
                <a:cubicBezTo>
                  <a:pt x="3362730" y="-11516"/>
                  <a:pt x="3400409" y="10565"/>
                  <a:pt x="3590331" y="0"/>
                </a:cubicBezTo>
                <a:cubicBezTo>
                  <a:pt x="3780253" y="-10565"/>
                  <a:pt x="4171935" y="-43015"/>
                  <a:pt x="4494663" y="0"/>
                </a:cubicBezTo>
                <a:cubicBezTo>
                  <a:pt x="4817391" y="43015"/>
                  <a:pt x="4983335" y="-24748"/>
                  <a:pt x="5169537" y="0"/>
                </a:cubicBezTo>
                <a:cubicBezTo>
                  <a:pt x="5355739" y="24748"/>
                  <a:pt x="5531995" y="-16987"/>
                  <a:pt x="5729683" y="0"/>
                </a:cubicBezTo>
                <a:cubicBezTo>
                  <a:pt x="5927371" y="16987"/>
                  <a:pt x="6170861" y="16626"/>
                  <a:pt x="6289828" y="0"/>
                </a:cubicBezTo>
                <a:cubicBezTo>
                  <a:pt x="6408796" y="-16626"/>
                  <a:pt x="6757425" y="1548"/>
                  <a:pt x="6964703" y="0"/>
                </a:cubicBezTo>
                <a:cubicBezTo>
                  <a:pt x="7171981" y="-1548"/>
                  <a:pt x="7373778" y="2478"/>
                  <a:pt x="7754306" y="0"/>
                </a:cubicBezTo>
                <a:cubicBezTo>
                  <a:pt x="8134834" y="-2478"/>
                  <a:pt x="8216993" y="-6293"/>
                  <a:pt x="8543909" y="0"/>
                </a:cubicBezTo>
                <a:cubicBezTo>
                  <a:pt x="8870825" y="6293"/>
                  <a:pt x="8839589" y="-19341"/>
                  <a:pt x="8989326" y="0"/>
                </a:cubicBezTo>
                <a:cubicBezTo>
                  <a:pt x="9139063" y="19341"/>
                  <a:pt x="9409082" y="-10411"/>
                  <a:pt x="9664200" y="0"/>
                </a:cubicBezTo>
                <a:cubicBezTo>
                  <a:pt x="9919318" y="10411"/>
                  <a:pt x="10211563" y="-10292"/>
                  <a:pt x="10453803" y="0"/>
                </a:cubicBezTo>
                <a:cubicBezTo>
                  <a:pt x="10696043" y="10292"/>
                  <a:pt x="11011597" y="8664"/>
                  <a:pt x="11472863" y="0"/>
                </a:cubicBezTo>
                <a:cubicBezTo>
                  <a:pt x="11448526" y="214988"/>
                  <a:pt x="11470281" y="453333"/>
                  <a:pt x="11472863" y="718542"/>
                </a:cubicBezTo>
                <a:cubicBezTo>
                  <a:pt x="11475445" y="983751"/>
                  <a:pt x="11482071" y="1065621"/>
                  <a:pt x="11472863" y="1374298"/>
                </a:cubicBezTo>
                <a:cubicBezTo>
                  <a:pt x="11463655" y="1682975"/>
                  <a:pt x="11489860" y="1777234"/>
                  <a:pt x="11472863" y="2092840"/>
                </a:cubicBezTo>
                <a:cubicBezTo>
                  <a:pt x="11261439" y="2086338"/>
                  <a:pt x="11204011" y="2114903"/>
                  <a:pt x="11027446" y="2092840"/>
                </a:cubicBezTo>
                <a:cubicBezTo>
                  <a:pt x="10850881" y="2070777"/>
                  <a:pt x="10627484" y="2106144"/>
                  <a:pt x="10467300" y="2092840"/>
                </a:cubicBezTo>
                <a:cubicBezTo>
                  <a:pt x="10307116" y="2079536"/>
                  <a:pt x="10117220" y="2101857"/>
                  <a:pt x="9792426" y="2092840"/>
                </a:cubicBezTo>
                <a:cubicBezTo>
                  <a:pt x="9467632" y="2083823"/>
                  <a:pt x="9562057" y="2091052"/>
                  <a:pt x="9461738" y="2092840"/>
                </a:cubicBezTo>
                <a:cubicBezTo>
                  <a:pt x="9361419" y="2094628"/>
                  <a:pt x="9191343" y="2086972"/>
                  <a:pt x="9016321" y="2092840"/>
                </a:cubicBezTo>
                <a:cubicBezTo>
                  <a:pt x="8841299" y="2098708"/>
                  <a:pt x="8653968" y="2103765"/>
                  <a:pt x="8456175" y="2092840"/>
                </a:cubicBezTo>
                <a:cubicBezTo>
                  <a:pt x="8258382" y="2081915"/>
                  <a:pt x="8221514" y="2096439"/>
                  <a:pt x="8010758" y="2092840"/>
                </a:cubicBezTo>
                <a:cubicBezTo>
                  <a:pt x="7800002" y="2089241"/>
                  <a:pt x="7404550" y="2113425"/>
                  <a:pt x="7221155" y="2092840"/>
                </a:cubicBezTo>
                <a:cubicBezTo>
                  <a:pt x="7037760" y="2072255"/>
                  <a:pt x="6981788" y="2099615"/>
                  <a:pt x="6775738" y="2092840"/>
                </a:cubicBezTo>
                <a:cubicBezTo>
                  <a:pt x="6569688" y="2086065"/>
                  <a:pt x="6429028" y="2104076"/>
                  <a:pt x="6215592" y="2092840"/>
                </a:cubicBezTo>
                <a:cubicBezTo>
                  <a:pt x="6002156" y="2081604"/>
                  <a:pt x="5682191" y="2119082"/>
                  <a:pt x="5540718" y="2092840"/>
                </a:cubicBezTo>
                <a:cubicBezTo>
                  <a:pt x="5399245" y="2066598"/>
                  <a:pt x="4899498" y="2089435"/>
                  <a:pt x="4636386" y="2092840"/>
                </a:cubicBezTo>
                <a:cubicBezTo>
                  <a:pt x="4373274" y="2096245"/>
                  <a:pt x="4281605" y="2073073"/>
                  <a:pt x="4190969" y="2092840"/>
                </a:cubicBezTo>
                <a:cubicBezTo>
                  <a:pt x="4100333" y="2112607"/>
                  <a:pt x="3900222" y="2100511"/>
                  <a:pt x="3745552" y="2092840"/>
                </a:cubicBezTo>
                <a:cubicBezTo>
                  <a:pt x="3590882" y="2085169"/>
                  <a:pt x="3086129" y="2123591"/>
                  <a:pt x="2841221" y="2092840"/>
                </a:cubicBezTo>
                <a:cubicBezTo>
                  <a:pt x="2596313" y="2062089"/>
                  <a:pt x="2645513" y="2085338"/>
                  <a:pt x="2510532" y="2092840"/>
                </a:cubicBezTo>
                <a:cubicBezTo>
                  <a:pt x="2375551" y="2100342"/>
                  <a:pt x="1904587" y="2103977"/>
                  <a:pt x="1606201" y="2092840"/>
                </a:cubicBezTo>
                <a:cubicBezTo>
                  <a:pt x="1307815" y="2081703"/>
                  <a:pt x="1121956" y="2111856"/>
                  <a:pt x="816598" y="2092840"/>
                </a:cubicBezTo>
                <a:cubicBezTo>
                  <a:pt x="511240" y="2073824"/>
                  <a:pt x="295589" y="2130535"/>
                  <a:pt x="0" y="2092840"/>
                </a:cubicBezTo>
                <a:cubicBezTo>
                  <a:pt x="28783" y="1859047"/>
                  <a:pt x="-32483" y="1670826"/>
                  <a:pt x="0" y="1353370"/>
                </a:cubicBezTo>
                <a:cubicBezTo>
                  <a:pt x="32483" y="1035914"/>
                  <a:pt x="-16166" y="944080"/>
                  <a:pt x="0" y="634828"/>
                </a:cubicBezTo>
                <a:cubicBezTo>
                  <a:pt x="16166" y="325576"/>
                  <a:pt x="-12034" y="284087"/>
                  <a:pt x="0" y="0"/>
                </a:cubicBezTo>
                <a:close/>
              </a:path>
              <a:path w="11472863" h="2092840" stroke="0" extrusionOk="0">
                <a:moveTo>
                  <a:pt x="0" y="0"/>
                </a:moveTo>
                <a:cubicBezTo>
                  <a:pt x="168534" y="23251"/>
                  <a:pt x="429049" y="-324"/>
                  <a:pt x="560146" y="0"/>
                </a:cubicBezTo>
                <a:cubicBezTo>
                  <a:pt x="691243" y="324"/>
                  <a:pt x="1095186" y="6904"/>
                  <a:pt x="1235020" y="0"/>
                </a:cubicBezTo>
                <a:cubicBezTo>
                  <a:pt x="1374854" y="-6904"/>
                  <a:pt x="1593220" y="17361"/>
                  <a:pt x="1795166" y="0"/>
                </a:cubicBezTo>
                <a:cubicBezTo>
                  <a:pt x="1997112" y="-17361"/>
                  <a:pt x="2324694" y="-17117"/>
                  <a:pt x="2584769" y="0"/>
                </a:cubicBezTo>
                <a:cubicBezTo>
                  <a:pt x="2844844" y="17117"/>
                  <a:pt x="3162708" y="-24582"/>
                  <a:pt x="3374371" y="0"/>
                </a:cubicBezTo>
                <a:cubicBezTo>
                  <a:pt x="3586034" y="24582"/>
                  <a:pt x="3626214" y="-14646"/>
                  <a:pt x="3705060" y="0"/>
                </a:cubicBezTo>
                <a:cubicBezTo>
                  <a:pt x="3783906" y="14646"/>
                  <a:pt x="4029561" y="17804"/>
                  <a:pt x="4150477" y="0"/>
                </a:cubicBezTo>
                <a:cubicBezTo>
                  <a:pt x="4271393" y="-17804"/>
                  <a:pt x="4351675" y="-179"/>
                  <a:pt x="4481165" y="0"/>
                </a:cubicBezTo>
                <a:cubicBezTo>
                  <a:pt x="4610655" y="179"/>
                  <a:pt x="5006706" y="43898"/>
                  <a:pt x="5385497" y="0"/>
                </a:cubicBezTo>
                <a:cubicBezTo>
                  <a:pt x="5764288" y="-43898"/>
                  <a:pt x="5571995" y="-5469"/>
                  <a:pt x="5716185" y="0"/>
                </a:cubicBezTo>
                <a:cubicBezTo>
                  <a:pt x="5860375" y="5469"/>
                  <a:pt x="6001036" y="-17102"/>
                  <a:pt x="6161602" y="0"/>
                </a:cubicBezTo>
                <a:cubicBezTo>
                  <a:pt x="6322168" y="17102"/>
                  <a:pt x="6618727" y="18243"/>
                  <a:pt x="7065934" y="0"/>
                </a:cubicBezTo>
                <a:cubicBezTo>
                  <a:pt x="7513141" y="-18243"/>
                  <a:pt x="7486182" y="11242"/>
                  <a:pt x="7740808" y="0"/>
                </a:cubicBezTo>
                <a:cubicBezTo>
                  <a:pt x="7995434" y="-11242"/>
                  <a:pt x="8021341" y="-11132"/>
                  <a:pt x="8300954" y="0"/>
                </a:cubicBezTo>
                <a:cubicBezTo>
                  <a:pt x="8580567" y="11132"/>
                  <a:pt x="8703474" y="1385"/>
                  <a:pt x="8861099" y="0"/>
                </a:cubicBezTo>
                <a:cubicBezTo>
                  <a:pt x="9018724" y="-1385"/>
                  <a:pt x="9115511" y="-13705"/>
                  <a:pt x="9191788" y="0"/>
                </a:cubicBezTo>
                <a:cubicBezTo>
                  <a:pt x="9268065" y="13705"/>
                  <a:pt x="9630163" y="-20301"/>
                  <a:pt x="9751934" y="0"/>
                </a:cubicBezTo>
                <a:cubicBezTo>
                  <a:pt x="9873705" y="20301"/>
                  <a:pt x="10259240" y="26472"/>
                  <a:pt x="10426808" y="0"/>
                </a:cubicBezTo>
                <a:cubicBezTo>
                  <a:pt x="10594376" y="-26472"/>
                  <a:pt x="10607928" y="-12183"/>
                  <a:pt x="10757496" y="0"/>
                </a:cubicBezTo>
                <a:cubicBezTo>
                  <a:pt x="10907064" y="12183"/>
                  <a:pt x="11235277" y="-13578"/>
                  <a:pt x="11472863" y="0"/>
                </a:cubicBezTo>
                <a:cubicBezTo>
                  <a:pt x="11500186" y="157034"/>
                  <a:pt x="11497310" y="500259"/>
                  <a:pt x="11472863" y="739470"/>
                </a:cubicBezTo>
                <a:cubicBezTo>
                  <a:pt x="11448417" y="978681"/>
                  <a:pt x="11460374" y="1116803"/>
                  <a:pt x="11472863" y="1437083"/>
                </a:cubicBezTo>
                <a:cubicBezTo>
                  <a:pt x="11485352" y="1757363"/>
                  <a:pt x="11501405" y="1770271"/>
                  <a:pt x="11472863" y="2092840"/>
                </a:cubicBezTo>
                <a:cubicBezTo>
                  <a:pt x="11267962" y="2112959"/>
                  <a:pt x="10907745" y="2135689"/>
                  <a:pt x="10568531" y="2092840"/>
                </a:cubicBezTo>
                <a:cubicBezTo>
                  <a:pt x="10229317" y="2049991"/>
                  <a:pt x="10316093" y="2105532"/>
                  <a:pt x="10123114" y="2092840"/>
                </a:cubicBezTo>
                <a:cubicBezTo>
                  <a:pt x="9930135" y="2080148"/>
                  <a:pt x="9612082" y="2089303"/>
                  <a:pt x="9448240" y="2092840"/>
                </a:cubicBezTo>
                <a:cubicBezTo>
                  <a:pt x="9284398" y="2096377"/>
                  <a:pt x="9055096" y="2106243"/>
                  <a:pt x="8773366" y="2092840"/>
                </a:cubicBezTo>
                <a:cubicBezTo>
                  <a:pt x="8491636" y="2079437"/>
                  <a:pt x="8175226" y="2124691"/>
                  <a:pt x="7869034" y="2092840"/>
                </a:cubicBezTo>
                <a:cubicBezTo>
                  <a:pt x="7562842" y="2060989"/>
                  <a:pt x="7316062" y="2078521"/>
                  <a:pt x="7079431" y="2092840"/>
                </a:cubicBezTo>
                <a:cubicBezTo>
                  <a:pt x="6842800" y="2107159"/>
                  <a:pt x="6647490" y="2090553"/>
                  <a:pt x="6289828" y="2092840"/>
                </a:cubicBezTo>
                <a:cubicBezTo>
                  <a:pt x="5932166" y="2095127"/>
                  <a:pt x="5844423" y="2104498"/>
                  <a:pt x="5729683" y="2092840"/>
                </a:cubicBezTo>
                <a:cubicBezTo>
                  <a:pt x="5614943" y="2081182"/>
                  <a:pt x="5409470" y="2070755"/>
                  <a:pt x="5284266" y="2092840"/>
                </a:cubicBezTo>
                <a:cubicBezTo>
                  <a:pt x="5159062" y="2114925"/>
                  <a:pt x="4821969" y="2076432"/>
                  <a:pt x="4609391" y="2092840"/>
                </a:cubicBezTo>
                <a:cubicBezTo>
                  <a:pt x="4396813" y="2109248"/>
                  <a:pt x="4159709" y="2079797"/>
                  <a:pt x="3934517" y="2092840"/>
                </a:cubicBezTo>
                <a:cubicBezTo>
                  <a:pt x="3709325" y="2105883"/>
                  <a:pt x="3343399" y="2086486"/>
                  <a:pt x="3144914" y="2092840"/>
                </a:cubicBezTo>
                <a:cubicBezTo>
                  <a:pt x="2946429" y="2099194"/>
                  <a:pt x="2463261" y="2137318"/>
                  <a:pt x="2240583" y="2092840"/>
                </a:cubicBezTo>
                <a:cubicBezTo>
                  <a:pt x="2017905" y="2048362"/>
                  <a:pt x="2005385" y="2107647"/>
                  <a:pt x="1909894" y="2092840"/>
                </a:cubicBezTo>
                <a:cubicBezTo>
                  <a:pt x="1814403" y="2078033"/>
                  <a:pt x="1526635" y="2066997"/>
                  <a:pt x="1349749" y="2092840"/>
                </a:cubicBezTo>
                <a:cubicBezTo>
                  <a:pt x="1172864" y="2118683"/>
                  <a:pt x="950285" y="2074817"/>
                  <a:pt x="789603" y="2092840"/>
                </a:cubicBezTo>
                <a:cubicBezTo>
                  <a:pt x="628921" y="2110863"/>
                  <a:pt x="205883" y="2104967"/>
                  <a:pt x="0" y="2092840"/>
                </a:cubicBezTo>
                <a:cubicBezTo>
                  <a:pt x="35272" y="1854965"/>
                  <a:pt x="-21572" y="1676304"/>
                  <a:pt x="0" y="1374298"/>
                </a:cubicBezTo>
                <a:cubicBezTo>
                  <a:pt x="21572" y="1072292"/>
                  <a:pt x="8384" y="891037"/>
                  <a:pt x="0" y="655757"/>
                </a:cubicBezTo>
                <a:cubicBezTo>
                  <a:pt x="-8384" y="420477"/>
                  <a:pt x="5190" y="20172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89E94"/>
            </a:solidFill>
            <a:extLst>
              <a:ext uri="{C807C97D-BFC1-408E-A445-0C87EB9F89A2}">
                <ask:lineSketchStyleProps xmlns:ask="http://schemas.microsoft.com/office/drawing/2018/sketchyshapes" xmlns="" sd="9100287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1" name="Google Shape;211;p31"/>
          <p:cNvSpPr txBox="1"/>
          <p:nvPr/>
        </p:nvSpPr>
        <p:spPr>
          <a:xfrm>
            <a:off x="572741" y="1802521"/>
            <a:ext cx="11057284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Elabore um </a:t>
            </a:r>
            <a:r>
              <a:rPr lang="pt-BR" sz="2400" b="1" dirty="0">
                <a:solidFill>
                  <a:srgbClr val="004B53"/>
                </a:solidFill>
                <a:latin typeface="Verdana"/>
                <a:ea typeface="Verdana"/>
                <a:cs typeface="Verdana"/>
                <a:sym typeface="Verdana"/>
              </a:rPr>
              <a:t>mapa mental</a:t>
            </a:r>
            <a:r>
              <a:rPr lang="pt-BR" sz="2400" dirty="0">
                <a:solidFill>
                  <a:srgbClr val="004B5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com os conteúdos aprendidos na aula sobre: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04B5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pt-BR" sz="2400" b="1" dirty="0">
                <a:solidFill>
                  <a:srgbClr val="004B53"/>
                </a:solidFill>
                <a:latin typeface="Verdana"/>
                <a:ea typeface="Verdana"/>
                <a:cs typeface="Verdana"/>
                <a:sym typeface="Verdana"/>
              </a:rPr>
              <a:t>A expansão para o Oeste e a Guerra de Secessão nos Estados Unidos da América</a:t>
            </a:r>
            <a:endParaRPr lang="pt-BR" sz="2400" b="1" dirty="0">
              <a:solidFill>
                <a:srgbClr val="004B53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3" name="Gráfico 2" descr="Narrativa com preenchimento sólido">
            <a:extLst>
              <a:ext uri="{FF2B5EF4-FFF2-40B4-BE49-F238E27FC236}">
                <a16:creationId xmlns:a16="http://schemas.microsoft.com/office/drawing/2014/main" id="{7EBEED62-1753-A962-C0BE-DD49DAA7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98967" y="4568374"/>
            <a:ext cx="1524000" cy="1524000"/>
          </a:xfrm>
          <a:prstGeom prst="rect">
            <a:avLst/>
          </a:prstGeom>
        </p:spPr>
      </p:pic>
      <p:sp>
        <p:nvSpPr>
          <p:cNvPr id="2" name="Google Shape;211;p31">
            <a:extLst>
              <a:ext uri="{FF2B5EF4-FFF2-40B4-BE49-F238E27FC236}">
                <a16:creationId xmlns:a16="http://schemas.microsoft.com/office/drawing/2014/main" id="{DC7F18E6-CE9A-A526-5F4C-1E097DD5DF05}"/>
              </a:ext>
            </a:extLst>
          </p:cNvPr>
          <p:cNvSpPr txBox="1"/>
          <p:nvPr/>
        </p:nvSpPr>
        <p:spPr>
          <a:xfrm>
            <a:off x="800100" y="4283954"/>
            <a:ext cx="9398867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 importante ressaltar que o mapa mental apresentado é apenas um modelo e pode ser adaptado conforme os recursos e as informações proporcionadas no decorrer da aula. Além disso, é possível adicionar mais ramificações e detalhes para representar o conhecimento adquirido.</a:t>
            </a:r>
            <a:endParaRPr lang="pt-BR" sz="4400"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1590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2096363" y="1838325"/>
            <a:ext cx="93765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67360" indent="-342900">
              <a:spcAft>
                <a:spcPts val="600"/>
              </a:spcAft>
              <a:buClr>
                <a:srgbClr val="389E94"/>
              </a:buClr>
              <a:buSzPct val="100000"/>
              <a:buFont typeface="Verdana" panose="020B0604030504040204" pitchFamily="34" charset="0"/>
              <a:buChar char="●"/>
            </a:pPr>
            <a:r>
              <a:rPr lang="pt-BR" dirty="0">
                <a:solidFill>
                  <a:schemeClr val="tx1"/>
                </a:solidFill>
              </a:rPr>
              <a:t>Compreendemos o processo de expansão territorial dos Estados Unidos no século XIX;</a:t>
            </a:r>
          </a:p>
          <a:p>
            <a:pPr marL="467360" indent="-342900">
              <a:spcAft>
                <a:spcPts val="600"/>
              </a:spcAft>
              <a:buClr>
                <a:srgbClr val="389E94"/>
              </a:buClr>
              <a:buSzPct val="100000"/>
              <a:buFont typeface="Verdana" panose="020B0604030504040204" pitchFamily="34" charset="0"/>
              <a:buChar char="●"/>
            </a:pPr>
            <a:r>
              <a:rPr lang="pt-BR" dirty="0">
                <a:solidFill>
                  <a:schemeClr val="tx1"/>
                </a:solidFill>
              </a:rPr>
              <a:t>Identificamos as consequências do discurso civilizatório do "Destino Manifesto" para as populações indígenas do Oeste dos Estados Unidos;</a:t>
            </a:r>
          </a:p>
          <a:p>
            <a:pPr marL="467360" indent="-342900">
              <a:spcAft>
                <a:spcPts val="600"/>
              </a:spcAft>
              <a:buClr>
                <a:srgbClr val="389E94"/>
              </a:buClr>
              <a:buSzPct val="100000"/>
              <a:buFont typeface="Verdana" panose="020B0604030504040204" pitchFamily="34" charset="0"/>
              <a:buChar char="●"/>
            </a:pPr>
            <a:r>
              <a:rPr lang="pt-BR" dirty="0">
                <a:solidFill>
                  <a:schemeClr val="tx1"/>
                </a:solidFill>
              </a:rPr>
              <a:t>Entendemos os motivos que levaram à Guerra de Secessão;</a:t>
            </a:r>
          </a:p>
          <a:p>
            <a:pPr marL="467360" indent="-342900">
              <a:spcAft>
                <a:spcPts val="600"/>
              </a:spcAft>
              <a:buClr>
                <a:srgbClr val="389E94"/>
              </a:buClr>
              <a:buSzPct val="100000"/>
              <a:buFont typeface="Verdana" panose="020B0604030504040204" pitchFamily="34" charset="0"/>
              <a:buChar char="●"/>
            </a:pPr>
            <a:r>
              <a:rPr lang="pt-BR" dirty="0">
                <a:solidFill>
                  <a:schemeClr val="tx1"/>
                </a:solidFill>
              </a:rPr>
              <a:t>Compreendemos como a reconstrução dos Estados Unidos após a Guerra de Secessão impulsionou o início da política imperialista do país para a América Latina.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331" y="533246"/>
            <a:ext cx="930991" cy="76476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1680025" y="548724"/>
            <a:ext cx="66344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Tarefa</a:t>
            </a:r>
            <a:r>
              <a:rPr lang="pt-BR" sz="44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 SP</a:t>
            </a:r>
            <a:endParaRPr dirty="0"/>
          </a:p>
        </p:txBody>
      </p:sp>
      <p:sp>
        <p:nvSpPr>
          <p:cNvPr id="244" name="Google Shape;244;p48"/>
          <p:cNvSpPr txBox="1"/>
          <p:nvPr/>
        </p:nvSpPr>
        <p:spPr>
          <a:xfrm>
            <a:off x="764331" y="1775106"/>
            <a:ext cx="11230616" cy="418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Localizador: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102585</a:t>
            </a:r>
            <a:endParaRPr sz="2400" b="1" i="0" u="none" strike="noStrike" cap="non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Professor, para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visualizar a tarefa da aula, acesse com seu login: </a:t>
            </a:r>
            <a:r>
              <a:rPr lang="pt-BR" sz="2400" b="0" i="0" u="sng" strike="noStrike" cap="none" dirty="0">
                <a:solidFill>
                  <a:srgbClr val="389E9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tarefas.cmsp.educacao.sp.gov.br</a:t>
            </a:r>
            <a:endParaRPr sz="2400" b="0" i="0" u="sng" strike="noStrike" cap="none" dirty="0">
              <a:solidFill>
                <a:srgbClr val="389E94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Clique em “Atividades” e, em seguida, em “Modelos”.</a:t>
            </a:r>
            <a:endParaRPr sz="2400" b="0" i="0" u="none" strike="noStrike" cap="none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Em “Buscar por”, selecione a opção “Localizador”.</a:t>
            </a:r>
            <a:endParaRPr sz="2400" b="0" i="0" u="none" strike="noStrike" cap="none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Copie o localizador acima e cole no campo de busca.</a:t>
            </a:r>
            <a:endParaRPr sz="2400" b="0" i="0" u="none" strike="noStrike" cap="non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Clique em “Procurar”. </a:t>
            </a:r>
            <a:endParaRPr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Videotutorial: </a:t>
            </a:r>
            <a:r>
              <a:rPr lang="pt-BR" sz="2400" b="0" i="0" u="sng" strike="noStrike" cap="none" dirty="0">
                <a:solidFill>
                  <a:srgbClr val="389E9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http://tarefasp.educacao.sp.gov.br/</a:t>
            </a:r>
            <a:endParaRPr sz="2400" b="0" i="0" u="none" strike="noStrike" cap="none" dirty="0">
              <a:solidFill>
                <a:srgbClr val="389E94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43844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581025" y="2120695"/>
            <a:ext cx="109598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pt-BR" sz="2300" dirty="0">
                <a:solidFill>
                  <a:schemeClr val="tx1"/>
                </a:solidFill>
              </a:rPr>
              <a:t>LEMOV, D. </a:t>
            </a:r>
            <a:r>
              <a:rPr lang="pt-BR" sz="2300" b="1" dirty="0">
                <a:solidFill>
                  <a:schemeClr val="tx1"/>
                </a:solidFill>
              </a:rPr>
              <a:t>Aula Nota 10 2.0: 62 técnicas para melhorar a gestão da sala de aula</a:t>
            </a:r>
            <a:r>
              <a:rPr lang="pt-BR" sz="2300" dirty="0">
                <a:solidFill>
                  <a:schemeClr val="tx1"/>
                </a:solidFill>
              </a:rPr>
              <a:t>. Porto Alegre: Penso, 2018.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pt-BR" sz="2300" dirty="0">
                <a:solidFill>
                  <a:schemeClr val="tx1"/>
                </a:solidFill>
              </a:rPr>
              <a:t>SÃO PAULO (Estado) Secretaria da Educação. </a:t>
            </a:r>
            <a:r>
              <a:rPr lang="pt-BR" sz="2300" b="1" dirty="0">
                <a:solidFill>
                  <a:schemeClr val="tx1"/>
                </a:solidFill>
              </a:rPr>
              <a:t>Currículo Paulista: Etapas Educação Infantil e Ensino Fundamental</a:t>
            </a:r>
            <a:r>
              <a:rPr lang="pt-BR" sz="2300" dirty="0">
                <a:solidFill>
                  <a:schemeClr val="tx1"/>
                </a:solidFill>
              </a:rPr>
              <a:t>. São Paulo, 2019.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pt-BR" sz="2300" dirty="0">
                <a:solidFill>
                  <a:schemeClr val="tx1"/>
                </a:solidFill>
              </a:rPr>
              <a:t>SÃO PAULO (Estado). Secretaria da Educação. </a:t>
            </a:r>
            <a:r>
              <a:rPr lang="pt-BR" sz="2300" b="1" dirty="0">
                <a:solidFill>
                  <a:schemeClr val="tx1"/>
                </a:solidFill>
              </a:rPr>
              <a:t>Currículo em Ação</a:t>
            </a:r>
            <a:r>
              <a:rPr lang="pt-BR" sz="2300" dirty="0">
                <a:solidFill>
                  <a:schemeClr val="tx1"/>
                </a:solidFill>
              </a:rPr>
              <a:t>. Coordenadoria Pedagógica – COPED. São Paulo, 2023.</a:t>
            </a:r>
          </a:p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pt-BR" sz="2300" dirty="0">
                <a:solidFill>
                  <a:schemeClr val="tx1"/>
                </a:solidFill>
              </a:rPr>
              <a:t>KARNAL, Leandro </a:t>
            </a:r>
            <a:r>
              <a:rPr lang="pt-BR" sz="2300" i="1" dirty="0">
                <a:solidFill>
                  <a:schemeClr val="tx1"/>
                </a:solidFill>
              </a:rPr>
              <a:t>et al</a:t>
            </a:r>
            <a:r>
              <a:rPr lang="pt-BR" sz="2300" dirty="0">
                <a:solidFill>
                  <a:schemeClr val="tx1"/>
                </a:solidFill>
              </a:rPr>
              <a:t>. </a:t>
            </a:r>
            <a:r>
              <a:rPr lang="pt-BR" sz="2300" b="1" dirty="0">
                <a:solidFill>
                  <a:schemeClr val="tx1"/>
                </a:solidFill>
              </a:rPr>
              <a:t>História dos Estados Unidos: </a:t>
            </a:r>
            <a:r>
              <a:rPr lang="pt-BR" sz="2300" dirty="0">
                <a:solidFill>
                  <a:schemeClr val="tx1"/>
                </a:solidFill>
              </a:rPr>
              <a:t>das origens ao século XXI. São Paulo: Contexto, 2008.</a:t>
            </a:r>
            <a:endParaRPr sz="2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88603" y="1557854"/>
            <a:ext cx="4969222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Aft>
                <a:spcPts val="1200"/>
              </a:spcAft>
              <a:buClr>
                <a:srgbClr val="389E94"/>
              </a:buClr>
            </a:pPr>
            <a:r>
              <a:rPr lang="pt-BR" dirty="0"/>
              <a:t>Contexto histórico das relações entre os Estados Unidos da América e a América Latina; </a:t>
            </a:r>
          </a:p>
          <a:p>
            <a:pPr>
              <a:spcAft>
                <a:spcPts val="1200"/>
              </a:spcAft>
              <a:buClr>
                <a:srgbClr val="389E94"/>
              </a:buClr>
            </a:pPr>
            <a:r>
              <a:rPr lang="pt-BR" dirty="0"/>
              <a:t>Interesses políticos e econômicos entre os Estados Unidos da América e a América Latina;</a:t>
            </a:r>
          </a:p>
          <a:p>
            <a:pPr>
              <a:spcAft>
                <a:spcPts val="1200"/>
              </a:spcAft>
              <a:buClr>
                <a:srgbClr val="389E94"/>
              </a:buClr>
            </a:pPr>
            <a:r>
              <a:rPr lang="pt-BR" dirty="0"/>
              <a:t>Diplomacia e comércio entre os Estados Unidos da América e a América Latina.</a:t>
            </a:r>
          </a:p>
        </p:txBody>
      </p:sp>
      <p:sp>
        <p:nvSpPr>
          <p:cNvPr id="64" name="Google Shape;64;p12"/>
          <p:cNvSpPr txBox="1"/>
          <p:nvPr/>
        </p:nvSpPr>
        <p:spPr>
          <a:xfrm>
            <a:off x="6117875" y="1651450"/>
            <a:ext cx="5781528" cy="507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9E94"/>
              </a:buClr>
              <a:buSzPts val="2400"/>
              <a:buFont typeface="Verdana"/>
              <a:buChar char="●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Caracterizar o contexto histórico das relações entre os Estados Unidos da América e a América Latina no século XIX;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9E94"/>
              </a:buClr>
              <a:buSzPts val="2400"/>
              <a:buFont typeface="Verdana"/>
              <a:buChar char="●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Analisar os interesses políticos e econômicos que influenciaram as relações entre essas regiões;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9E94"/>
              </a:buClr>
              <a:buSzPts val="2400"/>
              <a:buFont typeface="Verdana"/>
              <a:buChar char="●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Compreender a importância das relações diplomáticas e comerciais para o desenvolvimento das nações envolvidas.</a:t>
            </a:r>
            <a:endParaRPr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1271000" y="746750"/>
            <a:ext cx="2708400" cy="99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Conteúdo</a:t>
            </a:r>
            <a:endParaRPr sz="3400" b="0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6772650" y="746750"/>
            <a:ext cx="3140400" cy="99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sz="3400" b="0" i="0" u="none" strike="noStrike" cap="none" dirty="0">
              <a:solidFill>
                <a:srgbClr val="389E9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7" name="Google Shape;67;p12"/>
          <p:cNvCxnSpPr/>
          <p:nvPr/>
        </p:nvCxnSpPr>
        <p:spPr>
          <a:xfrm>
            <a:off x="5236475" y="418350"/>
            <a:ext cx="996600" cy="6064800"/>
          </a:xfrm>
          <a:prstGeom prst="straightConnector1">
            <a:avLst/>
          </a:prstGeom>
          <a:noFill/>
          <a:ln w="28575" cap="flat" cmpd="sng">
            <a:solidFill>
              <a:srgbClr val="389E94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68" name="Google Shape;6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9922" y="708850"/>
            <a:ext cx="782324" cy="7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575" y="666950"/>
            <a:ext cx="918427" cy="8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/>
        </p:nvSpPr>
        <p:spPr>
          <a:xfrm>
            <a:off x="570924" y="1517615"/>
            <a:ext cx="11106726" cy="36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Lista de Imagens</a:t>
            </a:r>
            <a:endParaRPr lang="pt-BR" sz="2400" b="1" dirty="0"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Slide </a:t>
            </a:r>
            <a:r>
              <a:rPr lang="pt-BR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3</a:t>
            </a:r>
            <a:r>
              <a:rPr lang="pt-BR" sz="2400" b="1" i="0" u="none" strike="noStrike" cap="none" smtClean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– </a:t>
            </a:r>
            <a:r>
              <a:rPr lang="pt-BR" sz="2400" u="sng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  <a:hlinkClick r:id="rId3"/>
              </a:rPr>
              <a:t>https://osurtododia.com.br/wp-content/uploads/2022/06/red-dead-redemption.jpg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; </a:t>
            </a:r>
            <a:r>
              <a:rPr lang="pt-BR" sz="2400" u="sng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  <a:hlinkClick r:id="rId4"/>
              </a:rPr>
              <a:t>https://assetsio.reedpopcdn.com/red-dead-redemption-2-review-1540465569009.jpg?width=1200&amp;height=1200&amp;fit=bounds&amp;quality=70&amp;format=jpg&amp;auto=webp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1200"/>
              </a:spcAft>
              <a:buSzPts val="2400"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Slide </a:t>
            </a:r>
            <a:r>
              <a:rPr lang="pt-BR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4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 –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b="0" u="sng" strike="noStrike" cap="none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https://www.todoestudo.com.br/wp-content/uploads/2018/08/as-treze-colonias-americanas.png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150" y="2369306"/>
            <a:ext cx="4377188" cy="4387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AAE0F0CD-7800-44EC-8572-A9FA77E37295}"/>
              </a:ext>
            </a:extLst>
          </p:cNvPr>
          <p:cNvGrpSpPr/>
          <p:nvPr/>
        </p:nvGrpSpPr>
        <p:grpSpPr>
          <a:xfrm>
            <a:off x="677359" y="427773"/>
            <a:ext cx="6863700" cy="2524678"/>
            <a:chOff x="677359" y="427773"/>
            <a:chExt cx="6863700" cy="2524678"/>
          </a:xfrm>
        </p:grpSpPr>
        <p:sp>
          <p:nvSpPr>
            <p:cNvPr id="9" name="Google Shape;252;p19">
              <a:extLst>
                <a:ext uri="{FF2B5EF4-FFF2-40B4-BE49-F238E27FC236}">
                  <a16:creationId xmlns:a16="http://schemas.microsoft.com/office/drawing/2014/main" id="{F9C28007-D182-E654-16EA-63F07D00F018}"/>
                </a:ext>
              </a:extLst>
            </p:cNvPr>
            <p:cNvSpPr txBox="1"/>
            <p:nvPr/>
          </p:nvSpPr>
          <p:spPr>
            <a:xfrm>
              <a:off x="677359" y="427773"/>
              <a:ext cx="68637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pt-BR" sz="7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Material</a:t>
              </a:r>
              <a:r>
                <a:rPr lang="pt-BR" sz="6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pt-BR" sz="6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</a:t>
              </a:r>
              <a:endParaRPr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Google Shape;253;p1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3C85543-C751-9922-7BC2-E793326920E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161947">
              <a:off x="3232796" y="1312703"/>
              <a:ext cx="1639799" cy="16397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825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501703" y="2097835"/>
            <a:ext cx="6921158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389E94"/>
                </a:solidFill>
                <a:latin typeface="Verdana"/>
                <a:ea typeface="Verdana"/>
                <a:cs typeface="Verdana"/>
                <a:sym typeface="Verdana"/>
              </a:rPr>
              <a:t>Observe as imagens ao lado e responda:</a:t>
            </a:r>
          </a:p>
          <a:p>
            <a:pPr marL="447675" marR="0" lvl="0" indent="-3714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É possível saber qual é o tema do jogo?</a:t>
            </a:r>
          </a:p>
          <a:p>
            <a:pPr marL="447675" marR="0" lvl="0" indent="-3714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Em qual região dos Estados Unidos o enredo do jogo é ambientado?</a:t>
            </a:r>
            <a:endParaRPr dirty="0"/>
          </a:p>
          <a:p>
            <a:pPr marL="5334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endParaRPr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ECC2EA-6603-9B25-C4C8-278C0727EE39}"/>
              </a:ext>
            </a:extLst>
          </p:cNvPr>
          <p:cNvSpPr txBox="1"/>
          <p:nvPr/>
        </p:nvSpPr>
        <p:spPr>
          <a:xfrm>
            <a:off x="7422861" y="5750762"/>
            <a:ext cx="42133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</a:rPr>
              <a:t>Cena do jogo eletrônico </a:t>
            </a:r>
            <a:r>
              <a:rPr lang="pt-BR" sz="2300" i="1" dirty="0">
                <a:latin typeface="Verdana" panose="020B0604030504040204" pitchFamily="34" charset="0"/>
                <a:ea typeface="Verdana" panose="020B0604030504040204" pitchFamily="34" charset="0"/>
              </a:rPr>
              <a:t>Red Dead Redemption 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75471EC-5DB5-96BA-C378-A65332F989E7}"/>
              </a:ext>
            </a:extLst>
          </p:cNvPr>
          <p:cNvSpPr txBox="1"/>
          <p:nvPr/>
        </p:nvSpPr>
        <p:spPr>
          <a:xfrm>
            <a:off x="7429027" y="2569034"/>
            <a:ext cx="41354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Verdana" panose="020B0604030504040204" pitchFamily="34" charset="0"/>
                <a:ea typeface="Verdana" panose="020B0604030504040204" pitchFamily="34" charset="0"/>
              </a:rPr>
              <a:t>Jogo eletrônico </a:t>
            </a:r>
            <a:r>
              <a:rPr lang="pt-BR" sz="2300" i="1" dirty="0">
                <a:latin typeface="Verdana" panose="020B0604030504040204" pitchFamily="34" charset="0"/>
                <a:ea typeface="Verdana" panose="020B0604030504040204" pitchFamily="34" charset="0"/>
              </a:rPr>
              <a:t>Red Dead Redemption 2</a:t>
            </a:r>
          </a:p>
        </p:txBody>
      </p:sp>
      <p:pic>
        <p:nvPicPr>
          <p:cNvPr id="1026" name="Picture 2" descr="Red Dead Redemption 2 review - a peerless open world, and a story in the  shadow of its predecessor | Eurogamer.net">
            <a:extLst>
              <a:ext uri="{FF2B5EF4-FFF2-40B4-BE49-F238E27FC236}">
                <a16:creationId xmlns:a16="http://schemas.microsoft.com/office/drawing/2014/main" id="{A6AB78FC-A944-0A82-209C-FA055B91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76" y="3464504"/>
            <a:ext cx="4135438" cy="231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1EFDFB0-30B3-953F-1BAE-53CBC0880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76" y="266355"/>
            <a:ext cx="4135438" cy="2326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600838" y="1450568"/>
            <a:ext cx="1108633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Expansão dos Est</a:t>
            </a:r>
            <a:r>
              <a:rPr lang="pt-BR" sz="3400" b="1" dirty="0">
                <a:latin typeface="Verdana"/>
                <a:ea typeface="Verdana"/>
                <a:cs typeface="Verdana"/>
                <a:sym typeface="Verdana"/>
              </a:rPr>
              <a:t>ados Unidos</a:t>
            </a:r>
            <a:endParaRPr sz="3400" b="1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00838" y="2060171"/>
            <a:ext cx="6619112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  <a:buSzPts val="2400"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Após a Independência dos Estados Unidos, </a:t>
            </a: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em fins 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 século </a:t>
            </a: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XVIII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viviam cerca de 5 milhões de pessoas na costa atlântica.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2400"/>
            </a:pP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Nesse período, aproximadamente 40 milhões de europeus migraram para os Estados Unidos, causando um aumento populacional.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41558987-DBA2-24F6-C0A6-D16E5AE2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0" y="2046441"/>
            <a:ext cx="4791044" cy="27651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110406-1628-FE84-BFD5-93D5F112B5A9}"/>
              </a:ext>
            </a:extLst>
          </p:cNvPr>
          <p:cNvSpPr txBox="1"/>
          <p:nvPr/>
        </p:nvSpPr>
        <p:spPr>
          <a:xfrm>
            <a:off x="600838" y="5244933"/>
            <a:ext cx="114959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governo, então, começou a oferecer terras a preços baixos para as pessoas que se dirigissem ao Oeste, com o objetivo de impulsionar a ocupação do território.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F87A81A-201C-3A30-D76A-D03E0DFD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811" y="376717"/>
            <a:ext cx="1458551" cy="14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57548" y="1455100"/>
            <a:ext cx="1178358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dirty="0">
                <a:latin typeface="Verdana"/>
                <a:ea typeface="Verdana"/>
                <a:cs typeface="Verdana"/>
                <a:sym typeface="Verdana"/>
              </a:rPr>
              <a:t>Destino Manifesto</a:t>
            </a:r>
            <a:endParaRPr sz="3400" b="1" i="1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05173" y="2128784"/>
            <a:ext cx="11139152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A partir de 1845, os Estados Unidos divulgou o “Destino Manifesto”. Conforme esse discurso, os cidadãos estadunidenses teriam sido escolhidos por Deus para ocupar o continente americano e “civilizar” os povos que vivessem nessas terras.</a:t>
            </a:r>
          </a:p>
          <a:p>
            <a:pPr>
              <a:spcAft>
                <a:spcPts val="1200"/>
              </a:spcAft>
              <a:buSzPts val="2400"/>
            </a:pP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Tal discurso se baseava na falsa ideia de que outros povos (como indígenas, espanhóis e portugueses) eram inferiores aos cidadãos brancos e protestantes dos Estados Unidos da América.</a:t>
            </a:r>
            <a:endParaRPr lang="pt-BR" sz="2400" dirty="0">
              <a:latin typeface="Verdana"/>
              <a:ea typeface="Verdana"/>
              <a:cs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Assim, o </a:t>
            </a: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Destino Manifesto</a:t>
            </a: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foi usado como justificativa para a expansão para o Oeste, a invasão de terras indígenas e a anexação de territórios de outros países.</a:t>
            </a:r>
            <a:endParaRPr sz="2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73CB4B-761A-02B2-3DA3-ABD89942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811" y="376717"/>
            <a:ext cx="1458551" cy="14585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563418" y="2363946"/>
            <a:ext cx="10909446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Com base no que estudamos até o momento, responda: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4B53"/>
                </a:solidFill>
                <a:latin typeface="Verdana"/>
                <a:ea typeface="Verdana"/>
                <a:cs typeface="Verdana"/>
                <a:sym typeface="Verdana"/>
              </a:rPr>
              <a:t>No que consistia o discurso do “Destino Manifesto”?</a:t>
            </a:r>
            <a:endParaRPr sz="2400" dirty="0">
              <a:solidFill>
                <a:srgbClr val="004B53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8027556" y="603628"/>
            <a:ext cx="246437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4B53"/>
                </a:solidFill>
                <a:latin typeface="Verdana"/>
                <a:ea typeface="Verdana"/>
                <a:cs typeface="Verdana"/>
                <a:sym typeface="Verdana"/>
              </a:rPr>
              <a:t>Todo mundo escreve!</a:t>
            </a:r>
            <a:endParaRPr sz="1400" b="0" i="0" u="none" strike="noStrike" cap="none" dirty="0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1932" y="418962"/>
            <a:ext cx="1106863" cy="1200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76456" y="1423933"/>
            <a:ext cx="1178358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Expansão para o Oeste: conquista</a:t>
            </a:r>
            <a:endParaRPr sz="3400" b="1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76456" y="2080119"/>
            <a:ext cx="1152450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No Oeste dos Estados Unidos, encontravam-se os territórios de diversos povos indígenas, como apaches, comanches, sioux e outros, que eram vistos, pelos colonos, como obstáculos à expansão.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Por meio de iniciativas como o Ato de Remoção (1830), o governo dos Estados Unidos expulsou diversas comunidades indígenas de seus territórios tradicionais, confinando-os em reservas federais com áreas menores do que seus antigos territórios.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Os nativos tentaram resistir à tomada de suas terras, mas foram derrotados pelas armas de fogo e por doenças contagiosas, o que resultou no extermínio da maior parte das populações indígenas.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8A2C81-6F48-C7F7-0C2C-1950C6D1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811" y="376717"/>
            <a:ext cx="1458551" cy="14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8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83690" y="1395368"/>
            <a:ext cx="104925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200" b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Expansão para o Oeste: compra e guerra</a:t>
            </a:r>
            <a:endParaRPr sz="3200" b="1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85335" y="1900310"/>
            <a:ext cx="11024563" cy="490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Aft>
                <a:spcPts val="300"/>
              </a:spcAft>
              <a:buSzPts val="2400"/>
            </a:pPr>
            <a:r>
              <a:rPr lang="pt-BR" sz="24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 governo dos Estados Unidos comprou áreas que pertenciam à França (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Louisiana</a:t>
            </a:r>
            <a:r>
              <a:rPr lang="pt-BR" sz="2400" dirty="0">
                <a:solidFill>
                  <a:schemeClr val="tx1"/>
                </a:solidFill>
                <a:ea typeface="Verdana"/>
                <a:sym typeface="Verdana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Verdana"/>
                <a:ea typeface="Verdana"/>
                <a:sym typeface="Verdana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à Espanha (Flórida), à Grã-Bretanha (Óregon) e à Rússia (Alasca).</a:t>
            </a:r>
          </a:p>
          <a:p>
            <a:pPr>
              <a:spcAft>
                <a:spcPts val="300"/>
              </a:spcAft>
              <a:buSzPts val="2400"/>
            </a:pPr>
            <a:r>
              <a:rPr lang="pt-BR" sz="24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A disputa por territórios ocorreu contra o México. Fazendeiros do Sul dos Estados Unidos começaram a comprar propriedades em áreas do México (o atual Texas), com o objetivo de ampliar as regiões que utilizavam trabalho escravo para o cultivo de algodão. 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Em 1836, os fazendeiros proclamaram a independência do Texas e a região foi incorporada aos Estados Unidos em 1845. A guerra entre os dois países teve início em 1846 e acabou em 1848, com os estadunidenses vitoriosos e a conquista de um território de cerca de 2 milhões de quilômetros quadrados.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F7B61B-1F67-C79E-58EB-3FB01522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811" y="376717"/>
            <a:ext cx="1458551" cy="14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9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572654" y="2030571"/>
            <a:ext cx="10900209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Com base no que estudamos até o momento, responda: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23C36"/>
                </a:solidFill>
                <a:latin typeface="Verdana"/>
                <a:ea typeface="Verdana"/>
                <a:cs typeface="Verdana"/>
                <a:sym typeface="Verdana"/>
              </a:rPr>
              <a:t>Quais foram as consequências da expansão dos Estados Unidos para os povos indígenas?</a:t>
            </a:r>
            <a:endParaRPr sz="2400" dirty="0"/>
          </a:p>
        </p:txBody>
      </p:sp>
      <p:sp>
        <p:nvSpPr>
          <p:cNvPr id="2" name="Google Shape;175;p26">
            <a:extLst>
              <a:ext uri="{FF2B5EF4-FFF2-40B4-BE49-F238E27FC236}">
                <a16:creationId xmlns:a16="http://schemas.microsoft.com/office/drawing/2014/main" id="{EBD69FB8-B8C8-6859-710E-1D4D6DF842D8}"/>
              </a:ext>
            </a:extLst>
          </p:cNvPr>
          <p:cNvSpPr txBox="1"/>
          <p:nvPr/>
        </p:nvSpPr>
        <p:spPr>
          <a:xfrm>
            <a:off x="8027556" y="603628"/>
            <a:ext cx="246437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04B53"/>
                </a:solidFill>
                <a:latin typeface="Verdana"/>
                <a:ea typeface="Verdana"/>
                <a:cs typeface="Verdana"/>
                <a:sym typeface="Verdana"/>
              </a:rPr>
              <a:t>Todo mundo escreve!</a:t>
            </a:r>
            <a:endParaRPr sz="1400" b="0" i="0" u="none" strike="noStrike" cap="none" dirty="0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76;p26">
            <a:extLst>
              <a:ext uri="{FF2B5EF4-FFF2-40B4-BE49-F238E27FC236}">
                <a16:creationId xmlns:a16="http://schemas.microsoft.com/office/drawing/2014/main" id="{73ED7378-FEA8-64D7-F8C4-46A72A605C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1932" y="418962"/>
            <a:ext cx="1106863" cy="1200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2167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15afbc4-1869-48d1-9cdf-ac211ea5679d">
      <Terms xmlns="http://schemas.microsoft.com/office/infopath/2007/PartnerControls"/>
    </lcf76f155ced4ddcb4097134ff3c332f>
    <TaxCatchAll xmlns="29fa5b54-4a44-4800-b3c1-c5ad2b4b1bc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DC02449495E5429606BB0A98D968DB" ma:contentTypeVersion="14" ma:contentTypeDescription="Crie um novo documento." ma:contentTypeScope="" ma:versionID="6530ad28d555d8f2867fb9650b6e1ef0">
  <xsd:schema xmlns:xsd="http://www.w3.org/2001/XMLSchema" xmlns:xs="http://www.w3.org/2001/XMLSchema" xmlns:p="http://schemas.microsoft.com/office/2006/metadata/properties" xmlns:ns2="015afbc4-1869-48d1-9cdf-ac211ea5679d" xmlns:ns3="29fa5b54-4a44-4800-b3c1-c5ad2b4b1bce" targetNamespace="http://schemas.microsoft.com/office/2006/metadata/properties" ma:root="true" ma:fieldsID="0ff1cb6c65b973c13755016ef1f0f8b6" ns2:_="" ns3:_="">
    <xsd:import namespace="015afbc4-1869-48d1-9cdf-ac211ea5679d"/>
    <xsd:import namespace="29fa5b54-4a44-4800-b3c1-c5ad2b4b1b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5afbc4-1869-48d1-9cdf-ac211ea567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6cacc59b-30bb-4402-ae5a-237a54327a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fa5b54-4a44-4800-b3c1-c5ad2b4b1b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ca6d93e-5e7c-45b7-ab07-8634f50e9b63}" ma:internalName="TaxCatchAll" ma:showField="CatchAllData" ma:web="29fa5b54-4a44-4800-b3c1-c5ad2b4b1b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AE9CA4-2867-4798-ADB4-0CB3DE9A5518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29fa5b54-4a44-4800-b3c1-c5ad2b4b1bce"/>
    <ds:schemaRef ds:uri="015afbc4-1869-48d1-9cdf-ac211ea5679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E83C879-45D7-4B80-9F3C-92E27CBE6D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5afbc4-1869-48d1-9cdf-ac211ea5679d"/>
    <ds:schemaRef ds:uri="29fa5b54-4a44-4800-b3c1-c5ad2b4b1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6DC9FB-32E5-4A4F-95AB-94CCCEFB7B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10003</TotalTime>
  <Words>1471</Words>
  <Application>Microsoft Office PowerPoint</Application>
  <PresentationFormat>Personalizar</PresentationFormat>
  <Paragraphs>91</Paragraphs>
  <Slides>21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Google Sans</vt:lpstr>
      <vt:lpstr>Verdana</vt:lpstr>
      <vt:lpstr>Simple Light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Reconstrução após a Guerra de Secessão</vt:lpstr>
      <vt:lpstr>Urbanização acelerada</vt:lpstr>
      <vt:lpstr>Relação dos Estados Unidos com a América Latina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 Santiago</dc:creator>
  <cp:lastModifiedBy>Gustavo Henrique da Silva Olibeira</cp:lastModifiedBy>
  <cp:revision>429</cp:revision>
  <dcterms:modified xsi:type="dcterms:W3CDTF">2023-10-19T18:50:58Z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0x01010081DC02449495E5429606BB0A98D968DB</vt:lpwstr>
  </property>
  <property fmtid="{D5CDD505-2E9C-101B-9397-08002B2CF9AE}" pid="3" name="MediaServiceImageTags">
    <vt:lpwstr/>
  </property>
</Properties>
</file>