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70" r:id="rId5"/>
    <p:sldId id="271" r:id="rId6"/>
    <p:sldId id="27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4040"/>
    <a:srgbClr val="EA3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43"/>
  </p:normalViewPr>
  <p:slideViewPr>
    <p:cSldViewPr snapToGrid="0">
      <p:cViewPr>
        <p:scale>
          <a:sx n="95" d="100"/>
          <a:sy n="95" d="100"/>
        </p:scale>
        <p:origin x="50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Template/Home.shtml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5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0"/>
            <a:ext cx="12192000" cy="6841981"/>
            <a:chOff x="0" y="1"/>
            <a:chExt cx="9144000" cy="5143500"/>
          </a:xfrm>
        </p:grpSpPr>
        <p:sp>
          <p:nvSpPr>
            <p:cNvPr id="9" name="Freeform 254"/>
            <p:cNvSpPr>
              <a:spLocks/>
            </p:cNvSpPr>
            <p:nvPr/>
          </p:nvSpPr>
          <p:spPr bwMode="auto">
            <a:xfrm>
              <a:off x="7475389" y="1"/>
              <a:ext cx="1031363" cy="716848"/>
            </a:xfrm>
            <a:custGeom>
              <a:avLst/>
              <a:gdLst>
                <a:gd name="T0" fmla="*/ 3249 w 3249"/>
                <a:gd name="T1" fmla="*/ 2063 h 2253"/>
                <a:gd name="T2" fmla="*/ 2632 w 3249"/>
                <a:gd name="T3" fmla="*/ 0 h 2253"/>
                <a:gd name="T4" fmla="*/ 522 w 3249"/>
                <a:gd name="T5" fmla="*/ 0 h 2253"/>
                <a:gd name="T6" fmla="*/ 0 w 3249"/>
                <a:gd name="T7" fmla="*/ 2253 h 2253"/>
                <a:gd name="T8" fmla="*/ 3249 w 3249"/>
                <a:gd name="T9" fmla="*/ 2063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9" h="2253">
                  <a:moveTo>
                    <a:pt x="3249" y="2063"/>
                  </a:moveTo>
                  <a:lnTo>
                    <a:pt x="2632" y="0"/>
                  </a:lnTo>
                  <a:lnTo>
                    <a:pt x="522" y="0"/>
                  </a:lnTo>
                  <a:lnTo>
                    <a:pt x="0" y="2253"/>
                  </a:lnTo>
                  <a:lnTo>
                    <a:pt x="3249" y="206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55"/>
            <p:cNvSpPr>
              <a:spLocks/>
            </p:cNvSpPr>
            <p:nvPr/>
          </p:nvSpPr>
          <p:spPr bwMode="auto">
            <a:xfrm>
              <a:off x="8311285" y="1"/>
              <a:ext cx="829539" cy="656448"/>
            </a:xfrm>
            <a:custGeom>
              <a:avLst/>
              <a:gdLst>
                <a:gd name="T0" fmla="*/ 0 w 2609"/>
                <a:gd name="T1" fmla="*/ 0 h 2063"/>
                <a:gd name="T2" fmla="*/ 617 w 2609"/>
                <a:gd name="T3" fmla="*/ 2063 h 2063"/>
                <a:gd name="T4" fmla="*/ 2609 w 2609"/>
                <a:gd name="T5" fmla="*/ 0 h 2063"/>
                <a:gd name="T6" fmla="*/ 0 w 2609"/>
                <a:gd name="T7" fmla="*/ 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9" h="2063">
                  <a:moveTo>
                    <a:pt x="0" y="0"/>
                  </a:moveTo>
                  <a:lnTo>
                    <a:pt x="617" y="2063"/>
                  </a:lnTo>
                  <a:lnTo>
                    <a:pt x="2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56"/>
            <p:cNvSpPr>
              <a:spLocks/>
            </p:cNvSpPr>
            <p:nvPr/>
          </p:nvSpPr>
          <p:spPr bwMode="auto">
            <a:xfrm>
              <a:off x="8506751" y="1"/>
              <a:ext cx="634074" cy="1506810"/>
            </a:xfrm>
            <a:custGeom>
              <a:avLst/>
              <a:gdLst>
                <a:gd name="T0" fmla="*/ 1992 w 1992"/>
                <a:gd name="T1" fmla="*/ 3393 h 4737"/>
                <a:gd name="T2" fmla="*/ 1992 w 1992"/>
                <a:gd name="T3" fmla="*/ 0 h 4737"/>
                <a:gd name="T4" fmla="*/ 0 w 1992"/>
                <a:gd name="T5" fmla="*/ 2063 h 4737"/>
                <a:gd name="T6" fmla="*/ 3 w 1992"/>
                <a:gd name="T7" fmla="*/ 4737 h 4737"/>
                <a:gd name="T8" fmla="*/ 1992 w 1992"/>
                <a:gd name="T9" fmla="*/ 3393 h 4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2" h="4737">
                  <a:moveTo>
                    <a:pt x="1992" y="3393"/>
                  </a:moveTo>
                  <a:lnTo>
                    <a:pt x="1992" y="0"/>
                  </a:lnTo>
                  <a:lnTo>
                    <a:pt x="0" y="2063"/>
                  </a:lnTo>
                  <a:lnTo>
                    <a:pt x="3" y="4737"/>
                  </a:lnTo>
                  <a:lnTo>
                    <a:pt x="1992" y="339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257"/>
            <p:cNvSpPr>
              <a:spLocks/>
            </p:cNvSpPr>
            <p:nvPr/>
          </p:nvSpPr>
          <p:spPr bwMode="auto">
            <a:xfrm>
              <a:off x="7211589" y="716849"/>
              <a:ext cx="1296751" cy="1195275"/>
            </a:xfrm>
            <a:custGeom>
              <a:avLst/>
              <a:gdLst>
                <a:gd name="T0" fmla="*/ 826 w 4078"/>
                <a:gd name="T1" fmla="*/ 0 h 3763"/>
                <a:gd name="T2" fmla="*/ 0 w 4078"/>
                <a:gd name="T3" fmla="*/ 3567 h 3763"/>
                <a:gd name="T4" fmla="*/ 2752 w 4078"/>
                <a:gd name="T5" fmla="*/ 3763 h 3763"/>
                <a:gd name="T6" fmla="*/ 4078 w 4078"/>
                <a:gd name="T7" fmla="*/ 2484 h 3763"/>
                <a:gd name="T8" fmla="*/ 826 w 4078"/>
                <a:gd name="T9" fmla="*/ 0 h 3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8" h="3763">
                  <a:moveTo>
                    <a:pt x="826" y="0"/>
                  </a:moveTo>
                  <a:lnTo>
                    <a:pt x="0" y="3567"/>
                  </a:lnTo>
                  <a:lnTo>
                    <a:pt x="2752" y="3763"/>
                  </a:lnTo>
                  <a:lnTo>
                    <a:pt x="4078" y="2484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258"/>
            <p:cNvSpPr>
              <a:spLocks/>
            </p:cNvSpPr>
            <p:nvPr/>
          </p:nvSpPr>
          <p:spPr bwMode="auto">
            <a:xfrm>
              <a:off x="6455151" y="1"/>
              <a:ext cx="1185510" cy="821752"/>
            </a:xfrm>
            <a:custGeom>
              <a:avLst/>
              <a:gdLst>
                <a:gd name="T0" fmla="*/ 3209 w 3731"/>
                <a:gd name="T1" fmla="*/ 2253 h 2586"/>
                <a:gd name="T2" fmla="*/ 3731 w 3731"/>
                <a:gd name="T3" fmla="*/ 0 h 2586"/>
                <a:gd name="T4" fmla="*/ 1147 w 3731"/>
                <a:gd name="T5" fmla="*/ 0 h 2586"/>
                <a:gd name="T6" fmla="*/ 0 w 3731"/>
                <a:gd name="T7" fmla="*/ 2586 h 2586"/>
                <a:gd name="T8" fmla="*/ 3209 w 3731"/>
                <a:gd name="T9" fmla="*/ 2253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1" h="2586">
                  <a:moveTo>
                    <a:pt x="3209" y="2253"/>
                  </a:moveTo>
                  <a:lnTo>
                    <a:pt x="3731" y="0"/>
                  </a:lnTo>
                  <a:lnTo>
                    <a:pt x="1147" y="0"/>
                  </a:lnTo>
                  <a:lnTo>
                    <a:pt x="0" y="2586"/>
                  </a:lnTo>
                  <a:lnTo>
                    <a:pt x="3209" y="225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259"/>
            <p:cNvSpPr>
              <a:spLocks/>
            </p:cNvSpPr>
            <p:nvPr/>
          </p:nvSpPr>
          <p:spPr bwMode="auto">
            <a:xfrm>
              <a:off x="7211589" y="1850135"/>
              <a:ext cx="967796" cy="1227065"/>
            </a:xfrm>
            <a:custGeom>
              <a:avLst/>
              <a:gdLst>
                <a:gd name="T0" fmla="*/ 2752 w 3044"/>
                <a:gd name="T1" fmla="*/ 196 h 3859"/>
                <a:gd name="T2" fmla="*/ 0 w 3044"/>
                <a:gd name="T3" fmla="*/ 0 h 3859"/>
                <a:gd name="T4" fmla="*/ 1358 w 3044"/>
                <a:gd name="T5" fmla="*/ 3859 h 3859"/>
                <a:gd name="T6" fmla="*/ 3044 w 3044"/>
                <a:gd name="T7" fmla="*/ 2347 h 3859"/>
                <a:gd name="T8" fmla="*/ 2752 w 3044"/>
                <a:gd name="T9" fmla="*/ 196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4" h="3859">
                  <a:moveTo>
                    <a:pt x="2752" y="196"/>
                  </a:moveTo>
                  <a:lnTo>
                    <a:pt x="0" y="0"/>
                  </a:lnTo>
                  <a:lnTo>
                    <a:pt x="1358" y="3859"/>
                  </a:lnTo>
                  <a:lnTo>
                    <a:pt x="3044" y="2347"/>
                  </a:lnTo>
                  <a:lnTo>
                    <a:pt x="2752" y="19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260"/>
            <p:cNvSpPr>
              <a:spLocks/>
            </p:cNvSpPr>
            <p:nvPr/>
          </p:nvSpPr>
          <p:spPr bwMode="auto">
            <a:xfrm>
              <a:off x="8087214" y="1506811"/>
              <a:ext cx="1053611" cy="1090371"/>
            </a:xfrm>
            <a:custGeom>
              <a:avLst/>
              <a:gdLst>
                <a:gd name="T0" fmla="*/ 292 w 3315"/>
                <a:gd name="T1" fmla="*/ 3430 h 3430"/>
                <a:gd name="T2" fmla="*/ 3315 w 3315"/>
                <a:gd name="T3" fmla="*/ 3285 h 3430"/>
                <a:gd name="T4" fmla="*/ 1326 w 3315"/>
                <a:gd name="T5" fmla="*/ 0 h 3430"/>
                <a:gd name="T6" fmla="*/ 0 w 3315"/>
                <a:gd name="T7" fmla="*/ 1279 h 3430"/>
                <a:gd name="T8" fmla="*/ 292 w 3315"/>
                <a:gd name="T9" fmla="*/ 3430 h 3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5" h="3430">
                  <a:moveTo>
                    <a:pt x="292" y="3430"/>
                  </a:moveTo>
                  <a:lnTo>
                    <a:pt x="3315" y="3285"/>
                  </a:lnTo>
                  <a:lnTo>
                    <a:pt x="1326" y="0"/>
                  </a:lnTo>
                  <a:lnTo>
                    <a:pt x="0" y="1279"/>
                  </a:lnTo>
                  <a:lnTo>
                    <a:pt x="292" y="343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261"/>
            <p:cNvSpPr>
              <a:spLocks/>
            </p:cNvSpPr>
            <p:nvPr/>
          </p:nvSpPr>
          <p:spPr bwMode="auto">
            <a:xfrm>
              <a:off x="8179385" y="2551088"/>
              <a:ext cx="961440" cy="799500"/>
            </a:xfrm>
            <a:custGeom>
              <a:avLst/>
              <a:gdLst>
                <a:gd name="T0" fmla="*/ 3023 w 3023"/>
                <a:gd name="T1" fmla="*/ 0 h 2517"/>
                <a:gd name="T2" fmla="*/ 0 w 3023"/>
                <a:gd name="T3" fmla="*/ 145 h 2517"/>
                <a:gd name="T4" fmla="*/ 1432 w 3023"/>
                <a:gd name="T5" fmla="*/ 2517 h 2517"/>
                <a:gd name="T6" fmla="*/ 3023 w 3023"/>
                <a:gd name="T7" fmla="*/ 0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3" h="2517">
                  <a:moveTo>
                    <a:pt x="3023" y="0"/>
                  </a:moveTo>
                  <a:lnTo>
                    <a:pt x="0" y="145"/>
                  </a:lnTo>
                  <a:lnTo>
                    <a:pt x="1432" y="2517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262"/>
            <p:cNvSpPr>
              <a:spLocks/>
            </p:cNvSpPr>
            <p:nvPr/>
          </p:nvSpPr>
          <p:spPr bwMode="auto">
            <a:xfrm>
              <a:off x="8508340" y="1079246"/>
              <a:ext cx="632484" cy="1471842"/>
            </a:xfrm>
            <a:custGeom>
              <a:avLst/>
              <a:gdLst>
                <a:gd name="T0" fmla="*/ 0 w 1989"/>
                <a:gd name="T1" fmla="*/ 1344 h 4629"/>
                <a:gd name="T2" fmla="*/ 1989 w 1989"/>
                <a:gd name="T3" fmla="*/ 4629 h 4629"/>
                <a:gd name="T4" fmla="*/ 1989 w 1989"/>
                <a:gd name="T5" fmla="*/ 0 h 4629"/>
                <a:gd name="T6" fmla="*/ 0 w 1989"/>
                <a:gd name="T7" fmla="*/ 1344 h 4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9" h="4629">
                  <a:moveTo>
                    <a:pt x="0" y="1344"/>
                  </a:moveTo>
                  <a:lnTo>
                    <a:pt x="1989" y="4629"/>
                  </a:lnTo>
                  <a:lnTo>
                    <a:pt x="1989" y="0"/>
                  </a:lnTo>
                  <a:lnTo>
                    <a:pt x="0" y="134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263"/>
            <p:cNvSpPr>
              <a:spLocks/>
            </p:cNvSpPr>
            <p:nvPr/>
          </p:nvSpPr>
          <p:spPr bwMode="auto">
            <a:xfrm>
              <a:off x="7475389" y="656449"/>
              <a:ext cx="1032951" cy="850363"/>
            </a:xfrm>
            <a:custGeom>
              <a:avLst/>
              <a:gdLst>
                <a:gd name="T0" fmla="*/ 3252 w 3252"/>
                <a:gd name="T1" fmla="*/ 2674 h 2674"/>
                <a:gd name="T2" fmla="*/ 3249 w 3252"/>
                <a:gd name="T3" fmla="*/ 0 h 2674"/>
                <a:gd name="T4" fmla="*/ 0 w 3252"/>
                <a:gd name="T5" fmla="*/ 190 h 2674"/>
                <a:gd name="T6" fmla="*/ 3252 w 3252"/>
                <a:gd name="T7" fmla="*/ 2674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2" h="2674">
                  <a:moveTo>
                    <a:pt x="3252" y="2674"/>
                  </a:moveTo>
                  <a:lnTo>
                    <a:pt x="3249" y="0"/>
                  </a:lnTo>
                  <a:lnTo>
                    <a:pt x="0" y="190"/>
                  </a:lnTo>
                  <a:lnTo>
                    <a:pt x="3252" y="2674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264"/>
            <p:cNvSpPr>
              <a:spLocks/>
            </p:cNvSpPr>
            <p:nvPr/>
          </p:nvSpPr>
          <p:spPr bwMode="auto">
            <a:xfrm>
              <a:off x="6455151" y="716849"/>
              <a:ext cx="1020238" cy="1133287"/>
            </a:xfrm>
            <a:custGeom>
              <a:avLst/>
              <a:gdLst>
                <a:gd name="T0" fmla="*/ 2383 w 3209"/>
                <a:gd name="T1" fmla="*/ 3567 h 3567"/>
                <a:gd name="T2" fmla="*/ 3209 w 3209"/>
                <a:gd name="T3" fmla="*/ 0 h 3567"/>
                <a:gd name="T4" fmla="*/ 0 w 3209"/>
                <a:gd name="T5" fmla="*/ 333 h 3567"/>
                <a:gd name="T6" fmla="*/ 2383 w 3209"/>
                <a:gd name="T7" fmla="*/ 3567 h 3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9" h="3567">
                  <a:moveTo>
                    <a:pt x="2383" y="3567"/>
                  </a:moveTo>
                  <a:lnTo>
                    <a:pt x="3209" y="0"/>
                  </a:lnTo>
                  <a:lnTo>
                    <a:pt x="0" y="333"/>
                  </a:lnTo>
                  <a:lnTo>
                    <a:pt x="2383" y="356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265"/>
            <p:cNvSpPr>
              <a:spLocks/>
            </p:cNvSpPr>
            <p:nvPr/>
          </p:nvSpPr>
          <p:spPr bwMode="auto">
            <a:xfrm>
              <a:off x="5670108" y="1"/>
              <a:ext cx="1148960" cy="821752"/>
            </a:xfrm>
            <a:custGeom>
              <a:avLst/>
              <a:gdLst>
                <a:gd name="T0" fmla="*/ 3615 w 3615"/>
                <a:gd name="T1" fmla="*/ 0 h 2586"/>
                <a:gd name="T2" fmla="*/ 1481 w 3615"/>
                <a:gd name="T3" fmla="*/ 0 h 2586"/>
                <a:gd name="T4" fmla="*/ 0 w 3615"/>
                <a:gd name="T5" fmla="*/ 1292 h 2586"/>
                <a:gd name="T6" fmla="*/ 1 w 3615"/>
                <a:gd name="T7" fmla="*/ 1292 h 2586"/>
                <a:gd name="T8" fmla="*/ 2468 w 3615"/>
                <a:gd name="T9" fmla="*/ 2586 h 2586"/>
                <a:gd name="T10" fmla="*/ 3615 w 3615"/>
                <a:gd name="T11" fmla="*/ 0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5" h="2586">
                  <a:moveTo>
                    <a:pt x="3615" y="0"/>
                  </a:moveTo>
                  <a:lnTo>
                    <a:pt x="1481" y="0"/>
                  </a:lnTo>
                  <a:lnTo>
                    <a:pt x="0" y="1292"/>
                  </a:lnTo>
                  <a:lnTo>
                    <a:pt x="1" y="1292"/>
                  </a:lnTo>
                  <a:lnTo>
                    <a:pt x="2468" y="2586"/>
                  </a:lnTo>
                  <a:lnTo>
                    <a:pt x="3615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66"/>
            <p:cNvSpPr>
              <a:spLocks/>
            </p:cNvSpPr>
            <p:nvPr/>
          </p:nvSpPr>
          <p:spPr bwMode="auto">
            <a:xfrm>
              <a:off x="5670108" y="411672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67"/>
            <p:cNvSpPr>
              <a:spLocks/>
            </p:cNvSpPr>
            <p:nvPr/>
          </p:nvSpPr>
          <p:spPr bwMode="auto">
            <a:xfrm>
              <a:off x="5670108" y="411672"/>
              <a:ext cx="1541481" cy="1438464"/>
            </a:xfrm>
            <a:custGeom>
              <a:avLst/>
              <a:gdLst>
                <a:gd name="T0" fmla="*/ 1 w 4851"/>
                <a:gd name="T1" fmla="*/ 0 h 4528"/>
                <a:gd name="T2" fmla="*/ 0 w 4851"/>
                <a:gd name="T3" fmla="*/ 0 h 4528"/>
                <a:gd name="T4" fmla="*/ 528 w 4851"/>
                <a:gd name="T5" fmla="*/ 2862 h 4528"/>
                <a:gd name="T6" fmla="*/ 4851 w 4851"/>
                <a:gd name="T7" fmla="*/ 4528 h 4528"/>
                <a:gd name="T8" fmla="*/ 2468 w 4851"/>
                <a:gd name="T9" fmla="*/ 1294 h 4528"/>
                <a:gd name="T10" fmla="*/ 1 w 4851"/>
                <a:gd name="T11" fmla="*/ 0 h 4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1" h="4528">
                  <a:moveTo>
                    <a:pt x="1" y="0"/>
                  </a:moveTo>
                  <a:lnTo>
                    <a:pt x="0" y="0"/>
                  </a:lnTo>
                  <a:lnTo>
                    <a:pt x="528" y="2862"/>
                  </a:lnTo>
                  <a:lnTo>
                    <a:pt x="4851" y="4528"/>
                  </a:lnTo>
                  <a:lnTo>
                    <a:pt x="2468" y="12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68"/>
            <p:cNvSpPr>
              <a:spLocks/>
            </p:cNvSpPr>
            <p:nvPr/>
          </p:nvSpPr>
          <p:spPr bwMode="auto">
            <a:xfrm>
              <a:off x="4915259" y="411672"/>
              <a:ext cx="923300" cy="1381243"/>
            </a:xfrm>
            <a:custGeom>
              <a:avLst/>
              <a:gdLst>
                <a:gd name="T0" fmla="*/ 2377 w 2905"/>
                <a:gd name="T1" fmla="*/ 0 h 4348"/>
                <a:gd name="T2" fmla="*/ 0 w 2905"/>
                <a:gd name="T3" fmla="*/ 1378 h 4348"/>
                <a:gd name="T4" fmla="*/ 577 w 2905"/>
                <a:gd name="T5" fmla="*/ 4348 h 4348"/>
                <a:gd name="T6" fmla="*/ 2905 w 2905"/>
                <a:gd name="T7" fmla="*/ 2862 h 4348"/>
                <a:gd name="T8" fmla="*/ 2377 w 2905"/>
                <a:gd name="T9" fmla="*/ 0 h 4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5" h="4348">
                  <a:moveTo>
                    <a:pt x="2377" y="0"/>
                  </a:moveTo>
                  <a:lnTo>
                    <a:pt x="0" y="1378"/>
                  </a:lnTo>
                  <a:lnTo>
                    <a:pt x="577" y="4348"/>
                  </a:lnTo>
                  <a:lnTo>
                    <a:pt x="2905" y="2862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69"/>
            <p:cNvSpPr>
              <a:spLocks/>
            </p:cNvSpPr>
            <p:nvPr/>
          </p:nvSpPr>
          <p:spPr bwMode="auto">
            <a:xfrm>
              <a:off x="5229912" y="1"/>
              <a:ext cx="910587" cy="411671"/>
            </a:xfrm>
            <a:custGeom>
              <a:avLst/>
              <a:gdLst>
                <a:gd name="T0" fmla="*/ 0 w 2865"/>
                <a:gd name="T1" fmla="*/ 0 h 1292"/>
                <a:gd name="T2" fmla="*/ 1384 w 2865"/>
                <a:gd name="T3" fmla="*/ 1292 h 1292"/>
                <a:gd name="T4" fmla="*/ 2865 w 2865"/>
                <a:gd name="T5" fmla="*/ 0 h 1292"/>
                <a:gd name="T6" fmla="*/ 0 w 2865"/>
                <a:gd name="T7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5" h="1292">
                  <a:moveTo>
                    <a:pt x="0" y="0"/>
                  </a:moveTo>
                  <a:lnTo>
                    <a:pt x="1384" y="1292"/>
                  </a:lnTo>
                  <a:lnTo>
                    <a:pt x="28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270"/>
            <p:cNvSpPr>
              <a:spLocks/>
            </p:cNvSpPr>
            <p:nvPr/>
          </p:nvSpPr>
          <p:spPr bwMode="auto">
            <a:xfrm>
              <a:off x="4066650" y="1"/>
              <a:ext cx="1603459" cy="848773"/>
            </a:xfrm>
            <a:custGeom>
              <a:avLst/>
              <a:gdLst>
                <a:gd name="T0" fmla="*/ 5044 w 5044"/>
                <a:gd name="T1" fmla="*/ 1292 h 2670"/>
                <a:gd name="T2" fmla="*/ 3660 w 5044"/>
                <a:gd name="T3" fmla="*/ 0 h 2670"/>
                <a:gd name="T4" fmla="*/ 796 w 5044"/>
                <a:gd name="T5" fmla="*/ 0 h 2670"/>
                <a:gd name="T6" fmla="*/ 0 w 5044"/>
                <a:gd name="T7" fmla="*/ 1691 h 2670"/>
                <a:gd name="T8" fmla="*/ 2666 w 5044"/>
                <a:gd name="T9" fmla="*/ 2670 h 2670"/>
                <a:gd name="T10" fmla="*/ 2667 w 5044"/>
                <a:gd name="T11" fmla="*/ 2670 h 2670"/>
                <a:gd name="T12" fmla="*/ 5044 w 5044"/>
                <a:gd name="T13" fmla="*/ 1292 h 2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4" h="2670">
                  <a:moveTo>
                    <a:pt x="5044" y="1292"/>
                  </a:moveTo>
                  <a:lnTo>
                    <a:pt x="3660" y="0"/>
                  </a:lnTo>
                  <a:lnTo>
                    <a:pt x="796" y="0"/>
                  </a:lnTo>
                  <a:lnTo>
                    <a:pt x="0" y="1691"/>
                  </a:lnTo>
                  <a:lnTo>
                    <a:pt x="2666" y="2670"/>
                  </a:lnTo>
                  <a:lnTo>
                    <a:pt x="2667" y="2670"/>
                  </a:lnTo>
                  <a:lnTo>
                    <a:pt x="5044" y="129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271"/>
            <p:cNvSpPr>
              <a:spLocks/>
            </p:cNvSpPr>
            <p:nvPr/>
          </p:nvSpPr>
          <p:spPr bwMode="auto">
            <a:xfrm>
              <a:off x="4139751" y="848774"/>
              <a:ext cx="958261" cy="944140"/>
            </a:xfrm>
            <a:custGeom>
              <a:avLst/>
              <a:gdLst>
                <a:gd name="T0" fmla="*/ 2437 w 3014"/>
                <a:gd name="T1" fmla="*/ 0 h 2970"/>
                <a:gd name="T2" fmla="*/ 2436 w 3014"/>
                <a:gd name="T3" fmla="*/ 0 h 2970"/>
                <a:gd name="T4" fmla="*/ 0 w 3014"/>
                <a:gd name="T5" fmla="*/ 1359 h 2970"/>
                <a:gd name="T6" fmla="*/ 3014 w 3014"/>
                <a:gd name="T7" fmla="*/ 2970 h 2970"/>
                <a:gd name="T8" fmla="*/ 2437 w 3014"/>
                <a:gd name="T9" fmla="*/ 0 h 2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4" h="2970">
                  <a:moveTo>
                    <a:pt x="2437" y="0"/>
                  </a:moveTo>
                  <a:lnTo>
                    <a:pt x="2436" y="0"/>
                  </a:lnTo>
                  <a:lnTo>
                    <a:pt x="0" y="1359"/>
                  </a:lnTo>
                  <a:lnTo>
                    <a:pt x="3014" y="2970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72"/>
            <p:cNvSpPr>
              <a:spLocks/>
            </p:cNvSpPr>
            <p:nvPr/>
          </p:nvSpPr>
          <p:spPr bwMode="auto">
            <a:xfrm>
              <a:off x="5544565" y="1320844"/>
              <a:ext cx="985277" cy="1165076"/>
            </a:xfrm>
            <a:custGeom>
              <a:avLst/>
              <a:gdLst>
                <a:gd name="T0" fmla="*/ 0 w 3101"/>
                <a:gd name="T1" fmla="*/ 3203 h 3663"/>
                <a:gd name="T2" fmla="*/ 3101 w 3101"/>
                <a:gd name="T3" fmla="*/ 3663 h 3663"/>
                <a:gd name="T4" fmla="*/ 926 w 3101"/>
                <a:gd name="T5" fmla="*/ 0 h 3663"/>
                <a:gd name="T6" fmla="*/ 0 w 3101"/>
                <a:gd name="T7" fmla="*/ 3203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3663">
                  <a:moveTo>
                    <a:pt x="0" y="3203"/>
                  </a:moveTo>
                  <a:lnTo>
                    <a:pt x="3101" y="3663"/>
                  </a:lnTo>
                  <a:lnTo>
                    <a:pt x="926" y="0"/>
                  </a:lnTo>
                  <a:lnTo>
                    <a:pt x="0" y="3203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73"/>
            <p:cNvSpPr>
              <a:spLocks/>
            </p:cNvSpPr>
            <p:nvPr/>
          </p:nvSpPr>
          <p:spPr bwMode="auto">
            <a:xfrm>
              <a:off x="5544565" y="2339689"/>
              <a:ext cx="985277" cy="856721"/>
            </a:xfrm>
            <a:custGeom>
              <a:avLst/>
              <a:gdLst>
                <a:gd name="T0" fmla="*/ 3101 w 3101"/>
                <a:gd name="T1" fmla="*/ 460 h 2698"/>
                <a:gd name="T2" fmla="*/ 0 w 3101"/>
                <a:gd name="T3" fmla="*/ 0 h 2698"/>
                <a:gd name="T4" fmla="*/ 1739 w 3101"/>
                <a:gd name="T5" fmla="*/ 2698 h 2698"/>
                <a:gd name="T6" fmla="*/ 3101 w 3101"/>
                <a:gd name="T7" fmla="*/ 460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2698">
                  <a:moveTo>
                    <a:pt x="3101" y="460"/>
                  </a:moveTo>
                  <a:lnTo>
                    <a:pt x="0" y="0"/>
                  </a:lnTo>
                  <a:lnTo>
                    <a:pt x="1739" y="2698"/>
                  </a:lnTo>
                  <a:lnTo>
                    <a:pt x="3101" y="46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74"/>
            <p:cNvSpPr>
              <a:spLocks/>
            </p:cNvSpPr>
            <p:nvPr/>
          </p:nvSpPr>
          <p:spPr bwMode="auto">
            <a:xfrm>
              <a:off x="4398783" y="1320844"/>
              <a:ext cx="1439775" cy="1365348"/>
            </a:xfrm>
            <a:custGeom>
              <a:avLst/>
              <a:gdLst>
                <a:gd name="T0" fmla="*/ 3603 w 4529"/>
                <a:gd name="T1" fmla="*/ 3203 h 4295"/>
                <a:gd name="T2" fmla="*/ 4529 w 4529"/>
                <a:gd name="T3" fmla="*/ 0 h 4295"/>
                <a:gd name="T4" fmla="*/ 2201 w 4529"/>
                <a:gd name="T5" fmla="*/ 1486 h 4295"/>
                <a:gd name="T6" fmla="*/ 0 w 4529"/>
                <a:gd name="T7" fmla="*/ 4295 h 4295"/>
                <a:gd name="T8" fmla="*/ 3603 w 4529"/>
                <a:gd name="T9" fmla="*/ 3203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9" h="4295">
                  <a:moveTo>
                    <a:pt x="3603" y="3203"/>
                  </a:moveTo>
                  <a:lnTo>
                    <a:pt x="4529" y="0"/>
                  </a:lnTo>
                  <a:lnTo>
                    <a:pt x="2201" y="1486"/>
                  </a:lnTo>
                  <a:lnTo>
                    <a:pt x="0" y="4295"/>
                  </a:lnTo>
                  <a:lnTo>
                    <a:pt x="3603" y="320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75"/>
            <p:cNvSpPr>
              <a:spLocks/>
            </p:cNvSpPr>
            <p:nvPr/>
          </p:nvSpPr>
          <p:spPr bwMode="auto">
            <a:xfrm>
              <a:off x="5838558" y="1320844"/>
              <a:ext cx="1373031" cy="1165076"/>
            </a:xfrm>
            <a:custGeom>
              <a:avLst/>
              <a:gdLst>
                <a:gd name="T0" fmla="*/ 0 w 4323"/>
                <a:gd name="T1" fmla="*/ 0 h 3663"/>
                <a:gd name="T2" fmla="*/ 2175 w 4323"/>
                <a:gd name="T3" fmla="*/ 3663 h 3663"/>
                <a:gd name="T4" fmla="*/ 4323 w 4323"/>
                <a:gd name="T5" fmla="*/ 1666 h 3663"/>
                <a:gd name="T6" fmla="*/ 0 w 4323"/>
                <a:gd name="T7" fmla="*/ 0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3663">
                  <a:moveTo>
                    <a:pt x="0" y="0"/>
                  </a:moveTo>
                  <a:lnTo>
                    <a:pt x="2175" y="3663"/>
                  </a:lnTo>
                  <a:lnTo>
                    <a:pt x="4323" y="1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276"/>
            <p:cNvSpPr>
              <a:spLocks/>
            </p:cNvSpPr>
            <p:nvPr/>
          </p:nvSpPr>
          <p:spPr bwMode="auto">
            <a:xfrm>
              <a:off x="6096002" y="3196410"/>
              <a:ext cx="821594" cy="882152"/>
            </a:xfrm>
            <a:custGeom>
              <a:avLst/>
              <a:gdLst>
                <a:gd name="T0" fmla="*/ 209 w 2585"/>
                <a:gd name="T1" fmla="*/ 2775 h 2775"/>
                <a:gd name="T2" fmla="*/ 2585 w 2585"/>
                <a:gd name="T3" fmla="*/ 1429 h 2775"/>
                <a:gd name="T4" fmla="*/ 0 w 2585"/>
                <a:gd name="T5" fmla="*/ 0 h 2775"/>
                <a:gd name="T6" fmla="*/ 209 w 2585"/>
                <a:gd name="T7" fmla="*/ 277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5" h="2775">
                  <a:moveTo>
                    <a:pt x="209" y="2775"/>
                  </a:moveTo>
                  <a:lnTo>
                    <a:pt x="2585" y="1429"/>
                  </a:lnTo>
                  <a:lnTo>
                    <a:pt x="0" y="0"/>
                  </a:lnTo>
                  <a:lnTo>
                    <a:pt x="209" y="277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277"/>
            <p:cNvSpPr>
              <a:spLocks/>
            </p:cNvSpPr>
            <p:nvPr/>
          </p:nvSpPr>
          <p:spPr bwMode="auto">
            <a:xfrm>
              <a:off x="6162746" y="3650996"/>
              <a:ext cx="810469" cy="1492505"/>
            </a:xfrm>
            <a:custGeom>
              <a:avLst/>
              <a:gdLst>
                <a:gd name="T0" fmla="*/ 2376 w 2547"/>
                <a:gd name="T1" fmla="*/ 0 h 4694"/>
                <a:gd name="T2" fmla="*/ 0 w 2547"/>
                <a:gd name="T3" fmla="*/ 1346 h 4694"/>
                <a:gd name="T4" fmla="*/ 560 w 2547"/>
                <a:gd name="T5" fmla="*/ 4694 h 4694"/>
                <a:gd name="T6" fmla="*/ 2547 w 2547"/>
                <a:gd name="T7" fmla="*/ 2266 h 4694"/>
                <a:gd name="T8" fmla="*/ 2376 w 2547"/>
                <a:gd name="T9" fmla="*/ 0 h 4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7" h="4694">
                  <a:moveTo>
                    <a:pt x="2376" y="0"/>
                  </a:moveTo>
                  <a:lnTo>
                    <a:pt x="0" y="1346"/>
                  </a:lnTo>
                  <a:lnTo>
                    <a:pt x="560" y="4694"/>
                  </a:lnTo>
                  <a:lnTo>
                    <a:pt x="2547" y="2266"/>
                  </a:lnTo>
                  <a:lnTo>
                    <a:pt x="2376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278"/>
            <p:cNvSpPr>
              <a:spLocks/>
            </p:cNvSpPr>
            <p:nvPr/>
          </p:nvSpPr>
          <p:spPr bwMode="auto">
            <a:xfrm>
              <a:off x="5080532" y="3196410"/>
              <a:ext cx="1082216" cy="1076066"/>
            </a:xfrm>
            <a:custGeom>
              <a:avLst/>
              <a:gdLst>
                <a:gd name="T0" fmla="*/ 3406 w 3406"/>
                <a:gd name="T1" fmla="*/ 2775 h 3382"/>
                <a:gd name="T2" fmla="*/ 3197 w 3406"/>
                <a:gd name="T3" fmla="*/ 0 h 3382"/>
                <a:gd name="T4" fmla="*/ 0 w 3406"/>
                <a:gd name="T5" fmla="*/ 3382 h 3382"/>
                <a:gd name="T6" fmla="*/ 3406 w 3406"/>
                <a:gd name="T7" fmla="*/ 2775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6" h="3382">
                  <a:moveTo>
                    <a:pt x="3406" y="2775"/>
                  </a:moveTo>
                  <a:lnTo>
                    <a:pt x="3197" y="0"/>
                  </a:lnTo>
                  <a:lnTo>
                    <a:pt x="0" y="3382"/>
                  </a:lnTo>
                  <a:lnTo>
                    <a:pt x="3406" y="27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279"/>
            <p:cNvSpPr>
              <a:spLocks/>
            </p:cNvSpPr>
            <p:nvPr/>
          </p:nvSpPr>
          <p:spPr bwMode="auto">
            <a:xfrm>
              <a:off x="6096002" y="2485920"/>
              <a:ext cx="1547838" cy="1165076"/>
            </a:xfrm>
            <a:custGeom>
              <a:avLst/>
              <a:gdLst>
                <a:gd name="T0" fmla="*/ 0 w 4868"/>
                <a:gd name="T1" fmla="*/ 2238 h 3667"/>
                <a:gd name="T2" fmla="*/ 2585 w 4868"/>
                <a:gd name="T3" fmla="*/ 3667 h 3667"/>
                <a:gd name="T4" fmla="*/ 4868 w 4868"/>
                <a:gd name="T5" fmla="*/ 1862 h 3667"/>
                <a:gd name="T6" fmla="*/ 1362 w 4868"/>
                <a:gd name="T7" fmla="*/ 0 h 3667"/>
                <a:gd name="T8" fmla="*/ 0 w 4868"/>
                <a:gd name="T9" fmla="*/ 2238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8" h="3667">
                  <a:moveTo>
                    <a:pt x="0" y="2238"/>
                  </a:moveTo>
                  <a:lnTo>
                    <a:pt x="2585" y="3667"/>
                  </a:lnTo>
                  <a:lnTo>
                    <a:pt x="4868" y="1862"/>
                  </a:lnTo>
                  <a:lnTo>
                    <a:pt x="1362" y="0"/>
                  </a:lnTo>
                  <a:lnTo>
                    <a:pt x="0" y="223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280"/>
            <p:cNvSpPr>
              <a:spLocks/>
            </p:cNvSpPr>
            <p:nvPr/>
          </p:nvSpPr>
          <p:spPr bwMode="auto">
            <a:xfrm>
              <a:off x="4934329" y="4272475"/>
              <a:ext cx="1406403" cy="871025"/>
            </a:xfrm>
            <a:custGeom>
              <a:avLst/>
              <a:gdLst>
                <a:gd name="T0" fmla="*/ 460 w 4426"/>
                <a:gd name="T1" fmla="*/ 0 h 2741"/>
                <a:gd name="T2" fmla="*/ 0 w 4426"/>
                <a:gd name="T3" fmla="*/ 2741 h 2741"/>
                <a:gd name="T4" fmla="*/ 4426 w 4426"/>
                <a:gd name="T5" fmla="*/ 2741 h 2741"/>
                <a:gd name="T6" fmla="*/ 460 w 4426"/>
                <a:gd name="T7" fmla="*/ 0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6" h="2741">
                  <a:moveTo>
                    <a:pt x="460" y="0"/>
                  </a:moveTo>
                  <a:lnTo>
                    <a:pt x="0" y="2741"/>
                  </a:lnTo>
                  <a:lnTo>
                    <a:pt x="4426" y="27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281"/>
            <p:cNvSpPr>
              <a:spLocks/>
            </p:cNvSpPr>
            <p:nvPr/>
          </p:nvSpPr>
          <p:spPr bwMode="auto">
            <a:xfrm>
              <a:off x="4141340" y="4272475"/>
              <a:ext cx="939192" cy="871025"/>
            </a:xfrm>
            <a:custGeom>
              <a:avLst/>
              <a:gdLst>
                <a:gd name="T0" fmla="*/ 2494 w 2954"/>
                <a:gd name="T1" fmla="*/ 2741 h 2741"/>
                <a:gd name="T2" fmla="*/ 2954 w 2954"/>
                <a:gd name="T3" fmla="*/ 0 h 2741"/>
                <a:gd name="T4" fmla="*/ 0 w 2954"/>
                <a:gd name="T5" fmla="*/ 2741 h 2741"/>
                <a:gd name="T6" fmla="*/ 2494 w 2954"/>
                <a:gd name="T7" fmla="*/ 2741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4" h="2741">
                  <a:moveTo>
                    <a:pt x="2494" y="2741"/>
                  </a:moveTo>
                  <a:lnTo>
                    <a:pt x="2954" y="0"/>
                  </a:lnTo>
                  <a:lnTo>
                    <a:pt x="0" y="2741"/>
                  </a:lnTo>
                  <a:lnTo>
                    <a:pt x="2494" y="274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282"/>
            <p:cNvSpPr>
              <a:spLocks/>
            </p:cNvSpPr>
            <p:nvPr/>
          </p:nvSpPr>
          <p:spPr bwMode="auto">
            <a:xfrm>
              <a:off x="5080532" y="4078560"/>
              <a:ext cx="1260201" cy="1064940"/>
            </a:xfrm>
            <a:custGeom>
              <a:avLst/>
              <a:gdLst>
                <a:gd name="T0" fmla="*/ 3406 w 3966"/>
                <a:gd name="T1" fmla="*/ 0 h 3348"/>
                <a:gd name="T2" fmla="*/ 0 w 3966"/>
                <a:gd name="T3" fmla="*/ 607 h 3348"/>
                <a:gd name="T4" fmla="*/ 3966 w 3966"/>
                <a:gd name="T5" fmla="*/ 3348 h 3348"/>
                <a:gd name="T6" fmla="*/ 3406 w 3966"/>
                <a:gd name="T7" fmla="*/ 0 h 3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6" h="3348">
                  <a:moveTo>
                    <a:pt x="3406" y="0"/>
                  </a:moveTo>
                  <a:lnTo>
                    <a:pt x="0" y="607"/>
                  </a:lnTo>
                  <a:lnTo>
                    <a:pt x="3966" y="3348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283"/>
            <p:cNvSpPr>
              <a:spLocks/>
            </p:cNvSpPr>
            <p:nvPr/>
          </p:nvSpPr>
          <p:spPr bwMode="auto">
            <a:xfrm>
              <a:off x="4427388" y="3196410"/>
              <a:ext cx="1668614" cy="1076066"/>
            </a:xfrm>
            <a:custGeom>
              <a:avLst/>
              <a:gdLst>
                <a:gd name="T0" fmla="*/ 2057 w 5254"/>
                <a:gd name="T1" fmla="*/ 3382 h 3382"/>
                <a:gd name="T2" fmla="*/ 5254 w 5254"/>
                <a:gd name="T3" fmla="*/ 0 h 3382"/>
                <a:gd name="T4" fmla="*/ 0 w 5254"/>
                <a:gd name="T5" fmla="*/ 491 h 3382"/>
                <a:gd name="T6" fmla="*/ 2057 w 5254"/>
                <a:gd name="T7" fmla="*/ 3382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54" h="3382">
                  <a:moveTo>
                    <a:pt x="2057" y="3382"/>
                  </a:moveTo>
                  <a:lnTo>
                    <a:pt x="5254" y="0"/>
                  </a:lnTo>
                  <a:lnTo>
                    <a:pt x="0" y="491"/>
                  </a:lnTo>
                  <a:lnTo>
                    <a:pt x="2057" y="3382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284"/>
            <p:cNvSpPr>
              <a:spLocks/>
            </p:cNvSpPr>
            <p:nvPr/>
          </p:nvSpPr>
          <p:spPr bwMode="auto">
            <a:xfrm>
              <a:off x="6917596" y="3077199"/>
              <a:ext cx="726245" cy="696184"/>
            </a:xfrm>
            <a:custGeom>
              <a:avLst/>
              <a:gdLst>
                <a:gd name="T0" fmla="*/ 2203 w 2283"/>
                <a:gd name="T1" fmla="*/ 2189 h 2189"/>
                <a:gd name="T2" fmla="*/ 2283 w 2283"/>
                <a:gd name="T3" fmla="*/ 0 h 2189"/>
                <a:gd name="T4" fmla="*/ 0 w 2283"/>
                <a:gd name="T5" fmla="*/ 1805 h 2189"/>
                <a:gd name="T6" fmla="*/ 2203 w 2283"/>
                <a:gd name="T7" fmla="*/ 2189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3" h="2189">
                  <a:moveTo>
                    <a:pt x="2203" y="2189"/>
                  </a:moveTo>
                  <a:lnTo>
                    <a:pt x="2283" y="0"/>
                  </a:lnTo>
                  <a:lnTo>
                    <a:pt x="0" y="1805"/>
                  </a:lnTo>
                  <a:lnTo>
                    <a:pt x="2203" y="218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285"/>
            <p:cNvSpPr>
              <a:spLocks/>
            </p:cNvSpPr>
            <p:nvPr/>
          </p:nvSpPr>
          <p:spPr bwMode="auto">
            <a:xfrm>
              <a:off x="7618413" y="3773384"/>
              <a:ext cx="1522411" cy="840826"/>
            </a:xfrm>
            <a:custGeom>
              <a:avLst/>
              <a:gdLst>
                <a:gd name="T0" fmla="*/ 0 w 4789"/>
                <a:gd name="T1" fmla="*/ 0 h 2646"/>
                <a:gd name="T2" fmla="*/ 878 w 4789"/>
                <a:gd name="T3" fmla="*/ 2646 h 2646"/>
                <a:gd name="T4" fmla="*/ 4789 w 4789"/>
                <a:gd name="T5" fmla="*/ 1815 h 2646"/>
                <a:gd name="T6" fmla="*/ 0 w 4789"/>
                <a:gd name="T7" fmla="*/ 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2646">
                  <a:moveTo>
                    <a:pt x="0" y="0"/>
                  </a:moveTo>
                  <a:lnTo>
                    <a:pt x="878" y="2646"/>
                  </a:lnTo>
                  <a:lnTo>
                    <a:pt x="4789" y="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286"/>
            <p:cNvSpPr>
              <a:spLocks/>
            </p:cNvSpPr>
            <p:nvPr/>
          </p:nvSpPr>
          <p:spPr bwMode="auto">
            <a:xfrm>
              <a:off x="7618413" y="2597182"/>
              <a:ext cx="1017060" cy="1176202"/>
            </a:xfrm>
            <a:custGeom>
              <a:avLst/>
              <a:gdLst>
                <a:gd name="T0" fmla="*/ 80 w 3198"/>
                <a:gd name="T1" fmla="*/ 1512 h 3701"/>
                <a:gd name="T2" fmla="*/ 0 w 3198"/>
                <a:gd name="T3" fmla="*/ 3701 h 3701"/>
                <a:gd name="T4" fmla="*/ 3198 w 3198"/>
                <a:gd name="T5" fmla="*/ 2372 h 3701"/>
                <a:gd name="T6" fmla="*/ 1766 w 3198"/>
                <a:gd name="T7" fmla="*/ 0 h 3701"/>
                <a:gd name="T8" fmla="*/ 80 w 3198"/>
                <a:gd name="T9" fmla="*/ 1512 h 3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8" h="3701">
                  <a:moveTo>
                    <a:pt x="80" y="1512"/>
                  </a:moveTo>
                  <a:lnTo>
                    <a:pt x="0" y="3701"/>
                  </a:lnTo>
                  <a:lnTo>
                    <a:pt x="3198" y="2372"/>
                  </a:lnTo>
                  <a:lnTo>
                    <a:pt x="1766" y="0"/>
                  </a:lnTo>
                  <a:lnTo>
                    <a:pt x="80" y="1512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287"/>
            <p:cNvSpPr>
              <a:spLocks/>
            </p:cNvSpPr>
            <p:nvPr/>
          </p:nvSpPr>
          <p:spPr bwMode="auto">
            <a:xfrm>
              <a:off x="6973216" y="4371021"/>
              <a:ext cx="924889" cy="772479"/>
            </a:xfrm>
            <a:custGeom>
              <a:avLst/>
              <a:gdLst>
                <a:gd name="T0" fmla="*/ 2910 w 2910"/>
                <a:gd name="T1" fmla="*/ 764 h 2428"/>
                <a:gd name="T2" fmla="*/ 0 w 2910"/>
                <a:gd name="T3" fmla="*/ 0 h 2428"/>
                <a:gd name="T4" fmla="*/ 484 w 2910"/>
                <a:gd name="T5" fmla="*/ 2428 h 2428"/>
                <a:gd name="T6" fmla="*/ 2416 w 2910"/>
                <a:gd name="T7" fmla="*/ 2428 h 2428"/>
                <a:gd name="T8" fmla="*/ 2910 w 2910"/>
                <a:gd name="T9" fmla="*/ 764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0" h="2428">
                  <a:moveTo>
                    <a:pt x="2910" y="764"/>
                  </a:moveTo>
                  <a:lnTo>
                    <a:pt x="0" y="0"/>
                  </a:lnTo>
                  <a:lnTo>
                    <a:pt x="484" y="2428"/>
                  </a:lnTo>
                  <a:lnTo>
                    <a:pt x="2416" y="2428"/>
                  </a:lnTo>
                  <a:lnTo>
                    <a:pt x="2910" y="76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288"/>
            <p:cNvSpPr>
              <a:spLocks/>
            </p:cNvSpPr>
            <p:nvPr/>
          </p:nvSpPr>
          <p:spPr bwMode="auto">
            <a:xfrm>
              <a:off x="6917596" y="3650996"/>
              <a:ext cx="980510" cy="963214"/>
            </a:xfrm>
            <a:custGeom>
              <a:avLst/>
              <a:gdLst>
                <a:gd name="T0" fmla="*/ 171 w 3081"/>
                <a:gd name="T1" fmla="*/ 2266 h 3030"/>
                <a:gd name="T2" fmla="*/ 3081 w 3081"/>
                <a:gd name="T3" fmla="*/ 3030 h 3030"/>
                <a:gd name="T4" fmla="*/ 2203 w 3081"/>
                <a:gd name="T5" fmla="*/ 384 h 3030"/>
                <a:gd name="T6" fmla="*/ 0 w 3081"/>
                <a:gd name="T7" fmla="*/ 0 h 3030"/>
                <a:gd name="T8" fmla="*/ 171 w 3081"/>
                <a:gd name="T9" fmla="*/ 226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1" h="3030">
                  <a:moveTo>
                    <a:pt x="171" y="2266"/>
                  </a:moveTo>
                  <a:lnTo>
                    <a:pt x="3081" y="3030"/>
                  </a:lnTo>
                  <a:lnTo>
                    <a:pt x="2203" y="384"/>
                  </a:lnTo>
                  <a:lnTo>
                    <a:pt x="0" y="0"/>
                  </a:lnTo>
                  <a:lnTo>
                    <a:pt x="171" y="2266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289"/>
            <p:cNvSpPr>
              <a:spLocks/>
            </p:cNvSpPr>
            <p:nvPr/>
          </p:nvSpPr>
          <p:spPr bwMode="auto">
            <a:xfrm>
              <a:off x="7740778" y="4350359"/>
              <a:ext cx="1400047" cy="793142"/>
            </a:xfrm>
            <a:custGeom>
              <a:avLst/>
              <a:gdLst>
                <a:gd name="T0" fmla="*/ 494 w 4405"/>
                <a:gd name="T1" fmla="*/ 831 h 2495"/>
                <a:gd name="T2" fmla="*/ 0 w 4405"/>
                <a:gd name="T3" fmla="*/ 2495 h 2495"/>
                <a:gd name="T4" fmla="*/ 2202 w 4405"/>
                <a:gd name="T5" fmla="*/ 2495 h 2495"/>
                <a:gd name="T6" fmla="*/ 4405 w 4405"/>
                <a:gd name="T7" fmla="*/ 0 h 2495"/>
                <a:gd name="T8" fmla="*/ 494 w 4405"/>
                <a:gd name="T9" fmla="*/ 831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5" h="2495">
                  <a:moveTo>
                    <a:pt x="494" y="831"/>
                  </a:moveTo>
                  <a:lnTo>
                    <a:pt x="0" y="2495"/>
                  </a:lnTo>
                  <a:lnTo>
                    <a:pt x="2202" y="2495"/>
                  </a:lnTo>
                  <a:lnTo>
                    <a:pt x="4405" y="0"/>
                  </a:lnTo>
                  <a:lnTo>
                    <a:pt x="494" y="83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290"/>
            <p:cNvSpPr>
              <a:spLocks/>
            </p:cNvSpPr>
            <p:nvPr/>
          </p:nvSpPr>
          <p:spPr bwMode="auto">
            <a:xfrm>
              <a:off x="6340732" y="4371021"/>
              <a:ext cx="785043" cy="772479"/>
            </a:xfrm>
            <a:custGeom>
              <a:avLst/>
              <a:gdLst>
                <a:gd name="T0" fmla="*/ 2471 w 2471"/>
                <a:gd name="T1" fmla="*/ 2428 h 2428"/>
                <a:gd name="T2" fmla="*/ 1987 w 2471"/>
                <a:gd name="T3" fmla="*/ 0 h 2428"/>
                <a:gd name="T4" fmla="*/ 0 w 2471"/>
                <a:gd name="T5" fmla="*/ 2428 h 2428"/>
                <a:gd name="T6" fmla="*/ 2471 w 2471"/>
                <a:gd name="T7" fmla="*/ 2428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1" h="2428">
                  <a:moveTo>
                    <a:pt x="2471" y="2428"/>
                  </a:moveTo>
                  <a:lnTo>
                    <a:pt x="1987" y="0"/>
                  </a:lnTo>
                  <a:lnTo>
                    <a:pt x="0" y="2428"/>
                  </a:lnTo>
                  <a:lnTo>
                    <a:pt x="2471" y="2428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291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2203 w 2203"/>
                <a:gd name="T1" fmla="*/ 2495 h 2495"/>
                <a:gd name="T2" fmla="*/ 2203 w 2203"/>
                <a:gd name="T3" fmla="*/ 0 h 2495"/>
                <a:gd name="T4" fmla="*/ 0 w 2203"/>
                <a:gd name="T5" fmla="*/ 2495 h 2495"/>
                <a:gd name="T6" fmla="*/ 2203 w 2203"/>
                <a:gd name="T7" fmla="*/ 2495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3" h="2495">
                  <a:moveTo>
                    <a:pt x="2203" y="2495"/>
                  </a:moveTo>
                  <a:lnTo>
                    <a:pt x="2203" y="0"/>
                  </a:lnTo>
                  <a:lnTo>
                    <a:pt x="0" y="2495"/>
                  </a:lnTo>
                  <a:lnTo>
                    <a:pt x="2203" y="249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292"/>
            <p:cNvSpPr>
              <a:spLocks/>
            </p:cNvSpPr>
            <p:nvPr/>
          </p:nvSpPr>
          <p:spPr bwMode="auto">
            <a:xfrm>
              <a:off x="7618413" y="3350587"/>
              <a:ext cx="1522411" cy="999772"/>
            </a:xfrm>
            <a:custGeom>
              <a:avLst/>
              <a:gdLst>
                <a:gd name="T0" fmla="*/ 0 w 4789"/>
                <a:gd name="T1" fmla="*/ 1329 h 3144"/>
                <a:gd name="T2" fmla="*/ 4789 w 4789"/>
                <a:gd name="T3" fmla="*/ 3144 h 3144"/>
                <a:gd name="T4" fmla="*/ 3198 w 4789"/>
                <a:gd name="T5" fmla="*/ 0 h 3144"/>
                <a:gd name="T6" fmla="*/ 0 w 4789"/>
                <a:gd name="T7" fmla="*/ 1329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3144">
                  <a:moveTo>
                    <a:pt x="0" y="1329"/>
                  </a:moveTo>
                  <a:lnTo>
                    <a:pt x="4789" y="3144"/>
                  </a:lnTo>
                  <a:lnTo>
                    <a:pt x="3198" y="0"/>
                  </a:lnTo>
                  <a:lnTo>
                    <a:pt x="0" y="132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293"/>
            <p:cNvSpPr>
              <a:spLocks/>
            </p:cNvSpPr>
            <p:nvPr/>
          </p:nvSpPr>
          <p:spPr bwMode="auto">
            <a:xfrm>
              <a:off x="8622758" y="2551088"/>
              <a:ext cx="521242" cy="1799271"/>
            </a:xfrm>
            <a:custGeom>
              <a:avLst/>
              <a:gdLst>
                <a:gd name="T0" fmla="*/ 0 w 1591"/>
                <a:gd name="T1" fmla="*/ 2517 h 5661"/>
                <a:gd name="T2" fmla="*/ 1591 w 1591"/>
                <a:gd name="T3" fmla="*/ 5661 h 5661"/>
                <a:gd name="T4" fmla="*/ 1591 w 1591"/>
                <a:gd name="T5" fmla="*/ 0 h 5661"/>
                <a:gd name="T6" fmla="*/ 0 w 1591"/>
                <a:gd name="T7" fmla="*/ 2517 h 5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1" h="5661">
                  <a:moveTo>
                    <a:pt x="0" y="2517"/>
                  </a:moveTo>
                  <a:lnTo>
                    <a:pt x="1591" y="5661"/>
                  </a:lnTo>
                  <a:lnTo>
                    <a:pt x="1591" y="0"/>
                  </a:lnTo>
                  <a:lnTo>
                    <a:pt x="0" y="251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294"/>
            <p:cNvSpPr>
              <a:spLocks/>
            </p:cNvSpPr>
            <p:nvPr/>
          </p:nvSpPr>
          <p:spPr bwMode="auto">
            <a:xfrm>
              <a:off x="4398783" y="2339689"/>
              <a:ext cx="1697218" cy="856721"/>
            </a:xfrm>
            <a:custGeom>
              <a:avLst/>
              <a:gdLst>
                <a:gd name="T0" fmla="*/ 5342 w 5342"/>
                <a:gd name="T1" fmla="*/ 2698 h 2698"/>
                <a:gd name="T2" fmla="*/ 3603 w 5342"/>
                <a:gd name="T3" fmla="*/ 0 h 2698"/>
                <a:gd name="T4" fmla="*/ 0 w 5342"/>
                <a:gd name="T5" fmla="*/ 1092 h 2698"/>
                <a:gd name="T6" fmla="*/ 5342 w 5342"/>
                <a:gd name="T7" fmla="*/ 2698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698">
                  <a:moveTo>
                    <a:pt x="5342" y="2698"/>
                  </a:moveTo>
                  <a:lnTo>
                    <a:pt x="3603" y="0"/>
                  </a:lnTo>
                  <a:lnTo>
                    <a:pt x="0" y="1092"/>
                  </a:lnTo>
                  <a:lnTo>
                    <a:pt x="5342" y="2698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295"/>
            <p:cNvSpPr>
              <a:spLocks/>
            </p:cNvSpPr>
            <p:nvPr/>
          </p:nvSpPr>
          <p:spPr bwMode="auto">
            <a:xfrm>
              <a:off x="6529842" y="1850135"/>
              <a:ext cx="1113999" cy="1227065"/>
            </a:xfrm>
            <a:custGeom>
              <a:avLst/>
              <a:gdLst>
                <a:gd name="T0" fmla="*/ 0 w 3506"/>
                <a:gd name="T1" fmla="*/ 1997 h 3859"/>
                <a:gd name="T2" fmla="*/ 3506 w 3506"/>
                <a:gd name="T3" fmla="*/ 3859 h 3859"/>
                <a:gd name="T4" fmla="*/ 2148 w 3506"/>
                <a:gd name="T5" fmla="*/ 0 h 3859"/>
                <a:gd name="T6" fmla="*/ 0 w 3506"/>
                <a:gd name="T7" fmla="*/ 1997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06" h="3859">
                  <a:moveTo>
                    <a:pt x="0" y="1997"/>
                  </a:moveTo>
                  <a:lnTo>
                    <a:pt x="3506" y="3859"/>
                  </a:lnTo>
                  <a:lnTo>
                    <a:pt x="2148" y="0"/>
                  </a:lnTo>
                  <a:lnTo>
                    <a:pt x="0" y="1997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296"/>
            <p:cNvSpPr>
              <a:spLocks/>
            </p:cNvSpPr>
            <p:nvPr/>
          </p:nvSpPr>
          <p:spPr bwMode="auto">
            <a:xfrm>
              <a:off x="3070249" y="1"/>
              <a:ext cx="1250666" cy="537238"/>
            </a:xfrm>
            <a:custGeom>
              <a:avLst/>
              <a:gdLst>
                <a:gd name="T0" fmla="*/ 3136 w 3932"/>
                <a:gd name="T1" fmla="*/ 1691 h 1691"/>
                <a:gd name="T2" fmla="*/ 3932 w 3932"/>
                <a:gd name="T3" fmla="*/ 0 h 1691"/>
                <a:gd name="T4" fmla="*/ 0 w 3932"/>
                <a:gd name="T5" fmla="*/ 0 h 1691"/>
                <a:gd name="T6" fmla="*/ 3136 w 3932"/>
                <a:gd name="T7" fmla="*/ 1691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2" h="1691">
                  <a:moveTo>
                    <a:pt x="3136" y="1691"/>
                  </a:moveTo>
                  <a:lnTo>
                    <a:pt x="3932" y="0"/>
                  </a:lnTo>
                  <a:lnTo>
                    <a:pt x="0" y="0"/>
                  </a:lnTo>
                  <a:lnTo>
                    <a:pt x="3136" y="1691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297"/>
            <p:cNvSpPr>
              <a:spLocks/>
            </p:cNvSpPr>
            <p:nvPr/>
          </p:nvSpPr>
          <p:spPr bwMode="auto">
            <a:xfrm>
              <a:off x="1821173" y="1"/>
              <a:ext cx="1268146" cy="985466"/>
            </a:xfrm>
            <a:custGeom>
              <a:avLst/>
              <a:gdLst>
                <a:gd name="T0" fmla="*/ 3987 w 3988"/>
                <a:gd name="T1" fmla="*/ 3100 h 3100"/>
                <a:gd name="T2" fmla="*/ 3988 w 3988"/>
                <a:gd name="T3" fmla="*/ 3099 h 3100"/>
                <a:gd name="T4" fmla="*/ 3931 w 3988"/>
                <a:gd name="T5" fmla="*/ 0 h 3100"/>
                <a:gd name="T6" fmla="*/ 0 w 3988"/>
                <a:gd name="T7" fmla="*/ 0 h 3100"/>
                <a:gd name="T8" fmla="*/ 966 w 3988"/>
                <a:gd name="T9" fmla="*/ 989 h 3100"/>
                <a:gd name="T10" fmla="*/ 3987 w 3988"/>
                <a:gd name="T11" fmla="*/ 3100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8" h="3100">
                  <a:moveTo>
                    <a:pt x="3987" y="3100"/>
                  </a:moveTo>
                  <a:lnTo>
                    <a:pt x="3988" y="3099"/>
                  </a:lnTo>
                  <a:lnTo>
                    <a:pt x="3931" y="0"/>
                  </a:lnTo>
                  <a:lnTo>
                    <a:pt x="0" y="0"/>
                  </a:lnTo>
                  <a:lnTo>
                    <a:pt x="966" y="989"/>
                  </a:lnTo>
                  <a:lnTo>
                    <a:pt x="3987" y="310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298"/>
            <p:cNvSpPr>
              <a:spLocks/>
            </p:cNvSpPr>
            <p:nvPr/>
          </p:nvSpPr>
          <p:spPr bwMode="auto">
            <a:xfrm>
              <a:off x="3087730" y="985467"/>
              <a:ext cx="1052021" cy="1058582"/>
            </a:xfrm>
            <a:custGeom>
              <a:avLst/>
              <a:gdLst>
                <a:gd name="T0" fmla="*/ 1 w 3310"/>
                <a:gd name="T1" fmla="*/ 0 h 3331"/>
                <a:gd name="T2" fmla="*/ 0 w 3310"/>
                <a:gd name="T3" fmla="*/ 1 h 3331"/>
                <a:gd name="T4" fmla="*/ 1114 w 3310"/>
                <a:gd name="T5" fmla="*/ 3331 h 3331"/>
                <a:gd name="T6" fmla="*/ 3310 w 3310"/>
                <a:gd name="T7" fmla="*/ 930 h 3331"/>
                <a:gd name="T8" fmla="*/ 1 w 3310"/>
                <a:gd name="T9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0" h="3331">
                  <a:moveTo>
                    <a:pt x="1" y="0"/>
                  </a:moveTo>
                  <a:lnTo>
                    <a:pt x="0" y="1"/>
                  </a:lnTo>
                  <a:lnTo>
                    <a:pt x="1114" y="3331"/>
                  </a:lnTo>
                  <a:lnTo>
                    <a:pt x="3310" y="9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299"/>
            <p:cNvSpPr>
              <a:spLocks/>
            </p:cNvSpPr>
            <p:nvPr/>
          </p:nvSpPr>
          <p:spPr bwMode="auto">
            <a:xfrm>
              <a:off x="1625707" y="314714"/>
              <a:ext cx="1462023" cy="1325611"/>
            </a:xfrm>
            <a:custGeom>
              <a:avLst/>
              <a:gdLst>
                <a:gd name="T0" fmla="*/ 2901 w 4603"/>
                <a:gd name="T1" fmla="*/ 2846 h 4171"/>
                <a:gd name="T2" fmla="*/ 4603 w 4603"/>
                <a:gd name="T3" fmla="*/ 2111 h 4171"/>
                <a:gd name="T4" fmla="*/ 1582 w 4603"/>
                <a:gd name="T5" fmla="*/ 0 h 4171"/>
                <a:gd name="T6" fmla="*/ 0 w 4603"/>
                <a:gd name="T7" fmla="*/ 1381 h 4171"/>
                <a:gd name="T8" fmla="*/ 1336 w 4603"/>
                <a:gd name="T9" fmla="*/ 4171 h 4171"/>
                <a:gd name="T10" fmla="*/ 2901 w 4603"/>
                <a:gd name="T11" fmla="*/ 2846 h 4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3" h="4171">
                  <a:moveTo>
                    <a:pt x="2901" y="2846"/>
                  </a:moveTo>
                  <a:lnTo>
                    <a:pt x="4603" y="2111"/>
                  </a:lnTo>
                  <a:lnTo>
                    <a:pt x="1582" y="0"/>
                  </a:lnTo>
                  <a:lnTo>
                    <a:pt x="0" y="1381"/>
                  </a:lnTo>
                  <a:lnTo>
                    <a:pt x="1336" y="4171"/>
                  </a:lnTo>
                  <a:lnTo>
                    <a:pt x="2901" y="284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300"/>
            <p:cNvSpPr>
              <a:spLocks/>
            </p:cNvSpPr>
            <p:nvPr/>
          </p:nvSpPr>
          <p:spPr bwMode="auto">
            <a:xfrm>
              <a:off x="2050011" y="985467"/>
              <a:ext cx="1392100" cy="1058582"/>
            </a:xfrm>
            <a:custGeom>
              <a:avLst/>
              <a:gdLst>
                <a:gd name="T0" fmla="*/ 3267 w 4381"/>
                <a:gd name="T1" fmla="*/ 0 h 3330"/>
                <a:gd name="T2" fmla="*/ 1565 w 4381"/>
                <a:gd name="T3" fmla="*/ 735 h 3330"/>
                <a:gd name="T4" fmla="*/ 0 w 4381"/>
                <a:gd name="T5" fmla="*/ 2060 h 3330"/>
                <a:gd name="T6" fmla="*/ 4381 w 4381"/>
                <a:gd name="T7" fmla="*/ 3330 h 3330"/>
                <a:gd name="T8" fmla="*/ 3267 w 4381"/>
                <a:gd name="T9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33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  <a:lnTo>
                    <a:pt x="4381" y="3330"/>
                  </a:lnTo>
                  <a:lnTo>
                    <a:pt x="3267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301"/>
            <p:cNvSpPr>
              <a:spLocks/>
            </p:cNvSpPr>
            <p:nvPr/>
          </p:nvSpPr>
          <p:spPr bwMode="auto">
            <a:xfrm>
              <a:off x="3070249" y="1"/>
              <a:ext cx="996401" cy="985466"/>
            </a:xfrm>
            <a:custGeom>
              <a:avLst/>
              <a:gdLst>
                <a:gd name="T0" fmla="*/ 0 w 3136"/>
                <a:gd name="T1" fmla="*/ 0 h 3099"/>
                <a:gd name="T2" fmla="*/ 57 w 3136"/>
                <a:gd name="T3" fmla="*/ 3099 h 3099"/>
                <a:gd name="T4" fmla="*/ 3136 w 3136"/>
                <a:gd name="T5" fmla="*/ 1691 h 3099"/>
                <a:gd name="T6" fmla="*/ 0 w 3136"/>
                <a:gd name="T7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3099">
                  <a:moveTo>
                    <a:pt x="0" y="0"/>
                  </a:moveTo>
                  <a:lnTo>
                    <a:pt x="57" y="3099"/>
                  </a:lnTo>
                  <a:lnTo>
                    <a:pt x="3136" y="1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302"/>
            <p:cNvSpPr>
              <a:spLocks/>
            </p:cNvSpPr>
            <p:nvPr/>
          </p:nvSpPr>
          <p:spPr bwMode="auto">
            <a:xfrm>
              <a:off x="3089319" y="537239"/>
              <a:ext cx="1825940" cy="743868"/>
            </a:xfrm>
            <a:custGeom>
              <a:avLst/>
              <a:gdLst>
                <a:gd name="T0" fmla="*/ 3079 w 5745"/>
                <a:gd name="T1" fmla="*/ 0 h 2338"/>
                <a:gd name="T2" fmla="*/ 0 w 5745"/>
                <a:gd name="T3" fmla="*/ 1408 h 2338"/>
                <a:gd name="T4" fmla="*/ 3309 w 5745"/>
                <a:gd name="T5" fmla="*/ 2338 h 2338"/>
                <a:gd name="T6" fmla="*/ 5745 w 5745"/>
                <a:gd name="T7" fmla="*/ 979 h 2338"/>
                <a:gd name="T8" fmla="*/ 3079 w 5745"/>
                <a:gd name="T9" fmla="*/ 0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5" h="2338">
                  <a:moveTo>
                    <a:pt x="3079" y="0"/>
                  </a:moveTo>
                  <a:lnTo>
                    <a:pt x="0" y="1408"/>
                  </a:lnTo>
                  <a:lnTo>
                    <a:pt x="3309" y="2338"/>
                  </a:lnTo>
                  <a:lnTo>
                    <a:pt x="5745" y="97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303"/>
            <p:cNvSpPr>
              <a:spLocks/>
            </p:cNvSpPr>
            <p:nvPr/>
          </p:nvSpPr>
          <p:spPr bwMode="auto">
            <a:xfrm>
              <a:off x="3442111" y="1281107"/>
              <a:ext cx="1655900" cy="762942"/>
            </a:xfrm>
            <a:custGeom>
              <a:avLst/>
              <a:gdLst>
                <a:gd name="T0" fmla="*/ 2196 w 5210"/>
                <a:gd name="T1" fmla="*/ 0 h 2401"/>
                <a:gd name="T2" fmla="*/ 0 w 5210"/>
                <a:gd name="T3" fmla="*/ 2401 h 2401"/>
                <a:gd name="T4" fmla="*/ 5210 w 5210"/>
                <a:gd name="T5" fmla="*/ 1611 h 2401"/>
                <a:gd name="T6" fmla="*/ 2196 w 5210"/>
                <a:gd name="T7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401">
                  <a:moveTo>
                    <a:pt x="2196" y="0"/>
                  </a:moveTo>
                  <a:lnTo>
                    <a:pt x="0" y="2401"/>
                  </a:lnTo>
                  <a:lnTo>
                    <a:pt x="5210" y="1611"/>
                  </a:lnTo>
                  <a:lnTo>
                    <a:pt x="2196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4"/>
            <p:cNvSpPr>
              <a:spLocks/>
            </p:cNvSpPr>
            <p:nvPr/>
          </p:nvSpPr>
          <p:spPr bwMode="auto">
            <a:xfrm>
              <a:off x="3388080" y="2044049"/>
              <a:ext cx="1039308" cy="1308128"/>
            </a:xfrm>
            <a:custGeom>
              <a:avLst/>
              <a:gdLst>
                <a:gd name="T0" fmla="*/ 3178 w 3266"/>
                <a:gd name="T1" fmla="*/ 2019 h 4116"/>
                <a:gd name="T2" fmla="*/ 169 w 3266"/>
                <a:gd name="T3" fmla="*/ 0 h 4116"/>
                <a:gd name="T4" fmla="*/ 0 w 3266"/>
                <a:gd name="T5" fmla="*/ 3842 h 4116"/>
                <a:gd name="T6" fmla="*/ 3266 w 3266"/>
                <a:gd name="T7" fmla="*/ 4116 h 4116"/>
                <a:gd name="T8" fmla="*/ 3178 w 3266"/>
                <a:gd name="T9" fmla="*/ 2019 h 4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6" h="4116">
                  <a:moveTo>
                    <a:pt x="3178" y="2019"/>
                  </a:moveTo>
                  <a:lnTo>
                    <a:pt x="169" y="0"/>
                  </a:lnTo>
                  <a:lnTo>
                    <a:pt x="0" y="3842"/>
                  </a:lnTo>
                  <a:lnTo>
                    <a:pt x="3266" y="4116"/>
                  </a:lnTo>
                  <a:lnTo>
                    <a:pt x="3178" y="2019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305"/>
            <p:cNvSpPr>
              <a:spLocks/>
            </p:cNvSpPr>
            <p:nvPr/>
          </p:nvSpPr>
          <p:spPr bwMode="auto">
            <a:xfrm>
              <a:off x="3442111" y="1792914"/>
              <a:ext cx="1655900" cy="893278"/>
            </a:xfrm>
            <a:custGeom>
              <a:avLst/>
              <a:gdLst>
                <a:gd name="T0" fmla="*/ 0 w 5210"/>
                <a:gd name="T1" fmla="*/ 790 h 2809"/>
                <a:gd name="T2" fmla="*/ 3009 w 5210"/>
                <a:gd name="T3" fmla="*/ 2809 h 2809"/>
                <a:gd name="T4" fmla="*/ 5210 w 5210"/>
                <a:gd name="T5" fmla="*/ 0 h 2809"/>
                <a:gd name="T6" fmla="*/ 0 w 5210"/>
                <a:gd name="T7" fmla="*/ 790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809">
                  <a:moveTo>
                    <a:pt x="0" y="790"/>
                  </a:moveTo>
                  <a:lnTo>
                    <a:pt x="3009" y="2809"/>
                  </a:lnTo>
                  <a:lnTo>
                    <a:pt x="5210" y="0"/>
                  </a:lnTo>
                  <a:lnTo>
                    <a:pt x="0" y="79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306"/>
            <p:cNvSpPr>
              <a:spLocks/>
            </p:cNvSpPr>
            <p:nvPr/>
          </p:nvSpPr>
          <p:spPr bwMode="auto">
            <a:xfrm>
              <a:off x="780276" y="1"/>
              <a:ext cx="1347604" cy="952088"/>
            </a:xfrm>
            <a:custGeom>
              <a:avLst/>
              <a:gdLst>
                <a:gd name="T0" fmla="*/ 4241 w 4241"/>
                <a:gd name="T1" fmla="*/ 989 h 2994"/>
                <a:gd name="T2" fmla="*/ 3275 w 4241"/>
                <a:gd name="T3" fmla="*/ 0 h 2994"/>
                <a:gd name="T4" fmla="*/ 1995 w 4241"/>
                <a:gd name="T5" fmla="*/ 0 h 2994"/>
                <a:gd name="T6" fmla="*/ 0 w 4241"/>
                <a:gd name="T7" fmla="*/ 2994 h 2994"/>
                <a:gd name="T8" fmla="*/ 2659 w 4241"/>
                <a:gd name="T9" fmla="*/ 2370 h 2994"/>
                <a:gd name="T10" fmla="*/ 4241 w 4241"/>
                <a:gd name="T11" fmla="*/ 989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1" h="2994">
                  <a:moveTo>
                    <a:pt x="4241" y="989"/>
                  </a:moveTo>
                  <a:lnTo>
                    <a:pt x="3275" y="0"/>
                  </a:lnTo>
                  <a:lnTo>
                    <a:pt x="1995" y="0"/>
                  </a:lnTo>
                  <a:lnTo>
                    <a:pt x="0" y="2994"/>
                  </a:lnTo>
                  <a:lnTo>
                    <a:pt x="2659" y="2370"/>
                  </a:lnTo>
                  <a:lnTo>
                    <a:pt x="4241" y="989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307"/>
            <p:cNvSpPr>
              <a:spLocks/>
            </p:cNvSpPr>
            <p:nvPr/>
          </p:nvSpPr>
          <p:spPr bwMode="auto">
            <a:xfrm>
              <a:off x="0" y="1"/>
              <a:ext cx="780276" cy="952088"/>
            </a:xfrm>
            <a:custGeom>
              <a:avLst/>
              <a:gdLst>
                <a:gd name="T0" fmla="*/ 1101 w 2454"/>
                <a:gd name="T1" fmla="*/ 0 h 2994"/>
                <a:gd name="T2" fmla="*/ 0 w 2454"/>
                <a:gd name="T3" fmla="*/ 0 h 2994"/>
                <a:gd name="T4" fmla="*/ 0 w 2454"/>
                <a:gd name="T5" fmla="*/ 2045 h 2994"/>
                <a:gd name="T6" fmla="*/ 2454 w 2454"/>
                <a:gd name="T7" fmla="*/ 2994 h 2994"/>
                <a:gd name="T8" fmla="*/ 1101 w 2454"/>
                <a:gd name="T9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4" h="2994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  <a:lnTo>
                    <a:pt x="2454" y="299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308"/>
            <p:cNvSpPr>
              <a:spLocks/>
            </p:cNvSpPr>
            <p:nvPr/>
          </p:nvSpPr>
          <p:spPr bwMode="auto">
            <a:xfrm>
              <a:off x="349614" y="1"/>
              <a:ext cx="1064734" cy="952088"/>
            </a:xfrm>
            <a:custGeom>
              <a:avLst/>
              <a:gdLst>
                <a:gd name="T0" fmla="*/ 0 w 3348"/>
                <a:gd name="T1" fmla="*/ 0 h 2994"/>
                <a:gd name="T2" fmla="*/ 1353 w 3348"/>
                <a:gd name="T3" fmla="*/ 2994 h 2994"/>
                <a:gd name="T4" fmla="*/ 3348 w 3348"/>
                <a:gd name="T5" fmla="*/ 0 h 2994"/>
                <a:gd name="T6" fmla="*/ 0 w 3348"/>
                <a:gd name="T7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8" h="2994">
                  <a:moveTo>
                    <a:pt x="0" y="0"/>
                  </a:moveTo>
                  <a:lnTo>
                    <a:pt x="1353" y="2994"/>
                  </a:lnTo>
                  <a:lnTo>
                    <a:pt x="33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309"/>
            <p:cNvSpPr>
              <a:spLocks/>
            </p:cNvSpPr>
            <p:nvPr/>
          </p:nvSpPr>
          <p:spPr bwMode="auto">
            <a:xfrm>
              <a:off x="0" y="650091"/>
              <a:ext cx="824772" cy="1039508"/>
            </a:xfrm>
            <a:custGeom>
              <a:avLst/>
              <a:gdLst>
                <a:gd name="T0" fmla="*/ 2454 w 2592"/>
                <a:gd name="T1" fmla="*/ 949 h 3269"/>
                <a:gd name="T2" fmla="*/ 0 w 2592"/>
                <a:gd name="T3" fmla="*/ 0 h 3269"/>
                <a:gd name="T4" fmla="*/ 0 w 2592"/>
                <a:gd name="T5" fmla="*/ 2269 h 3269"/>
                <a:gd name="T6" fmla="*/ 2592 w 2592"/>
                <a:gd name="T7" fmla="*/ 3269 h 3269"/>
                <a:gd name="T8" fmla="*/ 2454 w 2592"/>
                <a:gd name="T9" fmla="*/ 949 h 3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3269">
                  <a:moveTo>
                    <a:pt x="2454" y="949"/>
                  </a:moveTo>
                  <a:lnTo>
                    <a:pt x="0" y="0"/>
                  </a:lnTo>
                  <a:lnTo>
                    <a:pt x="0" y="2269"/>
                  </a:lnTo>
                  <a:lnTo>
                    <a:pt x="2592" y="3269"/>
                  </a:lnTo>
                  <a:lnTo>
                    <a:pt x="2454" y="94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310"/>
            <p:cNvSpPr>
              <a:spLocks/>
            </p:cNvSpPr>
            <p:nvPr/>
          </p:nvSpPr>
          <p:spPr bwMode="auto">
            <a:xfrm>
              <a:off x="0" y="1371707"/>
              <a:ext cx="824772" cy="842415"/>
            </a:xfrm>
            <a:custGeom>
              <a:avLst/>
              <a:gdLst>
                <a:gd name="T0" fmla="*/ 0 w 2592"/>
                <a:gd name="T1" fmla="*/ 2652 h 2652"/>
                <a:gd name="T2" fmla="*/ 2592 w 2592"/>
                <a:gd name="T3" fmla="*/ 1000 h 2652"/>
                <a:gd name="T4" fmla="*/ 0 w 2592"/>
                <a:gd name="T5" fmla="*/ 0 h 2652"/>
                <a:gd name="T6" fmla="*/ 0 w 2592"/>
                <a:gd name="T7" fmla="*/ 2652 h 2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2" h="2652">
                  <a:moveTo>
                    <a:pt x="0" y="2652"/>
                  </a:moveTo>
                  <a:lnTo>
                    <a:pt x="2592" y="1000"/>
                  </a:lnTo>
                  <a:lnTo>
                    <a:pt x="0" y="0"/>
                  </a:lnTo>
                  <a:lnTo>
                    <a:pt x="0" y="2652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311"/>
            <p:cNvSpPr>
              <a:spLocks/>
            </p:cNvSpPr>
            <p:nvPr/>
          </p:nvSpPr>
          <p:spPr bwMode="auto">
            <a:xfrm>
              <a:off x="0" y="1689600"/>
              <a:ext cx="1156905" cy="1284285"/>
            </a:xfrm>
            <a:custGeom>
              <a:avLst/>
              <a:gdLst>
                <a:gd name="T0" fmla="*/ 2592 w 3640"/>
                <a:gd name="T1" fmla="*/ 0 h 4042"/>
                <a:gd name="T2" fmla="*/ 0 w 3640"/>
                <a:gd name="T3" fmla="*/ 1652 h 4042"/>
                <a:gd name="T4" fmla="*/ 1371 w 3640"/>
                <a:gd name="T5" fmla="*/ 4042 h 4042"/>
                <a:gd name="T6" fmla="*/ 3640 w 3640"/>
                <a:gd name="T7" fmla="*/ 3112 h 4042"/>
                <a:gd name="T8" fmla="*/ 2592 w 3640"/>
                <a:gd name="T9" fmla="*/ 0 h 4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0" h="4042">
                  <a:moveTo>
                    <a:pt x="2592" y="0"/>
                  </a:moveTo>
                  <a:lnTo>
                    <a:pt x="0" y="1652"/>
                  </a:lnTo>
                  <a:lnTo>
                    <a:pt x="1371" y="4042"/>
                  </a:lnTo>
                  <a:lnTo>
                    <a:pt x="3640" y="3112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312"/>
            <p:cNvSpPr>
              <a:spLocks/>
            </p:cNvSpPr>
            <p:nvPr/>
          </p:nvSpPr>
          <p:spPr bwMode="auto">
            <a:xfrm>
              <a:off x="1156905" y="2654403"/>
              <a:ext cx="894695" cy="839236"/>
            </a:xfrm>
            <a:custGeom>
              <a:avLst/>
              <a:gdLst>
                <a:gd name="T0" fmla="*/ 2816 w 2816"/>
                <a:gd name="T1" fmla="*/ 1 h 2636"/>
                <a:gd name="T2" fmla="*/ 2815 w 2816"/>
                <a:gd name="T3" fmla="*/ 0 h 2636"/>
                <a:gd name="T4" fmla="*/ 0 w 2816"/>
                <a:gd name="T5" fmla="*/ 75 h 2636"/>
                <a:gd name="T6" fmla="*/ 1129 w 2816"/>
                <a:gd name="T7" fmla="*/ 2636 h 2636"/>
                <a:gd name="T8" fmla="*/ 2816 w 2816"/>
                <a:gd name="T9" fmla="*/ 1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6" h="2636">
                  <a:moveTo>
                    <a:pt x="2816" y="1"/>
                  </a:moveTo>
                  <a:lnTo>
                    <a:pt x="2815" y="0"/>
                  </a:lnTo>
                  <a:lnTo>
                    <a:pt x="0" y="75"/>
                  </a:lnTo>
                  <a:lnTo>
                    <a:pt x="1129" y="2636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313"/>
            <p:cNvSpPr>
              <a:spLocks/>
            </p:cNvSpPr>
            <p:nvPr/>
          </p:nvSpPr>
          <p:spPr bwMode="auto">
            <a:xfrm>
              <a:off x="2051601" y="2654403"/>
              <a:ext cx="1336481" cy="1138055"/>
            </a:xfrm>
            <a:custGeom>
              <a:avLst/>
              <a:gdLst>
                <a:gd name="T0" fmla="*/ 0 w 4206"/>
                <a:gd name="T1" fmla="*/ 0 h 3576"/>
                <a:gd name="T2" fmla="*/ 1 w 4206"/>
                <a:gd name="T3" fmla="*/ 1 h 3576"/>
                <a:gd name="T4" fmla="*/ 865 w 4206"/>
                <a:gd name="T5" fmla="*/ 3576 h 3576"/>
                <a:gd name="T6" fmla="*/ 4206 w 4206"/>
                <a:gd name="T7" fmla="*/ 1921 h 3576"/>
                <a:gd name="T8" fmla="*/ 1 w 4206"/>
                <a:gd name="T9" fmla="*/ 0 h 3576"/>
                <a:gd name="T10" fmla="*/ 0 w 4206"/>
                <a:gd name="T11" fmla="*/ 0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6" h="3576">
                  <a:moveTo>
                    <a:pt x="0" y="0"/>
                  </a:moveTo>
                  <a:lnTo>
                    <a:pt x="1" y="1"/>
                  </a:lnTo>
                  <a:lnTo>
                    <a:pt x="865" y="3576"/>
                  </a:lnTo>
                  <a:lnTo>
                    <a:pt x="4206" y="192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314"/>
            <p:cNvSpPr>
              <a:spLocks/>
            </p:cNvSpPr>
            <p:nvPr/>
          </p:nvSpPr>
          <p:spPr bwMode="auto">
            <a:xfrm>
              <a:off x="2051601" y="2654403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315"/>
            <p:cNvSpPr>
              <a:spLocks/>
            </p:cNvSpPr>
            <p:nvPr/>
          </p:nvSpPr>
          <p:spPr bwMode="auto">
            <a:xfrm>
              <a:off x="2050011" y="1640326"/>
              <a:ext cx="1392100" cy="1014077"/>
            </a:xfrm>
            <a:custGeom>
              <a:avLst/>
              <a:gdLst>
                <a:gd name="T0" fmla="*/ 6 w 4381"/>
                <a:gd name="T1" fmla="*/ 3191 h 3191"/>
                <a:gd name="T2" fmla="*/ 7 w 4381"/>
                <a:gd name="T3" fmla="*/ 3191 h 3191"/>
                <a:gd name="T4" fmla="*/ 4381 w 4381"/>
                <a:gd name="T5" fmla="*/ 1270 h 3191"/>
                <a:gd name="T6" fmla="*/ 0 w 4381"/>
                <a:gd name="T7" fmla="*/ 0 h 3191"/>
                <a:gd name="T8" fmla="*/ 6 w 4381"/>
                <a:gd name="T9" fmla="*/ 3191 h 3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191">
                  <a:moveTo>
                    <a:pt x="6" y="3191"/>
                  </a:moveTo>
                  <a:lnTo>
                    <a:pt x="7" y="3191"/>
                  </a:lnTo>
                  <a:lnTo>
                    <a:pt x="4381" y="1270"/>
                  </a:lnTo>
                  <a:lnTo>
                    <a:pt x="0" y="0"/>
                  </a:lnTo>
                  <a:lnTo>
                    <a:pt x="6" y="319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316"/>
            <p:cNvSpPr>
              <a:spLocks/>
            </p:cNvSpPr>
            <p:nvPr/>
          </p:nvSpPr>
          <p:spPr bwMode="auto">
            <a:xfrm>
              <a:off x="1156905" y="1640326"/>
              <a:ext cx="894695" cy="1037919"/>
            </a:xfrm>
            <a:custGeom>
              <a:avLst/>
              <a:gdLst>
                <a:gd name="T0" fmla="*/ 2815 w 2815"/>
                <a:gd name="T1" fmla="*/ 3191 h 3266"/>
                <a:gd name="T2" fmla="*/ 2809 w 2815"/>
                <a:gd name="T3" fmla="*/ 0 h 3266"/>
                <a:gd name="T4" fmla="*/ 0 w 2815"/>
                <a:gd name="T5" fmla="*/ 3266 h 3266"/>
                <a:gd name="T6" fmla="*/ 2815 w 2815"/>
                <a:gd name="T7" fmla="*/ 3191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5" h="3266">
                  <a:moveTo>
                    <a:pt x="2815" y="3191"/>
                  </a:moveTo>
                  <a:lnTo>
                    <a:pt x="2809" y="0"/>
                  </a:lnTo>
                  <a:lnTo>
                    <a:pt x="0" y="3266"/>
                  </a:lnTo>
                  <a:lnTo>
                    <a:pt x="2815" y="319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317"/>
            <p:cNvSpPr>
              <a:spLocks/>
            </p:cNvSpPr>
            <p:nvPr/>
          </p:nvSpPr>
          <p:spPr bwMode="auto">
            <a:xfrm>
              <a:off x="824772" y="1640326"/>
              <a:ext cx="1225240" cy="1037919"/>
            </a:xfrm>
            <a:custGeom>
              <a:avLst/>
              <a:gdLst>
                <a:gd name="T0" fmla="*/ 1048 w 3857"/>
                <a:gd name="T1" fmla="*/ 3266 h 3266"/>
                <a:gd name="T2" fmla="*/ 3857 w 3857"/>
                <a:gd name="T3" fmla="*/ 0 h 3266"/>
                <a:gd name="T4" fmla="*/ 0 w 3857"/>
                <a:gd name="T5" fmla="*/ 154 h 3266"/>
                <a:gd name="T6" fmla="*/ 1048 w 3857"/>
                <a:gd name="T7" fmla="*/ 326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7" h="3266">
                  <a:moveTo>
                    <a:pt x="1048" y="3266"/>
                  </a:moveTo>
                  <a:lnTo>
                    <a:pt x="3857" y="0"/>
                  </a:lnTo>
                  <a:lnTo>
                    <a:pt x="0" y="154"/>
                  </a:lnTo>
                  <a:lnTo>
                    <a:pt x="1048" y="326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318"/>
            <p:cNvSpPr>
              <a:spLocks/>
            </p:cNvSpPr>
            <p:nvPr/>
          </p:nvSpPr>
          <p:spPr bwMode="auto">
            <a:xfrm>
              <a:off x="780276" y="753406"/>
              <a:ext cx="1269736" cy="936194"/>
            </a:xfrm>
            <a:custGeom>
              <a:avLst/>
              <a:gdLst>
                <a:gd name="T0" fmla="*/ 3995 w 3995"/>
                <a:gd name="T1" fmla="*/ 2790 h 2944"/>
                <a:gd name="T2" fmla="*/ 2659 w 3995"/>
                <a:gd name="T3" fmla="*/ 0 h 2944"/>
                <a:gd name="T4" fmla="*/ 0 w 3995"/>
                <a:gd name="T5" fmla="*/ 624 h 2944"/>
                <a:gd name="T6" fmla="*/ 138 w 3995"/>
                <a:gd name="T7" fmla="*/ 2944 h 2944"/>
                <a:gd name="T8" fmla="*/ 3995 w 3995"/>
                <a:gd name="T9" fmla="*/ 279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5" h="2944">
                  <a:moveTo>
                    <a:pt x="3995" y="2790"/>
                  </a:moveTo>
                  <a:lnTo>
                    <a:pt x="2659" y="0"/>
                  </a:lnTo>
                  <a:lnTo>
                    <a:pt x="0" y="624"/>
                  </a:lnTo>
                  <a:lnTo>
                    <a:pt x="138" y="2944"/>
                  </a:lnTo>
                  <a:lnTo>
                    <a:pt x="3995" y="279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319"/>
            <p:cNvSpPr>
              <a:spLocks/>
            </p:cNvSpPr>
            <p:nvPr/>
          </p:nvSpPr>
          <p:spPr bwMode="auto">
            <a:xfrm>
              <a:off x="435429" y="2678245"/>
              <a:ext cx="1080626" cy="1441643"/>
            </a:xfrm>
            <a:custGeom>
              <a:avLst/>
              <a:gdLst>
                <a:gd name="T0" fmla="*/ 0 w 3398"/>
                <a:gd name="T1" fmla="*/ 930 h 4535"/>
                <a:gd name="T2" fmla="*/ 1124 w 3398"/>
                <a:gd name="T3" fmla="*/ 4535 h 4535"/>
                <a:gd name="T4" fmla="*/ 3398 w 3398"/>
                <a:gd name="T5" fmla="*/ 2561 h 4535"/>
                <a:gd name="T6" fmla="*/ 2269 w 3398"/>
                <a:gd name="T7" fmla="*/ 0 h 4535"/>
                <a:gd name="T8" fmla="*/ 0 w 3398"/>
                <a:gd name="T9" fmla="*/ 930 h 4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8" h="4535">
                  <a:moveTo>
                    <a:pt x="0" y="930"/>
                  </a:moveTo>
                  <a:lnTo>
                    <a:pt x="1124" y="4535"/>
                  </a:lnTo>
                  <a:lnTo>
                    <a:pt x="3398" y="2561"/>
                  </a:lnTo>
                  <a:lnTo>
                    <a:pt x="2269" y="0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320"/>
            <p:cNvSpPr>
              <a:spLocks/>
            </p:cNvSpPr>
            <p:nvPr/>
          </p:nvSpPr>
          <p:spPr bwMode="auto">
            <a:xfrm>
              <a:off x="0" y="2973885"/>
              <a:ext cx="792989" cy="1146003"/>
            </a:xfrm>
            <a:custGeom>
              <a:avLst/>
              <a:gdLst>
                <a:gd name="T0" fmla="*/ 1371 w 2495"/>
                <a:gd name="T1" fmla="*/ 0 h 3605"/>
                <a:gd name="T2" fmla="*/ 0 w 2495"/>
                <a:gd name="T3" fmla="*/ 1203 h 3605"/>
                <a:gd name="T4" fmla="*/ 0 w 2495"/>
                <a:gd name="T5" fmla="*/ 3203 h 3605"/>
                <a:gd name="T6" fmla="*/ 2495 w 2495"/>
                <a:gd name="T7" fmla="*/ 3605 h 3605"/>
                <a:gd name="T8" fmla="*/ 1371 w 2495"/>
                <a:gd name="T9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5" h="3605">
                  <a:moveTo>
                    <a:pt x="1371" y="0"/>
                  </a:moveTo>
                  <a:lnTo>
                    <a:pt x="0" y="1203"/>
                  </a:lnTo>
                  <a:lnTo>
                    <a:pt x="0" y="3203"/>
                  </a:lnTo>
                  <a:lnTo>
                    <a:pt x="2495" y="3605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321"/>
            <p:cNvSpPr>
              <a:spLocks/>
            </p:cNvSpPr>
            <p:nvPr/>
          </p:nvSpPr>
          <p:spPr bwMode="auto">
            <a:xfrm>
              <a:off x="0" y="2214122"/>
              <a:ext cx="435429" cy="1142824"/>
            </a:xfrm>
            <a:custGeom>
              <a:avLst/>
              <a:gdLst>
                <a:gd name="T0" fmla="*/ 0 w 1371"/>
                <a:gd name="T1" fmla="*/ 3593 h 3593"/>
                <a:gd name="T2" fmla="*/ 1371 w 1371"/>
                <a:gd name="T3" fmla="*/ 2390 h 3593"/>
                <a:gd name="T4" fmla="*/ 0 w 1371"/>
                <a:gd name="T5" fmla="*/ 0 h 3593"/>
                <a:gd name="T6" fmla="*/ 0 w 1371"/>
                <a:gd name="T7" fmla="*/ 3593 h 3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1" h="3593">
                  <a:moveTo>
                    <a:pt x="0" y="3593"/>
                  </a:moveTo>
                  <a:lnTo>
                    <a:pt x="1371" y="239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322"/>
            <p:cNvSpPr>
              <a:spLocks/>
            </p:cNvSpPr>
            <p:nvPr/>
          </p:nvSpPr>
          <p:spPr bwMode="auto">
            <a:xfrm>
              <a:off x="0" y="3992730"/>
              <a:ext cx="792989" cy="812216"/>
            </a:xfrm>
            <a:custGeom>
              <a:avLst/>
              <a:gdLst>
                <a:gd name="T0" fmla="*/ 2495 w 2495"/>
                <a:gd name="T1" fmla="*/ 402 h 2554"/>
                <a:gd name="T2" fmla="*/ 0 w 2495"/>
                <a:gd name="T3" fmla="*/ 0 h 2554"/>
                <a:gd name="T4" fmla="*/ 0 w 2495"/>
                <a:gd name="T5" fmla="*/ 2554 h 2554"/>
                <a:gd name="T6" fmla="*/ 2495 w 2495"/>
                <a:gd name="T7" fmla="*/ 402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5" h="2554">
                  <a:moveTo>
                    <a:pt x="2495" y="402"/>
                  </a:moveTo>
                  <a:lnTo>
                    <a:pt x="0" y="0"/>
                  </a:lnTo>
                  <a:lnTo>
                    <a:pt x="0" y="2554"/>
                  </a:lnTo>
                  <a:lnTo>
                    <a:pt x="2495" y="40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323"/>
            <p:cNvSpPr>
              <a:spLocks/>
            </p:cNvSpPr>
            <p:nvPr/>
          </p:nvSpPr>
          <p:spPr bwMode="auto">
            <a:xfrm>
              <a:off x="839074" y="4631693"/>
              <a:ext cx="839074" cy="511807"/>
            </a:xfrm>
            <a:custGeom>
              <a:avLst/>
              <a:gdLst>
                <a:gd name="T0" fmla="*/ 627 w 2640"/>
                <a:gd name="T1" fmla="*/ 0 h 1608"/>
                <a:gd name="T2" fmla="*/ 0 w 2640"/>
                <a:gd name="T3" fmla="*/ 1608 h 1608"/>
                <a:gd name="T4" fmla="*/ 2640 w 2640"/>
                <a:gd name="T5" fmla="*/ 1608 h 1608"/>
                <a:gd name="T6" fmla="*/ 627 w 2640"/>
                <a:gd name="T7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0" h="1608">
                  <a:moveTo>
                    <a:pt x="627" y="0"/>
                  </a:moveTo>
                  <a:lnTo>
                    <a:pt x="0" y="1608"/>
                  </a:lnTo>
                  <a:lnTo>
                    <a:pt x="2640" y="160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324"/>
            <p:cNvSpPr>
              <a:spLocks/>
            </p:cNvSpPr>
            <p:nvPr/>
          </p:nvSpPr>
          <p:spPr bwMode="auto">
            <a:xfrm>
              <a:off x="0" y="4119886"/>
              <a:ext cx="1039308" cy="1023614"/>
            </a:xfrm>
            <a:custGeom>
              <a:avLst/>
              <a:gdLst>
                <a:gd name="T0" fmla="*/ 2640 w 3267"/>
                <a:gd name="T1" fmla="*/ 3217 h 3217"/>
                <a:gd name="T2" fmla="*/ 3267 w 3267"/>
                <a:gd name="T3" fmla="*/ 1609 h 3217"/>
                <a:gd name="T4" fmla="*/ 2495 w 3267"/>
                <a:gd name="T5" fmla="*/ 0 h 3217"/>
                <a:gd name="T6" fmla="*/ 0 w 3267"/>
                <a:gd name="T7" fmla="*/ 2152 h 3217"/>
                <a:gd name="T8" fmla="*/ 0 w 3267"/>
                <a:gd name="T9" fmla="*/ 3217 h 3217"/>
                <a:gd name="T10" fmla="*/ 2640 w 3267"/>
                <a:gd name="T11" fmla="*/ 3217 h 3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7" h="3217">
                  <a:moveTo>
                    <a:pt x="2640" y="3217"/>
                  </a:moveTo>
                  <a:lnTo>
                    <a:pt x="3267" y="1609"/>
                  </a:lnTo>
                  <a:lnTo>
                    <a:pt x="2495" y="0"/>
                  </a:lnTo>
                  <a:lnTo>
                    <a:pt x="0" y="2152"/>
                  </a:lnTo>
                  <a:lnTo>
                    <a:pt x="0" y="3217"/>
                  </a:lnTo>
                  <a:lnTo>
                    <a:pt x="2640" y="3217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325"/>
            <p:cNvSpPr>
              <a:spLocks/>
            </p:cNvSpPr>
            <p:nvPr/>
          </p:nvSpPr>
          <p:spPr bwMode="auto">
            <a:xfrm>
              <a:off x="1678148" y="4493411"/>
              <a:ext cx="1414349" cy="650090"/>
            </a:xfrm>
            <a:custGeom>
              <a:avLst/>
              <a:gdLst>
                <a:gd name="T0" fmla="*/ 1478 w 4447"/>
                <a:gd name="T1" fmla="*/ 334 h 2046"/>
                <a:gd name="T2" fmla="*/ 0 w 4447"/>
                <a:gd name="T3" fmla="*/ 2046 h 2046"/>
                <a:gd name="T4" fmla="*/ 3122 w 4447"/>
                <a:gd name="T5" fmla="*/ 2046 h 2046"/>
                <a:gd name="T6" fmla="*/ 4447 w 4447"/>
                <a:gd name="T7" fmla="*/ 0 h 2046"/>
                <a:gd name="T8" fmla="*/ 1478 w 4447"/>
                <a:gd name="T9" fmla="*/ 334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7" h="2046">
                  <a:moveTo>
                    <a:pt x="1478" y="334"/>
                  </a:moveTo>
                  <a:lnTo>
                    <a:pt x="0" y="2046"/>
                  </a:lnTo>
                  <a:lnTo>
                    <a:pt x="3122" y="2046"/>
                  </a:lnTo>
                  <a:lnTo>
                    <a:pt x="4447" y="0"/>
                  </a:lnTo>
                  <a:lnTo>
                    <a:pt x="1478" y="33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326"/>
            <p:cNvSpPr>
              <a:spLocks/>
            </p:cNvSpPr>
            <p:nvPr/>
          </p:nvSpPr>
          <p:spPr bwMode="auto">
            <a:xfrm>
              <a:off x="1516055" y="3493638"/>
              <a:ext cx="810469" cy="1649862"/>
            </a:xfrm>
            <a:custGeom>
              <a:avLst/>
              <a:gdLst>
                <a:gd name="T0" fmla="*/ 511 w 2551"/>
                <a:gd name="T1" fmla="*/ 5191 h 5191"/>
                <a:gd name="T2" fmla="*/ 1989 w 2551"/>
                <a:gd name="T3" fmla="*/ 3479 h 5191"/>
                <a:gd name="T4" fmla="*/ 2551 w 2551"/>
                <a:gd name="T5" fmla="*/ 940 h 5191"/>
                <a:gd name="T6" fmla="*/ 0 w 2551"/>
                <a:gd name="T7" fmla="*/ 0 h 5191"/>
                <a:gd name="T8" fmla="*/ 511 w 2551"/>
                <a:gd name="T9" fmla="*/ 5191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1" h="5191">
                  <a:moveTo>
                    <a:pt x="511" y="5191"/>
                  </a:moveTo>
                  <a:lnTo>
                    <a:pt x="1989" y="3479"/>
                  </a:lnTo>
                  <a:lnTo>
                    <a:pt x="2551" y="940"/>
                  </a:lnTo>
                  <a:lnTo>
                    <a:pt x="0" y="0"/>
                  </a:lnTo>
                  <a:lnTo>
                    <a:pt x="511" y="519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327"/>
            <p:cNvSpPr>
              <a:spLocks/>
            </p:cNvSpPr>
            <p:nvPr/>
          </p:nvSpPr>
          <p:spPr bwMode="auto">
            <a:xfrm>
              <a:off x="792989" y="3493638"/>
              <a:ext cx="885160" cy="1649862"/>
            </a:xfrm>
            <a:custGeom>
              <a:avLst/>
              <a:gdLst>
                <a:gd name="T0" fmla="*/ 0 w 2785"/>
                <a:gd name="T1" fmla="*/ 1974 h 5191"/>
                <a:gd name="T2" fmla="*/ 772 w 2785"/>
                <a:gd name="T3" fmla="*/ 3583 h 5191"/>
                <a:gd name="T4" fmla="*/ 2785 w 2785"/>
                <a:gd name="T5" fmla="*/ 5191 h 5191"/>
                <a:gd name="T6" fmla="*/ 2274 w 2785"/>
                <a:gd name="T7" fmla="*/ 0 h 5191"/>
                <a:gd name="T8" fmla="*/ 0 w 2785"/>
                <a:gd name="T9" fmla="*/ 1974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5191">
                  <a:moveTo>
                    <a:pt x="0" y="1974"/>
                  </a:moveTo>
                  <a:lnTo>
                    <a:pt x="772" y="3583"/>
                  </a:lnTo>
                  <a:lnTo>
                    <a:pt x="2785" y="5191"/>
                  </a:lnTo>
                  <a:lnTo>
                    <a:pt x="2274" y="0"/>
                  </a:lnTo>
                  <a:lnTo>
                    <a:pt x="0" y="1974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328"/>
            <p:cNvSpPr>
              <a:spLocks/>
            </p:cNvSpPr>
            <p:nvPr/>
          </p:nvSpPr>
          <p:spPr bwMode="auto">
            <a:xfrm>
              <a:off x="2326524" y="3266346"/>
              <a:ext cx="1061556" cy="1227065"/>
            </a:xfrm>
            <a:custGeom>
              <a:avLst/>
              <a:gdLst>
                <a:gd name="T0" fmla="*/ 3341 w 3341"/>
                <a:gd name="T1" fmla="*/ 0 h 3860"/>
                <a:gd name="T2" fmla="*/ 0 w 3341"/>
                <a:gd name="T3" fmla="*/ 1655 h 3860"/>
                <a:gd name="T4" fmla="*/ 2407 w 3341"/>
                <a:gd name="T5" fmla="*/ 3860 h 3860"/>
                <a:gd name="T6" fmla="*/ 3341 w 3341"/>
                <a:gd name="T7" fmla="*/ 0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1" h="3860">
                  <a:moveTo>
                    <a:pt x="3341" y="0"/>
                  </a:moveTo>
                  <a:lnTo>
                    <a:pt x="0" y="1655"/>
                  </a:lnTo>
                  <a:lnTo>
                    <a:pt x="2407" y="3860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329"/>
            <p:cNvSpPr>
              <a:spLocks/>
            </p:cNvSpPr>
            <p:nvPr/>
          </p:nvSpPr>
          <p:spPr bwMode="auto">
            <a:xfrm>
              <a:off x="2671371" y="4493411"/>
              <a:ext cx="1469970" cy="650090"/>
            </a:xfrm>
            <a:custGeom>
              <a:avLst/>
              <a:gdLst>
                <a:gd name="T0" fmla="*/ 1325 w 4628"/>
                <a:gd name="T1" fmla="*/ 0 h 2046"/>
                <a:gd name="T2" fmla="*/ 0 w 4628"/>
                <a:gd name="T3" fmla="*/ 2046 h 2046"/>
                <a:gd name="T4" fmla="*/ 4628 w 4628"/>
                <a:gd name="T5" fmla="*/ 2046 h 2046"/>
                <a:gd name="T6" fmla="*/ 1325 w 4628"/>
                <a:gd name="T7" fmla="*/ 0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8" h="2046">
                  <a:moveTo>
                    <a:pt x="1325" y="0"/>
                  </a:moveTo>
                  <a:lnTo>
                    <a:pt x="0" y="2046"/>
                  </a:lnTo>
                  <a:lnTo>
                    <a:pt x="4628" y="204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330"/>
            <p:cNvSpPr>
              <a:spLocks/>
            </p:cNvSpPr>
            <p:nvPr/>
          </p:nvSpPr>
          <p:spPr bwMode="auto">
            <a:xfrm>
              <a:off x="4004673" y="4269296"/>
              <a:ext cx="1075859" cy="874204"/>
            </a:xfrm>
            <a:custGeom>
              <a:avLst/>
              <a:gdLst>
                <a:gd name="T0" fmla="*/ 0 w 3384"/>
                <a:gd name="T1" fmla="*/ 0 h 2749"/>
                <a:gd name="T2" fmla="*/ 430 w 3384"/>
                <a:gd name="T3" fmla="*/ 2749 h 2749"/>
                <a:gd name="T4" fmla="*/ 3384 w 3384"/>
                <a:gd name="T5" fmla="*/ 8 h 2749"/>
                <a:gd name="T6" fmla="*/ 0 w 3384"/>
                <a:gd name="T7" fmla="*/ 0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4" h="2749">
                  <a:moveTo>
                    <a:pt x="0" y="0"/>
                  </a:moveTo>
                  <a:lnTo>
                    <a:pt x="430" y="2749"/>
                  </a:lnTo>
                  <a:lnTo>
                    <a:pt x="338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331"/>
            <p:cNvSpPr>
              <a:spLocks/>
            </p:cNvSpPr>
            <p:nvPr/>
          </p:nvSpPr>
          <p:spPr bwMode="auto">
            <a:xfrm>
              <a:off x="3092497" y="4269296"/>
              <a:ext cx="1048843" cy="874204"/>
            </a:xfrm>
            <a:custGeom>
              <a:avLst/>
              <a:gdLst>
                <a:gd name="T0" fmla="*/ 3303 w 3303"/>
                <a:gd name="T1" fmla="*/ 2749 h 2749"/>
                <a:gd name="T2" fmla="*/ 2873 w 3303"/>
                <a:gd name="T3" fmla="*/ 0 h 2749"/>
                <a:gd name="T4" fmla="*/ 0 w 3303"/>
                <a:gd name="T5" fmla="*/ 703 h 2749"/>
                <a:gd name="T6" fmla="*/ 3303 w 3303"/>
                <a:gd name="T7" fmla="*/ 2749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3" h="2749">
                  <a:moveTo>
                    <a:pt x="3303" y="2749"/>
                  </a:moveTo>
                  <a:lnTo>
                    <a:pt x="2873" y="0"/>
                  </a:lnTo>
                  <a:lnTo>
                    <a:pt x="0" y="703"/>
                  </a:lnTo>
                  <a:lnTo>
                    <a:pt x="3303" y="274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332"/>
            <p:cNvSpPr>
              <a:spLocks/>
            </p:cNvSpPr>
            <p:nvPr/>
          </p:nvSpPr>
          <p:spPr bwMode="auto">
            <a:xfrm>
              <a:off x="3388080" y="3266346"/>
              <a:ext cx="1692451" cy="1006130"/>
            </a:xfrm>
            <a:custGeom>
              <a:avLst/>
              <a:gdLst>
                <a:gd name="T0" fmla="*/ 0 w 5323"/>
                <a:gd name="T1" fmla="*/ 0 h 3165"/>
                <a:gd name="T2" fmla="*/ 1939 w 5323"/>
                <a:gd name="T3" fmla="*/ 3157 h 3165"/>
                <a:gd name="T4" fmla="*/ 5323 w 5323"/>
                <a:gd name="T5" fmla="*/ 3165 h 3165"/>
                <a:gd name="T6" fmla="*/ 3266 w 5323"/>
                <a:gd name="T7" fmla="*/ 274 h 3165"/>
                <a:gd name="T8" fmla="*/ 0 w 5323"/>
                <a:gd name="T9" fmla="*/ 0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3" h="3165">
                  <a:moveTo>
                    <a:pt x="0" y="0"/>
                  </a:moveTo>
                  <a:lnTo>
                    <a:pt x="1939" y="3157"/>
                  </a:lnTo>
                  <a:lnTo>
                    <a:pt x="5323" y="3165"/>
                  </a:lnTo>
                  <a:lnTo>
                    <a:pt x="3266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333"/>
            <p:cNvSpPr>
              <a:spLocks/>
            </p:cNvSpPr>
            <p:nvPr/>
          </p:nvSpPr>
          <p:spPr bwMode="auto">
            <a:xfrm>
              <a:off x="3092497" y="3266346"/>
              <a:ext cx="912175" cy="1227065"/>
            </a:xfrm>
            <a:custGeom>
              <a:avLst/>
              <a:gdLst>
                <a:gd name="T0" fmla="*/ 2873 w 2873"/>
                <a:gd name="T1" fmla="*/ 3157 h 3860"/>
                <a:gd name="T2" fmla="*/ 934 w 2873"/>
                <a:gd name="T3" fmla="*/ 0 h 3860"/>
                <a:gd name="T4" fmla="*/ 0 w 2873"/>
                <a:gd name="T5" fmla="*/ 3860 h 3860"/>
                <a:gd name="T6" fmla="*/ 2873 w 2873"/>
                <a:gd name="T7" fmla="*/ 3157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3" h="3860">
                  <a:moveTo>
                    <a:pt x="2873" y="3157"/>
                  </a:moveTo>
                  <a:lnTo>
                    <a:pt x="934" y="0"/>
                  </a:lnTo>
                  <a:lnTo>
                    <a:pt x="0" y="3860"/>
                  </a:lnTo>
                  <a:lnTo>
                    <a:pt x="2873" y="315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334"/>
            <p:cNvSpPr>
              <a:spLocks/>
            </p:cNvSpPr>
            <p:nvPr/>
          </p:nvSpPr>
          <p:spPr bwMode="auto">
            <a:xfrm>
              <a:off x="2148539" y="3792457"/>
              <a:ext cx="943959" cy="805858"/>
            </a:xfrm>
            <a:custGeom>
              <a:avLst/>
              <a:gdLst>
                <a:gd name="T0" fmla="*/ 2969 w 2969"/>
                <a:gd name="T1" fmla="*/ 2205 h 2539"/>
                <a:gd name="T2" fmla="*/ 562 w 2969"/>
                <a:gd name="T3" fmla="*/ 0 h 2539"/>
                <a:gd name="T4" fmla="*/ 0 w 2969"/>
                <a:gd name="T5" fmla="*/ 2539 h 2539"/>
                <a:gd name="T6" fmla="*/ 2969 w 2969"/>
                <a:gd name="T7" fmla="*/ 2205 h 2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9" h="2539">
                  <a:moveTo>
                    <a:pt x="2969" y="2205"/>
                  </a:moveTo>
                  <a:lnTo>
                    <a:pt x="562" y="0"/>
                  </a:lnTo>
                  <a:lnTo>
                    <a:pt x="0" y="2539"/>
                  </a:lnTo>
                  <a:lnTo>
                    <a:pt x="2969" y="220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335"/>
            <p:cNvSpPr>
              <a:spLocks/>
            </p:cNvSpPr>
            <p:nvPr/>
          </p:nvSpPr>
          <p:spPr bwMode="auto">
            <a:xfrm>
              <a:off x="2051601" y="2044049"/>
              <a:ext cx="1390512" cy="1222297"/>
            </a:xfrm>
            <a:custGeom>
              <a:avLst/>
              <a:gdLst>
                <a:gd name="T0" fmla="*/ 0 w 4374"/>
                <a:gd name="T1" fmla="*/ 1921 h 3842"/>
                <a:gd name="T2" fmla="*/ 4205 w 4374"/>
                <a:gd name="T3" fmla="*/ 3842 h 3842"/>
                <a:gd name="T4" fmla="*/ 4374 w 4374"/>
                <a:gd name="T5" fmla="*/ 0 h 3842"/>
                <a:gd name="T6" fmla="*/ 0 w 4374"/>
                <a:gd name="T7" fmla="*/ 1921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4" h="3842">
                  <a:moveTo>
                    <a:pt x="0" y="1921"/>
                  </a:moveTo>
                  <a:lnTo>
                    <a:pt x="4205" y="3842"/>
                  </a:lnTo>
                  <a:lnTo>
                    <a:pt x="4374" y="0"/>
                  </a:lnTo>
                  <a:lnTo>
                    <a:pt x="0" y="192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336"/>
            <p:cNvSpPr>
              <a:spLocks/>
            </p:cNvSpPr>
            <p:nvPr/>
          </p:nvSpPr>
          <p:spPr bwMode="auto">
            <a:xfrm>
              <a:off x="4398783" y="2686192"/>
              <a:ext cx="1697218" cy="665985"/>
            </a:xfrm>
            <a:custGeom>
              <a:avLst/>
              <a:gdLst>
                <a:gd name="T0" fmla="*/ 0 w 5342"/>
                <a:gd name="T1" fmla="*/ 0 h 2097"/>
                <a:gd name="T2" fmla="*/ 88 w 5342"/>
                <a:gd name="T3" fmla="*/ 2097 h 2097"/>
                <a:gd name="T4" fmla="*/ 5342 w 5342"/>
                <a:gd name="T5" fmla="*/ 1606 h 2097"/>
                <a:gd name="T6" fmla="*/ 0 w 5342"/>
                <a:gd name="T7" fmla="*/ 0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097">
                  <a:moveTo>
                    <a:pt x="0" y="0"/>
                  </a:moveTo>
                  <a:lnTo>
                    <a:pt x="88" y="2097"/>
                  </a:lnTo>
                  <a:lnTo>
                    <a:pt x="5342" y="1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337"/>
            <p:cNvSpPr>
              <a:spLocks/>
            </p:cNvSpPr>
            <p:nvPr/>
          </p:nvSpPr>
          <p:spPr bwMode="auto">
            <a:xfrm>
              <a:off x="1516055" y="2655992"/>
              <a:ext cx="810469" cy="1136466"/>
            </a:xfrm>
            <a:custGeom>
              <a:avLst/>
              <a:gdLst>
                <a:gd name="T0" fmla="*/ 2551 w 2551"/>
                <a:gd name="T1" fmla="*/ 3575 h 3575"/>
                <a:gd name="T2" fmla="*/ 1687 w 2551"/>
                <a:gd name="T3" fmla="*/ 0 h 3575"/>
                <a:gd name="T4" fmla="*/ 0 w 2551"/>
                <a:gd name="T5" fmla="*/ 2635 h 3575"/>
                <a:gd name="T6" fmla="*/ 2551 w 2551"/>
                <a:gd name="T7" fmla="*/ 3575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1" h="3575">
                  <a:moveTo>
                    <a:pt x="2551" y="3575"/>
                  </a:moveTo>
                  <a:lnTo>
                    <a:pt x="1687" y="0"/>
                  </a:lnTo>
                  <a:lnTo>
                    <a:pt x="0" y="2635"/>
                  </a:lnTo>
                  <a:lnTo>
                    <a:pt x="2551" y="35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385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0 w 2203"/>
                <a:gd name="T1" fmla="*/ 2495 h 2495"/>
                <a:gd name="T2" fmla="*/ 2203 w 2203"/>
                <a:gd name="T3" fmla="*/ 2495 h 2495"/>
                <a:gd name="T4" fmla="*/ 2203 w 2203"/>
                <a:gd name="T5" fmla="*/ 0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3" h="2495">
                  <a:moveTo>
                    <a:pt x="0" y="2495"/>
                  </a:moveTo>
                  <a:lnTo>
                    <a:pt x="2203" y="2495"/>
                  </a:lnTo>
                  <a:lnTo>
                    <a:pt x="2203" y="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413"/>
            <p:cNvSpPr>
              <a:spLocks/>
            </p:cNvSpPr>
            <p:nvPr/>
          </p:nvSpPr>
          <p:spPr bwMode="auto">
            <a:xfrm>
              <a:off x="2050011" y="985467"/>
              <a:ext cx="1037719" cy="654858"/>
            </a:xfrm>
            <a:custGeom>
              <a:avLst/>
              <a:gdLst>
                <a:gd name="T0" fmla="*/ 3267 w 3267"/>
                <a:gd name="T1" fmla="*/ 0 h 2060"/>
                <a:gd name="T2" fmla="*/ 1565 w 3267"/>
                <a:gd name="T3" fmla="*/ 735 h 2060"/>
                <a:gd name="T4" fmla="*/ 0 w 3267"/>
                <a:gd name="T5" fmla="*/ 206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67" h="206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425"/>
            <p:cNvSpPr>
              <a:spLocks/>
            </p:cNvSpPr>
            <p:nvPr/>
          </p:nvSpPr>
          <p:spPr bwMode="auto">
            <a:xfrm>
              <a:off x="0" y="1"/>
              <a:ext cx="349614" cy="650090"/>
            </a:xfrm>
            <a:custGeom>
              <a:avLst/>
              <a:gdLst>
                <a:gd name="T0" fmla="*/ 1101 w 1101"/>
                <a:gd name="T1" fmla="*/ 0 h 2045"/>
                <a:gd name="T2" fmla="*/ 0 w 1101"/>
                <a:gd name="T3" fmla="*/ 0 h 2045"/>
                <a:gd name="T4" fmla="*/ 0 w 1101"/>
                <a:gd name="T5" fmla="*/ 2045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1" h="2045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450"/>
            <p:cNvSpPr>
              <a:spLocks/>
            </p:cNvSpPr>
            <p:nvPr/>
          </p:nvSpPr>
          <p:spPr bwMode="auto">
            <a:xfrm>
              <a:off x="0" y="4804945"/>
              <a:ext cx="839074" cy="338556"/>
            </a:xfrm>
            <a:custGeom>
              <a:avLst/>
              <a:gdLst>
                <a:gd name="T0" fmla="*/ 0 w 2640"/>
                <a:gd name="T1" fmla="*/ 0 h 1065"/>
                <a:gd name="T2" fmla="*/ 0 w 2640"/>
                <a:gd name="T3" fmla="*/ 1065 h 1065"/>
                <a:gd name="T4" fmla="*/ 2640 w 2640"/>
                <a:gd name="T5" fmla="*/ 1065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1065">
                  <a:moveTo>
                    <a:pt x="0" y="0"/>
                  </a:moveTo>
                  <a:lnTo>
                    <a:pt x="0" y="1065"/>
                  </a:lnTo>
                  <a:lnTo>
                    <a:pt x="2640" y="106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矩形 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9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0"/>
            <a:ext cx="12192000" cy="6841981"/>
            <a:chOff x="0" y="1"/>
            <a:chExt cx="9144000" cy="5143500"/>
          </a:xfrm>
        </p:grpSpPr>
        <p:sp>
          <p:nvSpPr>
            <p:cNvPr id="9" name="Freeform 254"/>
            <p:cNvSpPr>
              <a:spLocks/>
            </p:cNvSpPr>
            <p:nvPr/>
          </p:nvSpPr>
          <p:spPr bwMode="auto">
            <a:xfrm>
              <a:off x="7475389" y="1"/>
              <a:ext cx="1031363" cy="716848"/>
            </a:xfrm>
            <a:custGeom>
              <a:avLst/>
              <a:gdLst>
                <a:gd name="T0" fmla="*/ 3249 w 3249"/>
                <a:gd name="T1" fmla="*/ 2063 h 2253"/>
                <a:gd name="T2" fmla="*/ 2632 w 3249"/>
                <a:gd name="T3" fmla="*/ 0 h 2253"/>
                <a:gd name="T4" fmla="*/ 522 w 3249"/>
                <a:gd name="T5" fmla="*/ 0 h 2253"/>
                <a:gd name="T6" fmla="*/ 0 w 3249"/>
                <a:gd name="T7" fmla="*/ 2253 h 2253"/>
                <a:gd name="T8" fmla="*/ 3249 w 3249"/>
                <a:gd name="T9" fmla="*/ 2063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9" h="2253">
                  <a:moveTo>
                    <a:pt x="3249" y="2063"/>
                  </a:moveTo>
                  <a:lnTo>
                    <a:pt x="2632" y="0"/>
                  </a:lnTo>
                  <a:lnTo>
                    <a:pt x="522" y="0"/>
                  </a:lnTo>
                  <a:lnTo>
                    <a:pt x="0" y="2253"/>
                  </a:lnTo>
                  <a:lnTo>
                    <a:pt x="3249" y="206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55"/>
            <p:cNvSpPr>
              <a:spLocks/>
            </p:cNvSpPr>
            <p:nvPr/>
          </p:nvSpPr>
          <p:spPr bwMode="auto">
            <a:xfrm>
              <a:off x="8311285" y="1"/>
              <a:ext cx="829539" cy="656448"/>
            </a:xfrm>
            <a:custGeom>
              <a:avLst/>
              <a:gdLst>
                <a:gd name="T0" fmla="*/ 0 w 2609"/>
                <a:gd name="T1" fmla="*/ 0 h 2063"/>
                <a:gd name="T2" fmla="*/ 617 w 2609"/>
                <a:gd name="T3" fmla="*/ 2063 h 2063"/>
                <a:gd name="T4" fmla="*/ 2609 w 2609"/>
                <a:gd name="T5" fmla="*/ 0 h 2063"/>
                <a:gd name="T6" fmla="*/ 0 w 2609"/>
                <a:gd name="T7" fmla="*/ 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9" h="2063">
                  <a:moveTo>
                    <a:pt x="0" y="0"/>
                  </a:moveTo>
                  <a:lnTo>
                    <a:pt x="617" y="2063"/>
                  </a:lnTo>
                  <a:lnTo>
                    <a:pt x="2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56"/>
            <p:cNvSpPr>
              <a:spLocks/>
            </p:cNvSpPr>
            <p:nvPr/>
          </p:nvSpPr>
          <p:spPr bwMode="auto">
            <a:xfrm>
              <a:off x="8506751" y="1"/>
              <a:ext cx="634074" cy="1506810"/>
            </a:xfrm>
            <a:custGeom>
              <a:avLst/>
              <a:gdLst>
                <a:gd name="T0" fmla="*/ 1992 w 1992"/>
                <a:gd name="T1" fmla="*/ 3393 h 4737"/>
                <a:gd name="T2" fmla="*/ 1992 w 1992"/>
                <a:gd name="T3" fmla="*/ 0 h 4737"/>
                <a:gd name="T4" fmla="*/ 0 w 1992"/>
                <a:gd name="T5" fmla="*/ 2063 h 4737"/>
                <a:gd name="T6" fmla="*/ 3 w 1992"/>
                <a:gd name="T7" fmla="*/ 4737 h 4737"/>
                <a:gd name="T8" fmla="*/ 1992 w 1992"/>
                <a:gd name="T9" fmla="*/ 3393 h 4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2" h="4737">
                  <a:moveTo>
                    <a:pt x="1992" y="3393"/>
                  </a:moveTo>
                  <a:lnTo>
                    <a:pt x="1992" y="0"/>
                  </a:lnTo>
                  <a:lnTo>
                    <a:pt x="0" y="2063"/>
                  </a:lnTo>
                  <a:lnTo>
                    <a:pt x="3" y="4737"/>
                  </a:lnTo>
                  <a:lnTo>
                    <a:pt x="1992" y="339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257"/>
            <p:cNvSpPr>
              <a:spLocks/>
            </p:cNvSpPr>
            <p:nvPr/>
          </p:nvSpPr>
          <p:spPr bwMode="auto">
            <a:xfrm>
              <a:off x="7211589" y="716849"/>
              <a:ext cx="1296751" cy="1195275"/>
            </a:xfrm>
            <a:custGeom>
              <a:avLst/>
              <a:gdLst>
                <a:gd name="T0" fmla="*/ 826 w 4078"/>
                <a:gd name="T1" fmla="*/ 0 h 3763"/>
                <a:gd name="T2" fmla="*/ 0 w 4078"/>
                <a:gd name="T3" fmla="*/ 3567 h 3763"/>
                <a:gd name="T4" fmla="*/ 2752 w 4078"/>
                <a:gd name="T5" fmla="*/ 3763 h 3763"/>
                <a:gd name="T6" fmla="*/ 4078 w 4078"/>
                <a:gd name="T7" fmla="*/ 2484 h 3763"/>
                <a:gd name="T8" fmla="*/ 826 w 4078"/>
                <a:gd name="T9" fmla="*/ 0 h 3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8" h="3763">
                  <a:moveTo>
                    <a:pt x="826" y="0"/>
                  </a:moveTo>
                  <a:lnTo>
                    <a:pt x="0" y="3567"/>
                  </a:lnTo>
                  <a:lnTo>
                    <a:pt x="2752" y="3763"/>
                  </a:lnTo>
                  <a:lnTo>
                    <a:pt x="4078" y="2484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258"/>
            <p:cNvSpPr>
              <a:spLocks/>
            </p:cNvSpPr>
            <p:nvPr/>
          </p:nvSpPr>
          <p:spPr bwMode="auto">
            <a:xfrm>
              <a:off x="6455151" y="1"/>
              <a:ext cx="1185510" cy="821752"/>
            </a:xfrm>
            <a:custGeom>
              <a:avLst/>
              <a:gdLst>
                <a:gd name="T0" fmla="*/ 3209 w 3731"/>
                <a:gd name="T1" fmla="*/ 2253 h 2586"/>
                <a:gd name="T2" fmla="*/ 3731 w 3731"/>
                <a:gd name="T3" fmla="*/ 0 h 2586"/>
                <a:gd name="T4" fmla="*/ 1147 w 3731"/>
                <a:gd name="T5" fmla="*/ 0 h 2586"/>
                <a:gd name="T6" fmla="*/ 0 w 3731"/>
                <a:gd name="T7" fmla="*/ 2586 h 2586"/>
                <a:gd name="T8" fmla="*/ 3209 w 3731"/>
                <a:gd name="T9" fmla="*/ 2253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1" h="2586">
                  <a:moveTo>
                    <a:pt x="3209" y="2253"/>
                  </a:moveTo>
                  <a:lnTo>
                    <a:pt x="3731" y="0"/>
                  </a:lnTo>
                  <a:lnTo>
                    <a:pt x="1147" y="0"/>
                  </a:lnTo>
                  <a:lnTo>
                    <a:pt x="0" y="2586"/>
                  </a:lnTo>
                  <a:lnTo>
                    <a:pt x="3209" y="225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259"/>
            <p:cNvSpPr>
              <a:spLocks/>
            </p:cNvSpPr>
            <p:nvPr/>
          </p:nvSpPr>
          <p:spPr bwMode="auto">
            <a:xfrm>
              <a:off x="7211589" y="1850135"/>
              <a:ext cx="967796" cy="1227065"/>
            </a:xfrm>
            <a:custGeom>
              <a:avLst/>
              <a:gdLst>
                <a:gd name="T0" fmla="*/ 2752 w 3044"/>
                <a:gd name="T1" fmla="*/ 196 h 3859"/>
                <a:gd name="T2" fmla="*/ 0 w 3044"/>
                <a:gd name="T3" fmla="*/ 0 h 3859"/>
                <a:gd name="T4" fmla="*/ 1358 w 3044"/>
                <a:gd name="T5" fmla="*/ 3859 h 3859"/>
                <a:gd name="T6" fmla="*/ 3044 w 3044"/>
                <a:gd name="T7" fmla="*/ 2347 h 3859"/>
                <a:gd name="T8" fmla="*/ 2752 w 3044"/>
                <a:gd name="T9" fmla="*/ 196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4" h="3859">
                  <a:moveTo>
                    <a:pt x="2752" y="196"/>
                  </a:moveTo>
                  <a:lnTo>
                    <a:pt x="0" y="0"/>
                  </a:lnTo>
                  <a:lnTo>
                    <a:pt x="1358" y="3859"/>
                  </a:lnTo>
                  <a:lnTo>
                    <a:pt x="3044" y="2347"/>
                  </a:lnTo>
                  <a:lnTo>
                    <a:pt x="2752" y="19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260"/>
            <p:cNvSpPr>
              <a:spLocks/>
            </p:cNvSpPr>
            <p:nvPr/>
          </p:nvSpPr>
          <p:spPr bwMode="auto">
            <a:xfrm>
              <a:off x="8087214" y="1506811"/>
              <a:ext cx="1053611" cy="1090371"/>
            </a:xfrm>
            <a:custGeom>
              <a:avLst/>
              <a:gdLst>
                <a:gd name="T0" fmla="*/ 292 w 3315"/>
                <a:gd name="T1" fmla="*/ 3430 h 3430"/>
                <a:gd name="T2" fmla="*/ 3315 w 3315"/>
                <a:gd name="T3" fmla="*/ 3285 h 3430"/>
                <a:gd name="T4" fmla="*/ 1326 w 3315"/>
                <a:gd name="T5" fmla="*/ 0 h 3430"/>
                <a:gd name="T6" fmla="*/ 0 w 3315"/>
                <a:gd name="T7" fmla="*/ 1279 h 3430"/>
                <a:gd name="T8" fmla="*/ 292 w 3315"/>
                <a:gd name="T9" fmla="*/ 3430 h 3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5" h="3430">
                  <a:moveTo>
                    <a:pt x="292" y="3430"/>
                  </a:moveTo>
                  <a:lnTo>
                    <a:pt x="3315" y="3285"/>
                  </a:lnTo>
                  <a:lnTo>
                    <a:pt x="1326" y="0"/>
                  </a:lnTo>
                  <a:lnTo>
                    <a:pt x="0" y="1279"/>
                  </a:lnTo>
                  <a:lnTo>
                    <a:pt x="292" y="343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261"/>
            <p:cNvSpPr>
              <a:spLocks/>
            </p:cNvSpPr>
            <p:nvPr/>
          </p:nvSpPr>
          <p:spPr bwMode="auto">
            <a:xfrm>
              <a:off x="8179385" y="2551088"/>
              <a:ext cx="961440" cy="799500"/>
            </a:xfrm>
            <a:custGeom>
              <a:avLst/>
              <a:gdLst>
                <a:gd name="T0" fmla="*/ 3023 w 3023"/>
                <a:gd name="T1" fmla="*/ 0 h 2517"/>
                <a:gd name="T2" fmla="*/ 0 w 3023"/>
                <a:gd name="T3" fmla="*/ 145 h 2517"/>
                <a:gd name="T4" fmla="*/ 1432 w 3023"/>
                <a:gd name="T5" fmla="*/ 2517 h 2517"/>
                <a:gd name="T6" fmla="*/ 3023 w 3023"/>
                <a:gd name="T7" fmla="*/ 0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3" h="2517">
                  <a:moveTo>
                    <a:pt x="3023" y="0"/>
                  </a:moveTo>
                  <a:lnTo>
                    <a:pt x="0" y="145"/>
                  </a:lnTo>
                  <a:lnTo>
                    <a:pt x="1432" y="2517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262"/>
            <p:cNvSpPr>
              <a:spLocks/>
            </p:cNvSpPr>
            <p:nvPr/>
          </p:nvSpPr>
          <p:spPr bwMode="auto">
            <a:xfrm>
              <a:off x="8508340" y="1079246"/>
              <a:ext cx="632484" cy="1471842"/>
            </a:xfrm>
            <a:custGeom>
              <a:avLst/>
              <a:gdLst>
                <a:gd name="T0" fmla="*/ 0 w 1989"/>
                <a:gd name="T1" fmla="*/ 1344 h 4629"/>
                <a:gd name="T2" fmla="*/ 1989 w 1989"/>
                <a:gd name="T3" fmla="*/ 4629 h 4629"/>
                <a:gd name="T4" fmla="*/ 1989 w 1989"/>
                <a:gd name="T5" fmla="*/ 0 h 4629"/>
                <a:gd name="T6" fmla="*/ 0 w 1989"/>
                <a:gd name="T7" fmla="*/ 1344 h 4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9" h="4629">
                  <a:moveTo>
                    <a:pt x="0" y="1344"/>
                  </a:moveTo>
                  <a:lnTo>
                    <a:pt x="1989" y="4629"/>
                  </a:lnTo>
                  <a:lnTo>
                    <a:pt x="1989" y="0"/>
                  </a:lnTo>
                  <a:lnTo>
                    <a:pt x="0" y="134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263"/>
            <p:cNvSpPr>
              <a:spLocks/>
            </p:cNvSpPr>
            <p:nvPr/>
          </p:nvSpPr>
          <p:spPr bwMode="auto">
            <a:xfrm>
              <a:off x="7475389" y="656449"/>
              <a:ext cx="1032951" cy="850363"/>
            </a:xfrm>
            <a:custGeom>
              <a:avLst/>
              <a:gdLst>
                <a:gd name="T0" fmla="*/ 3252 w 3252"/>
                <a:gd name="T1" fmla="*/ 2674 h 2674"/>
                <a:gd name="T2" fmla="*/ 3249 w 3252"/>
                <a:gd name="T3" fmla="*/ 0 h 2674"/>
                <a:gd name="T4" fmla="*/ 0 w 3252"/>
                <a:gd name="T5" fmla="*/ 190 h 2674"/>
                <a:gd name="T6" fmla="*/ 3252 w 3252"/>
                <a:gd name="T7" fmla="*/ 2674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2" h="2674">
                  <a:moveTo>
                    <a:pt x="3252" y="2674"/>
                  </a:moveTo>
                  <a:lnTo>
                    <a:pt x="3249" y="0"/>
                  </a:lnTo>
                  <a:lnTo>
                    <a:pt x="0" y="190"/>
                  </a:lnTo>
                  <a:lnTo>
                    <a:pt x="3252" y="2674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264"/>
            <p:cNvSpPr>
              <a:spLocks/>
            </p:cNvSpPr>
            <p:nvPr/>
          </p:nvSpPr>
          <p:spPr bwMode="auto">
            <a:xfrm>
              <a:off x="6455151" y="716849"/>
              <a:ext cx="1020238" cy="1133287"/>
            </a:xfrm>
            <a:custGeom>
              <a:avLst/>
              <a:gdLst>
                <a:gd name="T0" fmla="*/ 2383 w 3209"/>
                <a:gd name="T1" fmla="*/ 3567 h 3567"/>
                <a:gd name="T2" fmla="*/ 3209 w 3209"/>
                <a:gd name="T3" fmla="*/ 0 h 3567"/>
                <a:gd name="T4" fmla="*/ 0 w 3209"/>
                <a:gd name="T5" fmla="*/ 333 h 3567"/>
                <a:gd name="T6" fmla="*/ 2383 w 3209"/>
                <a:gd name="T7" fmla="*/ 3567 h 3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9" h="3567">
                  <a:moveTo>
                    <a:pt x="2383" y="3567"/>
                  </a:moveTo>
                  <a:lnTo>
                    <a:pt x="3209" y="0"/>
                  </a:lnTo>
                  <a:lnTo>
                    <a:pt x="0" y="333"/>
                  </a:lnTo>
                  <a:lnTo>
                    <a:pt x="2383" y="356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265"/>
            <p:cNvSpPr>
              <a:spLocks/>
            </p:cNvSpPr>
            <p:nvPr/>
          </p:nvSpPr>
          <p:spPr bwMode="auto">
            <a:xfrm>
              <a:off x="5670108" y="1"/>
              <a:ext cx="1148960" cy="821752"/>
            </a:xfrm>
            <a:custGeom>
              <a:avLst/>
              <a:gdLst>
                <a:gd name="T0" fmla="*/ 3615 w 3615"/>
                <a:gd name="T1" fmla="*/ 0 h 2586"/>
                <a:gd name="T2" fmla="*/ 1481 w 3615"/>
                <a:gd name="T3" fmla="*/ 0 h 2586"/>
                <a:gd name="T4" fmla="*/ 0 w 3615"/>
                <a:gd name="T5" fmla="*/ 1292 h 2586"/>
                <a:gd name="T6" fmla="*/ 1 w 3615"/>
                <a:gd name="T7" fmla="*/ 1292 h 2586"/>
                <a:gd name="T8" fmla="*/ 2468 w 3615"/>
                <a:gd name="T9" fmla="*/ 2586 h 2586"/>
                <a:gd name="T10" fmla="*/ 3615 w 3615"/>
                <a:gd name="T11" fmla="*/ 0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5" h="2586">
                  <a:moveTo>
                    <a:pt x="3615" y="0"/>
                  </a:moveTo>
                  <a:lnTo>
                    <a:pt x="1481" y="0"/>
                  </a:lnTo>
                  <a:lnTo>
                    <a:pt x="0" y="1292"/>
                  </a:lnTo>
                  <a:lnTo>
                    <a:pt x="1" y="1292"/>
                  </a:lnTo>
                  <a:lnTo>
                    <a:pt x="2468" y="2586"/>
                  </a:lnTo>
                  <a:lnTo>
                    <a:pt x="3615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66"/>
            <p:cNvSpPr>
              <a:spLocks/>
            </p:cNvSpPr>
            <p:nvPr/>
          </p:nvSpPr>
          <p:spPr bwMode="auto">
            <a:xfrm>
              <a:off x="5670108" y="411672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67"/>
            <p:cNvSpPr>
              <a:spLocks/>
            </p:cNvSpPr>
            <p:nvPr/>
          </p:nvSpPr>
          <p:spPr bwMode="auto">
            <a:xfrm>
              <a:off x="5670108" y="411672"/>
              <a:ext cx="1541481" cy="1438464"/>
            </a:xfrm>
            <a:custGeom>
              <a:avLst/>
              <a:gdLst>
                <a:gd name="T0" fmla="*/ 1 w 4851"/>
                <a:gd name="T1" fmla="*/ 0 h 4528"/>
                <a:gd name="T2" fmla="*/ 0 w 4851"/>
                <a:gd name="T3" fmla="*/ 0 h 4528"/>
                <a:gd name="T4" fmla="*/ 528 w 4851"/>
                <a:gd name="T5" fmla="*/ 2862 h 4528"/>
                <a:gd name="T6" fmla="*/ 4851 w 4851"/>
                <a:gd name="T7" fmla="*/ 4528 h 4528"/>
                <a:gd name="T8" fmla="*/ 2468 w 4851"/>
                <a:gd name="T9" fmla="*/ 1294 h 4528"/>
                <a:gd name="T10" fmla="*/ 1 w 4851"/>
                <a:gd name="T11" fmla="*/ 0 h 4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1" h="4528">
                  <a:moveTo>
                    <a:pt x="1" y="0"/>
                  </a:moveTo>
                  <a:lnTo>
                    <a:pt x="0" y="0"/>
                  </a:lnTo>
                  <a:lnTo>
                    <a:pt x="528" y="2862"/>
                  </a:lnTo>
                  <a:lnTo>
                    <a:pt x="4851" y="4528"/>
                  </a:lnTo>
                  <a:lnTo>
                    <a:pt x="2468" y="12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68"/>
            <p:cNvSpPr>
              <a:spLocks/>
            </p:cNvSpPr>
            <p:nvPr/>
          </p:nvSpPr>
          <p:spPr bwMode="auto">
            <a:xfrm>
              <a:off x="4915259" y="411672"/>
              <a:ext cx="923300" cy="1381243"/>
            </a:xfrm>
            <a:custGeom>
              <a:avLst/>
              <a:gdLst>
                <a:gd name="T0" fmla="*/ 2377 w 2905"/>
                <a:gd name="T1" fmla="*/ 0 h 4348"/>
                <a:gd name="T2" fmla="*/ 0 w 2905"/>
                <a:gd name="T3" fmla="*/ 1378 h 4348"/>
                <a:gd name="T4" fmla="*/ 577 w 2905"/>
                <a:gd name="T5" fmla="*/ 4348 h 4348"/>
                <a:gd name="T6" fmla="*/ 2905 w 2905"/>
                <a:gd name="T7" fmla="*/ 2862 h 4348"/>
                <a:gd name="T8" fmla="*/ 2377 w 2905"/>
                <a:gd name="T9" fmla="*/ 0 h 4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5" h="4348">
                  <a:moveTo>
                    <a:pt x="2377" y="0"/>
                  </a:moveTo>
                  <a:lnTo>
                    <a:pt x="0" y="1378"/>
                  </a:lnTo>
                  <a:lnTo>
                    <a:pt x="577" y="4348"/>
                  </a:lnTo>
                  <a:lnTo>
                    <a:pt x="2905" y="2862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69"/>
            <p:cNvSpPr>
              <a:spLocks/>
            </p:cNvSpPr>
            <p:nvPr/>
          </p:nvSpPr>
          <p:spPr bwMode="auto">
            <a:xfrm>
              <a:off x="5229912" y="1"/>
              <a:ext cx="910587" cy="411671"/>
            </a:xfrm>
            <a:custGeom>
              <a:avLst/>
              <a:gdLst>
                <a:gd name="T0" fmla="*/ 0 w 2865"/>
                <a:gd name="T1" fmla="*/ 0 h 1292"/>
                <a:gd name="T2" fmla="*/ 1384 w 2865"/>
                <a:gd name="T3" fmla="*/ 1292 h 1292"/>
                <a:gd name="T4" fmla="*/ 2865 w 2865"/>
                <a:gd name="T5" fmla="*/ 0 h 1292"/>
                <a:gd name="T6" fmla="*/ 0 w 2865"/>
                <a:gd name="T7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5" h="1292">
                  <a:moveTo>
                    <a:pt x="0" y="0"/>
                  </a:moveTo>
                  <a:lnTo>
                    <a:pt x="1384" y="1292"/>
                  </a:lnTo>
                  <a:lnTo>
                    <a:pt x="28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270"/>
            <p:cNvSpPr>
              <a:spLocks/>
            </p:cNvSpPr>
            <p:nvPr/>
          </p:nvSpPr>
          <p:spPr bwMode="auto">
            <a:xfrm>
              <a:off x="4066650" y="1"/>
              <a:ext cx="1603459" cy="848773"/>
            </a:xfrm>
            <a:custGeom>
              <a:avLst/>
              <a:gdLst>
                <a:gd name="T0" fmla="*/ 5044 w 5044"/>
                <a:gd name="T1" fmla="*/ 1292 h 2670"/>
                <a:gd name="T2" fmla="*/ 3660 w 5044"/>
                <a:gd name="T3" fmla="*/ 0 h 2670"/>
                <a:gd name="T4" fmla="*/ 796 w 5044"/>
                <a:gd name="T5" fmla="*/ 0 h 2670"/>
                <a:gd name="T6" fmla="*/ 0 w 5044"/>
                <a:gd name="T7" fmla="*/ 1691 h 2670"/>
                <a:gd name="T8" fmla="*/ 2666 w 5044"/>
                <a:gd name="T9" fmla="*/ 2670 h 2670"/>
                <a:gd name="T10" fmla="*/ 2667 w 5044"/>
                <a:gd name="T11" fmla="*/ 2670 h 2670"/>
                <a:gd name="T12" fmla="*/ 5044 w 5044"/>
                <a:gd name="T13" fmla="*/ 1292 h 2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4" h="2670">
                  <a:moveTo>
                    <a:pt x="5044" y="1292"/>
                  </a:moveTo>
                  <a:lnTo>
                    <a:pt x="3660" y="0"/>
                  </a:lnTo>
                  <a:lnTo>
                    <a:pt x="796" y="0"/>
                  </a:lnTo>
                  <a:lnTo>
                    <a:pt x="0" y="1691"/>
                  </a:lnTo>
                  <a:lnTo>
                    <a:pt x="2666" y="2670"/>
                  </a:lnTo>
                  <a:lnTo>
                    <a:pt x="2667" y="2670"/>
                  </a:lnTo>
                  <a:lnTo>
                    <a:pt x="5044" y="129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271"/>
            <p:cNvSpPr>
              <a:spLocks/>
            </p:cNvSpPr>
            <p:nvPr/>
          </p:nvSpPr>
          <p:spPr bwMode="auto">
            <a:xfrm>
              <a:off x="4139751" y="848774"/>
              <a:ext cx="958261" cy="944140"/>
            </a:xfrm>
            <a:custGeom>
              <a:avLst/>
              <a:gdLst>
                <a:gd name="T0" fmla="*/ 2437 w 3014"/>
                <a:gd name="T1" fmla="*/ 0 h 2970"/>
                <a:gd name="T2" fmla="*/ 2436 w 3014"/>
                <a:gd name="T3" fmla="*/ 0 h 2970"/>
                <a:gd name="T4" fmla="*/ 0 w 3014"/>
                <a:gd name="T5" fmla="*/ 1359 h 2970"/>
                <a:gd name="T6" fmla="*/ 3014 w 3014"/>
                <a:gd name="T7" fmla="*/ 2970 h 2970"/>
                <a:gd name="T8" fmla="*/ 2437 w 3014"/>
                <a:gd name="T9" fmla="*/ 0 h 2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4" h="2970">
                  <a:moveTo>
                    <a:pt x="2437" y="0"/>
                  </a:moveTo>
                  <a:lnTo>
                    <a:pt x="2436" y="0"/>
                  </a:lnTo>
                  <a:lnTo>
                    <a:pt x="0" y="1359"/>
                  </a:lnTo>
                  <a:lnTo>
                    <a:pt x="3014" y="2970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72"/>
            <p:cNvSpPr>
              <a:spLocks/>
            </p:cNvSpPr>
            <p:nvPr/>
          </p:nvSpPr>
          <p:spPr bwMode="auto">
            <a:xfrm>
              <a:off x="5544565" y="1320844"/>
              <a:ext cx="985277" cy="1165076"/>
            </a:xfrm>
            <a:custGeom>
              <a:avLst/>
              <a:gdLst>
                <a:gd name="T0" fmla="*/ 0 w 3101"/>
                <a:gd name="T1" fmla="*/ 3203 h 3663"/>
                <a:gd name="T2" fmla="*/ 3101 w 3101"/>
                <a:gd name="T3" fmla="*/ 3663 h 3663"/>
                <a:gd name="T4" fmla="*/ 926 w 3101"/>
                <a:gd name="T5" fmla="*/ 0 h 3663"/>
                <a:gd name="T6" fmla="*/ 0 w 3101"/>
                <a:gd name="T7" fmla="*/ 3203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3663">
                  <a:moveTo>
                    <a:pt x="0" y="3203"/>
                  </a:moveTo>
                  <a:lnTo>
                    <a:pt x="3101" y="3663"/>
                  </a:lnTo>
                  <a:lnTo>
                    <a:pt x="926" y="0"/>
                  </a:lnTo>
                  <a:lnTo>
                    <a:pt x="0" y="3203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73"/>
            <p:cNvSpPr>
              <a:spLocks/>
            </p:cNvSpPr>
            <p:nvPr/>
          </p:nvSpPr>
          <p:spPr bwMode="auto">
            <a:xfrm>
              <a:off x="5544565" y="2339689"/>
              <a:ext cx="985277" cy="856721"/>
            </a:xfrm>
            <a:custGeom>
              <a:avLst/>
              <a:gdLst>
                <a:gd name="T0" fmla="*/ 3101 w 3101"/>
                <a:gd name="T1" fmla="*/ 460 h 2698"/>
                <a:gd name="T2" fmla="*/ 0 w 3101"/>
                <a:gd name="T3" fmla="*/ 0 h 2698"/>
                <a:gd name="T4" fmla="*/ 1739 w 3101"/>
                <a:gd name="T5" fmla="*/ 2698 h 2698"/>
                <a:gd name="T6" fmla="*/ 3101 w 3101"/>
                <a:gd name="T7" fmla="*/ 460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2698">
                  <a:moveTo>
                    <a:pt x="3101" y="460"/>
                  </a:moveTo>
                  <a:lnTo>
                    <a:pt x="0" y="0"/>
                  </a:lnTo>
                  <a:lnTo>
                    <a:pt x="1739" y="2698"/>
                  </a:lnTo>
                  <a:lnTo>
                    <a:pt x="3101" y="46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74"/>
            <p:cNvSpPr>
              <a:spLocks/>
            </p:cNvSpPr>
            <p:nvPr/>
          </p:nvSpPr>
          <p:spPr bwMode="auto">
            <a:xfrm>
              <a:off x="4398783" y="1320844"/>
              <a:ext cx="1439775" cy="1365348"/>
            </a:xfrm>
            <a:custGeom>
              <a:avLst/>
              <a:gdLst>
                <a:gd name="T0" fmla="*/ 3603 w 4529"/>
                <a:gd name="T1" fmla="*/ 3203 h 4295"/>
                <a:gd name="T2" fmla="*/ 4529 w 4529"/>
                <a:gd name="T3" fmla="*/ 0 h 4295"/>
                <a:gd name="T4" fmla="*/ 2201 w 4529"/>
                <a:gd name="T5" fmla="*/ 1486 h 4295"/>
                <a:gd name="T6" fmla="*/ 0 w 4529"/>
                <a:gd name="T7" fmla="*/ 4295 h 4295"/>
                <a:gd name="T8" fmla="*/ 3603 w 4529"/>
                <a:gd name="T9" fmla="*/ 3203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9" h="4295">
                  <a:moveTo>
                    <a:pt x="3603" y="3203"/>
                  </a:moveTo>
                  <a:lnTo>
                    <a:pt x="4529" y="0"/>
                  </a:lnTo>
                  <a:lnTo>
                    <a:pt x="2201" y="1486"/>
                  </a:lnTo>
                  <a:lnTo>
                    <a:pt x="0" y="4295"/>
                  </a:lnTo>
                  <a:lnTo>
                    <a:pt x="3603" y="320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75"/>
            <p:cNvSpPr>
              <a:spLocks/>
            </p:cNvSpPr>
            <p:nvPr/>
          </p:nvSpPr>
          <p:spPr bwMode="auto">
            <a:xfrm>
              <a:off x="5838558" y="1320844"/>
              <a:ext cx="1373031" cy="1165076"/>
            </a:xfrm>
            <a:custGeom>
              <a:avLst/>
              <a:gdLst>
                <a:gd name="T0" fmla="*/ 0 w 4323"/>
                <a:gd name="T1" fmla="*/ 0 h 3663"/>
                <a:gd name="T2" fmla="*/ 2175 w 4323"/>
                <a:gd name="T3" fmla="*/ 3663 h 3663"/>
                <a:gd name="T4" fmla="*/ 4323 w 4323"/>
                <a:gd name="T5" fmla="*/ 1666 h 3663"/>
                <a:gd name="T6" fmla="*/ 0 w 4323"/>
                <a:gd name="T7" fmla="*/ 0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3663">
                  <a:moveTo>
                    <a:pt x="0" y="0"/>
                  </a:moveTo>
                  <a:lnTo>
                    <a:pt x="2175" y="3663"/>
                  </a:lnTo>
                  <a:lnTo>
                    <a:pt x="4323" y="1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276"/>
            <p:cNvSpPr>
              <a:spLocks/>
            </p:cNvSpPr>
            <p:nvPr/>
          </p:nvSpPr>
          <p:spPr bwMode="auto">
            <a:xfrm>
              <a:off x="6096002" y="3196410"/>
              <a:ext cx="821594" cy="882152"/>
            </a:xfrm>
            <a:custGeom>
              <a:avLst/>
              <a:gdLst>
                <a:gd name="T0" fmla="*/ 209 w 2585"/>
                <a:gd name="T1" fmla="*/ 2775 h 2775"/>
                <a:gd name="T2" fmla="*/ 2585 w 2585"/>
                <a:gd name="T3" fmla="*/ 1429 h 2775"/>
                <a:gd name="T4" fmla="*/ 0 w 2585"/>
                <a:gd name="T5" fmla="*/ 0 h 2775"/>
                <a:gd name="T6" fmla="*/ 209 w 2585"/>
                <a:gd name="T7" fmla="*/ 277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5" h="2775">
                  <a:moveTo>
                    <a:pt x="209" y="2775"/>
                  </a:moveTo>
                  <a:lnTo>
                    <a:pt x="2585" y="1429"/>
                  </a:lnTo>
                  <a:lnTo>
                    <a:pt x="0" y="0"/>
                  </a:lnTo>
                  <a:lnTo>
                    <a:pt x="209" y="277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277"/>
            <p:cNvSpPr>
              <a:spLocks/>
            </p:cNvSpPr>
            <p:nvPr/>
          </p:nvSpPr>
          <p:spPr bwMode="auto">
            <a:xfrm>
              <a:off x="6162746" y="3650996"/>
              <a:ext cx="810469" cy="1492505"/>
            </a:xfrm>
            <a:custGeom>
              <a:avLst/>
              <a:gdLst>
                <a:gd name="T0" fmla="*/ 2376 w 2547"/>
                <a:gd name="T1" fmla="*/ 0 h 4694"/>
                <a:gd name="T2" fmla="*/ 0 w 2547"/>
                <a:gd name="T3" fmla="*/ 1346 h 4694"/>
                <a:gd name="T4" fmla="*/ 560 w 2547"/>
                <a:gd name="T5" fmla="*/ 4694 h 4694"/>
                <a:gd name="T6" fmla="*/ 2547 w 2547"/>
                <a:gd name="T7" fmla="*/ 2266 h 4694"/>
                <a:gd name="T8" fmla="*/ 2376 w 2547"/>
                <a:gd name="T9" fmla="*/ 0 h 4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7" h="4694">
                  <a:moveTo>
                    <a:pt x="2376" y="0"/>
                  </a:moveTo>
                  <a:lnTo>
                    <a:pt x="0" y="1346"/>
                  </a:lnTo>
                  <a:lnTo>
                    <a:pt x="560" y="4694"/>
                  </a:lnTo>
                  <a:lnTo>
                    <a:pt x="2547" y="2266"/>
                  </a:lnTo>
                  <a:lnTo>
                    <a:pt x="2376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278"/>
            <p:cNvSpPr>
              <a:spLocks/>
            </p:cNvSpPr>
            <p:nvPr/>
          </p:nvSpPr>
          <p:spPr bwMode="auto">
            <a:xfrm>
              <a:off x="5080532" y="3196410"/>
              <a:ext cx="1082216" cy="1076066"/>
            </a:xfrm>
            <a:custGeom>
              <a:avLst/>
              <a:gdLst>
                <a:gd name="T0" fmla="*/ 3406 w 3406"/>
                <a:gd name="T1" fmla="*/ 2775 h 3382"/>
                <a:gd name="T2" fmla="*/ 3197 w 3406"/>
                <a:gd name="T3" fmla="*/ 0 h 3382"/>
                <a:gd name="T4" fmla="*/ 0 w 3406"/>
                <a:gd name="T5" fmla="*/ 3382 h 3382"/>
                <a:gd name="T6" fmla="*/ 3406 w 3406"/>
                <a:gd name="T7" fmla="*/ 2775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6" h="3382">
                  <a:moveTo>
                    <a:pt x="3406" y="2775"/>
                  </a:moveTo>
                  <a:lnTo>
                    <a:pt x="3197" y="0"/>
                  </a:lnTo>
                  <a:lnTo>
                    <a:pt x="0" y="3382"/>
                  </a:lnTo>
                  <a:lnTo>
                    <a:pt x="3406" y="27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279"/>
            <p:cNvSpPr>
              <a:spLocks/>
            </p:cNvSpPr>
            <p:nvPr/>
          </p:nvSpPr>
          <p:spPr bwMode="auto">
            <a:xfrm>
              <a:off x="6096002" y="2485920"/>
              <a:ext cx="1547838" cy="1165076"/>
            </a:xfrm>
            <a:custGeom>
              <a:avLst/>
              <a:gdLst>
                <a:gd name="T0" fmla="*/ 0 w 4868"/>
                <a:gd name="T1" fmla="*/ 2238 h 3667"/>
                <a:gd name="T2" fmla="*/ 2585 w 4868"/>
                <a:gd name="T3" fmla="*/ 3667 h 3667"/>
                <a:gd name="T4" fmla="*/ 4868 w 4868"/>
                <a:gd name="T5" fmla="*/ 1862 h 3667"/>
                <a:gd name="T6" fmla="*/ 1362 w 4868"/>
                <a:gd name="T7" fmla="*/ 0 h 3667"/>
                <a:gd name="T8" fmla="*/ 0 w 4868"/>
                <a:gd name="T9" fmla="*/ 2238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8" h="3667">
                  <a:moveTo>
                    <a:pt x="0" y="2238"/>
                  </a:moveTo>
                  <a:lnTo>
                    <a:pt x="2585" y="3667"/>
                  </a:lnTo>
                  <a:lnTo>
                    <a:pt x="4868" y="1862"/>
                  </a:lnTo>
                  <a:lnTo>
                    <a:pt x="1362" y="0"/>
                  </a:lnTo>
                  <a:lnTo>
                    <a:pt x="0" y="223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280"/>
            <p:cNvSpPr>
              <a:spLocks/>
            </p:cNvSpPr>
            <p:nvPr/>
          </p:nvSpPr>
          <p:spPr bwMode="auto">
            <a:xfrm>
              <a:off x="4934329" y="4272475"/>
              <a:ext cx="1406403" cy="871025"/>
            </a:xfrm>
            <a:custGeom>
              <a:avLst/>
              <a:gdLst>
                <a:gd name="T0" fmla="*/ 460 w 4426"/>
                <a:gd name="T1" fmla="*/ 0 h 2741"/>
                <a:gd name="T2" fmla="*/ 0 w 4426"/>
                <a:gd name="T3" fmla="*/ 2741 h 2741"/>
                <a:gd name="T4" fmla="*/ 4426 w 4426"/>
                <a:gd name="T5" fmla="*/ 2741 h 2741"/>
                <a:gd name="T6" fmla="*/ 460 w 4426"/>
                <a:gd name="T7" fmla="*/ 0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6" h="2741">
                  <a:moveTo>
                    <a:pt x="460" y="0"/>
                  </a:moveTo>
                  <a:lnTo>
                    <a:pt x="0" y="2741"/>
                  </a:lnTo>
                  <a:lnTo>
                    <a:pt x="4426" y="27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281"/>
            <p:cNvSpPr>
              <a:spLocks/>
            </p:cNvSpPr>
            <p:nvPr/>
          </p:nvSpPr>
          <p:spPr bwMode="auto">
            <a:xfrm>
              <a:off x="4141340" y="4272475"/>
              <a:ext cx="939192" cy="871025"/>
            </a:xfrm>
            <a:custGeom>
              <a:avLst/>
              <a:gdLst>
                <a:gd name="T0" fmla="*/ 2494 w 2954"/>
                <a:gd name="T1" fmla="*/ 2741 h 2741"/>
                <a:gd name="T2" fmla="*/ 2954 w 2954"/>
                <a:gd name="T3" fmla="*/ 0 h 2741"/>
                <a:gd name="T4" fmla="*/ 0 w 2954"/>
                <a:gd name="T5" fmla="*/ 2741 h 2741"/>
                <a:gd name="T6" fmla="*/ 2494 w 2954"/>
                <a:gd name="T7" fmla="*/ 2741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4" h="2741">
                  <a:moveTo>
                    <a:pt x="2494" y="2741"/>
                  </a:moveTo>
                  <a:lnTo>
                    <a:pt x="2954" y="0"/>
                  </a:lnTo>
                  <a:lnTo>
                    <a:pt x="0" y="2741"/>
                  </a:lnTo>
                  <a:lnTo>
                    <a:pt x="2494" y="274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282"/>
            <p:cNvSpPr>
              <a:spLocks/>
            </p:cNvSpPr>
            <p:nvPr/>
          </p:nvSpPr>
          <p:spPr bwMode="auto">
            <a:xfrm>
              <a:off x="5080532" y="4078560"/>
              <a:ext cx="1260201" cy="1064940"/>
            </a:xfrm>
            <a:custGeom>
              <a:avLst/>
              <a:gdLst>
                <a:gd name="T0" fmla="*/ 3406 w 3966"/>
                <a:gd name="T1" fmla="*/ 0 h 3348"/>
                <a:gd name="T2" fmla="*/ 0 w 3966"/>
                <a:gd name="T3" fmla="*/ 607 h 3348"/>
                <a:gd name="T4" fmla="*/ 3966 w 3966"/>
                <a:gd name="T5" fmla="*/ 3348 h 3348"/>
                <a:gd name="T6" fmla="*/ 3406 w 3966"/>
                <a:gd name="T7" fmla="*/ 0 h 3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6" h="3348">
                  <a:moveTo>
                    <a:pt x="3406" y="0"/>
                  </a:moveTo>
                  <a:lnTo>
                    <a:pt x="0" y="607"/>
                  </a:lnTo>
                  <a:lnTo>
                    <a:pt x="3966" y="3348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283"/>
            <p:cNvSpPr>
              <a:spLocks/>
            </p:cNvSpPr>
            <p:nvPr/>
          </p:nvSpPr>
          <p:spPr bwMode="auto">
            <a:xfrm>
              <a:off x="4427388" y="3196410"/>
              <a:ext cx="1668614" cy="1076066"/>
            </a:xfrm>
            <a:custGeom>
              <a:avLst/>
              <a:gdLst>
                <a:gd name="T0" fmla="*/ 2057 w 5254"/>
                <a:gd name="T1" fmla="*/ 3382 h 3382"/>
                <a:gd name="T2" fmla="*/ 5254 w 5254"/>
                <a:gd name="T3" fmla="*/ 0 h 3382"/>
                <a:gd name="T4" fmla="*/ 0 w 5254"/>
                <a:gd name="T5" fmla="*/ 491 h 3382"/>
                <a:gd name="T6" fmla="*/ 2057 w 5254"/>
                <a:gd name="T7" fmla="*/ 3382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54" h="3382">
                  <a:moveTo>
                    <a:pt x="2057" y="3382"/>
                  </a:moveTo>
                  <a:lnTo>
                    <a:pt x="5254" y="0"/>
                  </a:lnTo>
                  <a:lnTo>
                    <a:pt x="0" y="491"/>
                  </a:lnTo>
                  <a:lnTo>
                    <a:pt x="2057" y="3382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284"/>
            <p:cNvSpPr>
              <a:spLocks/>
            </p:cNvSpPr>
            <p:nvPr/>
          </p:nvSpPr>
          <p:spPr bwMode="auto">
            <a:xfrm>
              <a:off x="6917596" y="3077199"/>
              <a:ext cx="726245" cy="696184"/>
            </a:xfrm>
            <a:custGeom>
              <a:avLst/>
              <a:gdLst>
                <a:gd name="T0" fmla="*/ 2203 w 2283"/>
                <a:gd name="T1" fmla="*/ 2189 h 2189"/>
                <a:gd name="T2" fmla="*/ 2283 w 2283"/>
                <a:gd name="T3" fmla="*/ 0 h 2189"/>
                <a:gd name="T4" fmla="*/ 0 w 2283"/>
                <a:gd name="T5" fmla="*/ 1805 h 2189"/>
                <a:gd name="T6" fmla="*/ 2203 w 2283"/>
                <a:gd name="T7" fmla="*/ 2189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3" h="2189">
                  <a:moveTo>
                    <a:pt x="2203" y="2189"/>
                  </a:moveTo>
                  <a:lnTo>
                    <a:pt x="2283" y="0"/>
                  </a:lnTo>
                  <a:lnTo>
                    <a:pt x="0" y="1805"/>
                  </a:lnTo>
                  <a:lnTo>
                    <a:pt x="2203" y="218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285"/>
            <p:cNvSpPr>
              <a:spLocks/>
            </p:cNvSpPr>
            <p:nvPr/>
          </p:nvSpPr>
          <p:spPr bwMode="auto">
            <a:xfrm>
              <a:off x="7618413" y="3773384"/>
              <a:ext cx="1522411" cy="840826"/>
            </a:xfrm>
            <a:custGeom>
              <a:avLst/>
              <a:gdLst>
                <a:gd name="T0" fmla="*/ 0 w 4789"/>
                <a:gd name="T1" fmla="*/ 0 h 2646"/>
                <a:gd name="T2" fmla="*/ 878 w 4789"/>
                <a:gd name="T3" fmla="*/ 2646 h 2646"/>
                <a:gd name="T4" fmla="*/ 4789 w 4789"/>
                <a:gd name="T5" fmla="*/ 1815 h 2646"/>
                <a:gd name="T6" fmla="*/ 0 w 4789"/>
                <a:gd name="T7" fmla="*/ 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2646">
                  <a:moveTo>
                    <a:pt x="0" y="0"/>
                  </a:moveTo>
                  <a:lnTo>
                    <a:pt x="878" y="2646"/>
                  </a:lnTo>
                  <a:lnTo>
                    <a:pt x="4789" y="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286"/>
            <p:cNvSpPr>
              <a:spLocks/>
            </p:cNvSpPr>
            <p:nvPr/>
          </p:nvSpPr>
          <p:spPr bwMode="auto">
            <a:xfrm>
              <a:off x="7618413" y="2597182"/>
              <a:ext cx="1017060" cy="1176202"/>
            </a:xfrm>
            <a:custGeom>
              <a:avLst/>
              <a:gdLst>
                <a:gd name="T0" fmla="*/ 80 w 3198"/>
                <a:gd name="T1" fmla="*/ 1512 h 3701"/>
                <a:gd name="T2" fmla="*/ 0 w 3198"/>
                <a:gd name="T3" fmla="*/ 3701 h 3701"/>
                <a:gd name="T4" fmla="*/ 3198 w 3198"/>
                <a:gd name="T5" fmla="*/ 2372 h 3701"/>
                <a:gd name="T6" fmla="*/ 1766 w 3198"/>
                <a:gd name="T7" fmla="*/ 0 h 3701"/>
                <a:gd name="T8" fmla="*/ 80 w 3198"/>
                <a:gd name="T9" fmla="*/ 1512 h 3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8" h="3701">
                  <a:moveTo>
                    <a:pt x="80" y="1512"/>
                  </a:moveTo>
                  <a:lnTo>
                    <a:pt x="0" y="3701"/>
                  </a:lnTo>
                  <a:lnTo>
                    <a:pt x="3198" y="2372"/>
                  </a:lnTo>
                  <a:lnTo>
                    <a:pt x="1766" y="0"/>
                  </a:lnTo>
                  <a:lnTo>
                    <a:pt x="80" y="1512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287"/>
            <p:cNvSpPr>
              <a:spLocks/>
            </p:cNvSpPr>
            <p:nvPr/>
          </p:nvSpPr>
          <p:spPr bwMode="auto">
            <a:xfrm>
              <a:off x="6973216" y="4371021"/>
              <a:ext cx="924889" cy="772479"/>
            </a:xfrm>
            <a:custGeom>
              <a:avLst/>
              <a:gdLst>
                <a:gd name="T0" fmla="*/ 2910 w 2910"/>
                <a:gd name="T1" fmla="*/ 764 h 2428"/>
                <a:gd name="T2" fmla="*/ 0 w 2910"/>
                <a:gd name="T3" fmla="*/ 0 h 2428"/>
                <a:gd name="T4" fmla="*/ 484 w 2910"/>
                <a:gd name="T5" fmla="*/ 2428 h 2428"/>
                <a:gd name="T6" fmla="*/ 2416 w 2910"/>
                <a:gd name="T7" fmla="*/ 2428 h 2428"/>
                <a:gd name="T8" fmla="*/ 2910 w 2910"/>
                <a:gd name="T9" fmla="*/ 764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0" h="2428">
                  <a:moveTo>
                    <a:pt x="2910" y="764"/>
                  </a:moveTo>
                  <a:lnTo>
                    <a:pt x="0" y="0"/>
                  </a:lnTo>
                  <a:lnTo>
                    <a:pt x="484" y="2428"/>
                  </a:lnTo>
                  <a:lnTo>
                    <a:pt x="2416" y="2428"/>
                  </a:lnTo>
                  <a:lnTo>
                    <a:pt x="2910" y="76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288"/>
            <p:cNvSpPr>
              <a:spLocks/>
            </p:cNvSpPr>
            <p:nvPr/>
          </p:nvSpPr>
          <p:spPr bwMode="auto">
            <a:xfrm>
              <a:off x="6917596" y="3650996"/>
              <a:ext cx="980510" cy="963214"/>
            </a:xfrm>
            <a:custGeom>
              <a:avLst/>
              <a:gdLst>
                <a:gd name="T0" fmla="*/ 171 w 3081"/>
                <a:gd name="T1" fmla="*/ 2266 h 3030"/>
                <a:gd name="T2" fmla="*/ 3081 w 3081"/>
                <a:gd name="T3" fmla="*/ 3030 h 3030"/>
                <a:gd name="T4" fmla="*/ 2203 w 3081"/>
                <a:gd name="T5" fmla="*/ 384 h 3030"/>
                <a:gd name="T6" fmla="*/ 0 w 3081"/>
                <a:gd name="T7" fmla="*/ 0 h 3030"/>
                <a:gd name="T8" fmla="*/ 171 w 3081"/>
                <a:gd name="T9" fmla="*/ 226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1" h="3030">
                  <a:moveTo>
                    <a:pt x="171" y="2266"/>
                  </a:moveTo>
                  <a:lnTo>
                    <a:pt x="3081" y="3030"/>
                  </a:lnTo>
                  <a:lnTo>
                    <a:pt x="2203" y="384"/>
                  </a:lnTo>
                  <a:lnTo>
                    <a:pt x="0" y="0"/>
                  </a:lnTo>
                  <a:lnTo>
                    <a:pt x="171" y="2266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289"/>
            <p:cNvSpPr>
              <a:spLocks/>
            </p:cNvSpPr>
            <p:nvPr/>
          </p:nvSpPr>
          <p:spPr bwMode="auto">
            <a:xfrm>
              <a:off x="7740778" y="4350359"/>
              <a:ext cx="1400047" cy="793142"/>
            </a:xfrm>
            <a:custGeom>
              <a:avLst/>
              <a:gdLst>
                <a:gd name="T0" fmla="*/ 494 w 4405"/>
                <a:gd name="T1" fmla="*/ 831 h 2495"/>
                <a:gd name="T2" fmla="*/ 0 w 4405"/>
                <a:gd name="T3" fmla="*/ 2495 h 2495"/>
                <a:gd name="T4" fmla="*/ 2202 w 4405"/>
                <a:gd name="T5" fmla="*/ 2495 h 2495"/>
                <a:gd name="T6" fmla="*/ 4405 w 4405"/>
                <a:gd name="T7" fmla="*/ 0 h 2495"/>
                <a:gd name="T8" fmla="*/ 494 w 4405"/>
                <a:gd name="T9" fmla="*/ 831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5" h="2495">
                  <a:moveTo>
                    <a:pt x="494" y="831"/>
                  </a:moveTo>
                  <a:lnTo>
                    <a:pt x="0" y="2495"/>
                  </a:lnTo>
                  <a:lnTo>
                    <a:pt x="2202" y="2495"/>
                  </a:lnTo>
                  <a:lnTo>
                    <a:pt x="4405" y="0"/>
                  </a:lnTo>
                  <a:lnTo>
                    <a:pt x="494" y="83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290"/>
            <p:cNvSpPr>
              <a:spLocks/>
            </p:cNvSpPr>
            <p:nvPr/>
          </p:nvSpPr>
          <p:spPr bwMode="auto">
            <a:xfrm>
              <a:off x="6340732" y="4371021"/>
              <a:ext cx="785043" cy="772479"/>
            </a:xfrm>
            <a:custGeom>
              <a:avLst/>
              <a:gdLst>
                <a:gd name="T0" fmla="*/ 2471 w 2471"/>
                <a:gd name="T1" fmla="*/ 2428 h 2428"/>
                <a:gd name="T2" fmla="*/ 1987 w 2471"/>
                <a:gd name="T3" fmla="*/ 0 h 2428"/>
                <a:gd name="T4" fmla="*/ 0 w 2471"/>
                <a:gd name="T5" fmla="*/ 2428 h 2428"/>
                <a:gd name="T6" fmla="*/ 2471 w 2471"/>
                <a:gd name="T7" fmla="*/ 2428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1" h="2428">
                  <a:moveTo>
                    <a:pt x="2471" y="2428"/>
                  </a:moveTo>
                  <a:lnTo>
                    <a:pt x="1987" y="0"/>
                  </a:lnTo>
                  <a:lnTo>
                    <a:pt x="0" y="2428"/>
                  </a:lnTo>
                  <a:lnTo>
                    <a:pt x="2471" y="2428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291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2203 w 2203"/>
                <a:gd name="T1" fmla="*/ 2495 h 2495"/>
                <a:gd name="T2" fmla="*/ 2203 w 2203"/>
                <a:gd name="T3" fmla="*/ 0 h 2495"/>
                <a:gd name="T4" fmla="*/ 0 w 2203"/>
                <a:gd name="T5" fmla="*/ 2495 h 2495"/>
                <a:gd name="T6" fmla="*/ 2203 w 2203"/>
                <a:gd name="T7" fmla="*/ 2495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3" h="2495">
                  <a:moveTo>
                    <a:pt x="2203" y="2495"/>
                  </a:moveTo>
                  <a:lnTo>
                    <a:pt x="2203" y="0"/>
                  </a:lnTo>
                  <a:lnTo>
                    <a:pt x="0" y="2495"/>
                  </a:lnTo>
                  <a:lnTo>
                    <a:pt x="2203" y="249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292"/>
            <p:cNvSpPr>
              <a:spLocks/>
            </p:cNvSpPr>
            <p:nvPr/>
          </p:nvSpPr>
          <p:spPr bwMode="auto">
            <a:xfrm>
              <a:off x="7618413" y="3350587"/>
              <a:ext cx="1522411" cy="999772"/>
            </a:xfrm>
            <a:custGeom>
              <a:avLst/>
              <a:gdLst>
                <a:gd name="T0" fmla="*/ 0 w 4789"/>
                <a:gd name="T1" fmla="*/ 1329 h 3144"/>
                <a:gd name="T2" fmla="*/ 4789 w 4789"/>
                <a:gd name="T3" fmla="*/ 3144 h 3144"/>
                <a:gd name="T4" fmla="*/ 3198 w 4789"/>
                <a:gd name="T5" fmla="*/ 0 h 3144"/>
                <a:gd name="T6" fmla="*/ 0 w 4789"/>
                <a:gd name="T7" fmla="*/ 1329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3144">
                  <a:moveTo>
                    <a:pt x="0" y="1329"/>
                  </a:moveTo>
                  <a:lnTo>
                    <a:pt x="4789" y="3144"/>
                  </a:lnTo>
                  <a:lnTo>
                    <a:pt x="3198" y="0"/>
                  </a:lnTo>
                  <a:lnTo>
                    <a:pt x="0" y="132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293"/>
            <p:cNvSpPr>
              <a:spLocks/>
            </p:cNvSpPr>
            <p:nvPr/>
          </p:nvSpPr>
          <p:spPr bwMode="auto">
            <a:xfrm>
              <a:off x="8622758" y="2551088"/>
              <a:ext cx="521242" cy="1799271"/>
            </a:xfrm>
            <a:custGeom>
              <a:avLst/>
              <a:gdLst>
                <a:gd name="T0" fmla="*/ 0 w 1591"/>
                <a:gd name="T1" fmla="*/ 2517 h 5661"/>
                <a:gd name="T2" fmla="*/ 1591 w 1591"/>
                <a:gd name="T3" fmla="*/ 5661 h 5661"/>
                <a:gd name="T4" fmla="*/ 1591 w 1591"/>
                <a:gd name="T5" fmla="*/ 0 h 5661"/>
                <a:gd name="T6" fmla="*/ 0 w 1591"/>
                <a:gd name="T7" fmla="*/ 2517 h 5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1" h="5661">
                  <a:moveTo>
                    <a:pt x="0" y="2517"/>
                  </a:moveTo>
                  <a:lnTo>
                    <a:pt x="1591" y="5661"/>
                  </a:lnTo>
                  <a:lnTo>
                    <a:pt x="1591" y="0"/>
                  </a:lnTo>
                  <a:lnTo>
                    <a:pt x="0" y="251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294"/>
            <p:cNvSpPr>
              <a:spLocks/>
            </p:cNvSpPr>
            <p:nvPr/>
          </p:nvSpPr>
          <p:spPr bwMode="auto">
            <a:xfrm>
              <a:off x="4398783" y="2339689"/>
              <a:ext cx="1697218" cy="856721"/>
            </a:xfrm>
            <a:custGeom>
              <a:avLst/>
              <a:gdLst>
                <a:gd name="T0" fmla="*/ 5342 w 5342"/>
                <a:gd name="T1" fmla="*/ 2698 h 2698"/>
                <a:gd name="T2" fmla="*/ 3603 w 5342"/>
                <a:gd name="T3" fmla="*/ 0 h 2698"/>
                <a:gd name="T4" fmla="*/ 0 w 5342"/>
                <a:gd name="T5" fmla="*/ 1092 h 2698"/>
                <a:gd name="T6" fmla="*/ 5342 w 5342"/>
                <a:gd name="T7" fmla="*/ 2698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698">
                  <a:moveTo>
                    <a:pt x="5342" y="2698"/>
                  </a:moveTo>
                  <a:lnTo>
                    <a:pt x="3603" y="0"/>
                  </a:lnTo>
                  <a:lnTo>
                    <a:pt x="0" y="1092"/>
                  </a:lnTo>
                  <a:lnTo>
                    <a:pt x="5342" y="2698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295"/>
            <p:cNvSpPr>
              <a:spLocks/>
            </p:cNvSpPr>
            <p:nvPr/>
          </p:nvSpPr>
          <p:spPr bwMode="auto">
            <a:xfrm>
              <a:off x="6529842" y="1850135"/>
              <a:ext cx="1113999" cy="1227065"/>
            </a:xfrm>
            <a:custGeom>
              <a:avLst/>
              <a:gdLst>
                <a:gd name="T0" fmla="*/ 0 w 3506"/>
                <a:gd name="T1" fmla="*/ 1997 h 3859"/>
                <a:gd name="T2" fmla="*/ 3506 w 3506"/>
                <a:gd name="T3" fmla="*/ 3859 h 3859"/>
                <a:gd name="T4" fmla="*/ 2148 w 3506"/>
                <a:gd name="T5" fmla="*/ 0 h 3859"/>
                <a:gd name="T6" fmla="*/ 0 w 3506"/>
                <a:gd name="T7" fmla="*/ 1997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06" h="3859">
                  <a:moveTo>
                    <a:pt x="0" y="1997"/>
                  </a:moveTo>
                  <a:lnTo>
                    <a:pt x="3506" y="3859"/>
                  </a:lnTo>
                  <a:lnTo>
                    <a:pt x="2148" y="0"/>
                  </a:lnTo>
                  <a:lnTo>
                    <a:pt x="0" y="1997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296"/>
            <p:cNvSpPr>
              <a:spLocks/>
            </p:cNvSpPr>
            <p:nvPr/>
          </p:nvSpPr>
          <p:spPr bwMode="auto">
            <a:xfrm>
              <a:off x="3070249" y="1"/>
              <a:ext cx="1250666" cy="537238"/>
            </a:xfrm>
            <a:custGeom>
              <a:avLst/>
              <a:gdLst>
                <a:gd name="T0" fmla="*/ 3136 w 3932"/>
                <a:gd name="T1" fmla="*/ 1691 h 1691"/>
                <a:gd name="T2" fmla="*/ 3932 w 3932"/>
                <a:gd name="T3" fmla="*/ 0 h 1691"/>
                <a:gd name="T4" fmla="*/ 0 w 3932"/>
                <a:gd name="T5" fmla="*/ 0 h 1691"/>
                <a:gd name="T6" fmla="*/ 3136 w 3932"/>
                <a:gd name="T7" fmla="*/ 1691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2" h="1691">
                  <a:moveTo>
                    <a:pt x="3136" y="1691"/>
                  </a:moveTo>
                  <a:lnTo>
                    <a:pt x="3932" y="0"/>
                  </a:lnTo>
                  <a:lnTo>
                    <a:pt x="0" y="0"/>
                  </a:lnTo>
                  <a:lnTo>
                    <a:pt x="3136" y="1691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297"/>
            <p:cNvSpPr>
              <a:spLocks/>
            </p:cNvSpPr>
            <p:nvPr/>
          </p:nvSpPr>
          <p:spPr bwMode="auto">
            <a:xfrm>
              <a:off x="1821173" y="1"/>
              <a:ext cx="1268146" cy="985466"/>
            </a:xfrm>
            <a:custGeom>
              <a:avLst/>
              <a:gdLst>
                <a:gd name="T0" fmla="*/ 3987 w 3988"/>
                <a:gd name="T1" fmla="*/ 3100 h 3100"/>
                <a:gd name="T2" fmla="*/ 3988 w 3988"/>
                <a:gd name="T3" fmla="*/ 3099 h 3100"/>
                <a:gd name="T4" fmla="*/ 3931 w 3988"/>
                <a:gd name="T5" fmla="*/ 0 h 3100"/>
                <a:gd name="T6" fmla="*/ 0 w 3988"/>
                <a:gd name="T7" fmla="*/ 0 h 3100"/>
                <a:gd name="T8" fmla="*/ 966 w 3988"/>
                <a:gd name="T9" fmla="*/ 989 h 3100"/>
                <a:gd name="T10" fmla="*/ 3987 w 3988"/>
                <a:gd name="T11" fmla="*/ 3100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8" h="3100">
                  <a:moveTo>
                    <a:pt x="3987" y="3100"/>
                  </a:moveTo>
                  <a:lnTo>
                    <a:pt x="3988" y="3099"/>
                  </a:lnTo>
                  <a:lnTo>
                    <a:pt x="3931" y="0"/>
                  </a:lnTo>
                  <a:lnTo>
                    <a:pt x="0" y="0"/>
                  </a:lnTo>
                  <a:lnTo>
                    <a:pt x="966" y="989"/>
                  </a:lnTo>
                  <a:lnTo>
                    <a:pt x="3987" y="310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298"/>
            <p:cNvSpPr>
              <a:spLocks/>
            </p:cNvSpPr>
            <p:nvPr/>
          </p:nvSpPr>
          <p:spPr bwMode="auto">
            <a:xfrm>
              <a:off x="3087730" y="985467"/>
              <a:ext cx="1052021" cy="1058582"/>
            </a:xfrm>
            <a:custGeom>
              <a:avLst/>
              <a:gdLst>
                <a:gd name="T0" fmla="*/ 1 w 3310"/>
                <a:gd name="T1" fmla="*/ 0 h 3331"/>
                <a:gd name="T2" fmla="*/ 0 w 3310"/>
                <a:gd name="T3" fmla="*/ 1 h 3331"/>
                <a:gd name="T4" fmla="*/ 1114 w 3310"/>
                <a:gd name="T5" fmla="*/ 3331 h 3331"/>
                <a:gd name="T6" fmla="*/ 3310 w 3310"/>
                <a:gd name="T7" fmla="*/ 930 h 3331"/>
                <a:gd name="T8" fmla="*/ 1 w 3310"/>
                <a:gd name="T9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0" h="3331">
                  <a:moveTo>
                    <a:pt x="1" y="0"/>
                  </a:moveTo>
                  <a:lnTo>
                    <a:pt x="0" y="1"/>
                  </a:lnTo>
                  <a:lnTo>
                    <a:pt x="1114" y="3331"/>
                  </a:lnTo>
                  <a:lnTo>
                    <a:pt x="3310" y="9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299"/>
            <p:cNvSpPr>
              <a:spLocks/>
            </p:cNvSpPr>
            <p:nvPr/>
          </p:nvSpPr>
          <p:spPr bwMode="auto">
            <a:xfrm>
              <a:off x="1625707" y="314714"/>
              <a:ext cx="1462023" cy="1325611"/>
            </a:xfrm>
            <a:custGeom>
              <a:avLst/>
              <a:gdLst>
                <a:gd name="T0" fmla="*/ 2901 w 4603"/>
                <a:gd name="T1" fmla="*/ 2846 h 4171"/>
                <a:gd name="T2" fmla="*/ 4603 w 4603"/>
                <a:gd name="T3" fmla="*/ 2111 h 4171"/>
                <a:gd name="T4" fmla="*/ 1582 w 4603"/>
                <a:gd name="T5" fmla="*/ 0 h 4171"/>
                <a:gd name="T6" fmla="*/ 0 w 4603"/>
                <a:gd name="T7" fmla="*/ 1381 h 4171"/>
                <a:gd name="T8" fmla="*/ 1336 w 4603"/>
                <a:gd name="T9" fmla="*/ 4171 h 4171"/>
                <a:gd name="T10" fmla="*/ 2901 w 4603"/>
                <a:gd name="T11" fmla="*/ 2846 h 4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3" h="4171">
                  <a:moveTo>
                    <a:pt x="2901" y="2846"/>
                  </a:moveTo>
                  <a:lnTo>
                    <a:pt x="4603" y="2111"/>
                  </a:lnTo>
                  <a:lnTo>
                    <a:pt x="1582" y="0"/>
                  </a:lnTo>
                  <a:lnTo>
                    <a:pt x="0" y="1381"/>
                  </a:lnTo>
                  <a:lnTo>
                    <a:pt x="1336" y="4171"/>
                  </a:lnTo>
                  <a:lnTo>
                    <a:pt x="2901" y="284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300"/>
            <p:cNvSpPr>
              <a:spLocks/>
            </p:cNvSpPr>
            <p:nvPr/>
          </p:nvSpPr>
          <p:spPr bwMode="auto">
            <a:xfrm>
              <a:off x="2050011" y="985467"/>
              <a:ext cx="1392100" cy="1058582"/>
            </a:xfrm>
            <a:custGeom>
              <a:avLst/>
              <a:gdLst>
                <a:gd name="T0" fmla="*/ 3267 w 4381"/>
                <a:gd name="T1" fmla="*/ 0 h 3330"/>
                <a:gd name="T2" fmla="*/ 1565 w 4381"/>
                <a:gd name="T3" fmla="*/ 735 h 3330"/>
                <a:gd name="T4" fmla="*/ 0 w 4381"/>
                <a:gd name="T5" fmla="*/ 2060 h 3330"/>
                <a:gd name="T6" fmla="*/ 4381 w 4381"/>
                <a:gd name="T7" fmla="*/ 3330 h 3330"/>
                <a:gd name="T8" fmla="*/ 3267 w 4381"/>
                <a:gd name="T9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33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  <a:lnTo>
                    <a:pt x="4381" y="3330"/>
                  </a:lnTo>
                  <a:lnTo>
                    <a:pt x="3267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301"/>
            <p:cNvSpPr>
              <a:spLocks/>
            </p:cNvSpPr>
            <p:nvPr/>
          </p:nvSpPr>
          <p:spPr bwMode="auto">
            <a:xfrm>
              <a:off x="3070249" y="1"/>
              <a:ext cx="996401" cy="985466"/>
            </a:xfrm>
            <a:custGeom>
              <a:avLst/>
              <a:gdLst>
                <a:gd name="T0" fmla="*/ 0 w 3136"/>
                <a:gd name="T1" fmla="*/ 0 h 3099"/>
                <a:gd name="T2" fmla="*/ 57 w 3136"/>
                <a:gd name="T3" fmla="*/ 3099 h 3099"/>
                <a:gd name="T4" fmla="*/ 3136 w 3136"/>
                <a:gd name="T5" fmla="*/ 1691 h 3099"/>
                <a:gd name="T6" fmla="*/ 0 w 3136"/>
                <a:gd name="T7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3099">
                  <a:moveTo>
                    <a:pt x="0" y="0"/>
                  </a:moveTo>
                  <a:lnTo>
                    <a:pt x="57" y="3099"/>
                  </a:lnTo>
                  <a:lnTo>
                    <a:pt x="3136" y="1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302"/>
            <p:cNvSpPr>
              <a:spLocks/>
            </p:cNvSpPr>
            <p:nvPr/>
          </p:nvSpPr>
          <p:spPr bwMode="auto">
            <a:xfrm>
              <a:off x="3089319" y="537239"/>
              <a:ext cx="1825940" cy="743868"/>
            </a:xfrm>
            <a:custGeom>
              <a:avLst/>
              <a:gdLst>
                <a:gd name="T0" fmla="*/ 3079 w 5745"/>
                <a:gd name="T1" fmla="*/ 0 h 2338"/>
                <a:gd name="T2" fmla="*/ 0 w 5745"/>
                <a:gd name="T3" fmla="*/ 1408 h 2338"/>
                <a:gd name="T4" fmla="*/ 3309 w 5745"/>
                <a:gd name="T5" fmla="*/ 2338 h 2338"/>
                <a:gd name="T6" fmla="*/ 5745 w 5745"/>
                <a:gd name="T7" fmla="*/ 979 h 2338"/>
                <a:gd name="T8" fmla="*/ 3079 w 5745"/>
                <a:gd name="T9" fmla="*/ 0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5" h="2338">
                  <a:moveTo>
                    <a:pt x="3079" y="0"/>
                  </a:moveTo>
                  <a:lnTo>
                    <a:pt x="0" y="1408"/>
                  </a:lnTo>
                  <a:lnTo>
                    <a:pt x="3309" y="2338"/>
                  </a:lnTo>
                  <a:lnTo>
                    <a:pt x="5745" y="97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303"/>
            <p:cNvSpPr>
              <a:spLocks/>
            </p:cNvSpPr>
            <p:nvPr/>
          </p:nvSpPr>
          <p:spPr bwMode="auto">
            <a:xfrm>
              <a:off x="3442111" y="1281107"/>
              <a:ext cx="1655900" cy="762942"/>
            </a:xfrm>
            <a:custGeom>
              <a:avLst/>
              <a:gdLst>
                <a:gd name="T0" fmla="*/ 2196 w 5210"/>
                <a:gd name="T1" fmla="*/ 0 h 2401"/>
                <a:gd name="T2" fmla="*/ 0 w 5210"/>
                <a:gd name="T3" fmla="*/ 2401 h 2401"/>
                <a:gd name="T4" fmla="*/ 5210 w 5210"/>
                <a:gd name="T5" fmla="*/ 1611 h 2401"/>
                <a:gd name="T6" fmla="*/ 2196 w 5210"/>
                <a:gd name="T7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401">
                  <a:moveTo>
                    <a:pt x="2196" y="0"/>
                  </a:moveTo>
                  <a:lnTo>
                    <a:pt x="0" y="2401"/>
                  </a:lnTo>
                  <a:lnTo>
                    <a:pt x="5210" y="1611"/>
                  </a:lnTo>
                  <a:lnTo>
                    <a:pt x="2196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4"/>
            <p:cNvSpPr>
              <a:spLocks/>
            </p:cNvSpPr>
            <p:nvPr/>
          </p:nvSpPr>
          <p:spPr bwMode="auto">
            <a:xfrm>
              <a:off x="3388080" y="2044049"/>
              <a:ext cx="1039308" cy="1308128"/>
            </a:xfrm>
            <a:custGeom>
              <a:avLst/>
              <a:gdLst>
                <a:gd name="T0" fmla="*/ 3178 w 3266"/>
                <a:gd name="T1" fmla="*/ 2019 h 4116"/>
                <a:gd name="T2" fmla="*/ 169 w 3266"/>
                <a:gd name="T3" fmla="*/ 0 h 4116"/>
                <a:gd name="T4" fmla="*/ 0 w 3266"/>
                <a:gd name="T5" fmla="*/ 3842 h 4116"/>
                <a:gd name="T6" fmla="*/ 3266 w 3266"/>
                <a:gd name="T7" fmla="*/ 4116 h 4116"/>
                <a:gd name="T8" fmla="*/ 3178 w 3266"/>
                <a:gd name="T9" fmla="*/ 2019 h 4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6" h="4116">
                  <a:moveTo>
                    <a:pt x="3178" y="2019"/>
                  </a:moveTo>
                  <a:lnTo>
                    <a:pt x="169" y="0"/>
                  </a:lnTo>
                  <a:lnTo>
                    <a:pt x="0" y="3842"/>
                  </a:lnTo>
                  <a:lnTo>
                    <a:pt x="3266" y="4116"/>
                  </a:lnTo>
                  <a:lnTo>
                    <a:pt x="3178" y="2019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305"/>
            <p:cNvSpPr>
              <a:spLocks/>
            </p:cNvSpPr>
            <p:nvPr/>
          </p:nvSpPr>
          <p:spPr bwMode="auto">
            <a:xfrm>
              <a:off x="3442111" y="1792914"/>
              <a:ext cx="1655900" cy="893278"/>
            </a:xfrm>
            <a:custGeom>
              <a:avLst/>
              <a:gdLst>
                <a:gd name="T0" fmla="*/ 0 w 5210"/>
                <a:gd name="T1" fmla="*/ 790 h 2809"/>
                <a:gd name="T2" fmla="*/ 3009 w 5210"/>
                <a:gd name="T3" fmla="*/ 2809 h 2809"/>
                <a:gd name="T4" fmla="*/ 5210 w 5210"/>
                <a:gd name="T5" fmla="*/ 0 h 2809"/>
                <a:gd name="T6" fmla="*/ 0 w 5210"/>
                <a:gd name="T7" fmla="*/ 790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809">
                  <a:moveTo>
                    <a:pt x="0" y="790"/>
                  </a:moveTo>
                  <a:lnTo>
                    <a:pt x="3009" y="2809"/>
                  </a:lnTo>
                  <a:lnTo>
                    <a:pt x="5210" y="0"/>
                  </a:lnTo>
                  <a:lnTo>
                    <a:pt x="0" y="79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306"/>
            <p:cNvSpPr>
              <a:spLocks/>
            </p:cNvSpPr>
            <p:nvPr/>
          </p:nvSpPr>
          <p:spPr bwMode="auto">
            <a:xfrm>
              <a:off x="780276" y="1"/>
              <a:ext cx="1347604" cy="952088"/>
            </a:xfrm>
            <a:custGeom>
              <a:avLst/>
              <a:gdLst>
                <a:gd name="T0" fmla="*/ 4241 w 4241"/>
                <a:gd name="T1" fmla="*/ 989 h 2994"/>
                <a:gd name="T2" fmla="*/ 3275 w 4241"/>
                <a:gd name="T3" fmla="*/ 0 h 2994"/>
                <a:gd name="T4" fmla="*/ 1995 w 4241"/>
                <a:gd name="T5" fmla="*/ 0 h 2994"/>
                <a:gd name="T6" fmla="*/ 0 w 4241"/>
                <a:gd name="T7" fmla="*/ 2994 h 2994"/>
                <a:gd name="T8" fmla="*/ 2659 w 4241"/>
                <a:gd name="T9" fmla="*/ 2370 h 2994"/>
                <a:gd name="T10" fmla="*/ 4241 w 4241"/>
                <a:gd name="T11" fmla="*/ 989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1" h="2994">
                  <a:moveTo>
                    <a:pt x="4241" y="989"/>
                  </a:moveTo>
                  <a:lnTo>
                    <a:pt x="3275" y="0"/>
                  </a:lnTo>
                  <a:lnTo>
                    <a:pt x="1995" y="0"/>
                  </a:lnTo>
                  <a:lnTo>
                    <a:pt x="0" y="2994"/>
                  </a:lnTo>
                  <a:lnTo>
                    <a:pt x="2659" y="2370"/>
                  </a:lnTo>
                  <a:lnTo>
                    <a:pt x="4241" y="989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307"/>
            <p:cNvSpPr>
              <a:spLocks/>
            </p:cNvSpPr>
            <p:nvPr/>
          </p:nvSpPr>
          <p:spPr bwMode="auto">
            <a:xfrm>
              <a:off x="0" y="1"/>
              <a:ext cx="780276" cy="952088"/>
            </a:xfrm>
            <a:custGeom>
              <a:avLst/>
              <a:gdLst>
                <a:gd name="T0" fmla="*/ 1101 w 2454"/>
                <a:gd name="T1" fmla="*/ 0 h 2994"/>
                <a:gd name="T2" fmla="*/ 0 w 2454"/>
                <a:gd name="T3" fmla="*/ 0 h 2994"/>
                <a:gd name="T4" fmla="*/ 0 w 2454"/>
                <a:gd name="T5" fmla="*/ 2045 h 2994"/>
                <a:gd name="T6" fmla="*/ 2454 w 2454"/>
                <a:gd name="T7" fmla="*/ 2994 h 2994"/>
                <a:gd name="T8" fmla="*/ 1101 w 2454"/>
                <a:gd name="T9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4" h="2994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  <a:lnTo>
                    <a:pt x="2454" y="299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308"/>
            <p:cNvSpPr>
              <a:spLocks/>
            </p:cNvSpPr>
            <p:nvPr/>
          </p:nvSpPr>
          <p:spPr bwMode="auto">
            <a:xfrm>
              <a:off x="349614" y="1"/>
              <a:ext cx="1064734" cy="952088"/>
            </a:xfrm>
            <a:custGeom>
              <a:avLst/>
              <a:gdLst>
                <a:gd name="T0" fmla="*/ 0 w 3348"/>
                <a:gd name="T1" fmla="*/ 0 h 2994"/>
                <a:gd name="T2" fmla="*/ 1353 w 3348"/>
                <a:gd name="T3" fmla="*/ 2994 h 2994"/>
                <a:gd name="T4" fmla="*/ 3348 w 3348"/>
                <a:gd name="T5" fmla="*/ 0 h 2994"/>
                <a:gd name="T6" fmla="*/ 0 w 3348"/>
                <a:gd name="T7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8" h="2994">
                  <a:moveTo>
                    <a:pt x="0" y="0"/>
                  </a:moveTo>
                  <a:lnTo>
                    <a:pt x="1353" y="2994"/>
                  </a:lnTo>
                  <a:lnTo>
                    <a:pt x="33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309"/>
            <p:cNvSpPr>
              <a:spLocks/>
            </p:cNvSpPr>
            <p:nvPr/>
          </p:nvSpPr>
          <p:spPr bwMode="auto">
            <a:xfrm>
              <a:off x="0" y="650091"/>
              <a:ext cx="824772" cy="1039508"/>
            </a:xfrm>
            <a:custGeom>
              <a:avLst/>
              <a:gdLst>
                <a:gd name="T0" fmla="*/ 2454 w 2592"/>
                <a:gd name="T1" fmla="*/ 949 h 3269"/>
                <a:gd name="T2" fmla="*/ 0 w 2592"/>
                <a:gd name="T3" fmla="*/ 0 h 3269"/>
                <a:gd name="T4" fmla="*/ 0 w 2592"/>
                <a:gd name="T5" fmla="*/ 2269 h 3269"/>
                <a:gd name="T6" fmla="*/ 2592 w 2592"/>
                <a:gd name="T7" fmla="*/ 3269 h 3269"/>
                <a:gd name="T8" fmla="*/ 2454 w 2592"/>
                <a:gd name="T9" fmla="*/ 949 h 3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3269">
                  <a:moveTo>
                    <a:pt x="2454" y="949"/>
                  </a:moveTo>
                  <a:lnTo>
                    <a:pt x="0" y="0"/>
                  </a:lnTo>
                  <a:lnTo>
                    <a:pt x="0" y="2269"/>
                  </a:lnTo>
                  <a:lnTo>
                    <a:pt x="2592" y="3269"/>
                  </a:lnTo>
                  <a:lnTo>
                    <a:pt x="2454" y="94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310"/>
            <p:cNvSpPr>
              <a:spLocks/>
            </p:cNvSpPr>
            <p:nvPr/>
          </p:nvSpPr>
          <p:spPr bwMode="auto">
            <a:xfrm>
              <a:off x="0" y="1371707"/>
              <a:ext cx="824772" cy="842415"/>
            </a:xfrm>
            <a:custGeom>
              <a:avLst/>
              <a:gdLst>
                <a:gd name="T0" fmla="*/ 0 w 2592"/>
                <a:gd name="T1" fmla="*/ 2652 h 2652"/>
                <a:gd name="T2" fmla="*/ 2592 w 2592"/>
                <a:gd name="T3" fmla="*/ 1000 h 2652"/>
                <a:gd name="T4" fmla="*/ 0 w 2592"/>
                <a:gd name="T5" fmla="*/ 0 h 2652"/>
                <a:gd name="T6" fmla="*/ 0 w 2592"/>
                <a:gd name="T7" fmla="*/ 2652 h 2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2" h="2652">
                  <a:moveTo>
                    <a:pt x="0" y="2652"/>
                  </a:moveTo>
                  <a:lnTo>
                    <a:pt x="2592" y="1000"/>
                  </a:lnTo>
                  <a:lnTo>
                    <a:pt x="0" y="0"/>
                  </a:lnTo>
                  <a:lnTo>
                    <a:pt x="0" y="2652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311"/>
            <p:cNvSpPr>
              <a:spLocks/>
            </p:cNvSpPr>
            <p:nvPr/>
          </p:nvSpPr>
          <p:spPr bwMode="auto">
            <a:xfrm>
              <a:off x="0" y="1689600"/>
              <a:ext cx="1156905" cy="1284285"/>
            </a:xfrm>
            <a:custGeom>
              <a:avLst/>
              <a:gdLst>
                <a:gd name="T0" fmla="*/ 2592 w 3640"/>
                <a:gd name="T1" fmla="*/ 0 h 4042"/>
                <a:gd name="T2" fmla="*/ 0 w 3640"/>
                <a:gd name="T3" fmla="*/ 1652 h 4042"/>
                <a:gd name="T4" fmla="*/ 1371 w 3640"/>
                <a:gd name="T5" fmla="*/ 4042 h 4042"/>
                <a:gd name="T6" fmla="*/ 3640 w 3640"/>
                <a:gd name="T7" fmla="*/ 3112 h 4042"/>
                <a:gd name="T8" fmla="*/ 2592 w 3640"/>
                <a:gd name="T9" fmla="*/ 0 h 4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0" h="4042">
                  <a:moveTo>
                    <a:pt x="2592" y="0"/>
                  </a:moveTo>
                  <a:lnTo>
                    <a:pt x="0" y="1652"/>
                  </a:lnTo>
                  <a:lnTo>
                    <a:pt x="1371" y="4042"/>
                  </a:lnTo>
                  <a:lnTo>
                    <a:pt x="3640" y="3112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312"/>
            <p:cNvSpPr>
              <a:spLocks/>
            </p:cNvSpPr>
            <p:nvPr/>
          </p:nvSpPr>
          <p:spPr bwMode="auto">
            <a:xfrm>
              <a:off x="1156905" y="2654403"/>
              <a:ext cx="894695" cy="839236"/>
            </a:xfrm>
            <a:custGeom>
              <a:avLst/>
              <a:gdLst>
                <a:gd name="T0" fmla="*/ 2816 w 2816"/>
                <a:gd name="T1" fmla="*/ 1 h 2636"/>
                <a:gd name="T2" fmla="*/ 2815 w 2816"/>
                <a:gd name="T3" fmla="*/ 0 h 2636"/>
                <a:gd name="T4" fmla="*/ 0 w 2816"/>
                <a:gd name="T5" fmla="*/ 75 h 2636"/>
                <a:gd name="T6" fmla="*/ 1129 w 2816"/>
                <a:gd name="T7" fmla="*/ 2636 h 2636"/>
                <a:gd name="T8" fmla="*/ 2816 w 2816"/>
                <a:gd name="T9" fmla="*/ 1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6" h="2636">
                  <a:moveTo>
                    <a:pt x="2816" y="1"/>
                  </a:moveTo>
                  <a:lnTo>
                    <a:pt x="2815" y="0"/>
                  </a:lnTo>
                  <a:lnTo>
                    <a:pt x="0" y="75"/>
                  </a:lnTo>
                  <a:lnTo>
                    <a:pt x="1129" y="2636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313"/>
            <p:cNvSpPr>
              <a:spLocks/>
            </p:cNvSpPr>
            <p:nvPr/>
          </p:nvSpPr>
          <p:spPr bwMode="auto">
            <a:xfrm>
              <a:off x="2051601" y="2654403"/>
              <a:ext cx="1336481" cy="1138055"/>
            </a:xfrm>
            <a:custGeom>
              <a:avLst/>
              <a:gdLst>
                <a:gd name="T0" fmla="*/ 0 w 4206"/>
                <a:gd name="T1" fmla="*/ 0 h 3576"/>
                <a:gd name="T2" fmla="*/ 1 w 4206"/>
                <a:gd name="T3" fmla="*/ 1 h 3576"/>
                <a:gd name="T4" fmla="*/ 865 w 4206"/>
                <a:gd name="T5" fmla="*/ 3576 h 3576"/>
                <a:gd name="T6" fmla="*/ 4206 w 4206"/>
                <a:gd name="T7" fmla="*/ 1921 h 3576"/>
                <a:gd name="T8" fmla="*/ 1 w 4206"/>
                <a:gd name="T9" fmla="*/ 0 h 3576"/>
                <a:gd name="T10" fmla="*/ 0 w 4206"/>
                <a:gd name="T11" fmla="*/ 0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6" h="3576">
                  <a:moveTo>
                    <a:pt x="0" y="0"/>
                  </a:moveTo>
                  <a:lnTo>
                    <a:pt x="1" y="1"/>
                  </a:lnTo>
                  <a:lnTo>
                    <a:pt x="865" y="3576"/>
                  </a:lnTo>
                  <a:lnTo>
                    <a:pt x="4206" y="192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314"/>
            <p:cNvSpPr>
              <a:spLocks/>
            </p:cNvSpPr>
            <p:nvPr/>
          </p:nvSpPr>
          <p:spPr bwMode="auto">
            <a:xfrm>
              <a:off x="2051601" y="2654403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315"/>
            <p:cNvSpPr>
              <a:spLocks/>
            </p:cNvSpPr>
            <p:nvPr/>
          </p:nvSpPr>
          <p:spPr bwMode="auto">
            <a:xfrm>
              <a:off x="2050011" y="1640326"/>
              <a:ext cx="1392100" cy="1014077"/>
            </a:xfrm>
            <a:custGeom>
              <a:avLst/>
              <a:gdLst>
                <a:gd name="T0" fmla="*/ 6 w 4381"/>
                <a:gd name="T1" fmla="*/ 3191 h 3191"/>
                <a:gd name="T2" fmla="*/ 7 w 4381"/>
                <a:gd name="T3" fmla="*/ 3191 h 3191"/>
                <a:gd name="T4" fmla="*/ 4381 w 4381"/>
                <a:gd name="T5" fmla="*/ 1270 h 3191"/>
                <a:gd name="T6" fmla="*/ 0 w 4381"/>
                <a:gd name="T7" fmla="*/ 0 h 3191"/>
                <a:gd name="T8" fmla="*/ 6 w 4381"/>
                <a:gd name="T9" fmla="*/ 3191 h 3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191">
                  <a:moveTo>
                    <a:pt x="6" y="3191"/>
                  </a:moveTo>
                  <a:lnTo>
                    <a:pt x="7" y="3191"/>
                  </a:lnTo>
                  <a:lnTo>
                    <a:pt x="4381" y="1270"/>
                  </a:lnTo>
                  <a:lnTo>
                    <a:pt x="0" y="0"/>
                  </a:lnTo>
                  <a:lnTo>
                    <a:pt x="6" y="319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316"/>
            <p:cNvSpPr>
              <a:spLocks/>
            </p:cNvSpPr>
            <p:nvPr/>
          </p:nvSpPr>
          <p:spPr bwMode="auto">
            <a:xfrm>
              <a:off x="1156905" y="1640326"/>
              <a:ext cx="894695" cy="1037919"/>
            </a:xfrm>
            <a:custGeom>
              <a:avLst/>
              <a:gdLst>
                <a:gd name="T0" fmla="*/ 2815 w 2815"/>
                <a:gd name="T1" fmla="*/ 3191 h 3266"/>
                <a:gd name="T2" fmla="*/ 2809 w 2815"/>
                <a:gd name="T3" fmla="*/ 0 h 3266"/>
                <a:gd name="T4" fmla="*/ 0 w 2815"/>
                <a:gd name="T5" fmla="*/ 3266 h 3266"/>
                <a:gd name="T6" fmla="*/ 2815 w 2815"/>
                <a:gd name="T7" fmla="*/ 3191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5" h="3266">
                  <a:moveTo>
                    <a:pt x="2815" y="3191"/>
                  </a:moveTo>
                  <a:lnTo>
                    <a:pt x="2809" y="0"/>
                  </a:lnTo>
                  <a:lnTo>
                    <a:pt x="0" y="3266"/>
                  </a:lnTo>
                  <a:lnTo>
                    <a:pt x="2815" y="319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317"/>
            <p:cNvSpPr>
              <a:spLocks/>
            </p:cNvSpPr>
            <p:nvPr/>
          </p:nvSpPr>
          <p:spPr bwMode="auto">
            <a:xfrm>
              <a:off x="824772" y="1640326"/>
              <a:ext cx="1225240" cy="1037919"/>
            </a:xfrm>
            <a:custGeom>
              <a:avLst/>
              <a:gdLst>
                <a:gd name="T0" fmla="*/ 1048 w 3857"/>
                <a:gd name="T1" fmla="*/ 3266 h 3266"/>
                <a:gd name="T2" fmla="*/ 3857 w 3857"/>
                <a:gd name="T3" fmla="*/ 0 h 3266"/>
                <a:gd name="T4" fmla="*/ 0 w 3857"/>
                <a:gd name="T5" fmla="*/ 154 h 3266"/>
                <a:gd name="T6" fmla="*/ 1048 w 3857"/>
                <a:gd name="T7" fmla="*/ 326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7" h="3266">
                  <a:moveTo>
                    <a:pt x="1048" y="3266"/>
                  </a:moveTo>
                  <a:lnTo>
                    <a:pt x="3857" y="0"/>
                  </a:lnTo>
                  <a:lnTo>
                    <a:pt x="0" y="154"/>
                  </a:lnTo>
                  <a:lnTo>
                    <a:pt x="1048" y="326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318"/>
            <p:cNvSpPr>
              <a:spLocks/>
            </p:cNvSpPr>
            <p:nvPr/>
          </p:nvSpPr>
          <p:spPr bwMode="auto">
            <a:xfrm>
              <a:off x="780276" y="753406"/>
              <a:ext cx="1269736" cy="936194"/>
            </a:xfrm>
            <a:custGeom>
              <a:avLst/>
              <a:gdLst>
                <a:gd name="T0" fmla="*/ 3995 w 3995"/>
                <a:gd name="T1" fmla="*/ 2790 h 2944"/>
                <a:gd name="T2" fmla="*/ 2659 w 3995"/>
                <a:gd name="T3" fmla="*/ 0 h 2944"/>
                <a:gd name="T4" fmla="*/ 0 w 3995"/>
                <a:gd name="T5" fmla="*/ 624 h 2944"/>
                <a:gd name="T6" fmla="*/ 138 w 3995"/>
                <a:gd name="T7" fmla="*/ 2944 h 2944"/>
                <a:gd name="T8" fmla="*/ 3995 w 3995"/>
                <a:gd name="T9" fmla="*/ 279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5" h="2944">
                  <a:moveTo>
                    <a:pt x="3995" y="2790"/>
                  </a:moveTo>
                  <a:lnTo>
                    <a:pt x="2659" y="0"/>
                  </a:lnTo>
                  <a:lnTo>
                    <a:pt x="0" y="624"/>
                  </a:lnTo>
                  <a:lnTo>
                    <a:pt x="138" y="2944"/>
                  </a:lnTo>
                  <a:lnTo>
                    <a:pt x="3995" y="279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319"/>
            <p:cNvSpPr>
              <a:spLocks/>
            </p:cNvSpPr>
            <p:nvPr/>
          </p:nvSpPr>
          <p:spPr bwMode="auto">
            <a:xfrm>
              <a:off x="435429" y="2678245"/>
              <a:ext cx="1080626" cy="1441643"/>
            </a:xfrm>
            <a:custGeom>
              <a:avLst/>
              <a:gdLst>
                <a:gd name="T0" fmla="*/ 0 w 3398"/>
                <a:gd name="T1" fmla="*/ 930 h 4535"/>
                <a:gd name="T2" fmla="*/ 1124 w 3398"/>
                <a:gd name="T3" fmla="*/ 4535 h 4535"/>
                <a:gd name="T4" fmla="*/ 3398 w 3398"/>
                <a:gd name="T5" fmla="*/ 2561 h 4535"/>
                <a:gd name="T6" fmla="*/ 2269 w 3398"/>
                <a:gd name="T7" fmla="*/ 0 h 4535"/>
                <a:gd name="T8" fmla="*/ 0 w 3398"/>
                <a:gd name="T9" fmla="*/ 930 h 4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8" h="4535">
                  <a:moveTo>
                    <a:pt x="0" y="930"/>
                  </a:moveTo>
                  <a:lnTo>
                    <a:pt x="1124" y="4535"/>
                  </a:lnTo>
                  <a:lnTo>
                    <a:pt x="3398" y="2561"/>
                  </a:lnTo>
                  <a:lnTo>
                    <a:pt x="2269" y="0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320"/>
            <p:cNvSpPr>
              <a:spLocks/>
            </p:cNvSpPr>
            <p:nvPr/>
          </p:nvSpPr>
          <p:spPr bwMode="auto">
            <a:xfrm>
              <a:off x="0" y="2973885"/>
              <a:ext cx="792989" cy="1146003"/>
            </a:xfrm>
            <a:custGeom>
              <a:avLst/>
              <a:gdLst>
                <a:gd name="T0" fmla="*/ 1371 w 2495"/>
                <a:gd name="T1" fmla="*/ 0 h 3605"/>
                <a:gd name="T2" fmla="*/ 0 w 2495"/>
                <a:gd name="T3" fmla="*/ 1203 h 3605"/>
                <a:gd name="T4" fmla="*/ 0 w 2495"/>
                <a:gd name="T5" fmla="*/ 3203 h 3605"/>
                <a:gd name="T6" fmla="*/ 2495 w 2495"/>
                <a:gd name="T7" fmla="*/ 3605 h 3605"/>
                <a:gd name="T8" fmla="*/ 1371 w 2495"/>
                <a:gd name="T9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5" h="3605">
                  <a:moveTo>
                    <a:pt x="1371" y="0"/>
                  </a:moveTo>
                  <a:lnTo>
                    <a:pt x="0" y="1203"/>
                  </a:lnTo>
                  <a:lnTo>
                    <a:pt x="0" y="3203"/>
                  </a:lnTo>
                  <a:lnTo>
                    <a:pt x="2495" y="3605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321"/>
            <p:cNvSpPr>
              <a:spLocks/>
            </p:cNvSpPr>
            <p:nvPr/>
          </p:nvSpPr>
          <p:spPr bwMode="auto">
            <a:xfrm>
              <a:off x="0" y="2214122"/>
              <a:ext cx="435429" cy="1142824"/>
            </a:xfrm>
            <a:custGeom>
              <a:avLst/>
              <a:gdLst>
                <a:gd name="T0" fmla="*/ 0 w 1371"/>
                <a:gd name="T1" fmla="*/ 3593 h 3593"/>
                <a:gd name="T2" fmla="*/ 1371 w 1371"/>
                <a:gd name="T3" fmla="*/ 2390 h 3593"/>
                <a:gd name="T4" fmla="*/ 0 w 1371"/>
                <a:gd name="T5" fmla="*/ 0 h 3593"/>
                <a:gd name="T6" fmla="*/ 0 w 1371"/>
                <a:gd name="T7" fmla="*/ 3593 h 3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1" h="3593">
                  <a:moveTo>
                    <a:pt x="0" y="3593"/>
                  </a:moveTo>
                  <a:lnTo>
                    <a:pt x="1371" y="239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322"/>
            <p:cNvSpPr>
              <a:spLocks/>
            </p:cNvSpPr>
            <p:nvPr/>
          </p:nvSpPr>
          <p:spPr bwMode="auto">
            <a:xfrm>
              <a:off x="0" y="3992730"/>
              <a:ext cx="792989" cy="812216"/>
            </a:xfrm>
            <a:custGeom>
              <a:avLst/>
              <a:gdLst>
                <a:gd name="T0" fmla="*/ 2495 w 2495"/>
                <a:gd name="T1" fmla="*/ 402 h 2554"/>
                <a:gd name="T2" fmla="*/ 0 w 2495"/>
                <a:gd name="T3" fmla="*/ 0 h 2554"/>
                <a:gd name="T4" fmla="*/ 0 w 2495"/>
                <a:gd name="T5" fmla="*/ 2554 h 2554"/>
                <a:gd name="T6" fmla="*/ 2495 w 2495"/>
                <a:gd name="T7" fmla="*/ 402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5" h="2554">
                  <a:moveTo>
                    <a:pt x="2495" y="402"/>
                  </a:moveTo>
                  <a:lnTo>
                    <a:pt x="0" y="0"/>
                  </a:lnTo>
                  <a:lnTo>
                    <a:pt x="0" y="2554"/>
                  </a:lnTo>
                  <a:lnTo>
                    <a:pt x="2495" y="40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323"/>
            <p:cNvSpPr>
              <a:spLocks/>
            </p:cNvSpPr>
            <p:nvPr/>
          </p:nvSpPr>
          <p:spPr bwMode="auto">
            <a:xfrm>
              <a:off x="839074" y="4631693"/>
              <a:ext cx="839074" cy="511807"/>
            </a:xfrm>
            <a:custGeom>
              <a:avLst/>
              <a:gdLst>
                <a:gd name="T0" fmla="*/ 627 w 2640"/>
                <a:gd name="T1" fmla="*/ 0 h 1608"/>
                <a:gd name="T2" fmla="*/ 0 w 2640"/>
                <a:gd name="T3" fmla="*/ 1608 h 1608"/>
                <a:gd name="T4" fmla="*/ 2640 w 2640"/>
                <a:gd name="T5" fmla="*/ 1608 h 1608"/>
                <a:gd name="T6" fmla="*/ 627 w 2640"/>
                <a:gd name="T7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0" h="1608">
                  <a:moveTo>
                    <a:pt x="627" y="0"/>
                  </a:moveTo>
                  <a:lnTo>
                    <a:pt x="0" y="1608"/>
                  </a:lnTo>
                  <a:lnTo>
                    <a:pt x="2640" y="160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324"/>
            <p:cNvSpPr>
              <a:spLocks/>
            </p:cNvSpPr>
            <p:nvPr/>
          </p:nvSpPr>
          <p:spPr bwMode="auto">
            <a:xfrm>
              <a:off x="0" y="4119886"/>
              <a:ext cx="1039308" cy="1023614"/>
            </a:xfrm>
            <a:custGeom>
              <a:avLst/>
              <a:gdLst>
                <a:gd name="T0" fmla="*/ 2640 w 3267"/>
                <a:gd name="T1" fmla="*/ 3217 h 3217"/>
                <a:gd name="T2" fmla="*/ 3267 w 3267"/>
                <a:gd name="T3" fmla="*/ 1609 h 3217"/>
                <a:gd name="T4" fmla="*/ 2495 w 3267"/>
                <a:gd name="T5" fmla="*/ 0 h 3217"/>
                <a:gd name="T6" fmla="*/ 0 w 3267"/>
                <a:gd name="T7" fmla="*/ 2152 h 3217"/>
                <a:gd name="T8" fmla="*/ 0 w 3267"/>
                <a:gd name="T9" fmla="*/ 3217 h 3217"/>
                <a:gd name="T10" fmla="*/ 2640 w 3267"/>
                <a:gd name="T11" fmla="*/ 3217 h 3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7" h="3217">
                  <a:moveTo>
                    <a:pt x="2640" y="3217"/>
                  </a:moveTo>
                  <a:lnTo>
                    <a:pt x="3267" y="1609"/>
                  </a:lnTo>
                  <a:lnTo>
                    <a:pt x="2495" y="0"/>
                  </a:lnTo>
                  <a:lnTo>
                    <a:pt x="0" y="2152"/>
                  </a:lnTo>
                  <a:lnTo>
                    <a:pt x="0" y="3217"/>
                  </a:lnTo>
                  <a:lnTo>
                    <a:pt x="2640" y="3217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325"/>
            <p:cNvSpPr>
              <a:spLocks/>
            </p:cNvSpPr>
            <p:nvPr/>
          </p:nvSpPr>
          <p:spPr bwMode="auto">
            <a:xfrm>
              <a:off x="1678148" y="4493411"/>
              <a:ext cx="1414349" cy="650090"/>
            </a:xfrm>
            <a:custGeom>
              <a:avLst/>
              <a:gdLst>
                <a:gd name="T0" fmla="*/ 1478 w 4447"/>
                <a:gd name="T1" fmla="*/ 334 h 2046"/>
                <a:gd name="T2" fmla="*/ 0 w 4447"/>
                <a:gd name="T3" fmla="*/ 2046 h 2046"/>
                <a:gd name="T4" fmla="*/ 3122 w 4447"/>
                <a:gd name="T5" fmla="*/ 2046 h 2046"/>
                <a:gd name="T6" fmla="*/ 4447 w 4447"/>
                <a:gd name="T7" fmla="*/ 0 h 2046"/>
                <a:gd name="T8" fmla="*/ 1478 w 4447"/>
                <a:gd name="T9" fmla="*/ 334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7" h="2046">
                  <a:moveTo>
                    <a:pt x="1478" y="334"/>
                  </a:moveTo>
                  <a:lnTo>
                    <a:pt x="0" y="2046"/>
                  </a:lnTo>
                  <a:lnTo>
                    <a:pt x="3122" y="2046"/>
                  </a:lnTo>
                  <a:lnTo>
                    <a:pt x="4447" y="0"/>
                  </a:lnTo>
                  <a:lnTo>
                    <a:pt x="1478" y="33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326"/>
            <p:cNvSpPr>
              <a:spLocks/>
            </p:cNvSpPr>
            <p:nvPr/>
          </p:nvSpPr>
          <p:spPr bwMode="auto">
            <a:xfrm>
              <a:off x="1516055" y="3493638"/>
              <a:ext cx="810469" cy="1649862"/>
            </a:xfrm>
            <a:custGeom>
              <a:avLst/>
              <a:gdLst>
                <a:gd name="T0" fmla="*/ 511 w 2551"/>
                <a:gd name="T1" fmla="*/ 5191 h 5191"/>
                <a:gd name="T2" fmla="*/ 1989 w 2551"/>
                <a:gd name="T3" fmla="*/ 3479 h 5191"/>
                <a:gd name="T4" fmla="*/ 2551 w 2551"/>
                <a:gd name="T5" fmla="*/ 940 h 5191"/>
                <a:gd name="T6" fmla="*/ 0 w 2551"/>
                <a:gd name="T7" fmla="*/ 0 h 5191"/>
                <a:gd name="T8" fmla="*/ 511 w 2551"/>
                <a:gd name="T9" fmla="*/ 5191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1" h="5191">
                  <a:moveTo>
                    <a:pt x="511" y="5191"/>
                  </a:moveTo>
                  <a:lnTo>
                    <a:pt x="1989" y="3479"/>
                  </a:lnTo>
                  <a:lnTo>
                    <a:pt x="2551" y="940"/>
                  </a:lnTo>
                  <a:lnTo>
                    <a:pt x="0" y="0"/>
                  </a:lnTo>
                  <a:lnTo>
                    <a:pt x="511" y="519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327"/>
            <p:cNvSpPr>
              <a:spLocks/>
            </p:cNvSpPr>
            <p:nvPr/>
          </p:nvSpPr>
          <p:spPr bwMode="auto">
            <a:xfrm>
              <a:off x="792989" y="3493638"/>
              <a:ext cx="885160" cy="1649862"/>
            </a:xfrm>
            <a:custGeom>
              <a:avLst/>
              <a:gdLst>
                <a:gd name="T0" fmla="*/ 0 w 2785"/>
                <a:gd name="T1" fmla="*/ 1974 h 5191"/>
                <a:gd name="T2" fmla="*/ 772 w 2785"/>
                <a:gd name="T3" fmla="*/ 3583 h 5191"/>
                <a:gd name="T4" fmla="*/ 2785 w 2785"/>
                <a:gd name="T5" fmla="*/ 5191 h 5191"/>
                <a:gd name="T6" fmla="*/ 2274 w 2785"/>
                <a:gd name="T7" fmla="*/ 0 h 5191"/>
                <a:gd name="T8" fmla="*/ 0 w 2785"/>
                <a:gd name="T9" fmla="*/ 1974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5191">
                  <a:moveTo>
                    <a:pt x="0" y="1974"/>
                  </a:moveTo>
                  <a:lnTo>
                    <a:pt x="772" y="3583"/>
                  </a:lnTo>
                  <a:lnTo>
                    <a:pt x="2785" y="5191"/>
                  </a:lnTo>
                  <a:lnTo>
                    <a:pt x="2274" y="0"/>
                  </a:lnTo>
                  <a:lnTo>
                    <a:pt x="0" y="1974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328"/>
            <p:cNvSpPr>
              <a:spLocks/>
            </p:cNvSpPr>
            <p:nvPr/>
          </p:nvSpPr>
          <p:spPr bwMode="auto">
            <a:xfrm>
              <a:off x="2326524" y="3266346"/>
              <a:ext cx="1061556" cy="1227065"/>
            </a:xfrm>
            <a:custGeom>
              <a:avLst/>
              <a:gdLst>
                <a:gd name="T0" fmla="*/ 3341 w 3341"/>
                <a:gd name="T1" fmla="*/ 0 h 3860"/>
                <a:gd name="T2" fmla="*/ 0 w 3341"/>
                <a:gd name="T3" fmla="*/ 1655 h 3860"/>
                <a:gd name="T4" fmla="*/ 2407 w 3341"/>
                <a:gd name="T5" fmla="*/ 3860 h 3860"/>
                <a:gd name="T6" fmla="*/ 3341 w 3341"/>
                <a:gd name="T7" fmla="*/ 0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1" h="3860">
                  <a:moveTo>
                    <a:pt x="3341" y="0"/>
                  </a:moveTo>
                  <a:lnTo>
                    <a:pt x="0" y="1655"/>
                  </a:lnTo>
                  <a:lnTo>
                    <a:pt x="2407" y="3860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329"/>
            <p:cNvSpPr>
              <a:spLocks/>
            </p:cNvSpPr>
            <p:nvPr/>
          </p:nvSpPr>
          <p:spPr bwMode="auto">
            <a:xfrm>
              <a:off x="2671371" y="4493411"/>
              <a:ext cx="1469970" cy="650090"/>
            </a:xfrm>
            <a:custGeom>
              <a:avLst/>
              <a:gdLst>
                <a:gd name="T0" fmla="*/ 1325 w 4628"/>
                <a:gd name="T1" fmla="*/ 0 h 2046"/>
                <a:gd name="T2" fmla="*/ 0 w 4628"/>
                <a:gd name="T3" fmla="*/ 2046 h 2046"/>
                <a:gd name="T4" fmla="*/ 4628 w 4628"/>
                <a:gd name="T5" fmla="*/ 2046 h 2046"/>
                <a:gd name="T6" fmla="*/ 1325 w 4628"/>
                <a:gd name="T7" fmla="*/ 0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8" h="2046">
                  <a:moveTo>
                    <a:pt x="1325" y="0"/>
                  </a:moveTo>
                  <a:lnTo>
                    <a:pt x="0" y="2046"/>
                  </a:lnTo>
                  <a:lnTo>
                    <a:pt x="4628" y="204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330"/>
            <p:cNvSpPr>
              <a:spLocks/>
            </p:cNvSpPr>
            <p:nvPr/>
          </p:nvSpPr>
          <p:spPr bwMode="auto">
            <a:xfrm>
              <a:off x="4004673" y="4269296"/>
              <a:ext cx="1075859" cy="874204"/>
            </a:xfrm>
            <a:custGeom>
              <a:avLst/>
              <a:gdLst>
                <a:gd name="T0" fmla="*/ 0 w 3384"/>
                <a:gd name="T1" fmla="*/ 0 h 2749"/>
                <a:gd name="T2" fmla="*/ 430 w 3384"/>
                <a:gd name="T3" fmla="*/ 2749 h 2749"/>
                <a:gd name="T4" fmla="*/ 3384 w 3384"/>
                <a:gd name="T5" fmla="*/ 8 h 2749"/>
                <a:gd name="T6" fmla="*/ 0 w 3384"/>
                <a:gd name="T7" fmla="*/ 0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4" h="2749">
                  <a:moveTo>
                    <a:pt x="0" y="0"/>
                  </a:moveTo>
                  <a:lnTo>
                    <a:pt x="430" y="2749"/>
                  </a:lnTo>
                  <a:lnTo>
                    <a:pt x="338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331"/>
            <p:cNvSpPr>
              <a:spLocks/>
            </p:cNvSpPr>
            <p:nvPr/>
          </p:nvSpPr>
          <p:spPr bwMode="auto">
            <a:xfrm>
              <a:off x="3092497" y="4269296"/>
              <a:ext cx="1048843" cy="874204"/>
            </a:xfrm>
            <a:custGeom>
              <a:avLst/>
              <a:gdLst>
                <a:gd name="T0" fmla="*/ 3303 w 3303"/>
                <a:gd name="T1" fmla="*/ 2749 h 2749"/>
                <a:gd name="T2" fmla="*/ 2873 w 3303"/>
                <a:gd name="T3" fmla="*/ 0 h 2749"/>
                <a:gd name="T4" fmla="*/ 0 w 3303"/>
                <a:gd name="T5" fmla="*/ 703 h 2749"/>
                <a:gd name="T6" fmla="*/ 3303 w 3303"/>
                <a:gd name="T7" fmla="*/ 2749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3" h="2749">
                  <a:moveTo>
                    <a:pt x="3303" y="2749"/>
                  </a:moveTo>
                  <a:lnTo>
                    <a:pt x="2873" y="0"/>
                  </a:lnTo>
                  <a:lnTo>
                    <a:pt x="0" y="703"/>
                  </a:lnTo>
                  <a:lnTo>
                    <a:pt x="3303" y="274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332"/>
            <p:cNvSpPr>
              <a:spLocks/>
            </p:cNvSpPr>
            <p:nvPr/>
          </p:nvSpPr>
          <p:spPr bwMode="auto">
            <a:xfrm>
              <a:off x="3388080" y="3266346"/>
              <a:ext cx="1692451" cy="1006130"/>
            </a:xfrm>
            <a:custGeom>
              <a:avLst/>
              <a:gdLst>
                <a:gd name="T0" fmla="*/ 0 w 5323"/>
                <a:gd name="T1" fmla="*/ 0 h 3165"/>
                <a:gd name="T2" fmla="*/ 1939 w 5323"/>
                <a:gd name="T3" fmla="*/ 3157 h 3165"/>
                <a:gd name="T4" fmla="*/ 5323 w 5323"/>
                <a:gd name="T5" fmla="*/ 3165 h 3165"/>
                <a:gd name="T6" fmla="*/ 3266 w 5323"/>
                <a:gd name="T7" fmla="*/ 274 h 3165"/>
                <a:gd name="T8" fmla="*/ 0 w 5323"/>
                <a:gd name="T9" fmla="*/ 0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3" h="3165">
                  <a:moveTo>
                    <a:pt x="0" y="0"/>
                  </a:moveTo>
                  <a:lnTo>
                    <a:pt x="1939" y="3157"/>
                  </a:lnTo>
                  <a:lnTo>
                    <a:pt x="5323" y="3165"/>
                  </a:lnTo>
                  <a:lnTo>
                    <a:pt x="3266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333"/>
            <p:cNvSpPr>
              <a:spLocks/>
            </p:cNvSpPr>
            <p:nvPr/>
          </p:nvSpPr>
          <p:spPr bwMode="auto">
            <a:xfrm>
              <a:off x="3092497" y="3266346"/>
              <a:ext cx="912175" cy="1227065"/>
            </a:xfrm>
            <a:custGeom>
              <a:avLst/>
              <a:gdLst>
                <a:gd name="T0" fmla="*/ 2873 w 2873"/>
                <a:gd name="T1" fmla="*/ 3157 h 3860"/>
                <a:gd name="T2" fmla="*/ 934 w 2873"/>
                <a:gd name="T3" fmla="*/ 0 h 3860"/>
                <a:gd name="T4" fmla="*/ 0 w 2873"/>
                <a:gd name="T5" fmla="*/ 3860 h 3860"/>
                <a:gd name="T6" fmla="*/ 2873 w 2873"/>
                <a:gd name="T7" fmla="*/ 3157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3" h="3860">
                  <a:moveTo>
                    <a:pt x="2873" y="3157"/>
                  </a:moveTo>
                  <a:lnTo>
                    <a:pt x="934" y="0"/>
                  </a:lnTo>
                  <a:lnTo>
                    <a:pt x="0" y="3860"/>
                  </a:lnTo>
                  <a:lnTo>
                    <a:pt x="2873" y="315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334"/>
            <p:cNvSpPr>
              <a:spLocks/>
            </p:cNvSpPr>
            <p:nvPr/>
          </p:nvSpPr>
          <p:spPr bwMode="auto">
            <a:xfrm>
              <a:off x="2148539" y="3792457"/>
              <a:ext cx="943959" cy="805858"/>
            </a:xfrm>
            <a:custGeom>
              <a:avLst/>
              <a:gdLst>
                <a:gd name="T0" fmla="*/ 2969 w 2969"/>
                <a:gd name="T1" fmla="*/ 2205 h 2539"/>
                <a:gd name="T2" fmla="*/ 562 w 2969"/>
                <a:gd name="T3" fmla="*/ 0 h 2539"/>
                <a:gd name="T4" fmla="*/ 0 w 2969"/>
                <a:gd name="T5" fmla="*/ 2539 h 2539"/>
                <a:gd name="T6" fmla="*/ 2969 w 2969"/>
                <a:gd name="T7" fmla="*/ 2205 h 2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9" h="2539">
                  <a:moveTo>
                    <a:pt x="2969" y="2205"/>
                  </a:moveTo>
                  <a:lnTo>
                    <a:pt x="562" y="0"/>
                  </a:lnTo>
                  <a:lnTo>
                    <a:pt x="0" y="2539"/>
                  </a:lnTo>
                  <a:lnTo>
                    <a:pt x="2969" y="220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335"/>
            <p:cNvSpPr>
              <a:spLocks/>
            </p:cNvSpPr>
            <p:nvPr/>
          </p:nvSpPr>
          <p:spPr bwMode="auto">
            <a:xfrm>
              <a:off x="2051601" y="2044049"/>
              <a:ext cx="1390512" cy="1222297"/>
            </a:xfrm>
            <a:custGeom>
              <a:avLst/>
              <a:gdLst>
                <a:gd name="T0" fmla="*/ 0 w 4374"/>
                <a:gd name="T1" fmla="*/ 1921 h 3842"/>
                <a:gd name="T2" fmla="*/ 4205 w 4374"/>
                <a:gd name="T3" fmla="*/ 3842 h 3842"/>
                <a:gd name="T4" fmla="*/ 4374 w 4374"/>
                <a:gd name="T5" fmla="*/ 0 h 3842"/>
                <a:gd name="T6" fmla="*/ 0 w 4374"/>
                <a:gd name="T7" fmla="*/ 1921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4" h="3842">
                  <a:moveTo>
                    <a:pt x="0" y="1921"/>
                  </a:moveTo>
                  <a:lnTo>
                    <a:pt x="4205" y="3842"/>
                  </a:lnTo>
                  <a:lnTo>
                    <a:pt x="4374" y="0"/>
                  </a:lnTo>
                  <a:lnTo>
                    <a:pt x="0" y="192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336"/>
            <p:cNvSpPr>
              <a:spLocks/>
            </p:cNvSpPr>
            <p:nvPr/>
          </p:nvSpPr>
          <p:spPr bwMode="auto">
            <a:xfrm>
              <a:off x="4398783" y="2686192"/>
              <a:ext cx="1697218" cy="665985"/>
            </a:xfrm>
            <a:custGeom>
              <a:avLst/>
              <a:gdLst>
                <a:gd name="T0" fmla="*/ 0 w 5342"/>
                <a:gd name="T1" fmla="*/ 0 h 2097"/>
                <a:gd name="T2" fmla="*/ 88 w 5342"/>
                <a:gd name="T3" fmla="*/ 2097 h 2097"/>
                <a:gd name="T4" fmla="*/ 5342 w 5342"/>
                <a:gd name="T5" fmla="*/ 1606 h 2097"/>
                <a:gd name="T6" fmla="*/ 0 w 5342"/>
                <a:gd name="T7" fmla="*/ 0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097">
                  <a:moveTo>
                    <a:pt x="0" y="0"/>
                  </a:moveTo>
                  <a:lnTo>
                    <a:pt x="88" y="2097"/>
                  </a:lnTo>
                  <a:lnTo>
                    <a:pt x="5342" y="1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337"/>
            <p:cNvSpPr>
              <a:spLocks/>
            </p:cNvSpPr>
            <p:nvPr/>
          </p:nvSpPr>
          <p:spPr bwMode="auto">
            <a:xfrm>
              <a:off x="1516055" y="2655992"/>
              <a:ext cx="810469" cy="1136466"/>
            </a:xfrm>
            <a:custGeom>
              <a:avLst/>
              <a:gdLst>
                <a:gd name="T0" fmla="*/ 2551 w 2551"/>
                <a:gd name="T1" fmla="*/ 3575 h 3575"/>
                <a:gd name="T2" fmla="*/ 1687 w 2551"/>
                <a:gd name="T3" fmla="*/ 0 h 3575"/>
                <a:gd name="T4" fmla="*/ 0 w 2551"/>
                <a:gd name="T5" fmla="*/ 2635 h 3575"/>
                <a:gd name="T6" fmla="*/ 2551 w 2551"/>
                <a:gd name="T7" fmla="*/ 3575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1" h="3575">
                  <a:moveTo>
                    <a:pt x="2551" y="3575"/>
                  </a:moveTo>
                  <a:lnTo>
                    <a:pt x="1687" y="0"/>
                  </a:lnTo>
                  <a:lnTo>
                    <a:pt x="0" y="2635"/>
                  </a:lnTo>
                  <a:lnTo>
                    <a:pt x="2551" y="35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385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0 w 2203"/>
                <a:gd name="T1" fmla="*/ 2495 h 2495"/>
                <a:gd name="T2" fmla="*/ 2203 w 2203"/>
                <a:gd name="T3" fmla="*/ 2495 h 2495"/>
                <a:gd name="T4" fmla="*/ 2203 w 2203"/>
                <a:gd name="T5" fmla="*/ 0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3" h="2495">
                  <a:moveTo>
                    <a:pt x="0" y="2495"/>
                  </a:moveTo>
                  <a:lnTo>
                    <a:pt x="2203" y="2495"/>
                  </a:lnTo>
                  <a:lnTo>
                    <a:pt x="2203" y="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413"/>
            <p:cNvSpPr>
              <a:spLocks/>
            </p:cNvSpPr>
            <p:nvPr/>
          </p:nvSpPr>
          <p:spPr bwMode="auto">
            <a:xfrm>
              <a:off x="2050011" y="985467"/>
              <a:ext cx="1037719" cy="654858"/>
            </a:xfrm>
            <a:custGeom>
              <a:avLst/>
              <a:gdLst>
                <a:gd name="T0" fmla="*/ 3267 w 3267"/>
                <a:gd name="T1" fmla="*/ 0 h 2060"/>
                <a:gd name="T2" fmla="*/ 1565 w 3267"/>
                <a:gd name="T3" fmla="*/ 735 h 2060"/>
                <a:gd name="T4" fmla="*/ 0 w 3267"/>
                <a:gd name="T5" fmla="*/ 206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67" h="206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425"/>
            <p:cNvSpPr>
              <a:spLocks/>
            </p:cNvSpPr>
            <p:nvPr/>
          </p:nvSpPr>
          <p:spPr bwMode="auto">
            <a:xfrm>
              <a:off x="0" y="1"/>
              <a:ext cx="349614" cy="650090"/>
            </a:xfrm>
            <a:custGeom>
              <a:avLst/>
              <a:gdLst>
                <a:gd name="T0" fmla="*/ 1101 w 1101"/>
                <a:gd name="T1" fmla="*/ 0 h 2045"/>
                <a:gd name="T2" fmla="*/ 0 w 1101"/>
                <a:gd name="T3" fmla="*/ 0 h 2045"/>
                <a:gd name="T4" fmla="*/ 0 w 1101"/>
                <a:gd name="T5" fmla="*/ 2045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1" h="2045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450"/>
            <p:cNvSpPr>
              <a:spLocks/>
            </p:cNvSpPr>
            <p:nvPr/>
          </p:nvSpPr>
          <p:spPr bwMode="auto">
            <a:xfrm>
              <a:off x="0" y="4804945"/>
              <a:ext cx="839074" cy="338556"/>
            </a:xfrm>
            <a:custGeom>
              <a:avLst/>
              <a:gdLst>
                <a:gd name="T0" fmla="*/ 0 w 2640"/>
                <a:gd name="T1" fmla="*/ 0 h 1065"/>
                <a:gd name="T2" fmla="*/ 0 w 2640"/>
                <a:gd name="T3" fmla="*/ 1065 h 1065"/>
                <a:gd name="T4" fmla="*/ 2640 w 2640"/>
                <a:gd name="T5" fmla="*/ 1065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1065">
                  <a:moveTo>
                    <a:pt x="0" y="0"/>
                  </a:moveTo>
                  <a:lnTo>
                    <a:pt x="0" y="1065"/>
                  </a:lnTo>
                  <a:lnTo>
                    <a:pt x="2640" y="106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矩形 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 userDrawn="1"/>
        </p:nvSpPr>
        <p:spPr>
          <a:xfrm>
            <a:off x="0" y="2400301"/>
            <a:ext cx="12192000" cy="44577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1" name="组合 4"/>
          <p:cNvGrpSpPr/>
          <p:nvPr userDrawn="1"/>
        </p:nvGrpSpPr>
        <p:grpSpPr>
          <a:xfrm>
            <a:off x="0" y="944371"/>
            <a:ext cx="12192000" cy="1622688"/>
            <a:chOff x="0" y="1827743"/>
            <a:chExt cx="12192000" cy="1622688"/>
          </a:xfrm>
          <a:solidFill>
            <a:schemeClr val="tx2">
              <a:lumMod val="50000"/>
            </a:schemeClr>
          </a:solidFill>
        </p:grpSpPr>
        <p:sp>
          <p:nvSpPr>
            <p:cNvPr id="102" name="Freeform 6"/>
            <p:cNvSpPr>
              <a:spLocks/>
            </p:cNvSpPr>
            <p:nvPr/>
          </p:nvSpPr>
          <p:spPr bwMode="auto">
            <a:xfrm>
              <a:off x="0" y="1827743"/>
              <a:ext cx="6093619" cy="1622688"/>
            </a:xfrm>
            <a:custGeom>
              <a:avLst/>
              <a:gdLst/>
              <a:ahLst/>
              <a:cxnLst>
                <a:cxn ang="0">
                  <a:pos x="8" y="1016"/>
                </a:cxn>
                <a:cxn ang="0">
                  <a:pos x="202" y="972"/>
                </a:cxn>
                <a:cxn ang="0">
                  <a:pos x="310" y="876"/>
                </a:cxn>
                <a:cxn ang="0">
                  <a:pos x="454" y="1052"/>
                </a:cxn>
                <a:cxn ang="0">
                  <a:pos x="558" y="1106"/>
                </a:cxn>
                <a:cxn ang="0">
                  <a:pos x="630" y="1242"/>
                </a:cxn>
                <a:cxn ang="0">
                  <a:pos x="606" y="604"/>
                </a:cxn>
                <a:cxn ang="0">
                  <a:pos x="650" y="410"/>
                </a:cxn>
                <a:cxn ang="0">
                  <a:pos x="682" y="374"/>
                </a:cxn>
                <a:cxn ang="0">
                  <a:pos x="742" y="590"/>
                </a:cxn>
                <a:cxn ang="0">
                  <a:pos x="716" y="1002"/>
                </a:cxn>
                <a:cxn ang="0">
                  <a:pos x="742" y="960"/>
                </a:cxn>
                <a:cxn ang="0">
                  <a:pos x="820" y="964"/>
                </a:cxn>
                <a:cxn ang="0">
                  <a:pos x="960" y="1084"/>
                </a:cxn>
                <a:cxn ang="0">
                  <a:pos x="1076" y="1048"/>
                </a:cxn>
                <a:cxn ang="0">
                  <a:pos x="1148" y="772"/>
                </a:cxn>
                <a:cxn ang="0">
                  <a:pos x="1218" y="870"/>
                </a:cxn>
                <a:cxn ang="0">
                  <a:pos x="1334" y="932"/>
                </a:cxn>
                <a:cxn ang="0">
                  <a:pos x="1490" y="970"/>
                </a:cxn>
                <a:cxn ang="0">
                  <a:pos x="1534" y="1074"/>
                </a:cxn>
                <a:cxn ang="0">
                  <a:pos x="1628" y="856"/>
                </a:cxn>
                <a:cxn ang="0">
                  <a:pos x="1738" y="624"/>
                </a:cxn>
                <a:cxn ang="0">
                  <a:pos x="1844" y="586"/>
                </a:cxn>
                <a:cxn ang="0">
                  <a:pos x="1862" y="1038"/>
                </a:cxn>
                <a:cxn ang="0">
                  <a:pos x="2130" y="782"/>
                </a:cxn>
                <a:cxn ang="0">
                  <a:pos x="2246" y="960"/>
                </a:cxn>
                <a:cxn ang="0">
                  <a:pos x="2258" y="1042"/>
                </a:cxn>
                <a:cxn ang="0">
                  <a:pos x="2356" y="750"/>
                </a:cxn>
                <a:cxn ang="0">
                  <a:pos x="2478" y="984"/>
                </a:cxn>
                <a:cxn ang="0">
                  <a:pos x="2556" y="1194"/>
                </a:cxn>
                <a:cxn ang="0">
                  <a:pos x="2594" y="1022"/>
                </a:cxn>
                <a:cxn ang="0">
                  <a:pos x="2638" y="676"/>
                </a:cxn>
                <a:cxn ang="0">
                  <a:pos x="2832" y="686"/>
                </a:cxn>
                <a:cxn ang="0">
                  <a:pos x="2978" y="1002"/>
                </a:cxn>
                <a:cxn ang="0">
                  <a:pos x="3050" y="442"/>
                </a:cxn>
                <a:cxn ang="0">
                  <a:pos x="3156" y="618"/>
                </a:cxn>
                <a:cxn ang="0">
                  <a:pos x="3298" y="1008"/>
                </a:cxn>
                <a:cxn ang="0">
                  <a:pos x="3400" y="1096"/>
                </a:cxn>
                <a:cxn ang="0">
                  <a:pos x="3484" y="1214"/>
                </a:cxn>
                <a:cxn ang="0">
                  <a:pos x="3586" y="838"/>
                </a:cxn>
                <a:cxn ang="0">
                  <a:pos x="3790" y="952"/>
                </a:cxn>
                <a:cxn ang="0">
                  <a:pos x="3816" y="842"/>
                </a:cxn>
                <a:cxn ang="0">
                  <a:pos x="4060" y="892"/>
                </a:cxn>
                <a:cxn ang="0">
                  <a:pos x="4178" y="974"/>
                </a:cxn>
                <a:cxn ang="0">
                  <a:pos x="4370" y="744"/>
                </a:cxn>
                <a:cxn ang="0">
                  <a:pos x="4402" y="1102"/>
                </a:cxn>
                <a:cxn ang="0">
                  <a:pos x="4504" y="1120"/>
                </a:cxn>
                <a:cxn ang="0">
                  <a:pos x="4542" y="964"/>
                </a:cxn>
                <a:cxn ang="0">
                  <a:pos x="4574" y="600"/>
                </a:cxn>
                <a:cxn ang="0">
                  <a:pos x="4766" y="948"/>
                </a:cxn>
                <a:cxn ang="0">
                  <a:pos x="4978" y="1010"/>
                </a:cxn>
                <a:cxn ang="0">
                  <a:pos x="5046" y="1016"/>
                </a:cxn>
                <a:cxn ang="0">
                  <a:pos x="5122" y="1172"/>
                </a:cxn>
                <a:cxn ang="0">
                  <a:pos x="5106" y="1158"/>
                </a:cxn>
                <a:cxn ang="0">
                  <a:pos x="5146" y="804"/>
                </a:cxn>
                <a:cxn ang="0">
                  <a:pos x="5244" y="1056"/>
                </a:cxn>
                <a:cxn ang="0">
                  <a:pos x="5350" y="1102"/>
                </a:cxn>
                <a:cxn ang="0">
                  <a:pos x="5482" y="1148"/>
                </a:cxn>
                <a:cxn ang="0">
                  <a:pos x="5550" y="1006"/>
                </a:cxn>
                <a:cxn ang="0">
                  <a:pos x="5700" y="930"/>
                </a:cxn>
                <a:cxn ang="0">
                  <a:pos x="30" y="1520"/>
                </a:cxn>
              </a:cxnLst>
              <a:rect l="0" t="0" r="r" b="b"/>
              <a:pathLst>
                <a:path w="5708" h="1520">
                  <a:moveTo>
                    <a:pt x="30" y="1520"/>
                  </a:moveTo>
                  <a:lnTo>
                    <a:pt x="30" y="1520"/>
                  </a:lnTo>
                  <a:lnTo>
                    <a:pt x="16" y="1518"/>
                  </a:lnTo>
                  <a:lnTo>
                    <a:pt x="10" y="1516"/>
                  </a:lnTo>
                  <a:lnTo>
                    <a:pt x="6" y="1514"/>
                  </a:lnTo>
                  <a:lnTo>
                    <a:pt x="4" y="1508"/>
                  </a:lnTo>
                  <a:lnTo>
                    <a:pt x="2" y="1502"/>
                  </a:lnTo>
                  <a:lnTo>
                    <a:pt x="0" y="1488"/>
                  </a:lnTo>
                  <a:lnTo>
                    <a:pt x="0" y="1488"/>
                  </a:lnTo>
                  <a:lnTo>
                    <a:pt x="2" y="1298"/>
                  </a:lnTo>
                  <a:lnTo>
                    <a:pt x="2" y="1110"/>
                  </a:lnTo>
                  <a:lnTo>
                    <a:pt x="2" y="1110"/>
                  </a:lnTo>
                  <a:lnTo>
                    <a:pt x="4" y="1092"/>
                  </a:lnTo>
                  <a:lnTo>
                    <a:pt x="4" y="1072"/>
                  </a:lnTo>
                  <a:lnTo>
                    <a:pt x="4" y="1034"/>
                  </a:lnTo>
                  <a:lnTo>
                    <a:pt x="4" y="1034"/>
                  </a:lnTo>
                  <a:lnTo>
                    <a:pt x="4" y="1020"/>
                  </a:lnTo>
                  <a:lnTo>
                    <a:pt x="8" y="1016"/>
                  </a:lnTo>
                  <a:lnTo>
                    <a:pt x="10" y="1014"/>
                  </a:lnTo>
                  <a:lnTo>
                    <a:pt x="14" y="1012"/>
                  </a:lnTo>
                  <a:lnTo>
                    <a:pt x="14" y="1012"/>
                  </a:lnTo>
                  <a:lnTo>
                    <a:pt x="38" y="1008"/>
                  </a:lnTo>
                  <a:lnTo>
                    <a:pt x="64" y="1004"/>
                  </a:lnTo>
                  <a:lnTo>
                    <a:pt x="94" y="1004"/>
                  </a:lnTo>
                  <a:lnTo>
                    <a:pt x="122" y="1006"/>
                  </a:lnTo>
                  <a:lnTo>
                    <a:pt x="150" y="1008"/>
                  </a:lnTo>
                  <a:lnTo>
                    <a:pt x="174" y="1012"/>
                  </a:lnTo>
                  <a:lnTo>
                    <a:pt x="192" y="1018"/>
                  </a:lnTo>
                  <a:lnTo>
                    <a:pt x="200" y="1020"/>
                  </a:lnTo>
                  <a:lnTo>
                    <a:pt x="204" y="1024"/>
                  </a:lnTo>
                  <a:lnTo>
                    <a:pt x="204" y="1024"/>
                  </a:lnTo>
                  <a:lnTo>
                    <a:pt x="204" y="1016"/>
                  </a:lnTo>
                  <a:lnTo>
                    <a:pt x="204" y="1006"/>
                  </a:lnTo>
                  <a:lnTo>
                    <a:pt x="202" y="990"/>
                  </a:lnTo>
                  <a:lnTo>
                    <a:pt x="202" y="980"/>
                  </a:lnTo>
                  <a:lnTo>
                    <a:pt x="202" y="972"/>
                  </a:lnTo>
                  <a:lnTo>
                    <a:pt x="206" y="964"/>
                  </a:lnTo>
                  <a:lnTo>
                    <a:pt x="214" y="956"/>
                  </a:lnTo>
                  <a:lnTo>
                    <a:pt x="214" y="956"/>
                  </a:lnTo>
                  <a:lnTo>
                    <a:pt x="234" y="956"/>
                  </a:lnTo>
                  <a:lnTo>
                    <a:pt x="254" y="956"/>
                  </a:lnTo>
                  <a:lnTo>
                    <a:pt x="274" y="956"/>
                  </a:lnTo>
                  <a:lnTo>
                    <a:pt x="296" y="952"/>
                  </a:lnTo>
                  <a:lnTo>
                    <a:pt x="296" y="952"/>
                  </a:lnTo>
                  <a:lnTo>
                    <a:pt x="300" y="946"/>
                  </a:lnTo>
                  <a:lnTo>
                    <a:pt x="300" y="946"/>
                  </a:lnTo>
                  <a:lnTo>
                    <a:pt x="302" y="938"/>
                  </a:lnTo>
                  <a:lnTo>
                    <a:pt x="302" y="930"/>
                  </a:lnTo>
                  <a:lnTo>
                    <a:pt x="302" y="914"/>
                  </a:lnTo>
                  <a:lnTo>
                    <a:pt x="304" y="900"/>
                  </a:lnTo>
                  <a:lnTo>
                    <a:pt x="306" y="892"/>
                  </a:lnTo>
                  <a:lnTo>
                    <a:pt x="310" y="886"/>
                  </a:lnTo>
                  <a:lnTo>
                    <a:pt x="310" y="886"/>
                  </a:lnTo>
                  <a:lnTo>
                    <a:pt x="310" y="876"/>
                  </a:lnTo>
                  <a:lnTo>
                    <a:pt x="310" y="876"/>
                  </a:lnTo>
                  <a:lnTo>
                    <a:pt x="328" y="874"/>
                  </a:lnTo>
                  <a:lnTo>
                    <a:pt x="344" y="872"/>
                  </a:lnTo>
                  <a:lnTo>
                    <a:pt x="376" y="864"/>
                  </a:lnTo>
                  <a:lnTo>
                    <a:pt x="392" y="862"/>
                  </a:lnTo>
                  <a:lnTo>
                    <a:pt x="408" y="860"/>
                  </a:lnTo>
                  <a:lnTo>
                    <a:pt x="424" y="862"/>
                  </a:lnTo>
                  <a:lnTo>
                    <a:pt x="440" y="864"/>
                  </a:lnTo>
                  <a:lnTo>
                    <a:pt x="440" y="864"/>
                  </a:lnTo>
                  <a:lnTo>
                    <a:pt x="446" y="868"/>
                  </a:lnTo>
                  <a:lnTo>
                    <a:pt x="448" y="872"/>
                  </a:lnTo>
                  <a:lnTo>
                    <a:pt x="452" y="882"/>
                  </a:lnTo>
                  <a:lnTo>
                    <a:pt x="454" y="892"/>
                  </a:lnTo>
                  <a:lnTo>
                    <a:pt x="454" y="902"/>
                  </a:lnTo>
                  <a:lnTo>
                    <a:pt x="454" y="902"/>
                  </a:lnTo>
                  <a:lnTo>
                    <a:pt x="454" y="1044"/>
                  </a:lnTo>
                  <a:lnTo>
                    <a:pt x="454" y="1044"/>
                  </a:lnTo>
                  <a:lnTo>
                    <a:pt x="454" y="1052"/>
                  </a:lnTo>
                  <a:lnTo>
                    <a:pt x="456" y="1058"/>
                  </a:lnTo>
                  <a:lnTo>
                    <a:pt x="456" y="1058"/>
                  </a:lnTo>
                  <a:lnTo>
                    <a:pt x="462" y="1060"/>
                  </a:lnTo>
                  <a:lnTo>
                    <a:pt x="468" y="1062"/>
                  </a:lnTo>
                  <a:lnTo>
                    <a:pt x="482" y="1064"/>
                  </a:lnTo>
                  <a:lnTo>
                    <a:pt x="508" y="1062"/>
                  </a:lnTo>
                  <a:lnTo>
                    <a:pt x="508" y="1062"/>
                  </a:lnTo>
                  <a:lnTo>
                    <a:pt x="520" y="1064"/>
                  </a:lnTo>
                  <a:lnTo>
                    <a:pt x="532" y="1068"/>
                  </a:lnTo>
                  <a:lnTo>
                    <a:pt x="536" y="1070"/>
                  </a:lnTo>
                  <a:lnTo>
                    <a:pt x="538" y="1076"/>
                  </a:lnTo>
                  <a:lnTo>
                    <a:pt x="542" y="1082"/>
                  </a:lnTo>
                  <a:lnTo>
                    <a:pt x="542" y="1088"/>
                  </a:lnTo>
                  <a:lnTo>
                    <a:pt x="542" y="1088"/>
                  </a:lnTo>
                  <a:lnTo>
                    <a:pt x="544" y="1094"/>
                  </a:lnTo>
                  <a:lnTo>
                    <a:pt x="546" y="1098"/>
                  </a:lnTo>
                  <a:lnTo>
                    <a:pt x="550" y="1104"/>
                  </a:lnTo>
                  <a:lnTo>
                    <a:pt x="558" y="1106"/>
                  </a:lnTo>
                  <a:lnTo>
                    <a:pt x="568" y="1108"/>
                  </a:lnTo>
                  <a:lnTo>
                    <a:pt x="568" y="1108"/>
                  </a:lnTo>
                  <a:lnTo>
                    <a:pt x="588" y="1110"/>
                  </a:lnTo>
                  <a:lnTo>
                    <a:pt x="596" y="1112"/>
                  </a:lnTo>
                  <a:lnTo>
                    <a:pt x="600" y="1116"/>
                  </a:lnTo>
                  <a:lnTo>
                    <a:pt x="604" y="1120"/>
                  </a:lnTo>
                  <a:lnTo>
                    <a:pt x="606" y="1128"/>
                  </a:lnTo>
                  <a:lnTo>
                    <a:pt x="608" y="1148"/>
                  </a:lnTo>
                  <a:lnTo>
                    <a:pt x="608" y="1148"/>
                  </a:lnTo>
                  <a:lnTo>
                    <a:pt x="610" y="1184"/>
                  </a:lnTo>
                  <a:lnTo>
                    <a:pt x="610" y="1222"/>
                  </a:lnTo>
                  <a:lnTo>
                    <a:pt x="610" y="1222"/>
                  </a:lnTo>
                  <a:lnTo>
                    <a:pt x="610" y="1230"/>
                  </a:lnTo>
                  <a:lnTo>
                    <a:pt x="612" y="1238"/>
                  </a:lnTo>
                  <a:lnTo>
                    <a:pt x="618" y="1242"/>
                  </a:lnTo>
                  <a:lnTo>
                    <a:pt x="626" y="1242"/>
                  </a:lnTo>
                  <a:lnTo>
                    <a:pt x="626" y="1242"/>
                  </a:lnTo>
                  <a:lnTo>
                    <a:pt x="630" y="1242"/>
                  </a:lnTo>
                  <a:lnTo>
                    <a:pt x="630" y="1240"/>
                  </a:lnTo>
                  <a:lnTo>
                    <a:pt x="626" y="1238"/>
                  </a:lnTo>
                  <a:lnTo>
                    <a:pt x="626" y="1236"/>
                  </a:lnTo>
                  <a:lnTo>
                    <a:pt x="626" y="1236"/>
                  </a:lnTo>
                  <a:lnTo>
                    <a:pt x="632" y="1160"/>
                  </a:lnTo>
                  <a:lnTo>
                    <a:pt x="632" y="1086"/>
                  </a:lnTo>
                  <a:lnTo>
                    <a:pt x="632" y="1012"/>
                  </a:lnTo>
                  <a:lnTo>
                    <a:pt x="634" y="938"/>
                  </a:lnTo>
                  <a:lnTo>
                    <a:pt x="634" y="938"/>
                  </a:lnTo>
                  <a:lnTo>
                    <a:pt x="638" y="836"/>
                  </a:lnTo>
                  <a:lnTo>
                    <a:pt x="638" y="786"/>
                  </a:lnTo>
                  <a:lnTo>
                    <a:pt x="638" y="734"/>
                  </a:lnTo>
                  <a:lnTo>
                    <a:pt x="638" y="734"/>
                  </a:lnTo>
                  <a:lnTo>
                    <a:pt x="634" y="702"/>
                  </a:lnTo>
                  <a:lnTo>
                    <a:pt x="628" y="668"/>
                  </a:lnTo>
                  <a:lnTo>
                    <a:pt x="618" y="636"/>
                  </a:lnTo>
                  <a:lnTo>
                    <a:pt x="606" y="604"/>
                  </a:lnTo>
                  <a:lnTo>
                    <a:pt x="606" y="604"/>
                  </a:lnTo>
                  <a:lnTo>
                    <a:pt x="596" y="584"/>
                  </a:lnTo>
                  <a:lnTo>
                    <a:pt x="592" y="574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90" y="550"/>
                  </a:lnTo>
                  <a:lnTo>
                    <a:pt x="590" y="544"/>
                  </a:lnTo>
                  <a:lnTo>
                    <a:pt x="594" y="538"/>
                  </a:lnTo>
                  <a:lnTo>
                    <a:pt x="594" y="538"/>
                  </a:lnTo>
                  <a:lnTo>
                    <a:pt x="604" y="528"/>
                  </a:lnTo>
                  <a:lnTo>
                    <a:pt x="612" y="518"/>
                  </a:lnTo>
                  <a:lnTo>
                    <a:pt x="624" y="494"/>
                  </a:lnTo>
                  <a:lnTo>
                    <a:pt x="634" y="470"/>
                  </a:lnTo>
                  <a:lnTo>
                    <a:pt x="644" y="446"/>
                  </a:lnTo>
                  <a:lnTo>
                    <a:pt x="644" y="446"/>
                  </a:lnTo>
                  <a:lnTo>
                    <a:pt x="648" y="438"/>
                  </a:lnTo>
                  <a:lnTo>
                    <a:pt x="650" y="428"/>
                  </a:lnTo>
                  <a:lnTo>
                    <a:pt x="650" y="410"/>
                  </a:lnTo>
                  <a:lnTo>
                    <a:pt x="650" y="410"/>
                  </a:lnTo>
                  <a:lnTo>
                    <a:pt x="650" y="240"/>
                  </a:lnTo>
                  <a:lnTo>
                    <a:pt x="650" y="240"/>
                  </a:lnTo>
                  <a:lnTo>
                    <a:pt x="650" y="222"/>
                  </a:lnTo>
                  <a:lnTo>
                    <a:pt x="652" y="214"/>
                  </a:lnTo>
                  <a:lnTo>
                    <a:pt x="658" y="206"/>
                  </a:lnTo>
                  <a:lnTo>
                    <a:pt x="658" y="206"/>
                  </a:lnTo>
                  <a:lnTo>
                    <a:pt x="654" y="192"/>
                  </a:lnTo>
                  <a:lnTo>
                    <a:pt x="656" y="180"/>
                  </a:lnTo>
                  <a:lnTo>
                    <a:pt x="658" y="166"/>
                  </a:lnTo>
                  <a:lnTo>
                    <a:pt x="658" y="154"/>
                  </a:lnTo>
                  <a:lnTo>
                    <a:pt x="658" y="154"/>
                  </a:lnTo>
                  <a:lnTo>
                    <a:pt x="658" y="76"/>
                  </a:lnTo>
                  <a:lnTo>
                    <a:pt x="658" y="0"/>
                  </a:lnTo>
                  <a:lnTo>
                    <a:pt x="658" y="0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82" y="374"/>
                  </a:lnTo>
                  <a:lnTo>
                    <a:pt x="682" y="374"/>
                  </a:lnTo>
                  <a:lnTo>
                    <a:pt x="684" y="396"/>
                  </a:lnTo>
                  <a:lnTo>
                    <a:pt x="688" y="416"/>
                  </a:lnTo>
                  <a:lnTo>
                    <a:pt x="694" y="436"/>
                  </a:lnTo>
                  <a:lnTo>
                    <a:pt x="702" y="456"/>
                  </a:lnTo>
                  <a:lnTo>
                    <a:pt x="710" y="474"/>
                  </a:lnTo>
                  <a:lnTo>
                    <a:pt x="722" y="492"/>
                  </a:lnTo>
                  <a:lnTo>
                    <a:pt x="734" y="510"/>
                  </a:lnTo>
                  <a:lnTo>
                    <a:pt x="748" y="526"/>
                  </a:lnTo>
                  <a:lnTo>
                    <a:pt x="748" y="526"/>
                  </a:lnTo>
                  <a:lnTo>
                    <a:pt x="752" y="532"/>
                  </a:lnTo>
                  <a:lnTo>
                    <a:pt x="756" y="540"/>
                  </a:lnTo>
                  <a:lnTo>
                    <a:pt x="758" y="548"/>
                  </a:lnTo>
                  <a:lnTo>
                    <a:pt x="758" y="556"/>
                  </a:lnTo>
                  <a:lnTo>
                    <a:pt x="756" y="564"/>
                  </a:lnTo>
                  <a:lnTo>
                    <a:pt x="752" y="572"/>
                  </a:lnTo>
                  <a:lnTo>
                    <a:pt x="748" y="582"/>
                  </a:lnTo>
                  <a:lnTo>
                    <a:pt x="742" y="590"/>
                  </a:lnTo>
                  <a:lnTo>
                    <a:pt x="742" y="590"/>
                  </a:lnTo>
                  <a:lnTo>
                    <a:pt x="732" y="600"/>
                  </a:lnTo>
                  <a:lnTo>
                    <a:pt x="728" y="612"/>
                  </a:lnTo>
                  <a:lnTo>
                    <a:pt x="720" y="638"/>
                  </a:lnTo>
                  <a:lnTo>
                    <a:pt x="720" y="638"/>
                  </a:lnTo>
                  <a:lnTo>
                    <a:pt x="716" y="658"/>
                  </a:lnTo>
                  <a:lnTo>
                    <a:pt x="712" y="678"/>
                  </a:lnTo>
                  <a:lnTo>
                    <a:pt x="708" y="716"/>
                  </a:lnTo>
                  <a:lnTo>
                    <a:pt x="708" y="754"/>
                  </a:lnTo>
                  <a:lnTo>
                    <a:pt x="710" y="792"/>
                  </a:lnTo>
                  <a:lnTo>
                    <a:pt x="716" y="870"/>
                  </a:lnTo>
                  <a:lnTo>
                    <a:pt x="718" y="908"/>
                  </a:lnTo>
                  <a:lnTo>
                    <a:pt x="716" y="948"/>
                  </a:lnTo>
                  <a:lnTo>
                    <a:pt x="716" y="948"/>
                  </a:lnTo>
                  <a:lnTo>
                    <a:pt x="716" y="964"/>
                  </a:lnTo>
                  <a:lnTo>
                    <a:pt x="714" y="980"/>
                  </a:lnTo>
                  <a:lnTo>
                    <a:pt x="714" y="980"/>
                  </a:lnTo>
                  <a:lnTo>
                    <a:pt x="714" y="992"/>
                  </a:lnTo>
                  <a:lnTo>
                    <a:pt x="716" y="1002"/>
                  </a:lnTo>
                  <a:lnTo>
                    <a:pt x="718" y="1022"/>
                  </a:lnTo>
                  <a:lnTo>
                    <a:pt x="718" y="1022"/>
                  </a:lnTo>
                  <a:lnTo>
                    <a:pt x="718" y="1026"/>
                  </a:lnTo>
                  <a:lnTo>
                    <a:pt x="720" y="1028"/>
                  </a:lnTo>
                  <a:lnTo>
                    <a:pt x="722" y="1028"/>
                  </a:lnTo>
                  <a:lnTo>
                    <a:pt x="720" y="1028"/>
                  </a:lnTo>
                  <a:lnTo>
                    <a:pt x="720" y="1028"/>
                  </a:lnTo>
                  <a:lnTo>
                    <a:pt x="720" y="1028"/>
                  </a:lnTo>
                  <a:lnTo>
                    <a:pt x="718" y="1026"/>
                  </a:lnTo>
                  <a:lnTo>
                    <a:pt x="718" y="1026"/>
                  </a:lnTo>
                  <a:lnTo>
                    <a:pt x="714" y="1002"/>
                  </a:lnTo>
                  <a:lnTo>
                    <a:pt x="714" y="990"/>
                  </a:lnTo>
                  <a:lnTo>
                    <a:pt x="716" y="978"/>
                  </a:lnTo>
                  <a:lnTo>
                    <a:pt x="716" y="978"/>
                  </a:lnTo>
                  <a:lnTo>
                    <a:pt x="720" y="970"/>
                  </a:lnTo>
                  <a:lnTo>
                    <a:pt x="726" y="966"/>
                  </a:lnTo>
                  <a:lnTo>
                    <a:pt x="742" y="960"/>
                  </a:lnTo>
                  <a:lnTo>
                    <a:pt x="742" y="960"/>
                  </a:lnTo>
                  <a:lnTo>
                    <a:pt x="748" y="956"/>
                  </a:lnTo>
                  <a:lnTo>
                    <a:pt x="750" y="954"/>
                  </a:lnTo>
                  <a:lnTo>
                    <a:pt x="752" y="950"/>
                  </a:lnTo>
                  <a:lnTo>
                    <a:pt x="752" y="950"/>
                  </a:lnTo>
                  <a:lnTo>
                    <a:pt x="752" y="942"/>
                  </a:lnTo>
                  <a:lnTo>
                    <a:pt x="752" y="942"/>
                  </a:lnTo>
                  <a:lnTo>
                    <a:pt x="754" y="930"/>
                  </a:lnTo>
                  <a:lnTo>
                    <a:pt x="758" y="922"/>
                  </a:lnTo>
                  <a:lnTo>
                    <a:pt x="764" y="916"/>
                  </a:lnTo>
                  <a:lnTo>
                    <a:pt x="770" y="912"/>
                  </a:lnTo>
                  <a:lnTo>
                    <a:pt x="776" y="912"/>
                  </a:lnTo>
                  <a:lnTo>
                    <a:pt x="784" y="914"/>
                  </a:lnTo>
                  <a:lnTo>
                    <a:pt x="794" y="918"/>
                  </a:lnTo>
                  <a:lnTo>
                    <a:pt x="804" y="926"/>
                  </a:lnTo>
                  <a:lnTo>
                    <a:pt x="804" y="926"/>
                  </a:lnTo>
                  <a:lnTo>
                    <a:pt x="804" y="958"/>
                  </a:lnTo>
                  <a:lnTo>
                    <a:pt x="804" y="958"/>
                  </a:lnTo>
                  <a:lnTo>
                    <a:pt x="820" y="964"/>
                  </a:lnTo>
                  <a:lnTo>
                    <a:pt x="836" y="966"/>
                  </a:lnTo>
                  <a:lnTo>
                    <a:pt x="852" y="966"/>
                  </a:lnTo>
                  <a:lnTo>
                    <a:pt x="870" y="964"/>
                  </a:lnTo>
                  <a:lnTo>
                    <a:pt x="870" y="964"/>
                  </a:lnTo>
                  <a:lnTo>
                    <a:pt x="898" y="962"/>
                  </a:lnTo>
                  <a:lnTo>
                    <a:pt x="928" y="962"/>
                  </a:lnTo>
                  <a:lnTo>
                    <a:pt x="928" y="962"/>
                  </a:lnTo>
                  <a:lnTo>
                    <a:pt x="940" y="964"/>
                  </a:lnTo>
                  <a:lnTo>
                    <a:pt x="946" y="966"/>
                  </a:lnTo>
                  <a:lnTo>
                    <a:pt x="950" y="970"/>
                  </a:lnTo>
                  <a:lnTo>
                    <a:pt x="954" y="974"/>
                  </a:lnTo>
                  <a:lnTo>
                    <a:pt x="956" y="980"/>
                  </a:lnTo>
                  <a:lnTo>
                    <a:pt x="958" y="992"/>
                  </a:lnTo>
                  <a:lnTo>
                    <a:pt x="958" y="992"/>
                  </a:lnTo>
                  <a:lnTo>
                    <a:pt x="958" y="1054"/>
                  </a:lnTo>
                  <a:lnTo>
                    <a:pt x="958" y="1054"/>
                  </a:lnTo>
                  <a:lnTo>
                    <a:pt x="960" y="1078"/>
                  </a:lnTo>
                  <a:lnTo>
                    <a:pt x="960" y="1084"/>
                  </a:lnTo>
                  <a:lnTo>
                    <a:pt x="964" y="1090"/>
                  </a:lnTo>
                  <a:lnTo>
                    <a:pt x="968" y="1092"/>
                  </a:lnTo>
                  <a:lnTo>
                    <a:pt x="976" y="1094"/>
                  </a:lnTo>
                  <a:lnTo>
                    <a:pt x="998" y="1096"/>
                  </a:lnTo>
                  <a:lnTo>
                    <a:pt x="998" y="1096"/>
                  </a:lnTo>
                  <a:lnTo>
                    <a:pt x="1006" y="1096"/>
                  </a:lnTo>
                  <a:lnTo>
                    <a:pt x="1006" y="1096"/>
                  </a:lnTo>
                  <a:lnTo>
                    <a:pt x="1022" y="1096"/>
                  </a:lnTo>
                  <a:lnTo>
                    <a:pt x="1040" y="1098"/>
                  </a:lnTo>
                  <a:lnTo>
                    <a:pt x="1054" y="1096"/>
                  </a:lnTo>
                  <a:lnTo>
                    <a:pt x="1062" y="1094"/>
                  </a:lnTo>
                  <a:lnTo>
                    <a:pt x="1068" y="1090"/>
                  </a:lnTo>
                  <a:lnTo>
                    <a:pt x="1068" y="1090"/>
                  </a:lnTo>
                  <a:lnTo>
                    <a:pt x="1074" y="1084"/>
                  </a:lnTo>
                  <a:lnTo>
                    <a:pt x="1076" y="1078"/>
                  </a:lnTo>
                  <a:lnTo>
                    <a:pt x="1078" y="1072"/>
                  </a:lnTo>
                  <a:lnTo>
                    <a:pt x="1078" y="1064"/>
                  </a:lnTo>
                  <a:lnTo>
                    <a:pt x="1076" y="1048"/>
                  </a:lnTo>
                  <a:lnTo>
                    <a:pt x="1076" y="1032"/>
                  </a:lnTo>
                  <a:lnTo>
                    <a:pt x="1076" y="1032"/>
                  </a:lnTo>
                  <a:lnTo>
                    <a:pt x="1080" y="1020"/>
                  </a:lnTo>
                  <a:lnTo>
                    <a:pt x="1082" y="1014"/>
                  </a:lnTo>
                  <a:lnTo>
                    <a:pt x="1086" y="1010"/>
                  </a:lnTo>
                  <a:lnTo>
                    <a:pt x="1086" y="1010"/>
                  </a:lnTo>
                  <a:lnTo>
                    <a:pt x="1088" y="1006"/>
                  </a:lnTo>
                  <a:lnTo>
                    <a:pt x="1094" y="1006"/>
                  </a:lnTo>
                  <a:lnTo>
                    <a:pt x="1094" y="1006"/>
                  </a:lnTo>
                  <a:lnTo>
                    <a:pt x="1100" y="1004"/>
                  </a:lnTo>
                  <a:lnTo>
                    <a:pt x="1108" y="1006"/>
                  </a:lnTo>
                  <a:lnTo>
                    <a:pt x="1122" y="1008"/>
                  </a:lnTo>
                  <a:lnTo>
                    <a:pt x="1130" y="1008"/>
                  </a:lnTo>
                  <a:lnTo>
                    <a:pt x="1136" y="1006"/>
                  </a:lnTo>
                  <a:lnTo>
                    <a:pt x="1142" y="1002"/>
                  </a:lnTo>
                  <a:lnTo>
                    <a:pt x="1148" y="996"/>
                  </a:lnTo>
                  <a:lnTo>
                    <a:pt x="1148" y="996"/>
                  </a:lnTo>
                  <a:lnTo>
                    <a:pt x="1148" y="772"/>
                  </a:lnTo>
                  <a:lnTo>
                    <a:pt x="1148" y="772"/>
                  </a:lnTo>
                  <a:lnTo>
                    <a:pt x="1148" y="750"/>
                  </a:lnTo>
                  <a:lnTo>
                    <a:pt x="1150" y="738"/>
                  </a:lnTo>
                  <a:lnTo>
                    <a:pt x="1156" y="728"/>
                  </a:lnTo>
                  <a:lnTo>
                    <a:pt x="1156" y="728"/>
                  </a:lnTo>
                  <a:lnTo>
                    <a:pt x="1166" y="722"/>
                  </a:lnTo>
                  <a:lnTo>
                    <a:pt x="1178" y="720"/>
                  </a:lnTo>
                  <a:lnTo>
                    <a:pt x="1190" y="722"/>
                  </a:lnTo>
                  <a:lnTo>
                    <a:pt x="1202" y="724"/>
                  </a:lnTo>
                  <a:lnTo>
                    <a:pt x="1202" y="724"/>
                  </a:lnTo>
                  <a:lnTo>
                    <a:pt x="1206" y="728"/>
                  </a:lnTo>
                  <a:lnTo>
                    <a:pt x="1210" y="732"/>
                  </a:lnTo>
                  <a:lnTo>
                    <a:pt x="1214" y="742"/>
                  </a:lnTo>
                  <a:lnTo>
                    <a:pt x="1216" y="752"/>
                  </a:lnTo>
                  <a:lnTo>
                    <a:pt x="1216" y="764"/>
                  </a:lnTo>
                  <a:lnTo>
                    <a:pt x="1216" y="764"/>
                  </a:lnTo>
                  <a:lnTo>
                    <a:pt x="1216" y="816"/>
                  </a:lnTo>
                  <a:lnTo>
                    <a:pt x="1218" y="870"/>
                  </a:lnTo>
                  <a:lnTo>
                    <a:pt x="1218" y="870"/>
                  </a:lnTo>
                  <a:lnTo>
                    <a:pt x="1218" y="880"/>
                  </a:lnTo>
                  <a:lnTo>
                    <a:pt x="1220" y="884"/>
                  </a:lnTo>
                  <a:lnTo>
                    <a:pt x="1224" y="888"/>
                  </a:lnTo>
                  <a:lnTo>
                    <a:pt x="1224" y="888"/>
                  </a:lnTo>
                  <a:lnTo>
                    <a:pt x="1254" y="890"/>
                  </a:lnTo>
                  <a:lnTo>
                    <a:pt x="1284" y="888"/>
                  </a:lnTo>
                  <a:lnTo>
                    <a:pt x="1284" y="888"/>
                  </a:lnTo>
                  <a:lnTo>
                    <a:pt x="1300" y="890"/>
                  </a:lnTo>
                  <a:lnTo>
                    <a:pt x="1308" y="892"/>
                  </a:lnTo>
                  <a:lnTo>
                    <a:pt x="1312" y="896"/>
                  </a:lnTo>
                  <a:lnTo>
                    <a:pt x="1318" y="900"/>
                  </a:lnTo>
                  <a:lnTo>
                    <a:pt x="1320" y="906"/>
                  </a:lnTo>
                  <a:lnTo>
                    <a:pt x="1322" y="914"/>
                  </a:lnTo>
                  <a:lnTo>
                    <a:pt x="1324" y="922"/>
                  </a:lnTo>
                  <a:lnTo>
                    <a:pt x="1324" y="922"/>
                  </a:lnTo>
                  <a:lnTo>
                    <a:pt x="1328" y="928"/>
                  </a:lnTo>
                  <a:lnTo>
                    <a:pt x="1334" y="932"/>
                  </a:lnTo>
                  <a:lnTo>
                    <a:pt x="1340" y="934"/>
                  </a:lnTo>
                  <a:lnTo>
                    <a:pt x="1346" y="934"/>
                  </a:lnTo>
                  <a:lnTo>
                    <a:pt x="1360" y="934"/>
                  </a:lnTo>
                  <a:lnTo>
                    <a:pt x="1366" y="932"/>
                  </a:lnTo>
                  <a:lnTo>
                    <a:pt x="1372" y="934"/>
                  </a:lnTo>
                  <a:lnTo>
                    <a:pt x="1372" y="934"/>
                  </a:lnTo>
                  <a:lnTo>
                    <a:pt x="1394" y="934"/>
                  </a:lnTo>
                  <a:lnTo>
                    <a:pt x="1394" y="934"/>
                  </a:lnTo>
                  <a:lnTo>
                    <a:pt x="1458" y="934"/>
                  </a:lnTo>
                  <a:lnTo>
                    <a:pt x="1458" y="934"/>
                  </a:lnTo>
                  <a:lnTo>
                    <a:pt x="1468" y="934"/>
                  </a:lnTo>
                  <a:lnTo>
                    <a:pt x="1468" y="934"/>
                  </a:lnTo>
                  <a:lnTo>
                    <a:pt x="1476" y="936"/>
                  </a:lnTo>
                  <a:lnTo>
                    <a:pt x="1480" y="938"/>
                  </a:lnTo>
                  <a:lnTo>
                    <a:pt x="1484" y="942"/>
                  </a:lnTo>
                  <a:lnTo>
                    <a:pt x="1488" y="948"/>
                  </a:lnTo>
                  <a:lnTo>
                    <a:pt x="1490" y="958"/>
                  </a:lnTo>
                  <a:lnTo>
                    <a:pt x="1490" y="970"/>
                  </a:lnTo>
                  <a:lnTo>
                    <a:pt x="1490" y="970"/>
                  </a:lnTo>
                  <a:lnTo>
                    <a:pt x="1492" y="1084"/>
                  </a:lnTo>
                  <a:lnTo>
                    <a:pt x="1492" y="1084"/>
                  </a:lnTo>
                  <a:lnTo>
                    <a:pt x="1492" y="1098"/>
                  </a:lnTo>
                  <a:lnTo>
                    <a:pt x="1496" y="1104"/>
                  </a:lnTo>
                  <a:lnTo>
                    <a:pt x="1500" y="1110"/>
                  </a:lnTo>
                  <a:lnTo>
                    <a:pt x="1500" y="1110"/>
                  </a:lnTo>
                  <a:lnTo>
                    <a:pt x="1506" y="1112"/>
                  </a:lnTo>
                  <a:lnTo>
                    <a:pt x="1510" y="1112"/>
                  </a:lnTo>
                  <a:lnTo>
                    <a:pt x="1516" y="1112"/>
                  </a:lnTo>
                  <a:lnTo>
                    <a:pt x="1520" y="1110"/>
                  </a:lnTo>
                  <a:lnTo>
                    <a:pt x="1524" y="1106"/>
                  </a:lnTo>
                  <a:lnTo>
                    <a:pt x="1526" y="1102"/>
                  </a:lnTo>
                  <a:lnTo>
                    <a:pt x="1530" y="1096"/>
                  </a:lnTo>
                  <a:lnTo>
                    <a:pt x="1530" y="1090"/>
                  </a:lnTo>
                  <a:lnTo>
                    <a:pt x="1530" y="1090"/>
                  </a:lnTo>
                  <a:lnTo>
                    <a:pt x="1532" y="1080"/>
                  </a:lnTo>
                  <a:lnTo>
                    <a:pt x="1534" y="1074"/>
                  </a:lnTo>
                  <a:lnTo>
                    <a:pt x="1536" y="1068"/>
                  </a:lnTo>
                  <a:lnTo>
                    <a:pt x="1542" y="1064"/>
                  </a:lnTo>
                  <a:lnTo>
                    <a:pt x="1546" y="1060"/>
                  </a:lnTo>
                  <a:lnTo>
                    <a:pt x="1552" y="1058"/>
                  </a:lnTo>
                  <a:lnTo>
                    <a:pt x="1568" y="1056"/>
                  </a:lnTo>
                  <a:lnTo>
                    <a:pt x="1568" y="1056"/>
                  </a:lnTo>
                  <a:lnTo>
                    <a:pt x="1596" y="1058"/>
                  </a:lnTo>
                  <a:lnTo>
                    <a:pt x="1610" y="1056"/>
                  </a:lnTo>
                  <a:lnTo>
                    <a:pt x="1616" y="1054"/>
                  </a:lnTo>
                  <a:lnTo>
                    <a:pt x="1622" y="1052"/>
                  </a:lnTo>
                  <a:lnTo>
                    <a:pt x="1622" y="1052"/>
                  </a:lnTo>
                  <a:lnTo>
                    <a:pt x="1626" y="1026"/>
                  </a:lnTo>
                  <a:lnTo>
                    <a:pt x="1626" y="1002"/>
                  </a:lnTo>
                  <a:lnTo>
                    <a:pt x="1626" y="952"/>
                  </a:lnTo>
                  <a:lnTo>
                    <a:pt x="1626" y="952"/>
                  </a:lnTo>
                  <a:lnTo>
                    <a:pt x="1626" y="904"/>
                  </a:lnTo>
                  <a:lnTo>
                    <a:pt x="1628" y="880"/>
                  </a:lnTo>
                  <a:lnTo>
                    <a:pt x="1628" y="856"/>
                  </a:lnTo>
                  <a:lnTo>
                    <a:pt x="1628" y="856"/>
                  </a:lnTo>
                  <a:lnTo>
                    <a:pt x="1632" y="838"/>
                  </a:lnTo>
                  <a:lnTo>
                    <a:pt x="1634" y="832"/>
                  </a:lnTo>
                  <a:lnTo>
                    <a:pt x="1638" y="828"/>
                  </a:lnTo>
                  <a:lnTo>
                    <a:pt x="1642" y="826"/>
                  </a:lnTo>
                  <a:lnTo>
                    <a:pt x="1648" y="824"/>
                  </a:lnTo>
                  <a:lnTo>
                    <a:pt x="1668" y="822"/>
                  </a:lnTo>
                  <a:lnTo>
                    <a:pt x="1668" y="822"/>
                  </a:lnTo>
                  <a:lnTo>
                    <a:pt x="1700" y="822"/>
                  </a:lnTo>
                  <a:lnTo>
                    <a:pt x="1714" y="822"/>
                  </a:lnTo>
                  <a:lnTo>
                    <a:pt x="1730" y="818"/>
                  </a:lnTo>
                  <a:lnTo>
                    <a:pt x="1730" y="818"/>
                  </a:lnTo>
                  <a:lnTo>
                    <a:pt x="1734" y="816"/>
                  </a:lnTo>
                  <a:lnTo>
                    <a:pt x="1736" y="812"/>
                  </a:lnTo>
                  <a:lnTo>
                    <a:pt x="1736" y="812"/>
                  </a:lnTo>
                  <a:lnTo>
                    <a:pt x="1738" y="764"/>
                  </a:lnTo>
                  <a:lnTo>
                    <a:pt x="1738" y="718"/>
                  </a:lnTo>
                  <a:lnTo>
                    <a:pt x="1738" y="624"/>
                  </a:lnTo>
                  <a:lnTo>
                    <a:pt x="1738" y="624"/>
                  </a:lnTo>
                  <a:lnTo>
                    <a:pt x="1738" y="608"/>
                  </a:lnTo>
                  <a:lnTo>
                    <a:pt x="1740" y="590"/>
                  </a:lnTo>
                  <a:lnTo>
                    <a:pt x="1740" y="590"/>
                  </a:lnTo>
                  <a:lnTo>
                    <a:pt x="1740" y="584"/>
                  </a:lnTo>
                  <a:lnTo>
                    <a:pt x="1744" y="578"/>
                  </a:lnTo>
                  <a:lnTo>
                    <a:pt x="1748" y="574"/>
                  </a:lnTo>
                  <a:lnTo>
                    <a:pt x="1754" y="572"/>
                  </a:lnTo>
                  <a:lnTo>
                    <a:pt x="1754" y="572"/>
                  </a:lnTo>
                  <a:lnTo>
                    <a:pt x="1772" y="568"/>
                  </a:lnTo>
                  <a:lnTo>
                    <a:pt x="1792" y="568"/>
                  </a:lnTo>
                  <a:lnTo>
                    <a:pt x="1810" y="568"/>
                  </a:lnTo>
                  <a:lnTo>
                    <a:pt x="1828" y="572"/>
                  </a:lnTo>
                  <a:lnTo>
                    <a:pt x="1828" y="572"/>
                  </a:lnTo>
                  <a:lnTo>
                    <a:pt x="1834" y="574"/>
                  </a:lnTo>
                  <a:lnTo>
                    <a:pt x="1838" y="576"/>
                  </a:lnTo>
                  <a:lnTo>
                    <a:pt x="1842" y="580"/>
                  </a:lnTo>
                  <a:lnTo>
                    <a:pt x="1844" y="586"/>
                  </a:lnTo>
                  <a:lnTo>
                    <a:pt x="1846" y="596"/>
                  </a:lnTo>
                  <a:lnTo>
                    <a:pt x="1846" y="606"/>
                  </a:lnTo>
                  <a:lnTo>
                    <a:pt x="1846" y="606"/>
                  </a:lnTo>
                  <a:lnTo>
                    <a:pt x="1844" y="710"/>
                  </a:lnTo>
                  <a:lnTo>
                    <a:pt x="1846" y="814"/>
                  </a:lnTo>
                  <a:lnTo>
                    <a:pt x="1846" y="814"/>
                  </a:lnTo>
                  <a:lnTo>
                    <a:pt x="1846" y="862"/>
                  </a:lnTo>
                  <a:lnTo>
                    <a:pt x="1846" y="912"/>
                  </a:lnTo>
                  <a:lnTo>
                    <a:pt x="1844" y="962"/>
                  </a:lnTo>
                  <a:lnTo>
                    <a:pt x="1844" y="1012"/>
                  </a:lnTo>
                  <a:lnTo>
                    <a:pt x="1844" y="1012"/>
                  </a:lnTo>
                  <a:lnTo>
                    <a:pt x="1846" y="1044"/>
                  </a:lnTo>
                  <a:lnTo>
                    <a:pt x="1848" y="1060"/>
                  </a:lnTo>
                  <a:lnTo>
                    <a:pt x="1852" y="1078"/>
                  </a:lnTo>
                  <a:lnTo>
                    <a:pt x="1852" y="1078"/>
                  </a:lnTo>
                  <a:lnTo>
                    <a:pt x="1858" y="1066"/>
                  </a:lnTo>
                  <a:lnTo>
                    <a:pt x="1860" y="1056"/>
                  </a:lnTo>
                  <a:lnTo>
                    <a:pt x="1862" y="1038"/>
                  </a:lnTo>
                  <a:lnTo>
                    <a:pt x="1862" y="1038"/>
                  </a:lnTo>
                  <a:lnTo>
                    <a:pt x="1862" y="906"/>
                  </a:lnTo>
                  <a:lnTo>
                    <a:pt x="1862" y="906"/>
                  </a:lnTo>
                  <a:lnTo>
                    <a:pt x="1864" y="890"/>
                  </a:lnTo>
                  <a:lnTo>
                    <a:pt x="1866" y="882"/>
                  </a:lnTo>
                  <a:lnTo>
                    <a:pt x="1870" y="876"/>
                  </a:lnTo>
                  <a:lnTo>
                    <a:pt x="1874" y="870"/>
                  </a:lnTo>
                  <a:lnTo>
                    <a:pt x="1880" y="866"/>
                  </a:lnTo>
                  <a:lnTo>
                    <a:pt x="1896" y="858"/>
                  </a:lnTo>
                  <a:lnTo>
                    <a:pt x="1896" y="858"/>
                  </a:lnTo>
                  <a:lnTo>
                    <a:pt x="1996" y="820"/>
                  </a:lnTo>
                  <a:lnTo>
                    <a:pt x="2094" y="780"/>
                  </a:lnTo>
                  <a:lnTo>
                    <a:pt x="2094" y="780"/>
                  </a:lnTo>
                  <a:lnTo>
                    <a:pt x="2106" y="778"/>
                  </a:lnTo>
                  <a:lnTo>
                    <a:pt x="2114" y="776"/>
                  </a:lnTo>
                  <a:lnTo>
                    <a:pt x="2122" y="776"/>
                  </a:lnTo>
                  <a:lnTo>
                    <a:pt x="2126" y="778"/>
                  </a:lnTo>
                  <a:lnTo>
                    <a:pt x="2130" y="782"/>
                  </a:lnTo>
                  <a:lnTo>
                    <a:pt x="2134" y="788"/>
                  </a:lnTo>
                  <a:lnTo>
                    <a:pt x="2136" y="808"/>
                  </a:lnTo>
                  <a:lnTo>
                    <a:pt x="2136" y="808"/>
                  </a:lnTo>
                  <a:lnTo>
                    <a:pt x="2136" y="864"/>
                  </a:lnTo>
                  <a:lnTo>
                    <a:pt x="2136" y="892"/>
                  </a:lnTo>
                  <a:lnTo>
                    <a:pt x="2138" y="920"/>
                  </a:lnTo>
                  <a:lnTo>
                    <a:pt x="2138" y="920"/>
                  </a:lnTo>
                  <a:lnTo>
                    <a:pt x="2176" y="936"/>
                  </a:lnTo>
                  <a:lnTo>
                    <a:pt x="2194" y="942"/>
                  </a:lnTo>
                  <a:lnTo>
                    <a:pt x="2216" y="946"/>
                  </a:lnTo>
                  <a:lnTo>
                    <a:pt x="2216" y="946"/>
                  </a:lnTo>
                  <a:lnTo>
                    <a:pt x="2224" y="944"/>
                  </a:lnTo>
                  <a:lnTo>
                    <a:pt x="2234" y="944"/>
                  </a:lnTo>
                  <a:lnTo>
                    <a:pt x="2238" y="946"/>
                  </a:lnTo>
                  <a:lnTo>
                    <a:pt x="2242" y="948"/>
                  </a:lnTo>
                  <a:lnTo>
                    <a:pt x="2244" y="952"/>
                  </a:lnTo>
                  <a:lnTo>
                    <a:pt x="2246" y="960"/>
                  </a:lnTo>
                  <a:lnTo>
                    <a:pt x="2246" y="960"/>
                  </a:lnTo>
                  <a:lnTo>
                    <a:pt x="2230" y="960"/>
                  </a:lnTo>
                  <a:lnTo>
                    <a:pt x="2214" y="962"/>
                  </a:lnTo>
                  <a:lnTo>
                    <a:pt x="2188" y="960"/>
                  </a:lnTo>
                  <a:lnTo>
                    <a:pt x="2188" y="960"/>
                  </a:lnTo>
                  <a:lnTo>
                    <a:pt x="2194" y="962"/>
                  </a:lnTo>
                  <a:lnTo>
                    <a:pt x="2200" y="962"/>
                  </a:lnTo>
                  <a:lnTo>
                    <a:pt x="2216" y="960"/>
                  </a:lnTo>
                  <a:lnTo>
                    <a:pt x="2232" y="962"/>
                  </a:lnTo>
                  <a:lnTo>
                    <a:pt x="2240" y="964"/>
                  </a:lnTo>
                  <a:lnTo>
                    <a:pt x="2248" y="968"/>
                  </a:lnTo>
                  <a:lnTo>
                    <a:pt x="2248" y="968"/>
                  </a:lnTo>
                  <a:lnTo>
                    <a:pt x="2252" y="978"/>
                  </a:lnTo>
                  <a:lnTo>
                    <a:pt x="2254" y="986"/>
                  </a:lnTo>
                  <a:lnTo>
                    <a:pt x="2254" y="1006"/>
                  </a:lnTo>
                  <a:lnTo>
                    <a:pt x="2254" y="1024"/>
                  </a:lnTo>
                  <a:lnTo>
                    <a:pt x="2256" y="1034"/>
                  </a:lnTo>
                  <a:lnTo>
                    <a:pt x="2258" y="1042"/>
                  </a:lnTo>
                  <a:lnTo>
                    <a:pt x="2258" y="1042"/>
                  </a:lnTo>
                  <a:lnTo>
                    <a:pt x="2264" y="1036"/>
                  </a:lnTo>
                  <a:lnTo>
                    <a:pt x="2266" y="1028"/>
                  </a:lnTo>
                  <a:lnTo>
                    <a:pt x="2266" y="1014"/>
                  </a:lnTo>
                  <a:lnTo>
                    <a:pt x="2266" y="1014"/>
                  </a:lnTo>
                  <a:lnTo>
                    <a:pt x="2266" y="924"/>
                  </a:lnTo>
                  <a:lnTo>
                    <a:pt x="2266" y="924"/>
                  </a:lnTo>
                  <a:lnTo>
                    <a:pt x="2266" y="908"/>
                  </a:lnTo>
                  <a:lnTo>
                    <a:pt x="2268" y="898"/>
                  </a:lnTo>
                  <a:lnTo>
                    <a:pt x="2274" y="890"/>
                  </a:lnTo>
                  <a:lnTo>
                    <a:pt x="2274" y="890"/>
                  </a:lnTo>
                  <a:lnTo>
                    <a:pt x="2274" y="758"/>
                  </a:lnTo>
                  <a:lnTo>
                    <a:pt x="2274" y="758"/>
                  </a:lnTo>
                  <a:lnTo>
                    <a:pt x="2290" y="754"/>
                  </a:lnTo>
                  <a:lnTo>
                    <a:pt x="2306" y="752"/>
                  </a:lnTo>
                  <a:lnTo>
                    <a:pt x="2336" y="754"/>
                  </a:lnTo>
                  <a:lnTo>
                    <a:pt x="2336" y="754"/>
                  </a:lnTo>
                  <a:lnTo>
                    <a:pt x="2350" y="752"/>
                  </a:lnTo>
                  <a:lnTo>
                    <a:pt x="2356" y="750"/>
                  </a:lnTo>
                  <a:lnTo>
                    <a:pt x="2362" y="746"/>
                  </a:lnTo>
                  <a:lnTo>
                    <a:pt x="2362" y="746"/>
                  </a:lnTo>
                  <a:lnTo>
                    <a:pt x="2372" y="744"/>
                  </a:lnTo>
                  <a:lnTo>
                    <a:pt x="2372" y="744"/>
                  </a:lnTo>
                  <a:lnTo>
                    <a:pt x="2408" y="742"/>
                  </a:lnTo>
                  <a:lnTo>
                    <a:pt x="2442" y="742"/>
                  </a:lnTo>
                  <a:lnTo>
                    <a:pt x="2442" y="742"/>
                  </a:lnTo>
                  <a:lnTo>
                    <a:pt x="2458" y="744"/>
                  </a:lnTo>
                  <a:lnTo>
                    <a:pt x="2464" y="748"/>
                  </a:lnTo>
                  <a:lnTo>
                    <a:pt x="2468" y="752"/>
                  </a:lnTo>
                  <a:lnTo>
                    <a:pt x="2472" y="756"/>
                  </a:lnTo>
                  <a:lnTo>
                    <a:pt x="2476" y="762"/>
                  </a:lnTo>
                  <a:lnTo>
                    <a:pt x="2478" y="778"/>
                  </a:lnTo>
                  <a:lnTo>
                    <a:pt x="2478" y="778"/>
                  </a:lnTo>
                  <a:lnTo>
                    <a:pt x="2480" y="810"/>
                  </a:lnTo>
                  <a:lnTo>
                    <a:pt x="2478" y="842"/>
                  </a:lnTo>
                  <a:lnTo>
                    <a:pt x="2478" y="842"/>
                  </a:lnTo>
                  <a:lnTo>
                    <a:pt x="2478" y="984"/>
                  </a:lnTo>
                  <a:lnTo>
                    <a:pt x="2480" y="1126"/>
                  </a:lnTo>
                  <a:lnTo>
                    <a:pt x="2480" y="1126"/>
                  </a:lnTo>
                  <a:lnTo>
                    <a:pt x="2482" y="1136"/>
                  </a:lnTo>
                  <a:lnTo>
                    <a:pt x="2482" y="1136"/>
                  </a:lnTo>
                  <a:lnTo>
                    <a:pt x="2492" y="1140"/>
                  </a:lnTo>
                  <a:lnTo>
                    <a:pt x="2502" y="1142"/>
                  </a:lnTo>
                  <a:lnTo>
                    <a:pt x="2520" y="1140"/>
                  </a:lnTo>
                  <a:lnTo>
                    <a:pt x="2520" y="1140"/>
                  </a:lnTo>
                  <a:lnTo>
                    <a:pt x="2534" y="1144"/>
                  </a:lnTo>
                  <a:lnTo>
                    <a:pt x="2542" y="1148"/>
                  </a:lnTo>
                  <a:lnTo>
                    <a:pt x="2546" y="1152"/>
                  </a:lnTo>
                  <a:lnTo>
                    <a:pt x="2548" y="1158"/>
                  </a:lnTo>
                  <a:lnTo>
                    <a:pt x="2550" y="1170"/>
                  </a:lnTo>
                  <a:lnTo>
                    <a:pt x="2550" y="1170"/>
                  </a:lnTo>
                  <a:lnTo>
                    <a:pt x="2552" y="1180"/>
                  </a:lnTo>
                  <a:lnTo>
                    <a:pt x="2554" y="1190"/>
                  </a:lnTo>
                  <a:lnTo>
                    <a:pt x="2554" y="1190"/>
                  </a:lnTo>
                  <a:lnTo>
                    <a:pt x="2556" y="1194"/>
                  </a:lnTo>
                  <a:lnTo>
                    <a:pt x="2558" y="1196"/>
                  </a:lnTo>
                  <a:lnTo>
                    <a:pt x="2560" y="1198"/>
                  </a:lnTo>
                  <a:lnTo>
                    <a:pt x="2566" y="1198"/>
                  </a:lnTo>
                  <a:lnTo>
                    <a:pt x="2566" y="1198"/>
                  </a:lnTo>
                  <a:lnTo>
                    <a:pt x="2570" y="1198"/>
                  </a:lnTo>
                  <a:lnTo>
                    <a:pt x="2574" y="1196"/>
                  </a:lnTo>
                  <a:lnTo>
                    <a:pt x="2576" y="1194"/>
                  </a:lnTo>
                  <a:lnTo>
                    <a:pt x="2578" y="1190"/>
                  </a:lnTo>
                  <a:lnTo>
                    <a:pt x="2578" y="1190"/>
                  </a:lnTo>
                  <a:lnTo>
                    <a:pt x="2580" y="1176"/>
                  </a:lnTo>
                  <a:lnTo>
                    <a:pt x="2580" y="1164"/>
                  </a:lnTo>
                  <a:lnTo>
                    <a:pt x="2580" y="1164"/>
                  </a:lnTo>
                  <a:lnTo>
                    <a:pt x="2580" y="1054"/>
                  </a:lnTo>
                  <a:lnTo>
                    <a:pt x="2580" y="1054"/>
                  </a:lnTo>
                  <a:lnTo>
                    <a:pt x="2580" y="1042"/>
                  </a:lnTo>
                  <a:lnTo>
                    <a:pt x="2584" y="1030"/>
                  </a:lnTo>
                  <a:lnTo>
                    <a:pt x="2588" y="1024"/>
                  </a:lnTo>
                  <a:lnTo>
                    <a:pt x="2594" y="1022"/>
                  </a:lnTo>
                  <a:lnTo>
                    <a:pt x="2600" y="1018"/>
                  </a:lnTo>
                  <a:lnTo>
                    <a:pt x="2608" y="1018"/>
                  </a:lnTo>
                  <a:lnTo>
                    <a:pt x="2608" y="1018"/>
                  </a:lnTo>
                  <a:lnTo>
                    <a:pt x="2616" y="1016"/>
                  </a:lnTo>
                  <a:lnTo>
                    <a:pt x="2622" y="1014"/>
                  </a:lnTo>
                  <a:lnTo>
                    <a:pt x="2628" y="1012"/>
                  </a:lnTo>
                  <a:lnTo>
                    <a:pt x="2630" y="1008"/>
                  </a:lnTo>
                  <a:lnTo>
                    <a:pt x="2634" y="1002"/>
                  </a:lnTo>
                  <a:lnTo>
                    <a:pt x="2634" y="996"/>
                  </a:lnTo>
                  <a:lnTo>
                    <a:pt x="2636" y="982"/>
                  </a:lnTo>
                  <a:lnTo>
                    <a:pt x="2636" y="982"/>
                  </a:lnTo>
                  <a:lnTo>
                    <a:pt x="2636" y="756"/>
                  </a:lnTo>
                  <a:lnTo>
                    <a:pt x="2636" y="756"/>
                  </a:lnTo>
                  <a:lnTo>
                    <a:pt x="2634" y="724"/>
                  </a:lnTo>
                  <a:lnTo>
                    <a:pt x="2636" y="692"/>
                  </a:lnTo>
                  <a:lnTo>
                    <a:pt x="2636" y="692"/>
                  </a:lnTo>
                  <a:lnTo>
                    <a:pt x="2636" y="684"/>
                  </a:lnTo>
                  <a:lnTo>
                    <a:pt x="2638" y="676"/>
                  </a:lnTo>
                  <a:lnTo>
                    <a:pt x="2642" y="670"/>
                  </a:lnTo>
                  <a:lnTo>
                    <a:pt x="2644" y="668"/>
                  </a:lnTo>
                  <a:lnTo>
                    <a:pt x="2650" y="666"/>
                  </a:lnTo>
                  <a:lnTo>
                    <a:pt x="2650" y="666"/>
                  </a:lnTo>
                  <a:lnTo>
                    <a:pt x="2700" y="666"/>
                  </a:lnTo>
                  <a:lnTo>
                    <a:pt x="2700" y="666"/>
                  </a:lnTo>
                  <a:lnTo>
                    <a:pt x="2714" y="662"/>
                  </a:lnTo>
                  <a:lnTo>
                    <a:pt x="2728" y="658"/>
                  </a:lnTo>
                  <a:lnTo>
                    <a:pt x="2742" y="656"/>
                  </a:lnTo>
                  <a:lnTo>
                    <a:pt x="2758" y="656"/>
                  </a:lnTo>
                  <a:lnTo>
                    <a:pt x="2786" y="658"/>
                  </a:lnTo>
                  <a:lnTo>
                    <a:pt x="2814" y="662"/>
                  </a:lnTo>
                  <a:lnTo>
                    <a:pt x="2814" y="662"/>
                  </a:lnTo>
                  <a:lnTo>
                    <a:pt x="2820" y="664"/>
                  </a:lnTo>
                  <a:lnTo>
                    <a:pt x="2824" y="666"/>
                  </a:lnTo>
                  <a:lnTo>
                    <a:pt x="2828" y="670"/>
                  </a:lnTo>
                  <a:lnTo>
                    <a:pt x="2830" y="674"/>
                  </a:lnTo>
                  <a:lnTo>
                    <a:pt x="2832" y="686"/>
                  </a:lnTo>
                  <a:lnTo>
                    <a:pt x="2832" y="696"/>
                  </a:lnTo>
                  <a:lnTo>
                    <a:pt x="2832" y="696"/>
                  </a:lnTo>
                  <a:lnTo>
                    <a:pt x="2832" y="768"/>
                  </a:lnTo>
                  <a:lnTo>
                    <a:pt x="2832" y="838"/>
                  </a:lnTo>
                  <a:lnTo>
                    <a:pt x="2832" y="838"/>
                  </a:lnTo>
                  <a:lnTo>
                    <a:pt x="2832" y="982"/>
                  </a:lnTo>
                  <a:lnTo>
                    <a:pt x="2832" y="982"/>
                  </a:lnTo>
                  <a:lnTo>
                    <a:pt x="2832" y="992"/>
                  </a:lnTo>
                  <a:lnTo>
                    <a:pt x="2836" y="1000"/>
                  </a:lnTo>
                  <a:lnTo>
                    <a:pt x="2838" y="1004"/>
                  </a:lnTo>
                  <a:lnTo>
                    <a:pt x="2842" y="1006"/>
                  </a:lnTo>
                  <a:lnTo>
                    <a:pt x="2848" y="1008"/>
                  </a:lnTo>
                  <a:lnTo>
                    <a:pt x="2854" y="1006"/>
                  </a:lnTo>
                  <a:lnTo>
                    <a:pt x="2854" y="1006"/>
                  </a:lnTo>
                  <a:lnTo>
                    <a:pt x="2876" y="1004"/>
                  </a:lnTo>
                  <a:lnTo>
                    <a:pt x="2896" y="1002"/>
                  </a:lnTo>
                  <a:lnTo>
                    <a:pt x="2938" y="1000"/>
                  </a:lnTo>
                  <a:lnTo>
                    <a:pt x="2978" y="1002"/>
                  </a:lnTo>
                  <a:lnTo>
                    <a:pt x="3020" y="1004"/>
                  </a:lnTo>
                  <a:lnTo>
                    <a:pt x="3020" y="1004"/>
                  </a:lnTo>
                  <a:lnTo>
                    <a:pt x="3024" y="1006"/>
                  </a:lnTo>
                  <a:lnTo>
                    <a:pt x="3028" y="1008"/>
                  </a:lnTo>
                  <a:lnTo>
                    <a:pt x="3030" y="1016"/>
                  </a:lnTo>
                  <a:lnTo>
                    <a:pt x="3034" y="1024"/>
                  </a:lnTo>
                  <a:lnTo>
                    <a:pt x="3036" y="1028"/>
                  </a:lnTo>
                  <a:lnTo>
                    <a:pt x="3040" y="1030"/>
                  </a:lnTo>
                  <a:lnTo>
                    <a:pt x="3040" y="1030"/>
                  </a:lnTo>
                  <a:lnTo>
                    <a:pt x="3042" y="984"/>
                  </a:lnTo>
                  <a:lnTo>
                    <a:pt x="3044" y="940"/>
                  </a:lnTo>
                  <a:lnTo>
                    <a:pt x="3046" y="848"/>
                  </a:lnTo>
                  <a:lnTo>
                    <a:pt x="3046" y="848"/>
                  </a:lnTo>
                  <a:lnTo>
                    <a:pt x="3048" y="746"/>
                  </a:lnTo>
                  <a:lnTo>
                    <a:pt x="3050" y="644"/>
                  </a:lnTo>
                  <a:lnTo>
                    <a:pt x="3052" y="544"/>
                  </a:lnTo>
                  <a:lnTo>
                    <a:pt x="3050" y="442"/>
                  </a:lnTo>
                  <a:lnTo>
                    <a:pt x="3050" y="442"/>
                  </a:lnTo>
                  <a:lnTo>
                    <a:pt x="3050" y="434"/>
                  </a:lnTo>
                  <a:lnTo>
                    <a:pt x="3052" y="430"/>
                  </a:lnTo>
                  <a:lnTo>
                    <a:pt x="3054" y="426"/>
                  </a:lnTo>
                  <a:lnTo>
                    <a:pt x="3054" y="426"/>
                  </a:lnTo>
                  <a:lnTo>
                    <a:pt x="3136" y="426"/>
                  </a:lnTo>
                  <a:lnTo>
                    <a:pt x="3136" y="426"/>
                  </a:lnTo>
                  <a:lnTo>
                    <a:pt x="3138" y="428"/>
                  </a:lnTo>
                  <a:lnTo>
                    <a:pt x="3140" y="432"/>
                  </a:lnTo>
                  <a:lnTo>
                    <a:pt x="3140" y="432"/>
                  </a:lnTo>
                  <a:lnTo>
                    <a:pt x="3140" y="470"/>
                  </a:lnTo>
                  <a:lnTo>
                    <a:pt x="3142" y="506"/>
                  </a:lnTo>
                  <a:lnTo>
                    <a:pt x="3146" y="544"/>
                  </a:lnTo>
                  <a:lnTo>
                    <a:pt x="3146" y="580"/>
                  </a:lnTo>
                  <a:lnTo>
                    <a:pt x="3146" y="580"/>
                  </a:lnTo>
                  <a:lnTo>
                    <a:pt x="3146" y="602"/>
                  </a:lnTo>
                  <a:lnTo>
                    <a:pt x="3148" y="608"/>
                  </a:lnTo>
                  <a:lnTo>
                    <a:pt x="3150" y="614"/>
                  </a:lnTo>
                  <a:lnTo>
                    <a:pt x="3156" y="618"/>
                  </a:lnTo>
                  <a:lnTo>
                    <a:pt x="3162" y="620"/>
                  </a:lnTo>
                  <a:lnTo>
                    <a:pt x="3184" y="628"/>
                  </a:lnTo>
                  <a:lnTo>
                    <a:pt x="3184" y="628"/>
                  </a:lnTo>
                  <a:lnTo>
                    <a:pt x="3192" y="630"/>
                  </a:lnTo>
                  <a:lnTo>
                    <a:pt x="3200" y="632"/>
                  </a:lnTo>
                  <a:lnTo>
                    <a:pt x="3200" y="632"/>
                  </a:lnTo>
                  <a:lnTo>
                    <a:pt x="3278" y="632"/>
                  </a:lnTo>
                  <a:lnTo>
                    <a:pt x="3278" y="632"/>
                  </a:lnTo>
                  <a:lnTo>
                    <a:pt x="3286" y="632"/>
                  </a:lnTo>
                  <a:lnTo>
                    <a:pt x="3290" y="634"/>
                  </a:lnTo>
                  <a:lnTo>
                    <a:pt x="3294" y="640"/>
                  </a:lnTo>
                  <a:lnTo>
                    <a:pt x="3296" y="646"/>
                  </a:lnTo>
                  <a:lnTo>
                    <a:pt x="3296" y="646"/>
                  </a:lnTo>
                  <a:lnTo>
                    <a:pt x="3298" y="664"/>
                  </a:lnTo>
                  <a:lnTo>
                    <a:pt x="3298" y="680"/>
                  </a:lnTo>
                  <a:lnTo>
                    <a:pt x="3298" y="680"/>
                  </a:lnTo>
                  <a:lnTo>
                    <a:pt x="3298" y="1008"/>
                  </a:lnTo>
                  <a:lnTo>
                    <a:pt x="3298" y="1008"/>
                  </a:lnTo>
                  <a:lnTo>
                    <a:pt x="3298" y="1032"/>
                  </a:lnTo>
                  <a:lnTo>
                    <a:pt x="3300" y="1038"/>
                  </a:lnTo>
                  <a:lnTo>
                    <a:pt x="3304" y="1044"/>
                  </a:lnTo>
                  <a:lnTo>
                    <a:pt x="3308" y="1048"/>
                  </a:lnTo>
                  <a:lnTo>
                    <a:pt x="3316" y="1048"/>
                  </a:lnTo>
                  <a:lnTo>
                    <a:pt x="3338" y="1050"/>
                  </a:lnTo>
                  <a:lnTo>
                    <a:pt x="3338" y="1050"/>
                  </a:lnTo>
                  <a:lnTo>
                    <a:pt x="3358" y="1052"/>
                  </a:lnTo>
                  <a:lnTo>
                    <a:pt x="3366" y="1054"/>
                  </a:lnTo>
                  <a:lnTo>
                    <a:pt x="3370" y="1056"/>
                  </a:lnTo>
                  <a:lnTo>
                    <a:pt x="3374" y="1060"/>
                  </a:lnTo>
                  <a:lnTo>
                    <a:pt x="3378" y="1066"/>
                  </a:lnTo>
                  <a:lnTo>
                    <a:pt x="3384" y="1086"/>
                  </a:lnTo>
                  <a:lnTo>
                    <a:pt x="3384" y="1086"/>
                  </a:lnTo>
                  <a:lnTo>
                    <a:pt x="3386" y="1090"/>
                  </a:lnTo>
                  <a:lnTo>
                    <a:pt x="3390" y="1094"/>
                  </a:lnTo>
                  <a:lnTo>
                    <a:pt x="3390" y="1094"/>
                  </a:lnTo>
                  <a:lnTo>
                    <a:pt x="3400" y="1096"/>
                  </a:lnTo>
                  <a:lnTo>
                    <a:pt x="3408" y="1096"/>
                  </a:lnTo>
                  <a:lnTo>
                    <a:pt x="3426" y="1096"/>
                  </a:lnTo>
                  <a:lnTo>
                    <a:pt x="3426" y="1096"/>
                  </a:lnTo>
                  <a:lnTo>
                    <a:pt x="3442" y="1098"/>
                  </a:lnTo>
                  <a:lnTo>
                    <a:pt x="3448" y="1100"/>
                  </a:lnTo>
                  <a:lnTo>
                    <a:pt x="3452" y="1104"/>
                  </a:lnTo>
                  <a:lnTo>
                    <a:pt x="3456" y="1108"/>
                  </a:lnTo>
                  <a:lnTo>
                    <a:pt x="3458" y="1114"/>
                  </a:lnTo>
                  <a:lnTo>
                    <a:pt x="3460" y="1130"/>
                  </a:lnTo>
                  <a:lnTo>
                    <a:pt x="3460" y="1130"/>
                  </a:lnTo>
                  <a:lnTo>
                    <a:pt x="3460" y="1160"/>
                  </a:lnTo>
                  <a:lnTo>
                    <a:pt x="3462" y="1192"/>
                  </a:lnTo>
                  <a:lnTo>
                    <a:pt x="3462" y="1192"/>
                  </a:lnTo>
                  <a:lnTo>
                    <a:pt x="3464" y="1202"/>
                  </a:lnTo>
                  <a:lnTo>
                    <a:pt x="3468" y="1208"/>
                  </a:lnTo>
                  <a:lnTo>
                    <a:pt x="3474" y="1212"/>
                  </a:lnTo>
                  <a:lnTo>
                    <a:pt x="3484" y="1214"/>
                  </a:lnTo>
                  <a:lnTo>
                    <a:pt x="3484" y="1214"/>
                  </a:lnTo>
                  <a:lnTo>
                    <a:pt x="3492" y="1214"/>
                  </a:lnTo>
                  <a:lnTo>
                    <a:pt x="3492" y="1214"/>
                  </a:lnTo>
                  <a:lnTo>
                    <a:pt x="3518" y="1214"/>
                  </a:lnTo>
                  <a:lnTo>
                    <a:pt x="3526" y="1212"/>
                  </a:lnTo>
                  <a:lnTo>
                    <a:pt x="3532" y="1210"/>
                  </a:lnTo>
                  <a:lnTo>
                    <a:pt x="3536" y="1204"/>
                  </a:lnTo>
                  <a:lnTo>
                    <a:pt x="3538" y="1196"/>
                  </a:lnTo>
                  <a:lnTo>
                    <a:pt x="3538" y="1170"/>
                  </a:lnTo>
                  <a:lnTo>
                    <a:pt x="3538" y="1170"/>
                  </a:lnTo>
                  <a:lnTo>
                    <a:pt x="3538" y="884"/>
                  </a:lnTo>
                  <a:lnTo>
                    <a:pt x="3538" y="884"/>
                  </a:lnTo>
                  <a:lnTo>
                    <a:pt x="3540" y="860"/>
                  </a:lnTo>
                  <a:lnTo>
                    <a:pt x="3542" y="852"/>
                  </a:lnTo>
                  <a:lnTo>
                    <a:pt x="3546" y="846"/>
                  </a:lnTo>
                  <a:lnTo>
                    <a:pt x="3552" y="842"/>
                  </a:lnTo>
                  <a:lnTo>
                    <a:pt x="3560" y="840"/>
                  </a:lnTo>
                  <a:lnTo>
                    <a:pt x="3586" y="838"/>
                  </a:lnTo>
                  <a:lnTo>
                    <a:pt x="3586" y="838"/>
                  </a:lnTo>
                  <a:lnTo>
                    <a:pt x="3694" y="838"/>
                  </a:lnTo>
                  <a:lnTo>
                    <a:pt x="3694" y="838"/>
                  </a:lnTo>
                  <a:lnTo>
                    <a:pt x="3718" y="840"/>
                  </a:lnTo>
                  <a:lnTo>
                    <a:pt x="3726" y="842"/>
                  </a:lnTo>
                  <a:lnTo>
                    <a:pt x="3732" y="846"/>
                  </a:lnTo>
                  <a:lnTo>
                    <a:pt x="3736" y="850"/>
                  </a:lnTo>
                  <a:lnTo>
                    <a:pt x="3738" y="858"/>
                  </a:lnTo>
                  <a:lnTo>
                    <a:pt x="3740" y="882"/>
                  </a:lnTo>
                  <a:lnTo>
                    <a:pt x="3740" y="882"/>
                  </a:lnTo>
                  <a:lnTo>
                    <a:pt x="3740" y="900"/>
                  </a:lnTo>
                  <a:lnTo>
                    <a:pt x="3742" y="908"/>
                  </a:lnTo>
                  <a:lnTo>
                    <a:pt x="3748" y="916"/>
                  </a:lnTo>
                  <a:lnTo>
                    <a:pt x="3748" y="916"/>
                  </a:lnTo>
                  <a:lnTo>
                    <a:pt x="3772" y="926"/>
                  </a:lnTo>
                  <a:lnTo>
                    <a:pt x="3780" y="930"/>
                  </a:lnTo>
                  <a:lnTo>
                    <a:pt x="3786" y="936"/>
                  </a:lnTo>
                  <a:lnTo>
                    <a:pt x="3788" y="942"/>
                  </a:lnTo>
                  <a:lnTo>
                    <a:pt x="3790" y="952"/>
                  </a:lnTo>
                  <a:lnTo>
                    <a:pt x="3790" y="978"/>
                  </a:lnTo>
                  <a:lnTo>
                    <a:pt x="3790" y="978"/>
                  </a:lnTo>
                  <a:lnTo>
                    <a:pt x="3790" y="1024"/>
                  </a:lnTo>
                  <a:lnTo>
                    <a:pt x="3792" y="1050"/>
                  </a:lnTo>
                  <a:lnTo>
                    <a:pt x="3794" y="1076"/>
                  </a:lnTo>
                  <a:lnTo>
                    <a:pt x="3794" y="1076"/>
                  </a:lnTo>
                  <a:lnTo>
                    <a:pt x="3800" y="1066"/>
                  </a:lnTo>
                  <a:lnTo>
                    <a:pt x="3802" y="1058"/>
                  </a:lnTo>
                  <a:lnTo>
                    <a:pt x="3802" y="1044"/>
                  </a:lnTo>
                  <a:lnTo>
                    <a:pt x="3802" y="1044"/>
                  </a:lnTo>
                  <a:lnTo>
                    <a:pt x="3804" y="962"/>
                  </a:lnTo>
                  <a:lnTo>
                    <a:pt x="3802" y="880"/>
                  </a:lnTo>
                  <a:lnTo>
                    <a:pt x="3802" y="880"/>
                  </a:lnTo>
                  <a:lnTo>
                    <a:pt x="3802" y="870"/>
                  </a:lnTo>
                  <a:lnTo>
                    <a:pt x="3804" y="862"/>
                  </a:lnTo>
                  <a:lnTo>
                    <a:pt x="3806" y="854"/>
                  </a:lnTo>
                  <a:lnTo>
                    <a:pt x="3810" y="848"/>
                  </a:lnTo>
                  <a:lnTo>
                    <a:pt x="3816" y="842"/>
                  </a:lnTo>
                  <a:lnTo>
                    <a:pt x="3822" y="838"/>
                  </a:lnTo>
                  <a:lnTo>
                    <a:pt x="3838" y="830"/>
                  </a:lnTo>
                  <a:lnTo>
                    <a:pt x="3838" y="830"/>
                  </a:lnTo>
                  <a:lnTo>
                    <a:pt x="3916" y="806"/>
                  </a:lnTo>
                  <a:lnTo>
                    <a:pt x="3992" y="780"/>
                  </a:lnTo>
                  <a:lnTo>
                    <a:pt x="3992" y="780"/>
                  </a:lnTo>
                  <a:lnTo>
                    <a:pt x="4006" y="774"/>
                  </a:lnTo>
                  <a:lnTo>
                    <a:pt x="4020" y="768"/>
                  </a:lnTo>
                  <a:lnTo>
                    <a:pt x="4036" y="766"/>
                  </a:lnTo>
                  <a:lnTo>
                    <a:pt x="4042" y="764"/>
                  </a:lnTo>
                  <a:lnTo>
                    <a:pt x="4050" y="766"/>
                  </a:lnTo>
                  <a:lnTo>
                    <a:pt x="4050" y="766"/>
                  </a:lnTo>
                  <a:lnTo>
                    <a:pt x="4056" y="774"/>
                  </a:lnTo>
                  <a:lnTo>
                    <a:pt x="4060" y="782"/>
                  </a:lnTo>
                  <a:lnTo>
                    <a:pt x="4060" y="800"/>
                  </a:lnTo>
                  <a:lnTo>
                    <a:pt x="4060" y="800"/>
                  </a:lnTo>
                  <a:lnTo>
                    <a:pt x="4060" y="892"/>
                  </a:lnTo>
                  <a:lnTo>
                    <a:pt x="4060" y="892"/>
                  </a:lnTo>
                  <a:lnTo>
                    <a:pt x="4062" y="902"/>
                  </a:lnTo>
                  <a:lnTo>
                    <a:pt x="4064" y="912"/>
                  </a:lnTo>
                  <a:lnTo>
                    <a:pt x="4072" y="918"/>
                  </a:lnTo>
                  <a:lnTo>
                    <a:pt x="4080" y="924"/>
                  </a:lnTo>
                  <a:lnTo>
                    <a:pt x="4080" y="924"/>
                  </a:lnTo>
                  <a:lnTo>
                    <a:pt x="4096" y="932"/>
                  </a:lnTo>
                  <a:lnTo>
                    <a:pt x="4112" y="940"/>
                  </a:lnTo>
                  <a:lnTo>
                    <a:pt x="4128" y="944"/>
                  </a:lnTo>
                  <a:lnTo>
                    <a:pt x="4146" y="946"/>
                  </a:lnTo>
                  <a:lnTo>
                    <a:pt x="4146" y="946"/>
                  </a:lnTo>
                  <a:lnTo>
                    <a:pt x="4152" y="948"/>
                  </a:lnTo>
                  <a:lnTo>
                    <a:pt x="4158" y="950"/>
                  </a:lnTo>
                  <a:lnTo>
                    <a:pt x="4160" y="954"/>
                  </a:lnTo>
                  <a:lnTo>
                    <a:pt x="4164" y="960"/>
                  </a:lnTo>
                  <a:lnTo>
                    <a:pt x="4166" y="972"/>
                  </a:lnTo>
                  <a:lnTo>
                    <a:pt x="4170" y="982"/>
                  </a:lnTo>
                  <a:lnTo>
                    <a:pt x="4170" y="982"/>
                  </a:lnTo>
                  <a:lnTo>
                    <a:pt x="4178" y="974"/>
                  </a:lnTo>
                  <a:lnTo>
                    <a:pt x="4182" y="964"/>
                  </a:lnTo>
                  <a:lnTo>
                    <a:pt x="4184" y="954"/>
                  </a:lnTo>
                  <a:lnTo>
                    <a:pt x="4184" y="944"/>
                  </a:lnTo>
                  <a:lnTo>
                    <a:pt x="4184" y="944"/>
                  </a:lnTo>
                  <a:lnTo>
                    <a:pt x="4184" y="782"/>
                  </a:lnTo>
                  <a:lnTo>
                    <a:pt x="4184" y="782"/>
                  </a:lnTo>
                  <a:lnTo>
                    <a:pt x="4184" y="760"/>
                  </a:lnTo>
                  <a:lnTo>
                    <a:pt x="4188" y="750"/>
                  </a:lnTo>
                  <a:lnTo>
                    <a:pt x="4194" y="742"/>
                  </a:lnTo>
                  <a:lnTo>
                    <a:pt x="4194" y="742"/>
                  </a:lnTo>
                  <a:lnTo>
                    <a:pt x="4236" y="736"/>
                  </a:lnTo>
                  <a:lnTo>
                    <a:pt x="4278" y="734"/>
                  </a:lnTo>
                  <a:lnTo>
                    <a:pt x="4298" y="734"/>
                  </a:lnTo>
                  <a:lnTo>
                    <a:pt x="4320" y="736"/>
                  </a:lnTo>
                  <a:lnTo>
                    <a:pt x="4340" y="740"/>
                  </a:lnTo>
                  <a:lnTo>
                    <a:pt x="4360" y="744"/>
                  </a:lnTo>
                  <a:lnTo>
                    <a:pt x="4360" y="744"/>
                  </a:lnTo>
                  <a:lnTo>
                    <a:pt x="4370" y="744"/>
                  </a:lnTo>
                  <a:lnTo>
                    <a:pt x="4376" y="744"/>
                  </a:lnTo>
                  <a:lnTo>
                    <a:pt x="4382" y="746"/>
                  </a:lnTo>
                  <a:lnTo>
                    <a:pt x="4388" y="750"/>
                  </a:lnTo>
                  <a:lnTo>
                    <a:pt x="4390" y="756"/>
                  </a:lnTo>
                  <a:lnTo>
                    <a:pt x="4392" y="762"/>
                  </a:lnTo>
                  <a:lnTo>
                    <a:pt x="4394" y="778"/>
                  </a:lnTo>
                  <a:lnTo>
                    <a:pt x="4394" y="778"/>
                  </a:lnTo>
                  <a:lnTo>
                    <a:pt x="4394" y="830"/>
                  </a:lnTo>
                  <a:lnTo>
                    <a:pt x="4394" y="880"/>
                  </a:lnTo>
                  <a:lnTo>
                    <a:pt x="4394" y="980"/>
                  </a:lnTo>
                  <a:lnTo>
                    <a:pt x="4394" y="980"/>
                  </a:lnTo>
                  <a:lnTo>
                    <a:pt x="4398" y="986"/>
                  </a:lnTo>
                  <a:lnTo>
                    <a:pt x="4400" y="992"/>
                  </a:lnTo>
                  <a:lnTo>
                    <a:pt x="4402" y="1002"/>
                  </a:lnTo>
                  <a:lnTo>
                    <a:pt x="4402" y="1026"/>
                  </a:lnTo>
                  <a:lnTo>
                    <a:pt x="4402" y="1026"/>
                  </a:lnTo>
                  <a:lnTo>
                    <a:pt x="4402" y="1102"/>
                  </a:lnTo>
                  <a:lnTo>
                    <a:pt x="4402" y="1102"/>
                  </a:lnTo>
                  <a:lnTo>
                    <a:pt x="4402" y="1108"/>
                  </a:lnTo>
                  <a:lnTo>
                    <a:pt x="4404" y="1112"/>
                  </a:lnTo>
                  <a:lnTo>
                    <a:pt x="4406" y="1114"/>
                  </a:lnTo>
                  <a:lnTo>
                    <a:pt x="4408" y="1116"/>
                  </a:lnTo>
                  <a:lnTo>
                    <a:pt x="4416" y="1118"/>
                  </a:lnTo>
                  <a:lnTo>
                    <a:pt x="4424" y="1118"/>
                  </a:lnTo>
                  <a:lnTo>
                    <a:pt x="4424" y="1118"/>
                  </a:lnTo>
                  <a:lnTo>
                    <a:pt x="4444" y="1120"/>
                  </a:lnTo>
                  <a:lnTo>
                    <a:pt x="4454" y="1124"/>
                  </a:lnTo>
                  <a:lnTo>
                    <a:pt x="4462" y="1130"/>
                  </a:lnTo>
                  <a:lnTo>
                    <a:pt x="4462" y="1130"/>
                  </a:lnTo>
                  <a:lnTo>
                    <a:pt x="4474" y="1134"/>
                  </a:lnTo>
                  <a:lnTo>
                    <a:pt x="4480" y="1136"/>
                  </a:lnTo>
                  <a:lnTo>
                    <a:pt x="4486" y="1138"/>
                  </a:lnTo>
                  <a:lnTo>
                    <a:pt x="4492" y="1136"/>
                  </a:lnTo>
                  <a:lnTo>
                    <a:pt x="4496" y="1134"/>
                  </a:lnTo>
                  <a:lnTo>
                    <a:pt x="4500" y="1128"/>
                  </a:lnTo>
                  <a:lnTo>
                    <a:pt x="4504" y="1120"/>
                  </a:lnTo>
                  <a:lnTo>
                    <a:pt x="4504" y="1120"/>
                  </a:lnTo>
                  <a:lnTo>
                    <a:pt x="4504" y="1058"/>
                  </a:lnTo>
                  <a:lnTo>
                    <a:pt x="4504" y="1058"/>
                  </a:lnTo>
                  <a:lnTo>
                    <a:pt x="4504" y="1044"/>
                  </a:lnTo>
                  <a:lnTo>
                    <a:pt x="4508" y="1032"/>
                  </a:lnTo>
                  <a:lnTo>
                    <a:pt x="4510" y="1028"/>
                  </a:lnTo>
                  <a:lnTo>
                    <a:pt x="4514" y="1022"/>
                  </a:lnTo>
                  <a:lnTo>
                    <a:pt x="4520" y="1018"/>
                  </a:lnTo>
                  <a:lnTo>
                    <a:pt x="4528" y="1016"/>
                  </a:lnTo>
                  <a:lnTo>
                    <a:pt x="4528" y="1016"/>
                  </a:lnTo>
                  <a:lnTo>
                    <a:pt x="4532" y="1012"/>
                  </a:lnTo>
                  <a:lnTo>
                    <a:pt x="4536" y="1010"/>
                  </a:lnTo>
                  <a:lnTo>
                    <a:pt x="4540" y="1004"/>
                  </a:lnTo>
                  <a:lnTo>
                    <a:pt x="4542" y="1000"/>
                  </a:lnTo>
                  <a:lnTo>
                    <a:pt x="4542" y="990"/>
                  </a:lnTo>
                  <a:lnTo>
                    <a:pt x="4542" y="980"/>
                  </a:lnTo>
                  <a:lnTo>
                    <a:pt x="4542" y="980"/>
                  </a:lnTo>
                  <a:lnTo>
                    <a:pt x="4542" y="964"/>
                  </a:lnTo>
                  <a:lnTo>
                    <a:pt x="4544" y="950"/>
                  </a:lnTo>
                  <a:lnTo>
                    <a:pt x="4548" y="936"/>
                  </a:lnTo>
                  <a:lnTo>
                    <a:pt x="4552" y="928"/>
                  </a:lnTo>
                  <a:lnTo>
                    <a:pt x="4558" y="922"/>
                  </a:lnTo>
                  <a:lnTo>
                    <a:pt x="4558" y="922"/>
                  </a:lnTo>
                  <a:lnTo>
                    <a:pt x="4562" y="914"/>
                  </a:lnTo>
                  <a:lnTo>
                    <a:pt x="4564" y="904"/>
                  </a:lnTo>
                  <a:lnTo>
                    <a:pt x="4564" y="884"/>
                  </a:lnTo>
                  <a:lnTo>
                    <a:pt x="4564" y="884"/>
                  </a:lnTo>
                  <a:lnTo>
                    <a:pt x="4566" y="766"/>
                  </a:lnTo>
                  <a:lnTo>
                    <a:pt x="4564" y="646"/>
                  </a:lnTo>
                  <a:lnTo>
                    <a:pt x="4564" y="646"/>
                  </a:lnTo>
                  <a:lnTo>
                    <a:pt x="4564" y="628"/>
                  </a:lnTo>
                  <a:lnTo>
                    <a:pt x="4566" y="620"/>
                  </a:lnTo>
                  <a:lnTo>
                    <a:pt x="4568" y="610"/>
                  </a:lnTo>
                  <a:lnTo>
                    <a:pt x="4568" y="610"/>
                  </a:lnTo>
                  <a:lnTo>
                    <a:pt x="4570" y="604"/>
                  </a:lnTo>
                  <a:lnTo>
                    <a:pt x="4574" y="600"/>
                  </a:lnTo>
                  <a:lnTo>
                    <a:pt x="4578" y="598"/>
                  </a:lnTo>
                  <a:lnTo>
                    <a:pt x="4586" y="596"/>
                  </a:lnTo>
                  <a:lnTo>
                    <a:pt x="4586" y="596"/>
                  </a:lnTo>
                  <a:lnTo>
                    <a:pt x="4624" y="596"/>
                  </a:lnTo>
                  <a:lnTo>
                    <a:pt x="4660" y="594"/>
                  </a:lnTo>
                  <a:lnTo>
                    <a:pt x="4698" y="592"/>
                  </a:lnTo>
                  <a:lnTo>
                    <a:pt x="4736" y="592"/>
                  </a:lnTo>
                  <a:lnTo>
                    <a:pt x="4736" y="592"/>
                  </a:lnTo>
                  <a:lnTo>
                    <a:pt x="4748" y="592"/>
                  </a:lnTo>
                  <a:lnTo>
                    <a:pt x="4754" y="594"/>
                  </a:lnTo>
                  <a:lnTo>
                    <a:pt x="4760" y="598"/>
                  </a:lnTo>
                  <a:lnTo>
                    <a:pt x="4760" y="598"/>
                  </a:lnTo>
                  <a:lnTo>
                    <a:pt x="4764" y="606"/>
                  </a:lnTo>
                  <a:lnTo>
                    <a:pt x="4766" y="616"/>
                  </a:lnTo>
                  <a:lnTo>
                    <a:pt x="4766" y="636"/>
                  </a:lnTo>
                  <a:lnTo>
                    <a:pt x="4766" y="636"/>
                  </a:lnTo>
                  <a:lnTo>
                    <a:pt x="4766" y="948"/>
                  </a:lnTo>
                  <a:lnTo>
                    <a:pt x="4766" y="948"/>
                  </a:lnTo>
                  <a:lnTo>
                    <a:pt x="4768" y="974"/>
                  </a:lnTo>
                  <a:lnTo>
                    <a:pt x="4770" y="998"/>
                  </a:lnTo>
                  <a:lnTo>
                    <a:pt x="4770" y="998"/>
                  </a:lnTo>
                  <a:lnTo>
                    <a:pt x="4772" y="1008"/>
                  </a:lnTo>
                  <a:lnTo>
                    <a:pt x="4776" y="1012"/>
                  </a:lnTo>
                  <a:lnTo>
                    <a:pt x="4782" y="1014"/>
                  </a:lnTo>
                  <a:lnTo>
                    <a:pt x="4790" y="1014"/>
                  </a:lnTo>
                  <a:lnTo>
                    <a:pt x="4790" y="1014"/>
                  </a:lnTo>
                  <a:lnTo>
                    <a:pt x="4802" y="1006"/>
                  </a:lnTo>
                  <a:lnTo>
                    <a:pt x="4814" y="1002"/>
                  </a:lnTo>
                  <a:lnTo>
                    <a:pt x="4814" y="1002"/>
                  </a:lnTo>
                  <a:lnTo>
                    <a:pt x="4848" y="1000"/>
                  </a:lnTo>
                  <a:lnTo>
                    <a:pt x="4882" y="1000"/>
                  </a:lnTo>
                  <a:lnTo>
                    <a:pt x="4950" y="1000"/>
                  </a:lnTo>
                  <a:lnTo>
                    <a:pt x="4950" y="1000"/>
                  </a:lnTo>
                  <a:lnTo>
                    <a:pt x="4960" y="1002"/>
                  </a:lnTo>
                  <a:lnTo>
                    <a:pt x="4970" y="1004"/>
                  </a:lnTo>
                  <a:lnTo>
                    <a:pt x="4978" y="1010"/>
                  </a:lnTo>
                  <a:lnTo>
                    <a:pt x="4982" y="1020"/>
                  </a:lnTo>
                  <a:lnTo>
                    <a:pt x="4982" y="1020"/>
                  </a:lnTo>
                  <a:lnTo>
                    <a:pt x="4984" y="1026"/>
                  </a:lnTo>
                  <a:lnTo>
                    <a:pt x="4986" y="1030"/>
                  </a:lnTo>
                  <a:lnTo>
                    <a:pt x="4988" y="1034"/>
                  </a:lnTo>
                  <a:lnTo>
                    <a:pt x="4988" y="1034"/>
                  </a:lnTo>
                  <a:lnTo>
                    <a:pt x="4992" y="1020"/>
                  </a:lnTo>
                  <a:lnTo>
                    <a:pt x="4996" y="1014"/>
                  </a:lnTo>
                  <a:lnTo>
                    <a:pt x="5000" y="1008"/>
                  </a:lnTo>
                  <a:lnTo>
                    <a:pt x="5004" y="1004"/>
                  </a:lnTo>
                  <a:lnTo>
                    <a:pt x="5010" y="1002"/>
                  </a:lnTo>
                  <a:lnTo>
                    <a:pt x="5018" y="1000"/>
                  </a:lnTo>
                  <a:lnTo>
                    <a:pt x="5026" y="1000"/>
                  </a:lnTo>
                  <a:lnTo>
                    <a:pt x="5026" y="1000"/>
                  </a:lnTo>
                  <a:lnTo>
                    <a:pt x="5034" y="1002"/>
                  </a:lnTo>
                  <a:lnTo>
                    <a:pt x="5040" y="1004"/>
                  </a:lnTo>
                  <a:lnTo>
                    <a:pt x="5044" y="1010"/>
                  </a:lnTo>
                  <a:lnTo>
                    <a:pt x="5046" y="1016"/>
                  </a:lnTo>
                  <a:lnTo>
                    <a:pt x="5046" y="1016"/>
                  </a:lnTo>
                  <a:lnTo>
                    <a:pt x="5048" y="1090"/>
                  </a:lnTo>
                  <a:lnTo>
                    <a:pt x="5046" y="1126"/>
                  </a:lnTo>
                  <a:lnTo>
                    <a:pt x="5046" y="1144"/>
                  </a:lnTo>
                  <a:lnTo>
                    <a:pt x="5042" y="1162"/>
                  </a:lnTo>
                  <a:lnTo>
                    <a:pt x="5042" y="1162"/>
                  </a:lnTo>
                  <a:lnTo>
                    <a:pt x="5038" y="1170"/>
                  </a:lnTo>
                  <a:lnTo>
                    <a:pt x="5040" y="1174"/>
                  </a:lnTo>
                  <a:lnTo>
                    <a:pt x="5044" y="1174"/>
                  </a:lnTo>
                  <a:lnTo>
                    <a:pt x="5050" y="1176"/>
                  </a:lnTo>
                  <a:lnTo>
                    <a:pt x="5050" y="1176"/>
                  </a:lnTo>
                  <a:lnTo>
                    <a:pt x="5086" y="1174"/>
                  </a:lnTo>
                  <a:lnTo>
                    <a:pt x="5122" y="1174"/>
                  </a:lnTo>
                  <a:lnTo>
                    <a:pt x="5122" y="1174"/>
                  </a:lnTo>
                  <a:lnTo>
                    <a:pt x="5122" y="1172"/>
                  </a:lnTo>
                  <a:lnTo>
                    <a:pt x="5122" y="1172"/>
                  </a:lnTo>
                  <a:lnTo>
                    <a:pt x="5120" y="1170"/>
                  </a:lnTo>
                  <a:lnTo>
                    <a:pt x="5122" y="1172"/>
                  </a:lnTo>
                  <a:lnTo>
                    <a:pt x="5122" y="1172"/>
                  </a:lnTo>
                  <a:lnTo>
                    <a:pt x="5122" y="1174"/>
                  </a:lnTo>
                  <a:lnTo>
                    <a:pt x="5120" y="1174"/>
                  </a:lnTo>
                  <a:lnTo>
                    <a:pt x="5120" y="1174"/>
                  </a:lnTo>
                  <a:lnTo>
                    <a:pt x="5052" y="1174"/>
                  </a:lnTo>
                  <a:lnTo>
                    <a:pt x="5052" y="1174"/>
                  </a:lnTo>
                  <a:lnTo>
                    <a:pt x="5048" y="1174"/>
                  </a:lnTo>
                  <a:lnTo>
                    <a:pt x="5042" y="1174"/>
                  </a:lnTo>
                  <a:lnTo>
                    <a:pt x="5042" y="1174"/>
                  </a:lnTo>
                  <a:lnTo>
                    <a:pt x="5040" y="1172"/>
                  </a:lnTo>
                  <a:lnTo>
                    <a:pt x="5040" y="1164"/>
                  </a:lnTo>
                  <a:lnTo>
                    <a:pt x="5040" y="1164"/>
                  </a:lnTo>
                  <a:lnTo>
                    <a:pt x="5048" y="1160"/>
                  </a:lnTo>
                  <a:lnTo>
                    <a:pt x="5056" y="1158"/>
                  </a:lnTo>
                  <a:lnTo>
                    <a:pt x="5072" y="1158"/>
                  </a:lnTo>
                  <a:lnTo>
                    <a:pt x="5090" y="1158"/>
                  </a:lnTo>
                  <a:lnTo>
                    <a:pt x="5106" y="1158"/>
                  </a:lnTo>
                  <a:lnTo>
                    <a:pt x="5106" y="1158"/>
                  </a:lnTo>
                  <a:lnTo>
                    <a:pt x="5116" y="1158"/>
                  </a:lnTo>
                  <a:lnTo>
                    <a:pt x="5124" y="1156"/>
                  </a:lnTo>
                  <a:lnTo>
                    <a:pt x="5132" y="1152"/>
                  </a:lnTo>
                  <a:lnTo>
                    <a:pt x="5134" y="1150"/>
                  </a:lnTo>
                  <a:lnTo>
                    <a:pt x="5136" y="1144"/>
                  </a:lnTo>
                  <a:lnTo>
                    <a:pt x="5136" y="1144"/>
                  </a:lnTo>
                  <a:lnTo>
                    <a:pt x="5138" y="1118"/>
                  </a:lnTo>
                  <a:lnTo>
                    <a:pt x="5138" y="1090"/>
                  </a:lnTo>
                  <a:lnTo>
                    <a:pt x="5138" y="1090"/>
                  </a:lnTo>
                  <a:lnTo>
                    <a:pt x="5136" y="964"/>
                  </a:lnTo>
                  <a:lnTo>
                    <a:pt x="5136" y="836"/>
                  </a:lnTo>
                  <a:lnTo>
                    <a:pt x="5136" y="836"/>
                  </a:lnTo>
                  <a:lnTo>
                    <a:pt x="5138" y="824"/>
                  </a:lnTo>
                  <a:lnTo>
                    <a:pt x="5140" y="812"/>
                  </a:lnTo>
                  <a:lnTo>
                    <a:pt x="5140" y="812"/>
                  </a:lnTo>
                  <a:lnTo>
                    <a:pt x="5144" y="808"/>
                  </a:lnTo>
                  <a:lnTo>
                    <a:pt x="5146" y="804"/>
                  </a:lnTo>
                  <a:lnTo>
                    <a:pt x="5146" y="804"/>
                  </a:lnTo>
                  <a:lnTo>
                    <a:pt x="5164" y="800"/>
                  </a:lnTo>
                  <a:lnTo>
                    <a:pt x="5182" y="798"/>
                  </a:lnTo>
                  <a:lnTo>
                    <a:pt x="5216" y="800"/>
                  </a:lnTo>
                  <a:lnTo>
                    <a:pt x="5216" y="800"/>
                  </a:lnTo>
                  <a:lnTo>
                    <a:pt x="5222" y="800"/>
                  </a:lnTo>
                  <a:lnTo>
                    <a:pt x="5228" y="802"/>
                  </a:lnTo>
                  <a:lnTo>
                    <a:pt x="5232" y="806"/>
                  </a:lnTo>
                  <a:lnTo>
                    <a:pt x="5236" y="810"/>
                  </a:lnTo>
                  <a:lnTo>
                    <a:pt x="5238" y="820"/>
                  </a:lnTo>
                  <a:lnTo>
                    <a:pt x="5240" y="832"/>
                  </a:lnTo>
                  <a:lnTo>
                    <a:pt x="5240" y="832"/>
                  </a:lnTo>
                  <a:lnTo>
                    <a:pt x="5238" y="884"/>
                  </a:lnTo>
                  <a:lnTo>
                    <a:pt x="5238" y="938"/>
                  </a:lnTo>
                  <a:lnTo>
                    <a:pt x="5238" y="1044"/>
                  </a:lnTo>
                  <a:lnTo>
                    <a:pt x="5238" y="1044"/>
                  </a:lnTo>
                  <a:lnTo>
                    <a:pt x="5238" y="1052"/>
                  </a:lnTo>
                  <a:lnTo>
                    <a:pt x="5238" y="1052"/>
                  </a:lnTo>
                  <a:lnTo>
                    <a:pt x="5244" y="1056"/>
                  </a:lnTo>
                  <a:lnTo>
                    <a:pt x="5250" y="1058"/>
                  </a:lnTo>
                  <a:lnTo>
                    <a:pt x="5264" y="1058"/>
                  </a:lnTo>
                  <a:lnTo>
                    <a:pt x="5278" y="1056"/>
                  </a:lnTo>
                  <a:lnTo>
                    <a:pt x="5290" y="1056"/>
                  </a:lnTo>
                  <a:lnTo>
                    <a:pt x="5290" y="1056"/>
                  </a:lnTo>
                  <a:lnTo>
                    <a:pt x="5300" y="1056"/>
                  </a:lnTo>
                  <a:lnTo>
                    <a:pt x="5300" y="1056"/>
                  </a:lnTo>
                  <a:lnTo>
                    <a:pt x="5316" y="1058"/>
                  </a:lnTo>
                  <a:lnTo>
                    <a:pt x="5324" y="1060"/>
                  </a:lnTo>
                  <a:lnTo>
                    <a:pt x="5332" y="1064"/>
                  </a:lnTo>
                  <a:lnTo>
                    <a:pt x="5332" y="1064"/>
                  </a:lnTo>
                  <a:lnTo>
                    <a:pt x="5336" y="1070"/>
                  </a:lnTo>
                  <a:lnTo>
                    <a:pt x="5338" y="1078"/>
                  </a:lnTo>
                  <a:lnTo>
                    <a:pt x="5340" y="1092"/>
                  </a:lnTo>
                  <a:lnTo>
                    <a:pt x="5340" y="1092"/>
                  </a:lnTo>
                  <a:lnTo>
                    <a:pt x="5344" y="1100"/>
                  </a:lnTo>
                  <a:lnTo>
                    <a:pt x="5344" y="1100"/>
                  </a:lnTo>
                  <a:lnTo>
                    <a:pt x="5350" y="1102"/>
                  </a:lnTo>
                  <a:lnTo>
                    <a:pt x="5358" y="1102"/>
                  </a:lnTo>
                  <a:lnTo>
                    <a:pt x="5372" y="1102"/>
                  </a:lnTo>
                  <a:lnTo>
                    <a:pt x="5372" y="1102"/>
                  </a:lnTo>
                  <a:lnTo>
                    <a:pt x="5392" y="1104"/>
                  </a:lnTo>
                  <a:lnTo>
                    <a:pt x="5400" y="1106"/>
                  </a:lnTo>
                  <a:lnTo>
                    <a:pt x="5404" y="1108"/>
                  </a:lnTo>
                  <a:lnTo>
                    <a:pt x="5406" y="1112"/>
                  </a:lnTo>
                  <a:lnTo>
                    <a:pt x="5410" y="1120"/>
                  </a:lnTo>
                  <a:lnTo>
                    <a:pt x="5412" y="1140"/>
                  </a:lnTo>
                  <a:lnTo>
                    <a:pt x="5412" y="1140"/>
                  </a:lnTo>
                  <a:lnTo>
                    <a:pt x="5412" y="1146"/>
                  </a:lnTo>
                  <a:lnTo>
                    <a:pt x="5414" y="1150"/>
                  </a:lnTo>
                  <a:lnTo>
                    <a:pt x="5414" y="1150"/>
                  </a:lnTo>
                  <a:lnTo>
                    <a:pt x="5432" y="1154"/>
                  </a:lnTo>
                  <a:lnTo>
                    <a:pt x="5448" y="1154"/>
                  </a:lnTo>
                  <a:lnTo>
                    <a:pt x="5466" y="1152"/>
                  </a:lnTo>
                  <a:lnTo>
                    <a:pt x="5482" y="1148"/>
                  </a:lnTo>
                  <a:lnTo>
                    <a:pt x="5482" y="1148"/>
                  </a:lnTo>
                  <a:lnTo>
                    <a:pt x="5484" y="1144"/>
                  </a:lnTo>
                  <a:lnTo>
                    <a:pt x="5486" y="1138"/>
                  </a:lnTo>
                  <a:lnTo>
                    <a:pt x="5486" y="1138"/>
                  </a:lnTo>
                  <a:lnTo>
                    <a:pt x="5486" y="1096"/>
                  </a:lnTo>
                  <a:lnTo>
                    <a:pt x="5486" y="1054"/>
                  </a:lnTo>
                  <a:lnTo>
                    <a:pt x="5486" y="1054"/>
                  </a:lnTo>
                  <a:lnTo>
                    <a:pt x="5488" y="1036"/>
                  </a:lnTo>
                  <a:lnTo>
                    <a:pt x="5490" y="1030"/>
                  </a:lnTo>
                  <a:lnTo>
                    <a:pt x="5492" y="1026"/>
                  </a:lnTo>
                  <a:lnTo>
                    <a:pt x="5498" y="1022"/>
                  </a:lnTo>
                  <a:lnTo>
                    <a:pt x="5504" y="1020"/>
                  </a:lnTo>
                  <a:lnTo>
                    <a:pt x="5522" y="1018"/>
                  </a:lnTo>
                  <a:lnTo>
                    <a:pt x="5522" y="1018"/>
                  </a:lnTo>
                  <a:lnTo>
                    <a:pt x="5536" y="1018"/>
                  </a:lnTo>
                  <a:lnTo>
                    <a:pt x="5542" y="1016"/>
                  </a:lnTo>
                  <a:lnTo>
                    <a:pt x="5548" y="1014"/>
                  </a:lnTo>
                  <a:lnTo>
                    <a:pt x="5548" y="1014"/>
                  </a:lnTo>
                  <a:lnTo>
                    <a:pt x="5550" y="1006"/>
                  </a:lnTo>
                  <a:lnTo>
                    <a:pt x="5552" y="1000"/>
                  </a:lnTo>
                  <a:lnTo>
                    <a:pt x="5552" y="1000"/>
                  </a:lnTo>
                  <a:lnTo>
                    <a:pt x="5552" y="994"/>
                  </a:lnTo>
                  <a:lnTo>
                    <a:pt x="5552" y="994"/>
                  </a:lnTo>
                  <a:lnTo>
                    <a:pt x="5552" y="970"/>
                  </a:lnTo>
                  <a:lnTo>
                    <a:pt x="5554" y="952"/>
                  </a:lnTo>
                  <a:lnTo>
                    <a:pt x="5556" y="938"/>
                  </a:lnTo>
                  <a:lnTo>
                    <a:pt x="5562" y="930"/>
                  </a:lnTo>
                  <a:lnTo>
                    <a:pt x="5570" y="924"/>
                  </a:lnTo>
                  <a:lnTo>
                    <a:pt x="5584" y="922"/>
                  </a:lnTo>
                  <a:lnTo>
                    <a:pt x="5602" y="922"/>
                  </a:lnTo>
                  <a:lnTo>
                    <a:pt x="5628" y="922"/>
                  </a:lnTo>
                  <a:lnTo>
                    <a:pt x="5628" y="922"/>
                  </a:lnTo>
                  <a:lnTo>
                    <a:pt x="5664" y="920"/>
                  </a:lnTo>
                  <a:lnTo>
                    <a:pt x="5674" y="920"/>
                  </a:lnTo>
                  <a:lnTo>
                    <a:pt x="5682" y="922"/>
                  </a:lnTo>
                  <a:lnTo>
                    <a:pt x="5692" y="926"/>
                  </a:lnTo>
                  <a:lnTo>
                    <a:pt x="5700" y="930"/>
                  </a:lnTo>
                  <a:lnTo>
                    <a:pt x="5700" y="930"/>
                  </a:lnTo>
                  <a:lnTo>
                    <a:pt x="5706" y="938"/>
                  </a:lnTo>
                  <a:lnTo>
                    <a:pt x="5706" y="944"/>
                  </a:lnTo>
                  <a:lnTo>
                    <a:pt x="5706" y="960"/>
                  </a:lnTo>
                  <a:lnTo>
                    <a:pt x="5706" y="960"/>
                  </a:lnTo>
                  <a:lnTo>
                    <a:pt x="5706" y="1222"/>
                  </a:lnTo>
                  <a:lnTo>
                    <a:pt x="5708" y="1484"/>
                  </a:lnTo>
                  <a:lnTo>
                    <a:pt x="5708" y="1484"/>
                  </a:lnTo>
                  <a:lnTo>
                    <a:pt x="5706" y="1502"/>
                  </a:lnTo>
                  <a:lnTo>
                    <a:pt x="5704" y="1508"/>
                  </a:lnTo>
                  <a:lnTo>
                    <a:pt x="5700" y="1512"/>
                  </a:lnTo>
                  <a:lnTo>
                    <a:pt x="5696" y="1516"/>
                  </a:lnTo>
                  <a:lnTo>
                    <a:pt x="5690" y="1518"/>
                  </a:lnTo>
                  <a:lnTo>
                    <a:pt x="5672" y="1518"/>
                  </a:lnTo>
                  <a:lnTo>
                    <a:pt x="5672" y="1518"/>
                  </a:lnTo>
                  <a:lnTo>
                    <a:pt x="66" y="1518"/>
                  </a:lnTo>
                  <a:lnTo>
                    <a:pt x="66" y="1518"/>
                  </a:lnTo>
                  <a:lnTo>
                    <a:pt x="30" y="1520"/>
                  </a:lnTo>
                  <a:lnTo>
                    <a:pt x="30" y="15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6086475" y="1827743"/>
              <a:ext cx="6105525" cy="1622688"/>
            </a:xfrm>
            <a:custGeom>
              <a:avLst/>
              <a:gdLst/>
              <a:ahLst/>
              <a:cxnLst>
                <a:cxn ang="0">
                  <a:pos x="8" y="1016"/>
                </a:cxn>
                <a:cxn ang="0">
                  <a:pos x="202" y="972"/>
                </a:cxn>
                <a:cxn ang="0">
                  <a:pos x="310" y="876"/>
                </a:cxn>
                <a:cxn ang="0">
                  <a:pos x="454" y="1052"/>
                </a:cxn>
                <a:cxn ang="0">
                  <a:pos x="558" y="1106"/>
                </a:cxn>
                <a:cxn ang="0">
                  <a:pos x="630" y="1242"/>
                </a:cxn>
                <a:cxn ang="0">
                  <a:pos x="606" y="604"/>
                </a:cxn>
                <a:cxn ang="0">
                  <a:pos x="650" y="410"/>
                </a:cxn>
                <a:cxn ang="0">
                  <a:pos x="682" y="374"/>
                </a:cxn>
                <a:cxn ang="0">
                  <a:pos x="742" y="590"/>
                </a:cxn>
                <a:cxn ang="0">
                  <a:pos x="716" y="1002"/>
                </a:cxn>
                <a:cxn ang="0">
                  <a:pos x="742" y="960"/>
                </a:cxn>
                <a:cxn ang="0">
                  <a:pos x="820" y="964"/>
                </a:cxn>
                <a:cxn ang="0">
                  <a:pos x="960" y="1084"/>
                </a:cxn>
                <a:cxn ang="0">
                  <a:pos x="1076" y="1048"/>
                </a:cxn>
                <a:cxn ang="0">
                  <a:pos x="1148" y="772"/>
                </a:cxn>
                <a:cxn ang="0">
                  <a:pos x="1218" y="870"/>
                </a:cxn>
                <a:cxn ang="0">
                  <a:pos x="1334" y="932"/>
                </a:cxn>
                <a:cxn ang="0">
                  <a:pos x="1490" y="970"/>
                </a:cxn>
                <a:cxn ang="0">
                  <a:pos x="1534" y="1074"/>
                </a:cxn>
                <a:cxn ang="0">
                  <a:pos x="1628" y="856"/>
                </a:cxn>
                <a:cxn ang="0">
                  <a:pos x="1738" y="624"/>
                </a:cxn>
                <a:cxn ang="0">
                  <a:pos x="1844" y="586"/>
                </a:cxn>
                <a:cxn ang="0">
                  <a:pos x="1862" y="1038"/>
                </a:cxn>
                <a:cxn ang="0">
                  <a:pos x="2130" y="782"/>
                </a:cxn>
                <a:cxn ang="0">
                  <a:pos x="2246" y="960"/>
                </a:cxn>
                <a:cxn ang="0">
                  <a:pos x="2258" y="1042"/>
                </a:cxn>
                <a:cxn ang="0">
                  <a:pos x="2356" y="750"/>
                </a:cxn>
                <a:cxn ang="0">
                  <a:pos x="2478" y="984"/>
                </a:cxn>
                <a:cxn ang="0">
                  <a:pos x="2556" y="1194"/>
                </a:cxn>
                <a:cxn ang="0">
                  <a:pos x="2594" y="1022"/>
                </a:cxn>
                <a:cxn ang="0">
                  <a:pos x="2638" y="676"/>
                </a:cxn>
                <a:cxn ang="0">
                  <a:pos x="2832" y="686"/>
                </a:cxn>
                <a:cxn ang="0">
                  <a:pos x="2978" y="1002"/>
                </a:cxn>
                <a:cxn ang="0">
                  <a:pos x="3050" y="442"/>
                </a:cxn>
                <a:cxn ang="0">
                  <a:pos x="3156" y="618"/>
                </a:cxn>
                <a:cxn ang="0">
                  <a:pos x="3298" y="1008"/>
                </a:cxn>
                <a:cxn ang="0">
                  <a:pos x="3400" y="1096"/>
                </a:cxn>
                <a:cxn ang="0">
                  <a:pos x="3484" y="1214"/>
                </a:cxn>
                <a:cxn ang="0">
                  <a:pos x="3586" y="838"/>
                </a:cxn>
                <a:cxn ang="0">
                  <a:pos x="3790" y="952"/>
                </a:cxn>
                <a:cxn ang="0">
                  <a:pos x="3816" y="842"/>
                </a:cxn>
                <a:cxn ang="0">
                  <a:pos x="4060" y="892"/>
                </a:cxn>
                <a:cxn ang="0">
                  <a:pos x="4178" y="974"/>
                </a:cxn>
                <a:cxn ang="0">
                  <a:pos x="4370" y="744"/>
                </a:cxn>
                <a:cxn ang="0">
                  <a:pos x="4402" y="1102"/>
                </a:cxn>
                <a:cxn ang="0">
                  <a:pos x="4504" y="1120"/>
                </a:cxn>
                <a:cxn ang="0">
                  <a:pos x="4542" y="964"/>
                </a:cxn>
                <a:cxn ang="0">
                  <a:pos x="4574" y="600"/>
                </a:cxn>
                <a:cxn ang="0">
                  <a:pos x="4766" y="948"/>
                </a:cxn>
                <a:cxn ang="0">
                  <a:pos x="4978" y="1010"/>
                </a:cxn>
                <a:cxn ang="0">
                  <a:pos x="5046" y="1016"/>
                </a:cxn>
                <a:cxn ang="0">
                  <a:pos x="5122" y="1172"/>
                </a:cxn>
                <a:cxn ang="0">
                  <a:pos x="5106" y="1158"/>
                </a:cxn>
                <a:cxn ang="0">
                  <a:pos x="5146" y="804"/>
                </a:cxn>
                <a:cxn ang="0">
                  <a:pos x="5244" y="1056"/>
                </a:cxn>
                <a:cxn ang="0">
                  <a:pos x="5350" y="1102"/>
                </a:cxn>
                <a:cxn ang="0">
                  <a:pos x="5482" y="1148"/>
                </a:cxn>
                <a:cxn ang="0">
                  <a:pos x="5550" y="1006"/>
                </a:cxn>
                <a:cxn ang="0">
                  <a:pos x="5700" y="930"/>
                </a:cxn>
                <a:cxn ang="0">
                  <a:pos x="30" y="1520"/>
                </a:cxn>
              </a:cxnLst>
              <a:rect l="0" t="0" r="r" b="b"/>
              <a:pathLst>
                <a:path w="5708" h="1520">
                  <a:moveTo>
                    <a:pt x="30" y="1520"/>
                  </a:moveTo>
                  <a:lnTo>
                    <a:pt x="30" y="1520"/>
                  </a:lnTo>
                  <a:lnTo>
                    <a:pt x="16" y="1518"/>
                  </a:lnTo>
                  <a:lnTo>
                    <a:pt x="10" y="1516"/>
                  </a:lnTo>
                  <a:lnTo>
                    <a:pt x="6" y="1514"/>
                  </a:lnTo>
                  <a:lnTo>
                    <a:pt x="4" y="1508"/>
                  </a:lnTo>
                  <a:lnTo>
                    <a:pt x="2" y="1502"/>
                  </a:lnTo>
                  <a:lnTo>
                    <a:pt x="0" y="1488"/>
                  </a:lnTo>
                  <a:lnTo>
                    <a:pt x="0" y="1488"/>
                  </a:lnTo>
                  <a:lnTo>
                    <a:pt x="2" y="1298"/>
                  </a:lnTo>
                  <a:lnTo>
                    <a:pt x="2" y="1110"/>
                  </a:lnTo>
                  <a:lnTo>
                    <a:pt x="2" y="1110"/>
                  </a:lnTo>
                  <a:lnTo>
                    <a:pt x="4" y="1092"/>
                  </a:lnTo>
                  <a:lnTo>
                    <a:pt x="4" y="1072"/>
                  </a:lnTo>
                  <a:lnTo>
                    <a:pt x="4" y="1034"/>
                  </a:lnTo>
                  <a:lnTo>
                    <a:pt x="4" y="1034"/>
                  </a:lnTo>
                  <a:lnTo>
                    <a:pt x="4" y="1020"/>
                  </a:lnTo>
                  <a:lnTo>
                    <a:pt x="8" y="1016"/>
                  </a:lnTo>
                  <a:lnTo>
                    <a:pt x="10" y="1014"/>
                  </a:lnTo>
                  <a:lnTo>
                    <a:pt x="14" y="1012"/>
                  </a:lnTo>
                  <a:lnTo>
                    <a:pt x="14" y="1012"/>
                  </a:lnTo>
                  <a:lnTo>
                    <a:pt x="38" y="1008"/>
                  </a:lnTo>
                  <a:lnTo>
                    <a:pt x="64" y="1004"/>
                  </a:lnTo>
                  <a:lnTo>
                    <a:pt x="94" y="1004"/>
                  </a:lnTo>
                  <a:lnTo>
                    <a:pt x="122" y="1006"/>
                  </a:lnTo>
                  <a:lnTo>
                    <a:pt x="150" y="1008"/>
                  </a:lnTo>
                  <a:lnTo>
                    <a:pt x="174" y="1012"/>
                  </a:lnTo>
                  <a:lnTo>
                    <a:pt x="192" y="1018"/>
                  </a:lnTo>
                  <a:lnTo>
                    <a:pt x="200" y="1020"/>
                  </a:lnTo>
                  <a:lnTo>
                    <a:pt x="204" y="1024"/>
                  </a:lnTo>
                  <a:lnTo>
                    <a:pt x="204" y="1024"/>
                  </a:lnTo>
                  <a:lnTo>
                    <a:pt x="204" y="1016"/>
                  </a:lnTo>
                  <a:lnTo>
                    <a:pt x="204" y="1006"/>
                  </a:lnTo>
                  <a:lnTo>
                    <a:pt x="202" y="990"/>
                  </a:lnTo>
                  <a:lnTo>
                    <a:pt x="202" y="980"/>
                  </a:lnTo>
                  <a:lnTo>
                    <a:pt x="202" y="972"/>
                  </a:lnTo>
                  <a:lnTo>
                    <a:pt x="206" y="964"/>
                  </a:lnTo>
                  <a:lnTo>
                    <a:pt x="214" y="956"/>
                  </a:lnTo>
                  <a:lnTo>
                    <a:pt x="214" y="956"/>
                  </a:lnTo>
                  <a:lnTo>
                    <a:pt x="234" y="956"/>
                  </a:lnTo>
                  <a:lnTo>
                    <a:pt x="254" y="956"/>
                  </a:lnTo>
                  <a:lnTo>
                    <a:pt x="274" y="956"/>
                  </a:lnTo>
                  <a:lnTo>
                    <a:pt x="296" y="952"/>
                  </a:lnTo>
                  <a:lnTo>
                    <a:pt x="296" y="952"/>
                  </a:lnTo>
                  <a:lnTo>
                    <a:pt x="300" y="946"/>
                  </a:lnTo>
                  <a:lnTo>
                    <a:pt x="300" y="946"/>
                  </a:lnTo>
                  <a:lnTo>
                    <a:pt x="302" y="938"/>
                  </a:lnTo>
                  <a:lnTo>
                    <a:pt x="302" y="930"/>
                  </a:lnTo>
                  <a:lnTo>
                    <a:pt x="302" y="914"/>
                  </a:lnTo>
                  <a:lnTo>
                    <a:pt x="304" y="900"/>
                  </a:lnTo>
                  <a:lnTo>
                    <a:pt x="306" y="892"/>
                  </a:lnTo>
                  <a:lnTo>
                    <a:pt x="310" y="886"/>
                  </a:lnTo>
                  <a:lnTo>
                    <a:pt x="310" y="886"/>
                  </a:lnTo>
                  <a:lnTo>
                    <a:pt x="310" y="876"/>
                  </a:lnTo>
                  <a:lnTo>
                    <a:pt x="310" y="876"/>
                  </a:lnTo>
                  <a:lnTo>
                    <a:pt x="328" y="874"/>
                  </a:lnTo>
                  <a:lnTo>
                    <a:pt x="344" y="872"/>
                  </a:lnTo>
                  <a:lnTo>
                    <a:pt x="376" y="864"/>
                  </a:lnTo>
                  <a:lnTo>
                    <a:pt x="392" y="862"/>
                  </a:lnTo>
                  <a:lnTo>
                    <a:pt x="408" y="860"/>
                  </a:lnTo>
                  <a:lnTo>
                    <a:pt x="424" y="862"/>
                  </a:lnTo>
                  <a:lnTo>
                    <a:pt x="440" y="864"/>
                  </a:lnTo>
                  <a:lnTo>
                    <a:pt x="440" y="864"/>
                  </a:lnTo>
                  <a:lnTo>
                    <a:pt x="446" y="868"/>
                  </a:lnTo>
                  <a:lnTo>
                    <a:pt x="448" y="872"/>
                  </a:lnTo>
                  <a:lnTo>
                    <a:pt x="452" y="882"/>
                  </a:lnTo>
                  <a:lnTo>
                    <a:pt x="454" y="892"/>
                  </a:lnTo>
                  <a:lnTo>
                    <a:pt x="454" y="902"/>
                  </a:lnTo>
                  <a:lnTo>
                    <a:pt x="454" y="902"/>
                  </a:lnTo>
                  <a:lnTo>
                    <a:pt x="454" y="1044"/>
                  </a:lnTo>
                  <a:lnTo>
                    <a:pt x="454" y="1044"/>
                  </a:lnTo>
                  <a:lnTo>
                    <a:pt x="454" y="1052"/>
                  </a:lnTo>
                  <a:lnTo>
                    <a:pt x="456" y="1058"/>
                  </a:lnTo>
                  <a:lnTo>
                    <a:pt x="456" y="1058"/>
                  </a:lnTo>
                  <a:lnTo>
                    <a:pt x="462" y="1060"/>
                  </a:lnTo>
                  <a:lnTo>
                    <a:pt x="468" y="1062"/>
                  </a:lnTo>
                  <a:lnTo>
                    <a:pt x="482" y="1064"/>
                  </a:lnTo>
                  <a:lnTo>
                    <a:pt x="508" y="1062"/>
                  </a:lnTo>
                  <a:lnTo>
                    <a:pt x="508" y="1062"/>
                  </a:lnTo>
                  <a:lnTo>
                    <a:pt x="520" y="1064"/>
                  </a:lnTo>
                  <a:lnTo>
                    <a:pt x="532" y="1068"/>
                  </a:lnTo>
                  <a:lnTo>
                    <a:pt x="536" y="1070"/>
                  </a:lnTo>
                  <a:lnTo>
                    <a:pt x="538" y="1076"/>
                  </a:lnTo>
                  <a:lnTo>
                    <a:pt x="542" y="1082"/>
                  </a:lnTo>
                  <a:lnTo>
                    <a:pt x="542" y="1088"/>
                  </a:lnTo>
                  <a:lnTo>
                    <a:pt x="542" y="1088"/>
                  </a:lnTo>
                  <a:lnTo>
                    <a:pt x="544" y="1094"/>
                  </a:lnTo>
                  <a:lnTo>
                    <a:pt x="546" y="1098"/>
                  </a:lnTo>
                  <a:lnTo>
                    <a:pt x="550" y="1104"/>
                  </a:lnTo>
                  <a:lnTo>
                    <a:pt x="558" y="1106"/>
                  </a:lnTo>
                  <a:lnTo>
                    <a:pt x="568" y="1108"/>
                  </a:lnTo>
                  <a:lnTo>
                    <a:pt x="568" y="1108"/>
                  </a:lnTo>
                  <a:lnTo>
                    <a:pt x="588" y="1110"/>
                  </a:lnTo>
                  <a:lnTo>
                    <a:pt x="596" y="1112"/>
                  </a:lnTo>
                  <a:lnTo>
                    <a:pt x="600" y="1116"/>
                  </a:lnTo>
                  <a:lnTo>
                    <a:pt x="604" y="1120"/>
                  </a:lnTo>
                  <a:lnTo>
                    <a:pt x="606" y="1128"/>
                  </a:lnTo>
                  <a:lnTo>
                    <a:pt x="608" y="1148"/>
                  </a:lnTo>
                  <a:lnTo>
                    <a:pt x="608" y="1148"/>
                  </a:lnTo>
                  <a:lnTo>
                    <a:pt x="610" y="1184"/>
                  </a:lnTo>
                  <a:lnTo>
                    <a:pt x="610" y="1222"/>
                  </a:lnTo>
                  <a:lnTo>
                    <a:pt x="610" y="1222"/>
                  </a:lnTo>
                  <a:lnTo>
                    <a:pt x="610" y="1230"/>
                  </a:lnTo>
                  <a:lnTo>
                    <a:pt x="612" y="1238"/>
                  </a:lnTo>
                  <a:lnTo>
                    <a:pt x="618" y="1242"/>
                  </a:lnTo>
                  <a:lnTo>
                    <a:pt x="626" y="1242"/>
                  </a:lnTo>
                  <a:lnTo>
                    <a:pt x="626" y="1242"/>
                  </a:lnTo>
                  <a:lnTo>
                    <a:pt x="630" y="1242"/>
                  </a:lnTo>
                  <a:lnTo>
                    <a:pt x="630" y="1240"/>
                  </a:lnTo>
                  <a:lnTo>
                    <a:pt x="626" y="1238"/>
                  </a:lnTo>
                  <a:lnTo>
                    <a:pt x="626" y="1236"/>
                  </a:lnTo>
                  <a:lnTo>
                    <a:pt x="626" y="1236"/>
                  </a:lnTo>
                  <a:lnTo>
                    <a:pt x="632" y="1160"/>
                  </a:lnTo>
                  <a:lnTo>
                    <a:pt x="632" y="1086"/>
                  </a:lnTo>
                  <a:lnTo>
                    <a:pt x="632" y="1012"/>
                  </a:lnTo>
                  <a:lnTo>
                    <a:pt x="634" y="938"/>
                  </a:lnTo>
                  <a:lnTo>
                    <a:pt x="634" y="938"/>
                  </a:lnTo>
                  <a:lnTo>
                    <a:pt x="638" y="836"/>
                  </a:lnTo>
                  <a:lnTo>
                    <a:pt x="638" y="786"/>
                  </a:lnTo>
                  <a:lnTo>
                    <a:pt x="638" y="734"/>
                  </a:lnTo>
                  <a:lnTo>
                    <a:pt x="638" y="734"/>
                  </a:lnTo>
                  <a:lnTo>
                    <a:pt x="634" y="702"/>
                  </a:lnTo>
                  <a:lnTo>
                    <a:pt x="628" y="668"/>
                  </a:lnTo>
                  <a:lnTo>
                    <a:pt x="618" y="636"/>
                  </a:lnTo>
                  <a:lnTo>
                    <a:pt x="606" y="604"/>
                  </a:lnTo>
                  <a:lnTo>
                    <a:pt x="606" y="604"/>
                  </a:lnTo>
                  <a:lnTo>
                    <a:pt x="596" y="584"/>
                  </a:lnTo>
                  <a:lnTo>
                    <a:pt x="592" y="574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90" y="550"/>
                  </a:lnTo>
                  <a:lnTo>
                    <a:pt x="590" y="544"/>
                  </a:lnTo>
                  <a:lnTo>
                    <a:pt x="594" y="538"/>
                  </a:lnTo>
                  <a:lnTo>
                    <a:pt x="594" y="538"/>
                  </a:lnTo>
                  <a:lnTo>
                    <a:pt x="604" y="528"/>
                  </a:lnTo>
                  <a:lnTo>
                    <a:pt x="612" y="518"/>
                  </a:lnTo>
                  <a:lnTo>
                    <a:pt x="624" y="494"/>
                  </a:lnTo>
                  <a:lnTo>
                    <a:pt x="634" y="470"/>
                  </a:lnTo>
                  <a:lnTo>
                    <a:pt x="644" y="446"/>
                  </a:lnTo>
                  <a:lnTo>
                    <a:pt x="644" y="446"/>
                  </a:lnTo>
                  <a:lnTo>
                    <a:pt x="648" y="438"/>
                  </a:lnTo>
                  <a:lnTo>
                    <a:pt x="650" y="428"/>
                  </a:lnTo>
                  <a:lnTo>
                    <a:pt x="650" y="410"/>
                  </a:lnTo>
                  <a:lnTo>
                    <a:pt x="650" y="410"/>
                  </a:lnTo>
                  <a:lnTo>
                    <a:pt x="650" y="240"/>
                  </a:lnTo>
                  <a:lnTo>
                    <a:pt x="650" y="240"/>
                  </a:lnTo>
                  <a:lnTo>
                    <a:pt x="650" y="222"/>
                  </a:lnTo>
                  <a:lnTo>
                    <a:pt x="652" y="214"/>
                  </a:lnTo>
                  <a:lnTo>
                    <a:pt x="658" y="206"/>
                  </a:lnTo>
                  <a:lnTo>
                    <a:pt x="658" y="206"/>
                  </a:lnTo>
                  <a:lnTo>
                    <a:pt x="654" y="192"/>
                  </a:lnTo>
                  <a:lnTo>
                    <a:pt x="656" y="180"/>
                  </a:lnTo>
                  <a:lnTo>
                    <a:pt x="658" y="166"/>
                  </a:lnTo>
                  <a:lnTo>
                    <a:pt x="658" y="154"/>
                  </a:lnTo>
                  <a:lnTo>
                    <a:pt x="658" y="154"/>
                  </a:lnTo>
                  <a:lnTo>
                    <a:pt x="658" y="76"/>
                  </a:lnTo>
                  <a:lnTo>
                    <a:pt x="658" y="0"/>
                  </a:lnTo>
                  <a:lnTo>
                    <a:pt x="658" y="0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82" y="374"/>
                  </a:lnTo>
                  <a:lnTo>
                    <a:pt x="682" y="374"/>
                  </a:lnTo>
                  <a:lnTo>
                    <a:pt x="684" y="396"/>
                  </a:lnTo>
                  <a:lnTo>
                    <a:pt x="688" y="416"/>
                  </a:lnTo>
                  <a:lnTo>
                    <a:pt x="694" y="436"/>
                  </a:lnTo>
                  <a:lnTo>
                    <a:pt x="702" y="456"/>
                  </a:lnTo>
                  <a:lnTo>
                    <a:pt x="710" y="474"/>
                  </a:lnTo>
                  <a:lnTo>
                    <a:pt x="722" y="492"/>
                  </a:lnTo>
                  <a:lnTo>
                    <a:pt x="734" y="510"/>
                  </a:lnTo>
                  <a:lnTo>
                    <a:pt x="748" y="526"/>
                  </a:lnTo>
                  <a:lnTo>
                    <a:pt x="748" y="526"/>
                  </a:lnTo>
                  <a:lnTo>
                    <a:pt x="752" y="532"/>
                  </a:lnTo>
                  <a:lnTo>
                    <a:pt x="756" y="540"/>
                  </a:lnTo>
                  <a:lnTo>
                    <a:pt x="758" y="548"/>
                  </a:lnTo>
                  <a:lnTo>
                    <a:pt x="758" y="556"/>
                  </a:lnTo>
                  <a:lnTo>
                    <a:pt x="756" y="564"/>
                  </a:lnTo>
                  <a:lnTo>
                    <a:pt x="752" y="572"/>
                  </a:lnTo>
                  <a:lnTo>
                    <a:pt x="748" y="582"/>
                  </a:lnTo>
                  <a:lnTo>
                    <a:pt x="742" y="590"/>
                  </a:lnTo>
                  <a:lnTo>
                    <a:pt x="742" y="590"/>
                  </a:lnTo>
                  <a:lnTo>
                    <a:pt x="732" y="600"/>
                  </a:lnTo>
                  <a:lnTo>
                    <a:pt x="728" y="612"/>
                  </a:lnTo>
                  <a:lnTo>
                    <a:pt x="720" y="638"/>
                  </a:lnTo>
                  <a:lnTo>
                    <a:pt x="720" y="638"/>
                  </a:lnTo>
                  <a:lnTo>
                    <a:pt x="716" y="658"/>
                  </a:lnTo>
                  <a:lnTo>
                    <a:pt x="712" y="678"/>
                  </a:lnTo>
                  <a:lnTo>
                    <a:pt x="708" y="716"/>
                  </a:lnTo>
                  <a:lnTo>
                    <a:pt x="708" y="754"/>
                  </a:lnTo>
                  <a:lnTo>
                    <a:pt x="710" y="792"/>
                  </a:lnTo>
                  <a:lnTo>
                    <a:pt x="716" y="870"/>
                  </a:lnTo>
                  <a:lnTo>
                    <a:pt x="718" y="908"/>
                  </a:lnTo>
                  <a:lnTo>
                    <a:pt x="716" y="948"/>
                  </a:lnTo>
                  <a:lnTo>
                    <a:pt x="716" y="948"/>
                  </a:lnTo>
                  <a:lnTo>
                    <a:pt x="716" y="964"/>
                  </a:lnTo>
                  <a:lnTo>
                    <a:pt x="714" y="980"/>
                  </a:lnTo>
                  <a:lnTo>
                    <a:pt x="714" y="980"/>
                  </a:lnTo>
                  <a:lnTo>
                    <a:pt x="714" y="992"/>
                  </a:lnTo>
                  <a:lnTo>
                    <a:pt x="716" y="1002"/>
                  </a:lnTo>
                  <a:lnTo>
                    <a:pt x="718" y="1022"/>
                  </a:lnTo>
                  <a:lnTo>
                    <a:pt x="718" y="1022"/>
                  </a:lnTo>
                  <a:lnTo>
                    <a:pt x="718" y="1026"/>
                  </a:lnTo>
                  <a:lnTo>
                    <a:pt x="720" y="1028"/>
                  </a:lnTo>
                  <a:lnTo>
                    <a:pt x="722" y="1028"/>
                  </a:lnTo>
                  <a:lnTo>
                    <a:pt x="720" y="1028"/>
                  </a:lnTo>
                  <a:lnTo>
                    <a:pt x="720" y="1028"/>
                  </a:lnTo>
                  <a:lnTo>
                    <a:pt x="720" y="1028"/>
                  </a:lnTo>
                  <a:lnTo>
                    <a:pt x="718" y="1026"/>
                  </a:lnTo>
                  <a:lnTo>
                    <a:pt x="718" y="1026"/>
                  </a:lnTo>
                  <a:lnTo>
                    <a:pt x="714" y="1002"/>
                  </a:lnTo>
                  <a:lnTo>
                    <a:pt x="714" y="990"/>
                  </a:lnTo>
                  <a:lnTo>
                    <a:pt x="716" y="978"/>
                  </a:lnTo>
                  <a:lnTo>
                    <a:pt x="716" y="978"/>
                  </a:lnTo>
                  <a:lnTo>
                    <a:pt x="720" y="970"/>
                  </a:lnTo>
                  <a:lnTo>
                    <a:pt x="726" y="966"/>
                  </a:lnTo>
                  <a:lnTo>
                    <a:pt x="742" y="960"/>
                  </a:lnTo>
                  <a:lnTo>
                    <a:pt x="742" y="960"/>
                  </a:lnTo>
                  <a:lnTo>
                    <a:pt x="748" y="956"/>
                  </a:lnTo>
                  <a:lnTo>
                    <a:pt x="750" y="954"/>
                  </a:lnTo>
                  <a:lnTo>
                    <a:pt x="752" y="950"/>
                  </a:lnTo>
                  <a:lnTo>
                    <a:pt x="752" y="950"/>
                  </a:lnTo>
                  <a:lnTo>
                    <a:pt x="752" y="942"/>
                  </a:lnTo>
                  <a:lnTo>
                    <a:pt x="752" y="942"/>
                  </a:lnTo>
                  <a:lnTo>
                    <a:pt x="754" y="930"/>
                  </a:lnTo>
                  <a:lnTo>
                    <a:pt x="758" y="922"/>
                  </a:lnTo>
                  <a:lnTo>
                    <a:pt x="764" y="916"/>
                  </a:lnTo>
                  <a:lnTo>
                    <a:pt x="770" y="912"/>
                  </a:lnTo>
                  <a:lnTo>
                    <a:pt x="776" y="912"/>
                  </a:lnTo>
                  <a:lnTo>
                    <a:pt x="784" y="914"/>
                  </a:lnTo>
                  <a:lnTo>
                    <a:pt x="794" y="918"/>
                  </a:lnTo>
                  <a:lnTo>
                    <a:pt x="804" y="926"/>
                  </a:lnTo>
                  <a:lnTo>
                    <a:pt x="804" y="926"/>
                  </a:lnTo>
                  <a:lnTo>
                    <a:pt x="804" y="958"/>
                  </a:lnTo>
                  <a:lnTo>
                    <a:pt x="804" y="958"/>
                  </a:lnTo>
                  <a:lnTo>
                    <a:pt x="820" y="964"/>
                  </a:lnTo>
                  <a:lnTo>
                    <a:pt x="836" y="966"/>
                  </a:lnTo>
                  <a:lnTo>
                    <a:pt x="852" y="966"/>
                  </a:lnTo>
                  <a:lnTo>
                    <a:pt x="870" y="964"/>
                  </a:lnTo>
                  <a:lnTo>
                    <a:pt x="870" y="964"/>
                  </a:lnTo>
                  <a:lnTo>
                    <a:pt x="898" y="962"/>
                  </a:lnTo>
                  <a:lnTo>
                    <a:pt x="928" y="962"/>
                  </a:lnTo>
                  <a:lnTo>
                    <a:pt x="928" y="962"/>
                  </a:lnTo>
                  <a:lnTo>
                    <a:pt x="940" y="964"/>
                  </a:lnTo>
                  <a:lnTo>
                    <a:pt x="946" y="966"/>
                  </a:lnTo>
                  <a:lnTo>
                    <a:pt x="950" y="970"/>
                  </a:lnTo>
                  <a:lnTo>
                    <a:pt x="954" y="974"/>
                  </a:lnTo>
                  <a:lnTo>
                    <a:pt x="956" y="980"/>
                  </a:lnTo>
                  <a:lnTo>
                    <a:pt x="958" y="992"/>
                  </a:lnTo>
                  <a:lnTo>
                    <a:pt x="958" y="992"/>
                  </a:lnTo>
                  <a:lnTo>
                    <a:pt x="958" y="1054"/>
                  </a:lnTo>
                  <a:lnTo>
                    <a:pt x="958" y="1054"/>
                  </a:lnTo>
                  <a:lnTo>
                    <a:pt x="960" y="1078"/>
                  </a:lnTo>
                  <a:lnTo>
                    <a:pt x="960" y="1084"/>
                  </a:lnTo>
                  <a:lnTo>
                    <a:pt x="964" y="1090"/>
                  </a:lnTo>
                  <a:lnTo>
                    <a:pt x="968" y="1092"/>
                  </a:lnTo>
                  <a:lnTo>
                    <a:pt x="976" y="1094"/>
                  </a:lnTo>
                  <a:lnTo>
                    <a:pt x="998" y="1096"/>
                  </a:lnTo>
                  <a:lnTo>
                    <a:pt x="998" y="1096"/>
                  </a:lnTo>
                  <a:lnTo>
                    <a:pt x="1006" y="1096"/>
                  </a:lnTo>
                  <a:lnTo>
                    <a:pt x="1006" y="1096"/>
                  </a:lnTo>
                  <a:lnTo>
                    <a:pt x="1022" y="1096"/>
                  </a:lnTo>
                  <a:lnTo>
                    <a:pt x="1040" y="1098"/>
                  </a:lnTo>
                  <a:lnTo>
                    <a:pt x="1054" y="1096"/>
                  </a:lnTo>
                  <a:lnTo>
                    <a:pt x="1062" y="1094"/>
                  </a:lnTo>
                  <a:lnTo>
                    <a:pt x="1068" y="1090"/>
                  </a:lnTo>
                  <a:lnTo>
                    <a:pt x="1068" y="1090"/>
                  </a:lnTo>
                  <a:lnTo>
                    <a:pt x="1074" y="1084"/>
                  </a:lnTo>
                  <a:lnTo>
                    <a:pt x="1076" y="1078"/>
                  </a:lnTo>
                  <a:lnTo>
                    <a:pt x="1078" y="1072"/>
                  </a:lnTo>
                  <a:lnTo>
                    <a:pt x="1078" y="1064"/>
                  </a:lnTo>
                  <a:lnTo>
                    <a:pt x="1076" y="1048"/>
                  </a:lnTo>
                  <a:lnTo>
                    <a:pt x="1076" y="1032"/>
                  </a:lnTo>
                  <a:lnTo>
                    <a:pt x="1076" y="1032"/>
                  </a:lnTo>
                  <a:lnTo>
                    <a:pt x="1080" y="1020"/>
                  </a:lnTo>
                  <a:lnTo>
                    <a:pt x="1082" y="1014"/>
                  </a:lnTo>
                  <a:lnTo>
                    <a:pt x="1086" y="1010"/>
                  </a:lnTo>
                  <a:lnTo>
                    <a:pt x="1086" y="1010"/>
                  </a:lnTo>
                  <a:lnTo>
                    <a:pt x="1088" y="1006"/>
                  </a:lnTo>
                  <a:lnTo>
                    <a:pt x="1094" y="1006"/>
                  </a:lnTo>
                  <a:lnTo>
                    <a:pt x="1094" y="1006"/>
                  </a:lnTo>
                  <a:lnTo>
                    <a:pt x="1100" y="1004"/>
                  </a:lnTo>
                  <a:lnTo>
                    <a:pt x="1108" y="1006"/>
                  </a:lnTo>
                  <a:lnTo>
                    <a:pt x="1122" y="1008"/>
                  </a:lnTo>
                  <a:lnTo>
                    <a:pt x="1130" y="1008"/>
                  </a:lnTo>
                  <a:lnTo>
                    <a:pt x="1136" y="1006"/>
                  </a:lnTo>
                  <a:lnTo>
                    <a:pt x="1142" y="1002"/>
                  </a:lnTo>
                  <a:lnTo>
                    <a:pt x="1148" y="996"/>
                  </a:lnTo>
                  <a:lnTo>
                    <a:pt x="1148" y="996"/>
                  </a:lnTo>
                  <a:lnTo>
                    <a:pt x="1148" y="772"/>
                  </a:lnTo>
                  <a:lnTo>
                    <a:pt x="1148" y="772"/>
                  </a:lnTo>
                  <a:lnTo>
                    <a:pt x="1148" y="750"/>
                  </a:lnTo>
                  <a:lnTo>
                    <a:pt x="1150" y="738"/>
                  </a:lnTo>
                  <a:lnTo>
                    <a:pt x="1156" y="728"/>
                  </a:lnTo>
                  <a:lnTo>
                    <a:pt x="1156" y="728"/>
                  </a:lnTo>
                  <a:lnTo>
                    <a:pt x="1166" y="722"/>
                  </a:lnTo>
                  <a:lnTo>
                    <a:pt x="1178" y="720"/>
                  </a:lnTo>
                  <a:lnTo>
                    <a:pt x="1190" y="722"/>
                  </a:lnTo>
                  <a:lnTo>
                    <a:pt x="1202" y="724"/>
                  </a:lnTo>
                  <a:lnTo>
                    <a:pt x="1202" y="724"/>
                  </a:lnTo>
                  <a:lnTo>
                    <a:pt x="1206" y="728"/>
                  </a:lnTo>
                  <a:lnTo>
                    <a:pt x="1210" y="732"/>
                  </a:lnTo>
                  <a:lnTo>
                    <a:pt x="1214" y="742"/>
                  </a:lnTo>
                  <a:lnTo>
                    <a:pt x="1216" y="752"/>
                  </a:lnTo>
                  <a:lnTo>
                    <a:pt x="1216" y="764"/>
                  </a:lnTo>
                  <a:lnTo>
                    <a:pt x="1216" y="764"/>
                  </a:lnTo>
                  <a:lnTo>
                    <a:pt x="1216" y="816"/>
                  </a:lnTo>
                  <a:lnTo>
                    <a:pt x="1218" y="870"/>
                  </a:lnTo>
                  <a:lnTo>
                    <a:pt x="1218" y="870"/>
                  </a:lnTo>
                  <a:lnTo>
                    <a:pt x="1218" y="880"/>
                  </a:lnTo>
                  <a:lnTo>
                    <a:pt x="1220" y="884"/>
                  </a:lnTo>
                  <a:lnTo>
                    <a:pt x="1224" y="888"/>
                  </a:lnTo>
                  <a:lnTo>
                    <a:pt x="1224" y="888"/>
                  </a:lnTo>
                  <a:lnTo>
                    <a:pt x="1254" y="890"/>
                  </a:lnTo>
                  <a:lnTo>
                    <a:pt x="1284" y="888"/>
                  </a:lnTo>
                  <a:lnTo>
                    <a:pt x="1284" y="888"/>
                  </a:lnTo>
                  <a:lnTo>
                    <a:pt x="1300" y="890"/>
                  </a:lnTo>
                  <a:lnTo>
                    <a:pt x="1308" y="892"/>
                  </a:lnTo>
                  <a:lnTo>
                    <a:pt x="1312" y="896"/>
                  </a:lnTo>
                  <a:lnTo>
                    <a:pt x="1318" y="900"/>
                  </a:lnTo>
                  <a:lnTo>
                    <a:pt x="1320" y="906"/>
                  </a:lnTo>
                  <a:lnTo>
                    <a:pt x="1322" y="914"/>
                  </a:lnTo>
                  <a:lnTo>
                    <a:pt x="1324" y="922"/>
                  </a:lnTo>
                  <a:lnTo>
                    <a:pt x="1324" y="922"/>
                  </a:lnTo>
                  <a:lnTo>
                    <a:pt x="1328" y="928"/>
                  </a:lnTo>
                  <a:lnTo>
                    <a:pt x="1334" y="932"/>
                  </a:lnTo>
                  <a:lnTo>
                    <a:pt x="1340" y="934"/>
                  </a:lnTo>
                  <a:lnTo>
                    <a:pt x="1346" y="934"/>
                  </a:lnTo>
                  <a:lnTo>
                    <a:pt x="1360" y="934"/>
                  </a:lnTo>
                  <a:lnTo>
                    <a:pt x="1366" y="932"/>
                  </a:lnTo>
                  <a:lnTo>
                    <a:pt x="1372" y="934"/>
                  </a:lnTo>
                  <a:lnTo>
                    <a:pt x="1372" y="934"/>
                  </a:lnTo>
                  <a:lnTo>
                    <a:pt x="1394" y="934"/>
                  </a:lnTo>
                  <a:lnTo>
                    <a:pt x="1394" y="934"/>
                  </a:lnTo>
                  <a:lnTo>
                    <a:pt x="1458" y="934"/>
                  </a:lnTo>
                  <a:lnTo>
                    <a:pt x="1458" y="934"/>
                  </a:lnTo>
                  <a:lnTo>
                    <a:pt x="1468" y="934"/>
                  </a:lnTo>
                  <a:lnTo>
                    <a:pt x="1468" y="934"/>
                  </a:lnTo>
                  <a:lnTo>
                    <a:pt x="1476" y="936"/>
                  </a:lnTo>
                  <a:lnTo>
                    <a:pt x="1480" y="938"/>
                  </a:lnTo>
                  <a:lnTo>
                    <a:pt x="1484" y="942"/>
                  </a:lnTo>
                  <a:lnTo>
                    <a:pt x="1488" y="948"/>
                  </a:lnTo>
                  <a:lnTo>
                    <a:pt x="1490" y="958"/>
                  </a:lnTo>
                  <a:lnTo>
                    <a:pt x="1490" y="970"/>
                  </a:lnTo>
                  <a:lnTo>
                    <a:pt x="1490" y="970"/>
                  </a:lnTo>
                  <a:lnTo>
                    <a:pt x="1492" y="1084"/>
                  </a:lnTo>
                  <a:lnTo>
                    <a:pt x="1492" y="1084"/>
                  </a:lnTo>
                  <a:lnTo>
                    <a:pt x="1492" y="1098"/>
                  </a:lnTo>
                  <a:lnTo>
                    <a:pt x="1496" y="1104"/>
                  </a:lnTo>
                  <a:lnTo>
                    <a:pt x="1500" y="1110"/>
                  </a:lnTo>
                  <a:lnTo>
                    <a:pt x="1500" y="1110"/>
                  </a:lnTo>
                  <a:lnTo>
                    <a:pt x="1506" y="1112"/>
                  </a:lnTo>
                  <a:lnTo>
                    <a:pt x="1510" y="1112"/>
                  </a:lnTo>
                  <a:lnTo>
                    <a:pt x="1516" y="1112"/>
                  </a:lnTo>
                  <a:lnTo>
                    <a:pt x="1520" y="1110"/>
                  </a:lnTo>
                  <a:lnTo>
                    <a:pt x="1524" y="1106"/>
                  </a:lnTo>
                  <a:lnTo>
                    <a:pt x="1526" y="1102"/>
                  </a:lnTo>
                  <a:lnTo>
                    <a:pt x="1530" y="1096"/>
                  </a:lnTo>
                  <a:lnTo>
                    <a:pt x="1530" y="1090"/>
                  </a:lnTo>
                  <a:lnTo>
                    <a:pt x="1530" y="1090"/>
                  </a:lnTo>
                  <a:lnTo>
                    <a:pt x="1532" y="1080"/>
                  </a:lnTo>
                  <a:lnTo>
                    <a:pt x="1534" y="1074"/>
                  </a:lnTo>
                  <a:lnTo>
                    <a:pt x="1536" y="1068"/>
                  </a:lnTo>
                  <a:lnTo>
                    <a:pt x="1542" y="1064"/>
                  </a:lnTo>
                  <a:lnTo>
                    <a:pt x="1546" y="1060"/>
                  </a:lnTo>
                  <a:lnTo>
                    <a:pt x="1552" y="1058"/>
                  </a:lnTo>
                  <a:lnTo>
                    <a:pt x="1568" y="1056"/>
                  </a:lnTo>
                  <a:lnTo>
                    <a:pt x="1568" y="1056"/>
                  </a:lnTo>
                  <a:lnTo>
                    <a:pt x="1596" y="1058"/>
                  </a:lnTo>
                  <a:lnTo>
                    <a:pt x="1610" y="1056"/>
                  </a:lnTo>
                  <a:lnTo>
                    <a:pt x="1616" y="1054"/>
                  </a:lnTo>
                  <a:lnTo>
                    <a:pt x="1622" y="1052"/>
                  </a:lnTo>
                  <a:lnTo>
                    <a:pt x="1622" y="1052"/>
                  </a:lnTo>
                  <a:lnTo>
                    <a:pt x="1626" y="1026"/>
                  </a:lnTo>
                  <a:lnTo>
                    <a:pt x="1626" y="1002"/>
                  </a:lnTo>
                  <a:lnTo>
                    <a:pt x="1626" y="952"/>
                  </a:lnTo>
                  <a:lnTo>
                    <a:pt x="1626" y="952"/>
                  </a:lnTo>
                  <a:lnTo>
                    <a:pt x="1626" y="904"/>
                  </a:lnTo>
                  <a:lnTo>
                    <a:pt x="1628" y="880"/>
                  </a:lnTo>
                  <a:lnTo>
                    <a:pt x="1628" y="856"/>
                  </a:lnTo>
                  <a:lnTo>
                    <a:pt x="1628" y="856"/>
                  </a:lnTo>
                  <a:lnTo>
                    <a:pt x="1632" y="838"/>
                  </a:lnTo>
                  <a:lnTo>
                    <a:pt x="1634" y="832"/>
                  </a:lnTo>
                  <a:lnTo>
                    <a:pt x="1638" y="828"/>
                  </a:lnTo>
                  <a:lnTo>
                    <a:pt x="1642" y="826"/>
                  </a:lnTo>
                  <a:lnTo>
                    <a:pt x="1648" y="824"/>
                  </a:lnTo>
                  <a:lnTo>
                    <a:pt x="1668" y="822"/>
                  </a:lnTo>
                  <a:lnTo>
                    <a:pt x="1668" y="822"/>
                  </a:lnTo>
                  <a:lnTo>
                    <a:pt x="1700" y="822"/>
                  </a:lnTo>
                  <a:lnTo>
                    <a:pt x="1714" y="822"/>
                  </a:lnTo>
                  <a:lnTo>
                    <a:pt x="1730" y="818"/>
                  </a:lnTo>
                  <a:lnTo>
                    <a:pt x="1730" y="818"/>
                  </a:lnTo>
                  <a:lnTo>
                    <a:pt x="1734" y="816"/>
                  </a:lnTo>
                  <a:lnTo>
                    <a:pt x="1736" y="812"/>
                  </a:lnTo>
                  <a:lnTo>
                    <a:pt x="1736" y="812"/>
                  </a:lnTo>
                  <a:lnTo>
                    <a:pt x="1738" y="764"/>
                  </a:lnTo>
                  <a:lnTo>
                    <a:pt x="1738" y="718"/>
                  </a:lnTo>
                  <a:lnTo>
                    <a:pt x="1738" y="624"/>
                  </a:lnTo>
                  <a:lnTo>
                    <a:pt x="1738" y="624"/>
                  </a:lnTo>
                  <a:lnTo>
                    <a:pt x="1738" y="608"/>
                  </a:lnTo>
                  <a:lnTo>
                    <a:pt x="1740" y="590"/>
                  </a:lnTo>
                  <a:lnTo>
                    <a:pt x="1740" y="590"/>
                  </a:lnTo>
                  <a:lnTo>
                    <a:pt x="1740" y="584"/>
                  </a:lnTo>
                  <a:lnTo>
                    <a:pt x="1744" y="578"/>
                  </a:lnTo>
                  <a:lnTo>
                    <a:pt x="1748" y="574"/>
                  </a:lnTo>
                  <a:lnTo>
                    <a:pt x="1754" y="572"/>
                  </a:lnTo>
                  <a:lnTo>
                    <a:pt x="1754" y="572"/>
                  </a:lnTo>
                  <a:lnTo>
                    <a:pt x="1772" y="568"/>
                  </a:lnTo>
                  <a:lnTo>
                    <a:pt x="1792" y="568"/>
                  </a:lnTo>
                  <a:lnTo>
                    <a:pt x="1810" y="568"/>
                  </a:lnTo>
                  <a:lnTo>
                    <a:pt x="1828" y="572"/>
                  </a:lnTo>
                  <a:lnTo>
                    <a:pt x="1828" y="572"/>
                  </a:lnTo>
                  <a:lnTo>
                    <a:pt x="1834" y="574"/>
                  </a:lnTo>
                  <a:lnTo>
                    <a:pt x="1838" y="576"/>
                  </a:lnTo>
                  <a:lnTo>
                    <a:pt x="1842" y="580"/>
                  </a:lnTo>
                  <a:lnTo>
                    <a:pt x="1844" y="586"/>
                  </a:lnTo>
                  <a:lnTo>
                    <a:pt x="1846" y="596"/>
                  </a:lnTo>
                  <a:lnTo>
                    <a:pt x="1846" y="606"/>
                  </a:lnTo>
                  <a:lnTo>
                    <a:pt x="1846" y="606"/>
                  </a:lnTo>
                  <a:lnTo>
                    <a:pt x="1844" y="710"/>
                  </a:lnTo>
                  <a:lnTo>
                    <a:pt x="1846" y="814"/>
                  </a:lnTo>
                  <a:lnTo>
                    <a:pt x="1846" y="814"/>
                  </a:lnTo>
                  <a:lnTo>
                    <a:pt x="1846" y="862"/>
                  </a:lnTo>
                  <a:lnTo>
                    <a:pt x="1846" y="912"/>
                  </a:lnTo>
                  <a:lnTo>
                    <a:pt x="1844" y="962"/>
                  </a:lnTo>
                  <a:lnTo>
                    <a:pt x="1844" y="1012"/>
                  </a:lnTo>
                  <a:lnTo>
                    <a:pt x="1844" y="1012"/>
                  </a:lnTo>
                  <a:lnTo>
                    <a:pt x="1846" y="1044"/>
                  </a:lnTo>
                  <a:lnTo>
                    <a:pt x="1848" y="1060"/>
                  </a:lnTo>
                  <a:lnTo>
                    <a:pt x="1852" y="1078"/>
                  </a:lnTo>
                  <a:lnTo>
                    <a:pt x="1852" y="1078"/>
                  </a:lnTo>
                  <a:lnTo>
                    <a:pt x="1858" y="1066"/>
                  </a:lnTo>
                  <a:lnTo>
                    <a:pt x="1860" y="1056"/>
                  </a:lnTo>
                  <a:lnTo>
                    <a:pt x="1862" y="1038"/>
                  </a:lnTo>
                  <a:lnTo>
                    <a:pt x="1862" y="1038"/>
                  </a:lnTo>
                  <a:lnTo>
                    <a:pt x="1862" y="906"/>
                  </a:lnTo>
                  <a:lnTo>
                    <a:pt x="1862" y="906"/>
                  </a:lnTo>
                  <a:lnTo>
                    <a:pt x="1864" y="890"/>
                  </a:lnTo>
                  <a:lnTo>
                    <a:pt x="1866" y="882"/>
                  </a:lnTo>
                  <a:lnTo>
                    <a:pt x="1870" y="876"/>
                  </a:lnTo>
                  <a:lnTo>
                    <a:pt x="1874" y="870"/>
                  </a:lnTo>
                  <a:lnTo>
                    <a:pt x="1880" y="866"/>
                  </a:lnTo>
                  <a:lnTo>
                    <a:pt x="1896" y="858"/>
                  </a:lnTo>
                  <a:lnTo>
                    <a:pt x="1896" y="858"/>
                  </a:lnTo>
                  <a:lnTo>
                    <a:pt x="1996" y="820"/>
                  </a:lnTo>
                  <a:lnTo>
                    <a:pt x="2094" y="780"/>
                  </a:lnTo>
                  <a:lnTo>
                    <a:pt x="2094" y="780"/>
                  </a:lnTo>
                  <a:lnTo>
                    <a:pt x="2106" y="778"/>
                  </a:lnTo>
                  <a:lnTo>
                    <a:pt x="2114" y="776"/>
                  </a:lnTo>
                  <a:lnTo>
                    <a:pt x="2122" y="776"/>
                  </a:lnTo>
                  <a:lnTo>
                    <a:pt x="2126" y="778"/>
                  </a:lnTo>
                  <a:lnTo>
                    <a:pt x="2130" y="782"/>
                  </a:lnTo>
                  <a:lnTo>
                    <a:pt x="2134" y="788"/>
                  </a:lnTo>
                  <a:lnTo>
                    <a:pt x="2136" y="808"/>
                  </a:lnTo>
                  <a:lnTo>
                    <a:pt x="2136" y="808"/>
                  </a:lnTo>
                  <a:lnTo>
                    <a:pt x="2136" y="864"/>
                  </a:lnTo>
                  <a:lnTo>
                    <a:pt x="2136" y="892"/>
                  </a:lnTo>
                  <a:lnTo>
                    <a:pt x="2138" y="920"/>
                  </a:lnTo>
                  <a:lnTo>
                    <a:pt x="2138" y="920"/>
                  </a:lnTo>
                  <a:lnTo>
                    <a:pt x="2176" y="936"/>
                  </a:lnTo>
                  <a:lnTo>
                    <a:pt x="2194" y="942"/>
                  </a:lnTo>
                  <a:lnTo>
                    <a:pt x="2216" y="946"/>
                  </a:lnTo>
                  <a:lnTo>
                    <a:pt x="2216" y="946"/>
                  </a:lnTo>
                  <a:lnTo>
                    <a:pt x="2224" y="944"/>
                  </a:lnTo>
                  <a:lnTo>
                    <a:pt x="2234" y="944"/>
                  </a:lnTo>
                  <a:lnTo>
                    <a:pt x="2238" y="946"/>
                  </a:lnTo>
                  <a:lnTo>
                    <a:pt x="2242" y="948"/>
                  </a:lnTo>
                  <a:lnTo>
                    <a:pt x="2244" y="952"/>
                  </a:lnTo>
                  <a:lnTo>
                    <a:pt x="2246" y="960"/>
                  </a:lnTo>
                  <a:lnTo>
                    <a:pt x="2246" y="960"/>
                  </a:lnTo>
                  <a:lnTo>
                    <a:pt x="2230" y="960"/>
                  </a:lnTo>
                  <a:lnTo>
                    <a:pt x="2214" y="962"/>
                  </a:lnTo>
                  <a:lnTo>
                    <a:pt x="2188" y="960"/>
                  </a:lnTo>
                  <a:lnTo>
                    <a:pt x="2188" y="960"/>
                  </a:lnTo>
                  <a:lnTo>
                    <a:pt x="2194" y="962"/>
                  </a:lnTo>
                  <a:lnTo>
                    <a:pt x="2200" y="962"/>
                  </a:lnTo>
                  <a:lnTo>
                    <a:pt x="2216" y="960"/>
                  </a:lnTo>
                  <a:lnTo>
                    <a:pt x="2232" y="962"/>
                  </a:lnTo>
                  <a:lnTo>
                    <a:pt x="2240" y="964"/>
                  </a:lnTo>
                  <a:lnTo>
                    <a:pt x="2248" y="968"/>
                  </a:lnTo>
                  <a:lnTo>
                    <a:pt x="2248" y="968"/>
                  </a:lnTo>
                  <a:lnTo>
                    <a:pt x="2252" y="978"/>
                  </a:lnTo>
                  <a:lnTo>
                    <a:pt x="2254" y="986"/>
                  </a:lnTo>
                  <a:lnTo>
                    <a:pt x="2254" y="1006"/>
                  </a:lnTo>
                  <a:lnTo>
                    <a:pt x="2254" y="1024"/>
                  </a:lnTo>
                  <a:lnTo>
                    <a:pt x="2256" y="1034"/>
                  </a:lnTo>
                  <a:lnTo>
                    <a:pt x="2258" y="1042"/>
                  </a:lnTo>
                  <a:lnTo>
                    <a:pt x="2258" y="1042"/>
                  </a:lnTo>
                  <a:lnTo>
                    <a:pt x="2264" y="1036"/>
                  </a:lnTo>
                  <a:lnTo>
                    <a:pt x="2266" y="1028"/>
                  </a:lnTo>
                  <a:lnTo>
                    <a:pt x="2266" y="1014"/>
                  </a:lnTo>
                  <a:lnTo>
                    <a:pt x="2266" y="1014"/>
                  </a:lnTo>
                  <a:lnTo>
                    <a:pt x="2266" y="924"/>
                  </a:lnTo>
                  <a:lnTo>
                    <a:pt x="2266" y="924"/>
                  </a:lnTo>
                  <a:lnTo>
                    <a:pt x="2266" y="908"/>
                  </a:lnTo>
                  <a:lnTo>
                    <a:pt x="2268" y="898"/>
                  </a:lnTo>
                  <a:lnTo>
                    <a:pt x="2274" y="890"/>
                  </a:lnTo>
                  <a:lnTo>
                    <a:pt x="2274" y="890"/>
                  </a:lnTo>
                  <a:lnTo>
                    <a:pt x="2274" y="758"/>
                  </a:lnTo>
                  <a:lnTo>
                    <a:pt x="2274" y="758"/>
                  </a:lnTo>
                  <a:lnTo>
                    <a:pt x="2290" y="754"/>
                  </a:lnTo>
                  <a:lnTo>
                    <a:pt x="2306" y="752"/>
                  </a:lnTo>
                  <a:lnTo>
                    <a:pt x="2336" y="754"/>
                  </a:lnTo>
                  <a:lnTo>
                    <a:pt x="2336" y="754"/>
                  </a:lnTo>
                  <a:lnTo>
                    <a:pt x="2350" y="752"/>
                  </a:lnTo>
                  <a:lnTo>
                    <a:pt x="2356" y="750"/>
                  </a:lnTo>
                  <a:lnTo>
                    <a:pt x="2362" y="746"/>
                  </a:lnTo>
                  <a:lnTo>
                    <a:pt x="2362" y="746"/>
                  </a:lnTo>
                  <a:lnTo>
                    <a:pt x="2372" y="744"/>
                  </a:lnTo>
                  <a:lnTo>
                    <a:pt x="2372" y="744"/>
                  </a:lnTo>
                  <a:lnTo>
                    <a:pt x="2408" y="742"/>
                  </a:lnTo>
                  <a:lnTo>
                    <a:pt x="2442" y="742"/>
                  </a:lnTo>
                  <a:lnTo>
                    <a:pt x="2442" y="742"/>
                  </a:lnTo>
                  <a:lnTo>
                    <a:pt x="2458" y="744"/>
                  </a:lnTo>
                  <a:lnTo>
                    <a:pt x="2464" y="748"/>
                  </a:lnTo>
                  <a:lnTo>
                    <a:pt x="2468" y="752"/>
                  </a:lnTo>
                  <a:lnTo>
                    <a:pt x="2472" y="756"/>
                  </a:lnTo>
                  <a:lnTo>
                    <a:pt x="2476" y="762"/>
                  </a:lnTo>
                  <a:lnTo>
                    <a:pt x="2478" y="778"/>
                  </a:lnTo>
                  <a:lnTo>
                    <a:pt x="2478" y="778"/>
                  </a:lnTo>
                  <a:lnTo>
                    <a:pt x="2480" y="810"/>
                  </a:lnTo>
                  <a:lnTo>
                    <a:pt x="2478" y="842"/>
                  </a:lnTo>
                  <a:lnTo>
                    <a:pt x="2478" y="842"/>
                  </a:lnTo>
                  <a:lnTo>
                    <a:pt x="2478" y="984"/>
                  </a:lnTo>
                  <a:lnTo>
                    <a:pt x="2480" y="1126"/>
                  </a:lnTo>
                  <a:lnTo>
                    <a:pt x="2480" y="1126"/>
                  </a:lnTo>
                  <a:lnTo>
                    <a:pt x="2482" y="1136"/>
                  </a:lnTo>
                  <a:lnTo>
                    <a:pt x="2482" y="1136"/>
                  </a:lnTo>
                  <a:lnTo>
                    <a:pt x="2492" y="1140"/>
                  </a:lnTo>
                  <a:lnTo>
                    <a:pt x="2502" y="1142"/>
                  </a:lnTo>
                  <a:lnTo>
                    <a:pt x="2520" y="1140"/>
                  </a:lnTo>
                  <a:lnTo>
                    <a:pt x="2520" y="1140"/>
                  </a:lnTo>
                  <a:lnTo>
                    <a:pt x="2534" y="1144"/>
                  </a:lnTo>
                  <a:lnTo>
                    <a:pt x="2542" y="1148"/>
                  </a:lnTo>
                  <a:lnTo>
                    <a:pt x="2546" y="1152"/>
                  </a:lnTo>
                  <a:lnTo>
                    <a:pt x="2548" y="1158"/>
                  </a:lnTo>
                  <a:lnTo>
                    <a:pt x="2550" y="1170"/>
                  </a:lnTo>
                  <a:lnTo>
                    <a:pt x="2550" y="1170"/>
                  </a:lnTo>
                  <a:lnTo>
                    <a:pt x="2552" y="1180"/>
                  </a:lnTo>
                  <a:lnTo>
                    <a:pt x="2554" y="1190"/>
                  </a:lnTo>
                  <a:lnTo>
                    <a:pt x="2554" y="1190"/>
                  </a:lnTo>
                  <a:lnTo>
                    <a:pt x="2556" y="1194"/>
                  </a:lnTo>
                  <a:lnTo>
                    <a:pt x="2558" y="1196"/>
                  </a:lnTo>
                  <a:lnTo>
                    <a:pt x="2560" y="1198"/>
                  </a:lnTo>
                  <a:lnTo>
                    <a:pt x="2566" y="1198"/>
                  </a:lnTo>
                  <a:lnTo>
                    <a:pt x="2566" y="1198"/>
                  </a:lnTo>
                  <a:lnTo>
                    <a:pt x="2570" y="1198"/>
                  </a:lnTo>
                  <a:lnTo>
                    <a:pt x="2574" y="1196"/>
                  </a:lnTo>
                  <a:lnTo>
                    <a:pt x="2576" y="1194"/>
                  </a:lnTo>
                  <a:lnTo>
                    <a:pt x="2578" y="1190"/>
                  </a:lnTo>
                  <a:lnTo>
                    <a:pt x="2578" y="1190"/>
                  </a:lnTo>
                  <a:lnTo>
                    <a:pt x="2580" y="1176"/>
                  </a:lnTo>
                  <a:lnTo>
                    <a:pt x="2580" y="1164"/>
                  </a:lnTo>
                  <a:lnTo>
                    <a:pt x="2580" y="1164"/>
                  </a:lnTo>
                  <a:lnTo>
                    <a:pt x="2580" y="1054"/>
                  </a:lnTo>
                  <a:lnTo>
                    <a:pt x="2580" y="1054"/>
                  </a:lnTo>
                  <a:lnTo>
                    <a:pt x="2580" y="1042"/>
                  </a:lnTo>
                  <a:lnTo>
                    <a:pt x="2584" y="1030"/>
                  </a:lnTo>
                  <a:lnTo>
                    <a:pt x="2588" y="1024"/>
                  </a:lnTo>
                  <a:lnTo>
                    <a:pt x="2594" y="1022"/>
                  </a:lnTo>
                  <a:lnTo>
                    <a:pt x="2600" y="1018"/>
                  </a:lnTo>
                  <a:lnTo>
                    <a:pt x="2608" y="1018"/>
                  </a:lnTo>
                  <a:lnTo>
                    <a:pt x="2608" y="1018"/>
                  </a:lnTo>
                  <a:lnTo>
                    <a:pt x="2616" y="1016"/>
                  </a:lnTo>
                  <a:lnTo>
                    <a:pt x="2622" y="1014"/>
                  </a:lnTo>
                  <a:lnTo>
                    <a:pt x="2628" y="1012"/>
                  </a:lnTo>
                  <a:lnTo>
                    <a:pt x="2630" y="1008"/>
                  </a:lnTo>
                  <a:lnTo>
                    <a:pt x="2634" y="1002"/>
                  </a:lnTo>
                  <a:lnTo>
                    <a:pt x="2634" y="996"/>
                  </a:lnTo>
                  <a:lnTo>
                    <a:pt x="2636" y="982"/>
                  </a:lnTo>
                  <a:lnTo>
                    <a:pt x="2636" y="982"/>
                  </a:lnTo>
                  <a:lnTo>
                    <a:pt x="2636" y="756"/>
                  </a:lnTo>
                  <a:lnTo>
                    <a:pt x="2636" y="756"/>
                  </a:lnTo>
                  <a:lnTo>
                    <a:pt x="2634" y="724"/>
                  </a:lnTo>
                  <a:lnTo>
                    <a:pt x="2636" y="692"/>
                  </a:lnTo>
                  <a:lnTo>
                    <a:pt x="2636" y="692"/>
                  </a:lnTo>
                  <a:lnTo>
                    <a:pt x="2636" y="684"/>
                  </a:lnTo>
                  <a:lnTo>
                    <a:pt x="2638" y="676"/>
                  </a:lnTo>
                  <a:lnTo>
                    <a:pt x="2642" y="670"/>
                  </a:lnTo>
                  <a:lnTo>
                    <a:pt x="2644" y="668"/>
                  </a:lnTo>
                  <a:lnTo>
                    <a:pt x="2650" y="666"/>
                  </a:lnTo>
                  <a:lnTo>
                    <a:pt x="2650" y="666"/>
                  </a:lnTo>
                  <a:lnTo>
                    <a:pt x="2700" y="666"/>
                  </a:lnTo>
                  <a:lnTo>
                    <a:pt x="2700" y="666"/>
                  </a:lnTo>
                  <a:lnTo>
                    <a:pt x="2714" y="662"/>
                  </a:lnTo>
                  <a:lnTo>
                    <a:pt x="2728" y="658"/>
                  </a:lnTo>
                  <a:lnTo>
                    <a:pt x="2742" y="656"/>
                  </a:lnTo>
                  <a:lnTo>
                    <a:pt x="2758" y="656"/>
                  </a:lnTo>
                  <a:lnTo>
                    <a:pt x="2786" y="658"/>
                  </a:lnTo>
                  <a:lnTo>
                    <a:pt x="2814" y="662"/>
                  </a:lnTo>
                  <a:lnTo>
                    <a:pt x="2814" y="662"/>
                  </a:lnTo>
                  <a:lnTo>
                    <a:pt x="2820" y="664"/>
                  </a:lnTo>
                  <a:lnTo>
                    <a:pt x="2824" y="666"/>
                  </a:lnTo>
                  <a:lnTo>
                    <a:pt x="2828" y="670"/>
                  </a:lnTo>
                  <a:lnTo>
                    <a:pt x="2830" y="674"/>
                  </a:lnTo>
                  <a:lnTo>
                    <a:pt x="2832" y="686"/>
                  </a:lnTo>
                  <a:lnTo>
                    <a:pt x="2832" y="696"/>
                  </a:lnTo>
                  <a:lnTo>
                    <a:pt x="2832" y="696"/>
                  </a:lnTo>
                  <a:lnTo>
                    <a:pt x="2832" y="768"/>
                  </a:lnTo>
                  <a:lnTo>
                    <a:pt x="2832" y="838"/>
                  </a:lnTo>
                  <a:lnTo>
                    <a:pt x="2832" y="838"/>
                  </a:lnTo>
                  <a:lnTo>
                    <a:pt x="2832" y="982"/>
                  </a:lnTo>
                  <a:lnTo>
                    <a:pt x="2832" y="982"/>
                  </a:lnTo>
                  <a:lnTo>
                    <a:pt x="2832" y="992"/>
                  </a:lnTo>
                  <a:lnTo>
                    <a:pt x="2836" y="1000"/>
                  </a:lnTo>
                  <a:lnTo>
                    <a:pt x="2838" y="1004"/>
                  </a:lnTo>
                  <a:lnTo>
                    <a:pt x="2842" y="1006"/>
                  </a:lnTo>
                  <a:lnTo>
                    <a:pt x="2848" y="1008"/>
                  </a:lnTo>
                  <a:lnTo>
                    <a:pt x="2854" y="1006"/>
                  </a:lnTo>
                  <a:lnTo>
                    <a:pt x="2854" y="1006"/>
                  </a:lnTo>
                  <a:lnTo>
                    <a:pt x="2876" y="1004"/>
                  </a:lnTo>
                  <a:lnTo>
                    <a:pt x="2896" y="1002"/>
                  </a:lnTo>
                  <a:lnTo>
                    <a:pt x="2938" y="1000"/>
                  </a:lnTo>
                  <a:lnTo>
                    <a:pt x="2978" y="1002"/>
                  </a:lnTo>
                  <a:lnTo>
                    <a:pt x="3020" y="1004"/>
                  </a:lnTo>
                  <a:lnTo>
                    <a:pt x="3020" y="1004"/>
                  </a:lnTo>
                  <a:lnTo>
                    <a:pt x="3024" y="1006"/>
                  </a:lnTo>
                  <a:lnTo>
                    <a:pt x="3028" y="1008"/>
                  </a:lnTo>
                  <a:lnTo>
                    <a:pt x="3030" y="1016"/>
                  </a:lnTo>
                  <a:lnTo>
                    <a:pt x="3034" y="1024"/>
                  </a:lnTo>
                  <a:lnTo>
                    <a:pt x="3036" y="1028"/>
                  </a:lnTo>
                  <a:lnTo>
                    <a:pt x="3040" y="1030"/>
                  </a:lnTo>
                  <a:lnTo>
                    <a:pt x="3040" y="1030"/>
                  </a:lnTo>
                  <a:lnTo>
                    <a:pt x="3042" y="984"/>
                  </a:lnTo>
                  <a:lnTo>
                    <a:pt x="3044" y="940"/>
                  </a:lnTo>
                  <a:lnTo>
                    <a:pt x="3046" y="848"/>
                  </a:lnTo>
                  <a:lnTo>
                    <a:pt x="3046" y="848"/>
                  </a:lnTo>
                  <a:lnTo>
                    <a:pt x="3048" y="746"/>
                  </a:lnTo>
                  <a:lnTo>
                    <a:pt x="3050" y="644"/>
                  </a:lnTo>
                  <a:lnTo>
                    <a:pt x="3052" y="544"/>
                  </a:lnTo>
                  <a:lnTo>
                    <a:pt x="3050" y="442"/>
                  </a:lnTo>
                  <a:lnTo>
                    <a:pt x="3050" y="442"/>
                  </a:lnTo>
                  <a:lnTo>
                    <a:pt x="3050" y="434"/>
                  </a:lnTo>
                  <a:lnTo>
                    <a:pt x="3052" y="430"/>
                  </a:lnTo>
                  <a:lnTo>
                    <a:pt x="3054" y="426"/>
                  </a:lnTo>
                  <a:lnTo>
                    <a:pt x="3054" y="426"/>
                  </a:lnTo>
                  <a:lnTo>
                    <a:pt x="3136" y="426"/>
                  </a:lnTo>
                  <a:lnTo>
                    <a:pt x="3136" y="426"/>
                  </a:lnTo>
                  <a:lnTo>
                    <a:pt x="3138" y="428"/>
                  </a:lnTo>
                  <a:lnTo>
                    <a:pt x="3140" y="432"/>
                  </a:lnTo>
                  <a:lnTo>
                    <a:pt x="3140" y="432"/>
                  </a:lnTo>
                  <a:lnTo>
                    <a:pt x="3140" y="470"/>
                  </a:lnTo>
                  <a:lnTo>
                    <a:pt x="3142" y="506"/>
                  </a:lnTo>
                  <a:lnTo>
                    <a:pt x="3146" y="544"/>
                  </a:lnTo>
                  <a:lnTo>
                    <a:pt x="3146" y="580"/>
                  </a:lnTo>
                  <a:lnTo>
                    <a:pt x="3146" y="580"/>
                  </a:lnTo>
                  <a:lnTo>
                    <a:pt x="3146" y="602"/>
                  </a:lnTo>
                  <a:lnTo>
                    <a:pt x="3148" y="608"/>
                  </a:lnTo>
                  <a:lnTo>
                    <a:pt x="3150" y="614"/>
                  </a:lnTo>
                  <a:lnTo>
                    <a:pt x="3156" y="618"/>
                  </a:lnTo>
                  <a:lnTo>
                    <a:pt x="3162" y="620"/>
                  </a:lnTo>
                  <a:lnTo>
                    <a:pt x="3184" y="628"/>
                  </a:lnTo>
                  <a:lnTo>
                    <a:pt x="3184" y="628"/>
                  </a:lnTo>
                  <a:lnTo>
                    <a:pt x="3192" y="630"/>
                  </a:lnTo>
                  <a:lnTo>
                    <a:pt x="3200" y="632"/>
                  </a:lnTo>
                  <a:lnTo>
                    <a:pt x="3200" y="632"/>
                  </a:lnTo>
                  <a:lnTo>
                    <a:pt x="3278" y="632"/>
                  </a:lnTo>
                  <a:lnTo>
                    <a:pt x="3278" y="632"/>
                  </a:lnTo>
                  <a:lnTo>
                    <a:pt x="3286" y="632"/>
                  </a:lnTo>
                  <a:lnTo>
                    <a:pt x="3290" y="634"/>
                  </a:lnTo>
                  <a:lnTo>
                    <a:pt x="3294" y="640"/>
                  </a:lnTo>
                  <a:lnTo>
                    <a:pt x="3296" y="646"/>
                  </a:lnTo>
                  <a:lnTo>
                    <a:pt x="3296" y="646"/>
                  </a:lnTo>
                  <a:lnTo>
                    <a:pt x="3298" y="664"/>
                  </a:lnTo>
                  <a:lnTo>
                    <a:pt x="3298" y="680"/>
                  </a:lnTo>
                  <a:lnTo>
                    <a:pt x="3298" y="680"/>
                  </a:lnTo>
                  <a:lnTo>
                    <a:pt x="3298" y="1008"/>
                  </a:lnTo>
                  <a:lnTo>
                    <a:pt x="3298" y="1008"/>
                  </a:lnTo>
                  <a:lnTo>
                    <a:pt x="3298" y="1032"/>
                  </a:lnTo>
                  <a:lnTo>
                    <a:pt x="3300" y="1038"/>
                  </a:lnTo>
                  <a:lnTo>
                    <a:pt x="3304" y="1044"/>
                  </a:lnTo>
                  <a:lnTo>
                    <a:pt x="3308" y="1048"/>
                  </a:lnTo>
                  <a:lnTo>
                    <a:pt x="3316" y="1048"/>
                  </a:lnTo>
                  <a:lnTo>
                    <a:pt x="3338" y="1050"/>
                  </a:lnTo>
                  <a:lnTo>
                    <a:pt x="3338" y="1050"/>
                  </a:lnTo>
                  <a:lnTo>
                    <a:pt x="3358" y="1052"/>
                  </a:lnTo>
                  <a:lnTo>
                    <a:pt x="3366" y="1054"/>
                  </a:lnTo>
                  <a:lnTo>
                    <a:pt x="3370" y="1056"/>
                  </a:lnTo>
                  <a:lnTo>
                    <a:pt x="3374" y="1060"/>
                  </a:lnTo>
                  <a:lnTo>
                    <a:pt x="3378" y="1066"/>
                  </a:lnTo>
                  <a:lnTo>
                    <a:pt x="3384" y="1086"/>
                  </a:lnTo>
                  <a:lnTo>
                    <a:pt x="3384" y="1086"/>
                  </a:lnTo>
                  <a:lnTo>
                    <a:pt x="3386" y="1090"/>
                  </a:lnTo>
                  <a:lnTo>
                    <a:pt x="3390" y="1094"/>
                  </a:lnTo>
                  <a:lnTo>
                    <a:pt x="3390" y="1094"/>
                  </a:lnTo>
                  <a:lnTo>
                    <a:pt x="3400" y="1096"/>
                  </a:lnTo>
                  <a:lnTo>
                    <a:pt x="3408" y="1096"/>
                  </a:lnTo>
                  <a:lnTo>
                    <a:pt x="3426" y="1096"/>
                  </a:lnTo>
                  <a:lnTo>
                    <a:pt x="3426" y="1096"/>
                  </a:lnTo>
                  <a:lnTo>
                    <a:pt x="3442" y="1098"/>
                  </a:lnTo>
                  <a:lnTo>
                    <a:pt x="3448" y="1100"/>
                  </a:lnTo>
                  <a:lnTo>
                    <a:pt x="3452" y="1104"/>
                  </a:lnTo>
                  <a:lnTo>
                    <a:pt x="3456" y="1108"/>
                  </a:lnTo>
                  <a:lnTo>
                    <a:pt x="3458" y="1114"/>
                  </a:lnTo>
                  <a:lnTo>
                    <a:pt x="3460" y="1130"/>
                  </a:lnTo>
                  <a:lnTo>
                    <a:pt x="3460" y="1130"/>
                  </a:lnTo>
                  <a:lnTo>
                    <a:pt x="3460" y="1160"/>
                  </a:lnTo>
                  <a:lnTo>
                    <a:pt x="3462" y="1192"/>
                  </a:lnTo>
                  <a:lnTo>
                    <a:pt x="3462" y="1192"/>
                  </a:lnTo>
                  <a:lnTo>
                    <a:pt x="3464" y="1202"/>
                  </a:lnTo>
                  <a:lnTo>
                    <a:pt x="3468" y="1208"/>
                  </a:lnTo>
                  <a:lnTo>
                    <a:pt x="3474" y="1212"/>
                  </a:lnTo>
                  <a:lnTo>
                    <a:pt x="3484" y="1214"/>
                  </a:lnTo>
                  <a:lnTo>
                    <a:pt x="3484" y="1214"/>
                  </a:lnTo>
                  <a:lnTo>
                    <a:pt x="3492" y="1214"/>
                  </a:lnTo>
                  <a:lnTo>
                    <a:pt x="3492" y="1214"/>
                  </a:lnTo>
                  <a:lnTo>
                    <a:pt x="3518" y="1214"/>
                  </a:lnTo>
                  <a:lnTo>
                    <a:pt x="3526" y="1212"/>
                  </a:lnTo>
                  <a:lnTo>
                    <a:pt x="3532" y="1210"/>
                  </a:lnTo>
                  <a:lnTo>
                    <a:pt x="3536" y="1204"/>
                  </a:lnTo>
                  <a:lnTo>
                    <a:pt x="3538" y="1196"/>
                  </a:lnTo>
                  <a:lnTo>
                    <a:pt x="3538" y="1170"/>
                  </a:lnTo>
                  <a:lnTo>
                    <a:pt x="3538" y="1170"/>
                  </a:lnTo>
                  <a:lnTo>
                    <a:pt x="3538" y="884"/>
                  </a:lnTo>
                  <a:lnTo>
                    <a:pt x="3538" y="884"/>
                  </a:lnTo>
                  <a:lnTo>
                    <a:pt x="3540" y="860"/>
                  </a:lnTo>
                  <a:lnTo>
                    <a:pt x="3542" y="852"/>
                  </a:lnTo>
                  <a:lnTo>
                    <a:pt x="3546" y="846"/>
                  </a:lnTo>
                  <a:lnTo>
                    <a:pt x="3552" y="842"/>
                  </a:lnTo>
                  <a:lnTo>
                    <a:pt x="3560" y="840"/>
                  </a:lnTo>
                  <a:lnTo>
                    <a:pt x="3586" y="838"/>
                  </a:lnTo>
                  <a:lnTo>
                    <a:pt x="3586" y="838"/>
                  </a:lnTo>
                  <a:lnTo>
                    <a:pt x="3694" y="838"/>
                  </a:lnTo>
                  <a:lnTo>
                    <a:pt x="3694" y="838"/>
                  </a:lnTo>
                  <a:lnTo>
                    <a:pt x="3718" y="840"/>
                  </a:lnTo>
                  <a:lnTo>
                    <a:pt x="3726" y="842"/>
                  </a:lnTo>
                  <a:lnTo>
                    <a:pt x="3732" y="846"/>
                  </a:lnTo>
                  <a:lnTo>
                    <a:pt x="3736" y="850"/>
                  </a:lnTo>
                  <a:lnTo>
                    <a:pt x="3738" y="858"/>
                  </a:lnTo>
                  <a:lnTo>
                    <a:pt x="3740" y="882"/>
                  </a:lnTo>
                  <a:lnTo>
                    <a:pt x="3740" y="882"/>
                  </a:lnTo>
                  <a:lnTo>
                    <a:pt x="3740" y="900"/>
                  </a:lnTo>
                  <a:lnTo>
                    <a:pt x="3742" y="908"/>
                  </a:lnTo>
                  <a:lnTo>
                    <a:pt x="3748" y="916"/>
                  </a:lnTo>
                  <a:lnTo>
                    <a:pt x="3748" y="916"/>
                  </a:lnTo>
                  <a:lnTo>
                    <a:pt x="3772" y="926"/>
                  </a:lnTo>
                  <a:lnTo>
                    <a:pt x="3780" y="930"/>
                  </a:lnTo>
                  <a:lnTo>
                    <a:pt x="3786" y="936"/>
                  </a:lnTo>
                  <a:lnTo>
                    <a:pt x="3788" y="942"/>
                  </a:lnTo>
                  <a:lnTo>
                    <a:pt x="3790" y="952"/>
                  </a:lnTo>
                  <a:lnTo>
                    <a:pt x="3790" y="978"/>
                  </a:lnTo>
                  <a:lnTo>
                    <a:pt x="3790" y="978"/>
                  </a:lnTo>
                  <a:lnTo>
                    <a:pt x="3790" y="1024"/>
                  </a:lnTo>
                  <a:lnTo>
                    <a:pt x="3792" y="1050"/>
                  </a:lnTo>
                  <a:lnTo>
                    <a:pt x="3794" y="1076"/>
                  </a:lnTo>
                  <a:lnTo>
                    <a:pt x="3794" y="1076"/>
                  </a:lnTo>
                  <a:lnTo>
                    <a:pt x="3800" y="1066"/>
                  </a:lnTo>
                  <a:lnTo>
                    <a:pt x="3802" y="1058"/>
                  </a:lnTo>
                  <a:lnTo>
                    <a:pt x="3802" y="1044"/>
                  </a:lnTo>
                  <a:lnTo>
                    <a:pt x="3802" y="1044"/>
                  </a:lnTo>
                  <a:lnTo>
                    <a:pt x="3804" y="962"/>
                  </a:lnTo>
                  <a:lnTo>
                    <a:pt x="3802" y="880"/>
                  </a:lnTo>
                  <a:lnTo>
                    <a:pt x="3802" y="880"/>
                  </a:lnTo>
                  <a:lnTo>
                    <a:pt x="3802" y="870"/>
                  </a:lnTo>
                  <a:lnTo>
                    <a:pt x="3804" y="862"/>
                  </a:lnTo>
                  <a:lnTo>
                    <a:pt x="3806" y="854"/>
                  </a:lnTo>
                  <a:lnTo>
                    <a:pt x="3810" y="848"/>
                  </a:lnTo>
                  <a:lnTo>
                    <a:pt x="3816" y="842"/>
                  </a:lnTo>
                  <a:lnTo>
                    <a:pt x="3822" y="838"/>
                  </a:lnTo>
                  <a:lnTo>
                    <a:pt x="3838" y="830"/>
                  </a:lnTo>
                  <a:lnTo>
                    <a:pt x="3838" y="830"/>
                  </a:lnTo>
                  <a:lnTo>
                    <a:pt x="3916" y="806"/>
                  </a:lnTo>
                  <a:lnTo>
                    <a:pt x="3992" y="780"/>
                  </a:lnTo>
                  <a:lnTo>
                    <a:pt x="3992" y="780"/>
                  </a:lnTo>
                  <a:lnTo>
                    <a:pt x="4006" y="774"/>
                  </a:lnTo>
                  <a:lnTo>
                    <a:pt x="4020" y="768"/>
                  </a:lnTo>
                  <a:lnTo>
                    <a:pt x="4036" y="766"/>
                  </a:lnTo>
                  <a:lnTo>
                    <a:pt x="4042" y="764"/>
                  </a:lnTo>
                  <a:lnTo>
                    <a:pt x="4050" y="766"/>
                  </a:lnTo>
                  <a:lnTo>
                    <a:pt x="4050" y="766"/>
                  </a:lnTo>
                  <a:lnTo>
                    <a:pt x="4056" y="774"/>
                  </a:lnTo>
                  <a:lnTo>
                    <a:pt x="4060" y="782"/>
                  </a:lnTo>
                  <a:lnTo>
                    <a:pt x="4060" y="800"/>
                  </a:lnTo>
                  <a:lnTo>
                    <a:pt x="4060" y="800"/>
                  </a:lnTo>
                  <a:lnTo>
                    <a:pt x="4060" y="892"/>
                  </a:lnTo>
                  <a:lnTo>
                    <a:pt x="4060" y="892"/>
                  </a:lnTo>
                  <a:lnTo>
                    <a:pt x="4062" y="902"/>
                  </a:lnTo>
                  <a:lnTo>
                    <a:pt x="4064" y="912"/>
                  </a:lnTo>
                  <a:lnTo>
                    <a:pt x="4072" y="918"/>
                  </a:lnTo>
                  <a:lnTo>
                    <a:pt x="4080" y="924"/>
                  </a:lnTo>
                  <a:lnTo>
                    <a:pt x="4080" y="924"/>
                  </a:lnTo>
                  <a:lnTo>
                    <a:pt x="4096" y="932"/>
                  </a:lnTo>
                  <a:lnTo>
                    <a:pt x="4112" y="940"/>
                  </a:lnTo>
                  <a:lnTo>
                    <a:pt x="4128" y="944"/>
                  </a:lnTo>
                  <a:lnTo>
                    <a:pt x="4146" y="946"/>
                  </a:lnTo>
                  <a:lnTo>
                    <a:pt x="4146" y="946"/>
                  </a:lnTo>
                  <a:lnTo>
                    <a:pt x="4152" y="948"/>
                  </a:lnTo>
                  <a:lnTo>
                    <a:pt x="4158" y="950"/>
                  </a:lnTo>
                  <a:lnTo>
                    <a:pt x="4160" y="954"/>
                  </a:lnTo>
                  <a:lnTo>
                    <a:pt x="4164" y="960"/>
                  </a:lnTo>
                  <a:lnTo>
                    <a:pt x="4166" y="972"/>
                  </a:lnTo>
                  <a:lnTo>
                    <a:pt x="4170" y="982"/>
                  </a:lnTo>
                  <a:lnTo>
                    <a:pt x="4170" y="982"/>
                  </a:lnTo>
                  <a:lnTo>
                    <a:pt x="4178" y="974"/>
                  </a:lnTo>
                  <a:lnTo>
                    <a:pt x="4182" y="964"/>
                  </a:lnTo>
                  <a:lnTo>
                    <a:pt x="4184" y="954"/>
                  </a:lnTo>
                  <a:lnTo>
                    <a:pt x="4184" y="944"/>
                  </a:lnTo>
                  <a:lnTo>
                    <a:pt x="4184" y="944"/>
                  </a:lnTo>
                  <a:lnTo>
                    <a:pt x="4184" y="782"/>
                  </a:lnTo>
                  <a:lnTo>
                    <a:pt x="4184" y="782"/>
                  </a:lnTo>
                  <a:lnTo>
                    <a:pt x="4184" y="760"/>
                  </a:lnTo>
                  <a:lnTo>
                    <a:pt x="4188" y="750"/>
                  </a:lnTo>
                  <a:lnTo>
                    <a:pt x="4194" y="742"/>
                  </a:lnTo>
                  <a:lnTo>
                    <a:pt x="4194" y="742"/>
                  </a:lnTo>
                  <a:lnTo>
                    <a:pt x="4236" y="736"/>
                  </a:lnTo>
                  <a:lnTo>
                    <a:pt x="4278" y="734"/>
                  </a:lnTo>
                  <a:lnTo>
                    <a:pt x="4298" y="734"/>
                  </a:lnTo>
                  <a:lnTo>
                    <a:pt x="4320" y="736"/>
                  </a:lnTo>
                  <a:lnTo>
                    <a:pt x="4340" y="740"/>
                  </a:lnTo>
                  <a:lnTo>
                    <a:pt x="4360" y="744"/>
                  </a:lnTo>
                  <a:lnTo>
                    <a:pt x="4360" y="744"/>
                  </a:lnTo>
                  <a:lnTo>
                    <a:pt x="4370" y="744"/>
                  </a:lnTo>
                  <a:lnTo>
                    <a:pt x="4376" y="744"/>
                  </a:lnTo>
                  <a:lnTo>
                    <a:pt x="4382" y="746"/>
                  </a:lnTo>
                  <a:lnTo>
                    <a:pt x="4388" y="750"/>
                  </a:lnTo>
                  <a:lnTo>
                    <a:pt x="4390" y="756"/>
                  </a:lnTo>
                  <a:lnTo>
                    <a:pt x="4392" y="762"/>
                  </a:lnTo>
                  <a:lnTo>
                    <a:pt x="4394" y="778"/>
                  </a:lnTo>
                  <a:lnTo>
                    <a:pt x="4394" y="778"/>
                  </a:lnTo>
                  <a:lnTo>
                    <a:pt x="4394" y="830"/>
                  </a:lnTo>
                  <a:lnTo>
                    <a:pt x="4394" y="880"/>
                  </a:lnTo>
                  <a:lnTo>
                    <a:pt x="4394" y="980"/>
                  </a:lnTo>
                  <a:lnTo>
                    <a:pt x="4394" y="980"/>
                  </a:lnTo>
                  <a:lnTo>
                    <a:pt x="4398" y="986"/>
                  </a:lnTo>
                  <a:lnTo>
                    <a:pt x="4400" y="992"/>
                  </a:lnTo>
                  <a:lnTo>
                    <a:pt x="4402" y="1002"/>
                  </a:lnTo>
                  <a:lnTo>
                    <a:pt x="4402" y="1026"/>
                  </a:lnTo>
                  <a:lnTo>
                    <a:pt x="4402" y="1026"/>
                  </a:lnTo>
                  <a:lnTo>
                    <a:pt x="4402" y="1102"/>
                  </a:lnTo>
                  <a:lnTo>
                    <a:pt x="4402" y="1102"/>
                  </a:lnTo>
                  <a:lnTo>
                    <a:pt x="4402" y="1108"/>
                  </a:lnTo>
                  <a:lnTo>
                    <a:pt x="4404" y="1112"/>
                  </a:lnTo>
                  <a:lnTo>
                    <a:pt x="4406" y="1114"/>
                  </a:lnTo>
                  <a:lnTo>
                    <a:pt x="4408" y="1116"/>
                  </a:lnTo>
                  <a:lnTo>
                    <a:pt x="4416" y="1118"/>
                  </a:lnTo>
                  <a:lnTo>
                    <a:pt x="4424" y="1118"/>
                  </a:lnTo>
                  <a:lnTo>
                    <a:pt x="4424" y="1118"/>
                  </a:lnTo>
                  <a:lnTo>
                    <a:pt x="4444" y="1120"/>
                  </a:lnTo>
                  <a:lnTo>
                    <a:pt x="4454" y="1124"/>
                  </a:lnTo>
                  <a:lnTo>
                    <a:pt x="4462" y="1130"/>
                  </a:lnTo>
                  <a:lnTo>
                    <a:pt x="4462" y="1130"/>
                  </a:lnTo>
                  <a:lnTo>
                    <a:pt x="4474" y="1134"/>
                  </a:lnTo>
                  <a:lnTo>
                    <a:pt x="4480" y="1136"/>
                  </a:lnTo>
                  <a:lnTo>
                    <a:pt x="4486" y="1138"/>
                  </a:lnTo>
                  <a:lnTo>
                    <a:pt x="4492" y="1136"/>
                  </a:lnTo>
                  <a:lnTo>
                    <a:pt x="4496" y="1134"/>
                  </a:lnTo>
                  <a:lnTo>
                    <a:pt x="4500" y="1128"/>
                  </a:lnTo>
                  <a:lnTo>
                    <a:pt x="4504" y="1120"/>
                  </a:lnTo>
                  <a:lnTo>
                    <a:pt x="4504" y="1120"/>
                  </a:lnTo>
                  <a:lnTo>
                    <a:pt x="4504" y="1058"/>
                  </a:lnTo>
                  <a:lnTo>
                    <a:pt x="4504" y="1058"/>
                  </a:lnTo>
                  <a:lnTo>
                    <a:pt x="4504" y="1044"/>
                  </a:lnTo>
                  <a:lnTo>
                    <a:pt x="4508" y="1032"/>
                  </a:lnTo>
                  <a:lnTo>
                    <a:pt x="4510" y="1028"/>
                  </a:lnTo>
                  <a:lnTo>
                    <a:pt x="4514" y="1022"/>
                  </a:lnTo>
                  <a:lnTo>
                    <a:pt x="4520" y="1018"/>
                  </a:lnTo>
                  <a:lnTo>
                    <a:pt x="4528" y="1016"/>
                  </a:lnTo>
                  <a:lnTo>
                    <a:pt x="4528" y="1016"/>
                  </a:lnTo>
                  <a:lnTo>
                    <a:pt x="4532" y="1012"/>
                  </a:lnTo>
                  <a:lnTo>
                    <a:pt x="4536" y="1010"/>
                  </a:lnTo>
                  <a:lnTo>
                    <a:pt x="4540" y="1004"/>
                  </a:lnTo>
                  <a:lnTo>
                    <a:pt x="4542" y="1000"/>
                  </a:lnTo>
                  <a:lnTo>
                    <a:pt x="4542" y="990"/>
                  </a:lnTo>
                  <a:lnTo>
                    <a:pt x="4542" y="980"/>
                  </a:lnTo>
                  <a:lnTo>
                    <a:pt x="4542" y="980"/>
                  </a:lnTo>
                  <a:lnTo>
                    <a:pt x="4542" y="964"/>
                  </a:lnTo>
                  <a:lnTo>
                    <a:pt x="4544" y="950"/>
                  </a:lnTo>
                  <a:lnTo>
                    <a:pt x="4548" y="936"/>
                  </a:lnTo>
                  <a:lnTo>
                    <a:pt x="4552" y="928"/>
                  </a:lnTo>
                  <a:lnTo>
                    <a:pt x="4558" y="922"/>
                  </a:lnTo>
                  <a:lnTo>
                    <a:pt x="4558" y="922"/>
                  </a:lnTo>
                  <a:lnTo>
                    <a:pt x="4562" y="914"/>
                  </a:lnTo>
                  <a:lnTo>
                    <a:pt x="4564" y="904"/>
                  </a:lnTo>
                  <a:lnTo>
                    <a:pt x="4564" y="884"/>
                  </a:lnTo>
                  <a:lnTo>
                    <a:pt x="4564" y="884"/>
                  </a:lnTo>
                  <a:lnTo>
                    <a:pt x="4566" y="766"/>
                  </a:lnTo>
                  <a:lnTo>
                    <a:pt x="4564" y="646"/>
                  </a:lnTo>
                  <a:lnTo>
                    <a:pt x="4564" y="646"/>
                  </a:lnTo>
                  <a:lnTo>
                    <a:pt x="4564" y="628"/>
                  </a:lnTo>
                  <a:lnTo>
                    <a:pt x="4566" y="620"/>
                  </a:lnTo>
                  <a:lnTo>
                    <a:pt x="4568" y="610"/>
                  </a:lnTo>
                  <a:lnTo>
                    <a:pt x="4568" y="610"/>
                  </a:lnTo>
                  <a:lnTo>
                    <a:pt x="4570" y="604"/>
                  </a:lnTo>
                  <a:lnTo>
                    <a:pt x="4574" y="600"/>
                  </a:lnTo>
                  <a:lnTo>
                    <a:pt x="4578" y="598"/>
                  </a:lnTo>
                  <a:lnTo>
                    <a:pt x="4586" y="596"/>
                  </a:lnTo>
                  <a:lnTo>
                    <a:pt x="4586" y="596"/>
                  </a:lnTo>
                  <a:lnTo>
                    <a:pt x="4624" y="596"/>
                  </a:lnTo>
                  <a:lnTo>
                    <a:pt x="4660" y="594"/>
                  </a:lnTo>
                  <a:lnTo>
                    <a:pt x="4698" y="592"/>
                  </a:lnTo>
                  <a:lnTo>
                    <a:pt x="4736" y="592"/>
                  </a:lnTo>
                  <a:lnTo>
                    <a:pt x="4736" y="592"/>
                  </a:lnTo>
                  <a:lnTo>
                    <a:pt x="4748" y="592"/>
                  </a:lnTo>
                  <a:lnTo>
                    <a:pt x="4754" y="594"/>
                  </a:lnTo>
                  <a:lnTo>
                    <a:pt x="4760" y="598"/>
                  </a:lnTo>
                  <a:lnTo>
                    <a:pt x="4760" y="598"/>
                  </a:lnTo>
                  <a:lnTo>
                    <a:pt x="4764" y="606"/>
                  </a:lnTo>
                  <a:lnTo>
                    <a:pt x="4766" y="616"/>
                  </a:lnTo>
                  <a:lnTo>
                    <a:pt x="4766" y="636"/>
                  </a:lnTo>
                  <a:lnTo>
                    <a:pt x="4766" y="636"/>
                  </a:lnTo>
                  <a:lnTo>
                    <a:pt x="4766" y="948"/>
                  </a:lnTo>
                  <a:lnTo>
                    <a:pt x="4766" y="948"/>
                  </a:lnTo>
                  <a:lnTo>
                    <a:pt x="4768" y="974"/>
                  </a:lnTo>
                  <a:lnTo>
                    <a:pt x="4770" y="998"/>
                  </a:lnTo>
                  <a:lnTo>
                    <a:pt x="4770" y="998"/>
                  </a:lnTo>
                  <a:lnTo>
                    <a:pt x="4772" y="1008"/>
                  </a:lnTo>
                  <a:lnTo>
                    <a:pt x="4776" y="1012"/>
                  </a:lnTo>
                  <a:lnTo>
                    <a:pt x="4782" y="1014"/>
                  </a:lnTo>
                  <a:lnTo>
                    <a:pt x="4790" y="1014"/>
                  </a:lnTo>
                  <a:lnTo>
                    <a:pt x="4790" y="1014"/>
                  </a:lnTo>
                  <a:lnTo>
                    <a:pt x="4802" y="1006"/>
                  </a:lnTo>
                  <a:lnTo>
                    <a:pt x="4814" y="1002"/>
                  </a:lnTo>
                  <a:lnTo>
                    <a:pt x="4814" y="1002"/>
                  </a:lnTo>
                  <a:lnTo>
                    <a:pt x="4848" y="1000"/>
                  </a:lnTo>
                  <a:lnTo>
                    <a:pt x="4882" y="1000"/>
                  </a:lnTo>
                  <a:lnTo>
                    <a:pt x="4950" y="1000"/>
                  </a:lnTo>
                  <a:lnTo>
                    <a:pt x="4950" y="1000"/>
                  </a:lnTo>
                  <a:lnTo>
                    <a:pt x="4960" y="1002"/>
                  </a:lnTo>
                  <a:lnTo>
                    <a:pt x="4970" y="1004"/>
                  </a:lnTo>
                  <a:lnTo>
                    <a:pt x="4978" y="1010"/>
                  </a:lnTo>
                  <a:lnTo>
                    <a:pt x="4982" y="1020"/>
                  </a:lnTo>
                  <a:lnTo>
                    <a:pt x="4982" y="1020"/>
                  </a:lnTo>
                  <a:lnTo>
                    <a:pt x="4984" y="1026"/>
                  </a:lnTo>
                  <a:lnTo>
                    <a:pt x="4986" y="1030"/>
                  </a:lnTo>
                  <a:lnTo>
                    <a:pt x="4988" y="1034"/>
                  </a:lnTo>
                  <a:lnTo>
                    <a:pt x="4988" y="1034"/>
                  </a:lnTo>
                  <a:lnTo>
                    <a:pt x="4992" y="1020"/>
                  </a:lnTo>
                  <a:lnTo>
                    <a:pt x="4996" y="1014"/>
                  </a:lnTo>
                  <a:lnTo>
                    <a:pt x="5000" y="1008"/>
                  </a:lnTo>
                  <a:lnTo>
                    <a:pt x="5004" y="1004"/>
                  </a:lnTo>
                  <a:lnTo>
                    <a:pt x="5010" y="1002"/>
                  </a:lnTo>
                  <a:lnTo>
                    <a:pt x="5018" y="1000"/>
                  </a:lnTo>
                  <a:lnTo>
                    <a:pt x="5026" y="1000"/>
                  </a:lnTo>
                  <a:lnTo>
                    <a:pt x="5026" y="1000"/>
                  </a:lnTo>
                  <a:lnTo>
                    <a:pt x="5034" y="1002"/>
                  </a:lnTo>
                  <a:lnTo>
                    <a:pt x="5040" y="1004"/>
                  </a:lnTo>
                  <a:lnTo>
                    <a:pt x="5044" y="1010"/>
                  </a:lnTo>
                  <a:lnTo>
                    <a:pt x="5046" y="1016"/>
                  </a:lnTo>
                  <a:lnTo>
                    <a:pt x="5046" y="1016"/>
                  </a:lnTo>
                  <a:lnTo>
                    <a:pt x="5048" y="1090"/>
                  </a:lnTo>
                  <a:lnTo>
                    <a:pt x="5046" y="1126"/>
                  </a:lnTo>
                  <a:lnTo>
                    <a:pt x="5046" y="1144"/>
                  </a:lnTo>
                  <a:lnTo>
                    <a:pt x="5042" y="1162"/>
                  </a:lnTo>
                  <a:lnTo>
                    <a:pt x="5042" y="1162"/>
                  </a:lnTo>
                  <a:lnTo>
                    <a:pt x="5038" y="1170"/>
                  </a:lnTo>
                  <a:lnTo>
                    <a:pt x="5040" y="1174"/>
                  </a:lnTo>
                  <a:lnTo>
                    <a:pt x="5044" y="1174"/>
                  </a:lnTo>
                  <a:lnTo>
                    <a:pt x="5050" y="1176"/>
                  </a:lnTo>
                  <a:lnTo>
                    <a:pt x="5050" y="1176"/>
                  </a:lnTo>
                  <a:lnTo>
                    <a:pt x="5086" y="1174"/>
                  </a:lnTo>
                  <a:lnTo>
                    <a:pt x="5122" y="1174"/>
                  </a:lnTo>
                  <a:lnTo>
                    <a:pt x="5122" y="1174"/>
                  </a:lnTo>
                  <a:lnTo>
                    <a:pt x="5122" y="1172"/>
                  </a:lnTo>
                  <a:lnTo>
                    <a:pt x="5122" y="1172"/>
                  </a:lnTo>
                  <a:lnTo>
                    <a:pt x="5120" y="1170"/>
                  </a:lnTo>
                  <a:lnTo>
                    <a:pt x="5122" y="1172"/>
                  </a:lnTo>
                  <a:lnTo>
                    <a:pt x="5122" y="1172"/>
                  </a:lnTo>
                  <a:lnTo>
                    <a:pt x="5122" y="1174"/>
                  </a:lnTo>
                  <a:lnTo>
                    <a:pt x="5120" y="1174"/>
                  </a:lnTo>
                  <a:lnTo>
                    <a:pt x="5120" y="1174"/>
                  </a:lnTo>
                  <a:lnTo>
                    <a:pt x="5052" y="1174"/>
                  </a:lnTo>
                  <a:lnTo>
                    <a:pt x="5052" y="1174"/>
                  </a:lnTo>
                  <a:lnTo>
                    <a:pt x="5048" y="1174"/>
                  </a:lnTo>
                  <a:lnTo>
                    <a:pt x="5042" y="1174"/>
                  </a:lnTo>
                  <a:lnTo>
                    <a:pt x="5042" y="1174"/>
                  </a:lnTo>
                  <a:lnTo>
                    <a:pt x="5040" y="1172"/>
                  </a:lnTo>
                  <a:lnTo>
                    <a:pt x="5040" y="1164"/>
                  </a:lnTo>
                  <a:lnTo>
                    <a:pt x="5040" y="1164"/>
                  </a:lnTo>
                  <a:lnTo>
                    <a:pt x="5048" y="1160"/>
                  </a:lnTo>
                  <a:lnTo>
                    <a:pt x="5056" y="1158"/>
                  </a:lnTo>
                  <a:lnTo>
                    <a:pt x="5072" y="1158"/>
                  </a:lnTo>
                  <a:lnTo>
                    <a:pt x="5090" y="1158"/>
                  </a:lnTo>
                  <a:lnTo>
                    <a:pt x="5106" y="1158"/>
                  </a:lnTo>
                  <a:lnTo>
                    <a:pt x="5106" y="1158"/>
                  </a:lnTo>
                  <a:lnTo>
                    <a:pt x="5116" y="1158"/>
                  </a:lnTo>
                  <a:lnTo>
                    <a:pt x="5124" y="1156"/>
                  </a:lnTo>
                  <a:lnTo>
                    <a:pt x="5132" y="1152"/>
                  </a:lnTo>
                  <a:lnTo>
                    <a:pt x="5134" y="1150"/>
                  </a:lnTo>
                  <a:lnTo>
                    <a:pt x="5136" y="1144"/>
                  </a:lnTo>
                  <a:lnTo>
                    <a:pt x="5136" y="1144"/>
                  </a:lnTo>
                  <a:lnTo>
                    <a:pt x="5138" y="1118"/>
                  </a:lnTo>
                  <a:lnTo>
                    <a:pt x="5138" y="1090"/>
                  </a:lnTo>
                  <a:lnTo>
                    <a:pt x="5138" y="1090"/>
                  </a:lnTo>
                  <a:lnTo>
                    <a:pt x="5136" y="964"/>
                  </a:lnTo>
                  <a:lnTo>
                    <a:pt x="5136" y="836"/>
                  </a:lnTo>
                  <a:lnTo>
                    <a:pt x="5136" y="836"/>
                  </a:lnTo>
                  <a:lnTo>
                    <a:pt x="5138" y="824"/>
                  </a:lnTo>
                  <a:lnTo>
                    <a:pt x="5140" y="812"/>
                  </a:lnTo>
                  <a:lnTo>
                    <a:pt x="5140" y="812"/>
                  </a:lnTo>
                  <a:lnTo>
                    <a:pt x="5144" y="808"/>
                  </a:lnTo>
                  <a:lnTo>
                    <a:pt x="5146" y="804"/>
                  </a:lnTo>
                  <a:lnTo>
                    <a:pt x="5146" y="804"/>
                  </a:lnTo>
                  <a:lnTo>
                    <a:pt x="5164" y="800"/>
                  </a:lnTo>
                  <a:lnTo>
                    <a:pt x="5182" y="798"/>
                  </a:lnTo>
                  <a:lnTo>
                    <a:pt x="5216" y="800"/>
                  </a:lnTo>
                  <a:lnTo>
                    <a:pt x="5216" y="800"/>
                  </a:lnTo>
                  <a:lnTo>
                    <a:pt x="5222" y="800"/>
                  </a:lnTo>
                  <a:lnTo>
                    <a:pt x="5228" y="802"/>
                  </a:lnTo>
                  <a:lnTo>
                    <a:pt x="5232" y="806"/>
                  </a:lnTo>
                  <a:lnTo>
                    <a:pt x="5236" y="810"/>
                  </a:lnTo>
                  <a:lnTo>
                    <a:pt x="5238" y="820"/>
                  </a:lnTo>
                  <a:lnTo>
                    <a:pt x="5240" y="832"/>
                  </a:lnTo>
                  <a:lnTo>
                    <a:pt x="5240" y="832"/>
                  </a:lnTo>
                  <a:lnTo>
                    <a:pt x="5238" y="884"/>
                  </a:lnTo>
                  <a:lnTo>
                    <a:pt x="5238" y="938"/>
                  </a:lnTo>
                  <a:lnTo>
                    <a:pt x="5238" y="1044"/>
                  </a:lnTo>
                  <a:lnTo>
                    <a:pt x="5238" y="1044"/>
                  </a:lnTo>
                  <a:lnTo>
                    <a:pt x="5238" y="1052"/>
                  </a:lnTo>
                  <a:lnTo>
                    <a:pt x="5238" y="1052"/>
                  </a:lnTo>
                  <a:lnTo>
                    <a:pt x="5244" y="1056"/>
                  </a:lnTo>
                  <a:lnTo>
                    <a:pt x="5250" y="1058"/>
                  </a:lnTo>
                  <a:lnTo>
                    <a:pt x="5264" y="1058"/>
                  </a:lnTo>
                  <a:lnTo>
                    <a:pt x="5278" y="1056"/>
                  </a:lnTo>
                  <a:lnTo>
                    <a:pt x="5290" y="1056"/>
                  </a:lnTo>
                  <a:lnTo>
                    <a:pt x="5290" y="1056"/>
                  </a:lnTo>
                  <a:lnTo>
                    <a:pt x="5300" y="1056"/>
                  </a:lnTo>
                  <a:lnTo>
                    <a:pt x="5300" y="1056"/>
                  </a:lnTo>
                  <a:lnTo>
                    <a:pt x="5316" y="1058"/>
                  </a:lnTo>
                  <a:lnTo>
                    <a:pt x="5324" y="1060"/>
                  </a:lnTo>
                  <a:lnTo>
                    <a:pt x="5332" y="1064"/>
                  </a:lnTo>
                  <a:lnTo>
                    <a:pt x="5332" y="1064"/>
                  </a:lnTo>
                  <a:lnTo>
                    <a:pt x="5336" y="1070"/>
                  </a:lnTo>
                  <a:lnTo>
                    <a:pt x="5338" y="1078"/>
                  </a:lnTo>
                  <a:lnTo>
                    <a:pt x="5340" y="1092"/>
                  </a:lnTo>
                  <a:lnTo>
                    <a:pt x="5340" y="1092"/>
                  </a:lnTo>
                  <a:lnTo>
                    <a:pt x="5344" y="1100"/>
                  </a:lnTo>
                  <a:lnTo>
                    <a:pt x="5344" y="1100"/>
                  </a:lnTo>
                  <a:lnTo>
                    <a:pt x="5350" y="1102"/>
                  </a:lnTo>
                  <a:lnTo>
                    <a:pt x="5358" y="1102"/>
                  </a:lnTo>
                  <a:lnTo>
                    <a:pt x="5372" y="1102"/>
                  </a:lnTo>
                  <a:lnTo>
                    <a:pt x="5372" y="1102"/>
                  </a:lnTo>
                  <a:lnTo>
                    <a:pt x="5392" y="1104"/>
                  </a:lnTo>
                  <a:lnTo>
                    <a:pt x="5400" y="1106"/>
                  </a:lnTo>
                  <a:lnTo>
                    <a:pt x="5404" y="1108"/>
                  </a:lnTo>
                  <a:lnTo>
                    <a:pt x="5406" y="1112"/>
                  </a:lnTo>
                  <a:lnTo>
                    <a:pt x="5410" y="1120"/>
                  </a:lnTo>
                  <a:lnTo>
                    <a:pt x="5412" y="1140"/>
                  </a:lnTo>
                  <a:lnTo>
                    <a:pt x="5412" y="1140"/>
                  </a:lnTo>
                  <a:lnTo>
                    <a:pt x="5412" y="1146"/>
                  </a:lnTo>
                  <a:lnTo>
                    <a:pt x="5414" y="1150"/>
                  </a:lnTo>
                  <a:lnTo>
                    <a:pt x="5414" y="1150"/>
                  </a:lnTo>
                  <a:lnTo>
                    <a:pt x="5432" y="1154"/>
                  </a:lnTo>
                  <a:lnTo>
                    <a:pt x="5448" y="1154"/>
                  </a:lnTo>
                  <a:lnTo>
                    <a:pt x="5466" y="1152"/>
                  </a:lnTo>
                  <a:lnTo>
                    <a:pt x="5482" y="1148"/>
                  </a:lnTo>
                  <a:lnTo>
                    <a:pt x="5482" y="1148"/>
                  </a:lnTo>
                  <a:lnTo>
                    <a:pt x="5484" y="1144"/>
                  </a:lnTo>
                  <a:lnTo>
                    <a:pt x="5486" y="1138"/>
                  </a:lnTo>
                  <a:lnTo>
                    <a:pt x="5486" y="1138"/>
                  </a:lnTo>
                  <a:lnTo>
                    <a:pt x="5486" y="1096"/>
                  </a:lnTo>
                  <a:lnTo>
                    <a:pt x="5486" y="1054"/>
                  </a:lnTo>
                  <a:lnTo>
                    <a:pt x="5486" y="1054"/>
                  </a:lnTo>
                  <a:lnTo>
                    <a:pt x="5488" y="1036"/>
                  </a:lnTo>
                  <a:lnTo>
                    <a:pt x="5490" y="1030"/>
                  </a:lnTo>
                  <a:lnTo>
                    <a:pt x="5492" y="1026"/>
                  </a:lnTo>
                  <a:lnTo>
                    <a:pt x="5498" y="1022"/>
                  </a:lnTo>
                  <a:lnTo>
                    <a:pt x="5504" y="1020"/>
                  </a:lnTo>
                  <a:lnTo>
                    <a:pt x="5522" y="1018"/>
                  </a:lnTo>
                  <a:lnTo>
                    <a:pt x="5522" y="1018"/>
                  </a:lnTo>
                  <a:lnTo>
                    <a:pt x="5536" y="1018"/>
                  </a:lnTo>
                  <a:lnTo>
                    <a:pt x="5542" y="1016"/>
                  </a:lnTo>
                  <a:lnTo>
                    <a:pt x="5548" y="1014"/>
                  </a:lnTo>
                  <a:lnTo>
                    <a:pt x="5548" y="1014"/>
                  </a:lnTo>
                  <a:lnTo>
                    <a:pt x="5550" y="1006"/>
                  </a:lnTo>
                  <a:lnTo>
                    <a:pt x="5552" y="1000"/>
                  </a:lnTo>
                  <a:lnTo>
                    <a:pt x="5552" y="1000"/>
                  </a:lnTo>
                  <a:lnTo>
                    <a:pt x="5552" y="994"/>
                  </a:lnTo>
                  <a:lnTo>
                    <a:pt x="5552" y="994"/>
                  </a:lnTo>
                  <a:lnTo>
                    <a:pt x="5552" y="970"/>
                  </a:lnTo>
                  <a:lnTo>
                    <a:pt x="5554" y="952"/>
                  </a:lnTo>
                  <a:lnTo>
                    <a:pt x="5556" y="938"/>
                  </a:lnTo>
                  <a:lnTo>
                    <a:pt x="5562" y="930"/>
                  </a:lnTo>
                  <a:lnTo>
                    <a:pt x="5570" y="924"/>
                  </a:lnTo>
                  <a:lnTo>
                    <a:pt x="5584" y="922"/>
                  </a:lnTo>
                  <a:lnTo>
                    <a:pt x="5602" y="922"/>
                  </a:lnTo>
                  <a:lnTo>
                    <a:pt x="5628" y="922"/>
                  </a:lnTo>
                  <a:lnTo>
                    <a:pt x="5628" y="922"/>
                  </a:lnTo>
                  <a:lnTo>
                    <a:pt x="5664" y="920"/>
                  </a:lnTo>
                  <a:lnTo>
                    <a:pt x="5674" y="920"/>
                  </a:lnTo>
                  <a:lnTo>
                    <a:pt x="5682" y="922"/>
                  </a:lnTo>
                  <a:lnTo>
                    <a:pt x="5692" y="926"/>
                  </a:lnTo>
                  <a:lnTo>
                    <a:pt x="5700" y="930"/>
                  </a:lnTo>
                  <a:lnTo>
                    <a:pt x="5700" y="930"/>
                  </a:lnTo>
                  <a:lnTo>
                    <a:pt x="5706" y="938"/>
                  </a:lnTo>
                  <a:lnTo>
                    <a:pt x="5706" y="944"/>
                  </a:lnTo>
                  <a:lnTo>
                    <a:pt x="5706" y="960"/>
                  </a:lnTo>
                  <a:lnTo>
                    <a:pt x="5706" y="960"/>
                  </a:lnTo>
                  <a:lnTo>
                    <a:pt x="5706" y="1222"/>
                  </a:lnTo>
                  <a:lnTo>
                    <a:pt x="5708" y="1484"/>
                  </a:lnTo>
                  <a:lnTo>
                    <a:pt x="5708" y="1484"/>
                  </a:lnTo>
                  <a:lnTo>
                    <a:pt x="5706" y="1502"/>
                  </a:lnTo>
                  <a:lnTo>
                    <a:pt x="5704" y="1508"/>
                  </a:lnTo>
                  <a:lnTo>
                    <a:pt x="5700" y="1512"/>
                  </a:lnTo>
                  <a:lnTo>
                    <a:pt x="5696" y="1516"/>
                  </a:lnTo>
                  <a:lnTo>
                    <a:pt x="5690" y="1518"/>
                  </a:lnTo>
                  <a:lnTo>
                    <a:pt x="5672" y="1518"/>
                  </a:lnTo>
                  <a:lnTo>
                    <a:pt x="5672" y="1518"/>
                  </a:lnTo>
                  <a:lnTo>
                    <a:pt x="66" y="1518"/>
                  </a:lnTo>
                  <a:lnTo>
                    <a:pt x="66" y="1518"/>
                  </a:lnTo>
                  <a:lnTo>
                    <a:pt x="30" y="1520"/>
                  </a:lnTo>
                  <a:lnTo>
                    <a:pt x="30" y="15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102032" y="172676"/>
            <a:ext cx="5987936" cy="5915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992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0"/>
            <a:ext cx="12192000" cy="6841981"/>
            <a:chOff x="0" y="1"/>
            <a:chExt cx="9144000" cy="5143500"/>
          </a:xfrm>
        </p:grpSpPr>
        <p:sp>
          <p:nvSpPr>
            <p:cNvPr id="9" name="Freeform 254"/>
            <p:cNvSpPr>
              <a:spLocks/>
            </p:cNvSpPr>
            <p:nvPr/>
          </p:nvSpPr>
          <p:spPr bwMode="auto">
            <a:xfrm>
              <a:off x="7475389" y="1"/>
              <a:ext cx="1031363" cy="716848"/>
            </a:xfrm>
            <a:custGeom>
              <a:avLst/>
              <a:gdLst>
                <a:gd name="T0" fmla="*/ 3249 w 3249"/>
                <a:gd name="T1" fmla="*/ 2063 h 2253"/>
                <a:gd name="T2" fmla="*/ 2632 w 3249"/>
                <a:gd name="T3" fmla="*/ 0 h 2253"/>
                <a:gd name="T4" fmla="*/ 522 w 3249"/>
                <a:gd name="T5" fmla="*/ 0 h 2253"/>
                <a:gd name="T6" fmla="*/ 0 w 3249"/>
                <a:gd name="T7" fmla="*/ 2253 h 2253"/>
                <a:gd name="T8" fmla="*/ 3249 w 3249"/>
                <a:gd name="T9" fmla="*/ 2063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9" h="2253">
                  <a:moveTo>
                    <a:pt x="3249" y="2063"/>
                  </a:moveTo>
                  <a:lnTo>
                    <a:pt x="2632" y="0"/>
                  </a:lnTo>
                  <a:lnTo>
                    <a:pt x="522" y="0"/>
                  </a:lnTo>
                  <a:lnTo>
                    <a:pt x="0" y="2253"/>
                  </a:lnTo>
                  <a:lnTo>
                    <a:pt x="3249" y="206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55"/>
            <p:cNvSpPr>
              <a:spLocks/>
            </p:cNvSpPr>
            <p:nvPr/>
          </p:nvSpPr>
          <p:spPr bwMode="auto">
            <a:xfrm>
              <a:off x="8311285" y="1"/>
              <a:ext cx="829539" cy="656448"/>
            </a:xfrm>
            <a:custGeom>
              <a:avLst/>
              <a:gdLst>
                <a:gd name="T0" fmla="*/ 0 w 2609"/>
                <a:gd name="T1" fmla="*/ 0 h 2063"/>
                <a:gd name="T2" fmla="*/ 617 w 2609"/>
                <a:gd name="T3" fmla="*/ 2063 h 2063"/>
                <a:gd name="T4" fmla="*/ 2609 w 2609"/>
                <a:gd name="T5" fmla="*/ 0 h 2063"/>
                <a:gd name="T6" fmla="*/ 0 w 2609"/>
                <a:gd name="T7" fmla="*/ 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9" h="2063">
                  <a:moveTo>
                    <a:pt x="0" y="0"/>
                  </a:moveTo>
                  <a:lnTo>
                    <a:pt x="617" y="2063"/>
                  </a:lnTo>
                  <a:lnTo>
                    <a:pt x="2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56"/>
            <p:cNvSpPr>
              <a:spLocks/>
            </p:cNvSpPr>
            <p:nvPr/>
          </p:nvSpPr>
          <p:spPr bwMode="auto">
            <a:xfrm>
              <a:off x="8506751" y="1"/>
              <a:ext cx="634074" cy="1506810"/>
            </a:xfrm>
            <a:custGeom>
              <a:avLst/>
              <a:gdLst>
                <a:gd name="T0" fmla="*/ 1992 w 1992"/>
                <a:gd name="T1" fmla="*/ 3393 h 4737"/>
                <a:gd name="T2" fmla="*/ 1992 w 1992"/>
                <a:gd name="T3" fmla="*/ 0 h 4737"/>
                <a:gd name="T4" fmla="*/ 0 w 1992"/>
                <a:gd name="T5" fmla="*/ 2063 h 4737"/>
                <a:gd name="T6" fmla="*/ 3 w 1992"/>
                <a:gd name="T7" fmla="*/ 4737 h 4737"/>
                <a:gd name="T8" fmla="*/ 1992 w 1992"/>
                <a:gd name="T9" fmla="*/ 3393 h 4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2" h="4737">
                  <a:moveTo>
                    <a:pt x="1992" y="3393"/>
                  </a:moveTo>
                  <a:lnTo>
                    <a:pt x="1992" y="0"/>
                  </a:lnTo>
                  <a:lnTo>
                    <a:pt x="0" y="2063"/>
                  </a:lnTo>
                  <a:lnTo>
                    <a:pt x="3" y="4737"/>
                  </a:lnTo>
                  <a:lnTo>
                    <a:pt x="1992" y="339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257"/>
            <p:cNvSpPr>
              <a:spLocks/>
            </p:cNvSpPr>
            <p:nvPr/>
          </p:nvSpPr>
          <p:spPr bwMode="auto">
            <a:xfrm>
              <a:off x="7211589" y="716849"/>
              <a:ext cx="1296751" cy="1195275"/>
            </a:xfrm>
            <a:custGeom>
              <a:avLst/>
              <a:gdLst>
                <a:gd name="T0" fmla="*/ 826 w 4078"/>
                <a:gd name="T1" fmla="*/ 0 h 3763"/>
                <a:gd name="T2" fmla="*/ 0 w 4078"/>
                <a:gd name="T3" fmla="*/ 3567 h 3763"/>
                <a:gd name="T4" fmla="*/ 2752 w 4078"/>
                <a:gd name="T5" fmla="*/ 3763 h 3763"/>
                <a:gd name="T6" fmla="*/ 4078 w 4078"/>
                <a:gd name="T7" fmla="*/ 2484 h 3763"/>
                <a:gd name="T8" fmla="*/ 826 w 4078"/>
                <a:gd name="T9" fmla="*/ 0 h 3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8" h="3763">
                  <a:moveTo>
                    <a:pt x="826" y="0"/>
                  </a:moveTo>
                  <a:lnTo>
                    <a:pt x="0" y="3567"/>
                  </a:lnTo>
                  <a:lnTo>
                    <a:pt x="2752" y="3763"/>
                  </a:lnTo>
                  <a:lnTo>
                    <a:pt x="4078" y="2484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258"/>
            <p:cNvSpPr>
              <a:spLocks/>
            </p:cNvSpPr>
            <p:nvPr/>
          </p:nvSpPr>
          <p:spPr bwMode="auto">
            <a:xfrm>
              <a:off x="6455151" y="1"/>
              <a:ext cx="1185510" cy="821752"/>
            </a:xfrm>
            <a:custGeom>
              <a:avLst/>
              <a:gdLst>
                <a:gd name="T0" fmla="*/ 3209 w 3731"/>
                <a:gd name="T1" fmla="*/ 2253 h 2586"/>
                <a:gd name="T2" fmla="*/ 3731 w 3731"/>
                <a:gd name="T3" fmla="*/ 0 h 2586"/>
                <a:gd name="T4" fmla="*/ 1147 w 3731"/>
                <a:gd name="T5" fmla="*/ 0 h 2586"/>
                <a:gd name="T6" fmla="*/ 0 w 3731"/>
                <a:gd name="T7" fmla="*/ 2586 h 2586"/>
                <a:gd name="T8" fmla="*/ 3209 w 3731"/>
                <a:gd name="T9" fmla="*/ 2253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1" h="2586">
                  <a:moveTo>
                    <a:pt x="3209" y="2253"/>
                  </a:moveTo>
                  <a:lnTo>
                    <a:pt x="3731" y="0"/>
                  </a:lnTo>
                  <a:lnTo>
                    <a:pt x="1147" y="0"/>
                  </a:lnTo>
                  <a:lnTo>
                    <a:pt x="0" y="2586"/>
                  </a:lnTo>
                  <a:lnTo>
                    <a:pt x="3209" y="225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259"/>
            <p:cNvSpPr>
              <a:spLocks/>
            </p:cNvSpPr>
            <p:nvPr/>
          </p:nvSpPr>
          <p:spPr bwMode="auto">
            <a:xfrm>
              <a:off x="7211589" y="1850135"/>
              <a:ext cx="967796" cy="1227065"/>
            </a:xfrm>
            <a:custGeom>
              <a:avLst/>
              <a:gdLst>
                <a:gd name="T0" fmla="*/ 2752 w 3044"/>
                <a:gd name="T1" fmla="*/ 196 h 3859"/>
                <a:gd name="T2" fmla="*/ 0 w 3044"/>
                <a:gd name="T3" fmla="*/ 0 h 3859"/>
                <a:gd name="T4" fmla="*/ 1358 w 3044"/>
                <a:gd name="T5" fmla="*/ 3859 h 3859"/>
                <a:gd name="T6" fmla="*/ 3044 w 3044"/>
                <a:gd name="T7" fmla="*/ 2347 h 3859"/>
                <a:gd name="T8" fmla="*/ 2752 w 3044"/>
                <a:gd name="T9" fmla="*/ 196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4" h="3859">
                  <a:moveTo>
                    <a:pt x="2752" y="196"/>
                  </a:moveTo>
                  <a:lnTo>
                    <a:pt x="0" y="0"/>
                  </a:lnTo>
                  <a:lnTo>
                    <a:pt x="1358" y="3859"/>
                  </a:lnTo>
                  <a:lnTo>
                    <a:pt x="3044" y="2347"/>
                  </a:lnTo>
                  <a:lnTo>
                    <a:pt x="2752" y="19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260"/>
            <p:cNvSpPr>
              <a:spLocks/>
            </p:cNvSpPr>
            <p:nvPr/>
          </p:nvSpPr>
          <p:spPr bwMode="auto">
            <a:xfrm>
              <a:off x="8087214" y="1506811"/>
              <a:ext cx="1053611" cy="1090371"/>
            </a:xfrm>
            <a:custGeom>
              <a:avLst/>
              <a:gdLst>
                <a:gd name="T0" fmla="*/ 292 w 3315"/>
                <a:gd name="T1" fmla="*/ 3430 h 3430"/>
                <a:gd name="T2" fmla="*/ 3315 w 3315"/>
                <a:gd name="T3" fmla="*/ 3285 h 3430"/>
                <a:gd name="T4" fmla="*/ 1326 w 3315"/>
                <a:gd name="T5" fmla="*/ 0 h 3430"/>
                <a:gd name="T6" fmla="*/ 0 w 3315"/>
                <a:gd name="T7" fmla="*/ 1279 h 3430"/>
                <a:gd name="T8" fmla="*/ 292 w 3315"/>
                <a:gd name="T9" fmla="*/ 3430 h 3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5" h="3430">
                  <a:moveTo>
                    <a:pt x="292" y="3430"/>
                  </a:moveTo>
                  <a:lnTo>
                    <a:pt x="3315" y="3285"/>
                  </a:lnTo>
                  <a:lnTo>
                    <a:pt x="1326" y="0"/>
                  </a:lnTo>
                  <a:lnTo>
                    <a:pt x="0" y="1279"/>
                  </a:lnTo>
                  <a:lnTo>
                    <a:pt x="292" y="343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261"/>
            <p:cNvSpPr>
              <a:spLocks/>
            </p:cNvSpPr>
            <p:nvPr/>
          </p:nvSpPr>
          <p:spPr bwMode="auto">
            <a:xfrm>
              <a:off x="8179385" y="2551088"/>
              <a:ext cx="961440" cy="799500"/>
            </a:xfrm>
            <a:custGeom>
              <a:avLst/>
              <a:gdLst>
                <a:gd name="T0" fmla="*/ 3023 w 3023"/>
                <a:gd name="T1" fmla="*/ 0 h 2517"/>
                <a:gd name="T2" fmla="*/ 0 w 3023"/>
                <a:gd name="T3" fmla="*/ 145 h 2517"/>
                <a:gd name="T4" fmla="*/ 1432 w 3023"/>
                <a:gd name="T5" fmla="*/ 2517 h 2517"/>
                <a:gd name="T6" fmla="*/ 3023 w 3023"/>
                <a:gd name="T7" fmla="*/ 0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3" h="2517">
                  <a:moveTo>
                    <a:pt x="3023" y="0"/>
                  </a:moveTo>
                  <a:lnTo>
                    <a:pt x="0" y="145"/>
                  </a:lnTo>
                  <a:lnTo>
                    <a:pt x="1432" y="2517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262"/>
            <p:cNvSpPr>
              <a:spLocks/>
            </p:cNvSpPr>
            <p:nvPr/>
          </p:nvSpPr>
          <p:spPr bwMode="auto">
            <a:xfrm>
              <a:off x="8508340" y="1079246"/>
              <a:ext cx="632484" cy="1471842"/>
            </a:xfrm>
            <a:custGeom>
              <a:avLst/>
              <a:gdLst>
                <a:gd name="T0" fmla="*/ 0 w 1989"/>
                <a:gd name="T1" fmla="*/ 1344 h 4629"/>
                <a:gd name="T2" fmla="*/ 1989 w 1989"/>
                <a:gd name="T3" fmla="*/ 4629 h 4629"/>
                <a:gd name="T4" fmla="*/ 1989 w 1989"/>
                <a:gd name="T5" fmla="*/ 0 h 4629"/>
                <a:gd name="T6" fmla="*/ 0 w 1989"/>
                <a:gd name="T7" fmla="*/ 1344 h 4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9" h="4629">
                  <a:moveTo>
                    <a:pt x="0" y="1344"/>
                  </a:moveTo>
                  <a:lnTo>
                    <a:pt x="1989" y="4629"/>
                  </a:lnTo>
                  <a:lnTo>
                    <a:pt x="1989" y="0"/>
                  </a:lnTo>
                  <a:lnTo>
                    <a:pt x="0" y="134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263"/>
            <p:cNvSpPr>
              <a:spLocks/>
            </p:cNvSpPr>
            <p:nvPr/>
          </p:nvSpPr>
          <p:spPr bwMode="auto">
            <a:xfrm>
              <a:off x="7475389" y="656449"/>
              <a:ext cx="1032951" cy="850363"/>
            </a:xfrm>
            <a:custGeom>
              <a:avLst/>
              <a:gdLst>
                <a:gd name="T0" fmla="*/ 3252 w 3252"/>
                <a:gd name="T1" fmla="*/ 2674 h 2674"/>
                <a:gd name="T2" fmla="*/ 3249 w 3252"/>
                <a:gd name="T3" fmla="*/ 0 h 2674"/>
                <a:gd name="T4" fmla="*/ 0 w 3252"/>
                <a:gd name="T5" fmla="*/ 190 h 2674"/>
                <a:gd name="T6" fmla="*/ 3252 w 3252"/>
                <a:gd name="T7" fmla="*/ 2674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2" h="2674">
                  <a:moveTo>
                    <a:pt x="3252" y="2674"/>
                  </a:moveTo>
                  <a:lnTo>
                    <a:pt x="3249" y="0"/>
                  </a:lnTo>
                  <a:lnTo>
                    <a:pt x="0" y="190"/>
                  </a:lnTo>
                  <a:lnTo>
                    <a:pt x="3252" y="2674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264"/>
            <p:cNvSpPr>
              <a:spLocks/>
            </p:cNvSpPr>
            <p:nvPr/>
          </p:nvSpPr>
          <p:spPr bwMode="auto">
            <a:xfrm>
              <a:off x="6455151" y="716849"/>
              <a:ext cx="1020238" cy="1133287"/>
            </a:xfrm>
            <a:custGeom>
              <a:avLst/>
              <a:gdLst>
                <a:gd name="T0" fmla="*/ 2383 w 3209"/>
                <a:gd name="T1" fmla="*/ 3567 h 3567"/>
                <a:gd name="T2" fmla="*/ 3209 w 3209"/>
                <a:gd name="T3" fmla="*/ 0 h 3567"/>
                <a:gd name="T4" fmla="*/ 0 w 3209"/>
                <a:gd name="T5" fmla="*/ 333 h 3567"/>
                <a:gd name="T6" fmla="*/ 2383 w 3209"/>
                <a:gd name="T7" fmla="*/ 3567 h 3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9" h="3567">
                  <a:moveTo>
                    <a:pt x="2383" y="3567"/>
                  </a:moveTo>
                  <a:lnTo>
                    <a:pt x="3209" y="0"/>
                  </a:lnTo>
                  <a:lnTo>
                    <a:pt x="0" y="333"/>
                  </a:lnTo>
                  <a:lnTo>
                    <a:pt x="2383" y="356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265"/>
            <p:cNvSpPr>
              <a:spLocks/>
            </p:cNvSpPr>
            <p:nvPr/>
          </p:nvSpPr>
          <p:spPr bwMode="auto">
            <a:xfrm>
              <a:off x="5670108" y="1"/>
              <a:ext cx="1148960" cy="821752"/>
            </a:xfrm>
            <a:custGeom>
              <a:avLst/>
              <a:gdLst>
                <a:gd name="T0" fmla="*/ 3615 w 3615"/>
                <a:gd name="T1" fmla="*/ 0 h 2586"/>
                <a:gd name="T2" fmla="*/ 1481 w 3615"/>
                <a:gd name="T3" fmla="*/ 0 h 2586"/>
                <a:gd name="T4" fmla="*/ 0 w 3615"/>
                <a:gd name="T5" fmla="*/ 1292 h 2586"/>
                <a:gd name="T6" fmla="*/ 1 w 3615"/>
                <a:gd name="T7" fmla="*/ 1292 h 2586"/>
                <a:gd name="T8" fmla="*/ 2468 w 3615"/>
                <a:gd name="T9" fmla="*/ 2586 h 2586"/>
                <a:gd name="T10" fmla="*/ 3615 w 3615"/>
                <a:gd name="T11" fmla="*/ 0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5" h="2586">
                  <a:moveTo>
                    <a:pt x="3615" y="0"/>
                  </a:moveTo>
                  <a:lnTo>
                    <a:pt x="1481" y="0"/>
                  </a:lnTo>
                  <a:lnTo>
                    <a:pt x="0" y="1292"/>
                  </a:lnTo>
                  <a:lnTo>
                    <a:pt x="1" y="1292"/>
                  </a:lnTo>
                  <a:lnTo>
                    <a:pt x="2468" y="2586"/>
                  </a:lnTo>
                  <a:lnTo>
                    <a:pt x="3615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66"/>
            <p:cNvSpPr>
              <a:spLocks/>
            </p:cNvSpPr>
            <p:nvPr/>
          </p:nvSpPr>
          <p:spPr bwMode="auto">
            <a:xfrm>
              <a:off x="5670108" y="411672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67"/>
            <p:cNvSpPr>
              <a:spLocks/>
            </p:cNvSpPr>
            <p:nvPr/>
          </p:nvSpPr>
          <p:spPr bwMode="auto">
            <a:xfrm>
              <a:off x="5670108" y="411672"/>
              <a:ext cx="1541481" cy="1438464"/>
            </a:xfrm>
            <a:custGeom>
              <a:avLst/>
              <a:gdLst>
                <a:gd name="T0" fmla="*/ 1 w 4851"/>
                <a:gd name="T1" fmla="*/ 0 h 4528"/>
                <a:gd name="T2" fmla="*/ 0 w 4851"/>
                <a:gd name="T3" fmla="*/ 0 h 4528"/>
                <a:gd name="T4" fmla="*/ 528 w 4851"/>
                <a:gd name="T5" fmla="*/ 2862 h 4528"/>
                <a:gd name="T6" fmla="*/ 4851 w 4851"/>
                <a:gd name="T7" fmla="*/ 4528 h 4528"/>
                <a:gd name="T8" fmla="*/ 2468 w 4851"/>
                <a:gd name="T9" fmla="*/ 1294 h 4528"/>
                <a:gd name="T10" fmla="*/ 1 w 4851"/>
                <a:gd name="T11" fmla="*/ 0 h 4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1" h="4528">
                  <a:moveTo>
                    <a:pt x="1" y="0"/>
                  </a:moveTo>
                  <a:lnTo>
                    <a:pt x="0" y="0"/>
                  </a:lnTo>
                  <a:lnTo>
                    <a:pt x="528" y="2862"/>
                  </a:lnTo>
                  <a:lnTo>
                    <a:pt x="4851" y="4528"/>
                  </a:lnTo>
                  <a:lnTo>
                    <a:pt x="2468" y="12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68"/>
            <p:cNvSpPr>
              <a:spLocks/>
            </p:cNvSpPr>
            <p:nvPr/>
          </p:nvSpPr>
          <p:spPr bwMode="auto">
            <a:xfrm>
              <a:off x="4915259" y="411672"/>
              <a:ext cx="923300" cy="1381243"/>
            </a:xfrm>
            <a:custGeom>
              <a:avLst/>
              <a:gdLst>
                <a:gd name="T0" fmla="*/ 2377 w 2905"/>
                <a:gd name="T1" fmla="*/ 0 h 4348"/>
                <a:gd name="T2" fmla="*/ 0 w 2905"/>
                <a:gd name="T3" fmla="*/ 1378 h 4348"/>
                <a:gd name="T4" fmla="*/ 577 w 2905"/>
                <a:gd name="T5" fmla="*/ 4348 h 4348"/>
                <a:gd name="T6" fmla="*/ 2905 w 2905"/>
                <a:gd name="T7" fmla="*/ 2862 h 4348"/>
                <a:gd name="T8" fmla="*/ 2377 w 2905"/>
                <a:gd name="T9" fmla="*/ 0 h 4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5" h="4348">
                  <a:moveTo>
                    <a:pt x="2377" y="0"/>
                  </a:moveTo>
                  <a:lnTo>
                    <a:pt x="0" y="1378"/>
                  </a:lnTo>
                  <a:lnTo>
                    <a:pt x="577" y="4348"/>
                  </a:lnTo>
                  <a:lnTo>
                    <a:pt x="2905" y="2862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69"/>
            <p:cNvSpPr>
              <a:spLocks/>
            </p:cNvSpPr>
            <p:nvPr/>
          </p:nvSpPr>
          <p:spPr bwMode="auto">
            <a:xfrm>
              <a:off x="5229912" y="1"/>
              <a:ext cx="910587" cy="411671"/>
            </a:xfrm>
            <a:custGeom>
              <a:avLst/>
              <a:gdLst>
                <a:gd name="T0" fmla="*/ 0 w 2865"/>
                <a:gd name="T1" fmla="*/ 0 h 1292"/>
                <a:gd name="T2" fmla="*/ 1384 w 2865"/>
                <a:gd name="T3" fmla="*/ 1292 h 1292"/>
                <a:gd name="T4" fmla="*/ 2865 w 2865"/>
                <a:gd name="T5" fmla="*/ 0 h 1292"/>
                <a:gd name="T6" fmla="*/ 0 w 2865"/>
                <a:gd name="T7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5" h="1292">
                  <a:moveTo>
                    <a:pt x="0" y="0"/>
                  </a:moveTo>
                  <a:lnTo>
                    <a:pt x="1384" y="1292"/>
                  </a:lnTo>
                  <a:lnTo>
                    <a:pt x="28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270"/>
            <p:cNvSpPr>
              <a:spLocks/>
            </p:cNvSpPr>
            <p:nvPr/>
          </p:nvSpPr>
          <p:spPr bwMode="auto">
            <a:xfrm>
              <a:off x="4066650" y="1"/>
              <a:ext cx="1603459" cy="848773"/>
            </a:xfrm>
            <a:custGeom>
              <a:avLst/>
              <a:gdLst>
                <a:gd name="T0" fmla="*/ 5044 w 5044"/>
                <a:gd name="T1" fmla="*/ 1292 h 2670"/>
                <a:gd name="T2" fmla="*/ 3660 w 5044"/>
                <a:gd name="T3" fmla="*/ 0 h 2670"/>
                <a:gd name="T4" fmla="*/ 796 w 5044"/>
                <a:gd name="T5" fmla="*/ 0 h 2670"/>
                <a:gd name="T6" fmla="*/ 0 w 5044"/>
                <a:gd name="T7" fmla="*/ 1691 h 2670"/>
                <a:gd name="T8" fmla="*/ 2666 w 5044"/>
                <a:gd name="T9" fmla="*/ 2670 h 2670"/>
                <a:gd name="T10" fmla="*/ 2667 w 5044"/>
                <a:gd name="T11" fmla="*/ 2670 h 2670"/>
                <a:gd name="T12" fmla="*/ 5044 w 5044"/>
                <a:gd name="T13" fmla="*/ 1292 h 2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4" h="2670">
                  <a:moveTo>
                    <a:pt x="5044" y="1292"/>
                  </a:moveTo>
                  <a:lnTo>
                    <a:pt x="3660" y="0"/>
                  </a:lnTo>
                  <a:lnTo>
                    <a:pt x="796" y="0"/>
                  </a:lnTo>
                  <a:lnTo>
                    <a:pt x="0" y="1691"/>
                  </a:lnTo>
                  <a:lnTo>
                    <a:pt x="2666" y="2670"/>
                  </a:lnTo>
                  <a:lnTo>
                    <a:pt x="2667" y="2670"/>
                  </a:lnTo>
                  <a:lnTo>
                    <a:pt x="5044" y="129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271"/>
            <p:cNvSpPr>
              <a:spLocks/>
            </p:cNvSpPr>
            <p:nvPr/>
          </p:nvSpPr>
          <p:spPr bwMode="auto">
            <a:xfrm>
              <a:off x="4139751" y="848774"/>
              <a:ext cx="958261" cy="944140"/>
            </a:xfrm>
            <a:custGeom>
              <a:avLst/>
              <a:gdLst>
                <a:gd name="T0" fmla="*/ 2437 w 3014"/>
                <a:gd name="T1" fmla="*/ 0 h 2970"/>
                <a:gd name="T2" fmla="*/ 2436 w 3014"/>
                <a:gd name="T3" fmla="*/ 0 h 2970"/>
                <a:gd name="T4" fmla="*/ 0 w 3014"/>
                <a:gd name="T5" fmla="*/ 1359 h 2970"/>
                <a:gd name="T6" fmla="*/ 3014 w 3014"/>
                <a:gd name="T7" fmla="*/ 2970 h 2970"/>
                <a:gd name="T8" fmla="*/ 2437 w 3014"/>
                <a:gd name="T9" fmla="*/ 0 h 2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4" h="2970">
                  <a:moveTo>
                    <a:pt x="2437" y="0"/>
                  </a:moveTo>
                  <a:lnTo>
                    <a:pt x="2436" y="0"/>
                  </a:lnTo>
                  <a:lnTo>
                    <a:pt x="0" y="1359"/>
                  </a:lnTo>
                  <a:lnTo>
                    <a:pt x="3014" y="2970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72"/>
            <p:cNvSpPr>
              <a:spLocks/>
            </p:cNvSpPr>
            <p:nvPr/>
          </p:nvSpPr>
          <p:spPr bwMode="auto">
            <a:xfrm>
              <a:off x="5544565" y="1320844"/>
              <a:ext cx="985277" cy="1165076"/>
            </a:xfrm>
            <a:custGeom>
              <a:avLst/>
              <a:gdLst>
                <a:gd name="T0" fmla="*/ 0 w 3101"/>
                <a:gd name="T1" fmla="*/ 3203 h 3663"/>
                <a:gd name="T2" fmla="*/ 3101 w 3101"/>
                <a:gd name="T3" fmla="*/ 3663 h 3663"/>
                <a:gd name="T4" fmla="*/ 926 w 3101"/>
                <a:gd name="T5" fmla="*/ 0 h 3663"/>
                <a:gd name="T6" fmla="*/ 0 w 3101"/>
                <a:gd name="T7" fmla="*/ 3203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3663">
                  <a:moveTo>
                    <a:pt x="0" y="3203"/>
                  </a:moveTo>
                  <a:lnTo>
                    <a:pt x="3101" y="3663"/>
                  </a:lnTo>
                  <a:lnTo>
                    <a:pt x="926" y="0"/>
                  </a:lnTo>
                  <a:lnTo>
                    <a:pt x="0" y="3203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73"/>
            <p:cNvSpPr>
              <a:spLocks/>
            </p:cNvSpPr>
            <p:nvPr/>
          </p:nvSpPr>
          <p:spPr bwMode="auto">
            <a:xfrm>
              <a:off x="5544565" y="2339689"/>
              <a:ext cx="985277" cy="856721"/>
            </a:xfrm>
            <a:custGeom>
              <a:avLst/>
              <a:gdLst>
                <a:gd name="T0" fmla="*/ 3101 w 3101"/>
                <a:gd name="T1" fmla="*/ 460 h 2698"/>
                <a:gd name="T2" fmla="*/ 0 w 3101"/>
                <a:gd name="T3" fmla="*/ 0 h 2698"/>
                <a:gd name="T4" fmla="*/ 1739 w 3101"/>
                <a:gd name="T5" fmla="*/ 2698 h 2698"/>
                <a:gd name="T6" fmla="*/ 3101 w 3101"/>
                <a:gd name="T7" fmla="*/ 460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2698">
                  <a:moveTo>
                    <a:pt x="3101" y="460"/>
                  </a:moveTo>
                  <a:lnTo>
                    <a:pt x="0" y="0"/>
                  </a:lnTo>
                  <a:lnTo>
                    <a:pt x="1739" y="2698"/>
                  </a:lnTo>
                  <a:lnTo>
                    <a:pt x="3101" y="46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74"/>
            <p:cNvSpPr>
              <a:spLocks/>
            </p:cNvSpPr>
            <p:nvPr/>
          </p:nvSpPr>
          <p:spPr bwMode="auto">
            <a:xfrm>
              <a:off x="4398783" y="1320844"/>
              <a:ext cx="1439775" cy="1365348"/>
            </a:xfrm>
            <a:custGeom>
              <a:avLst/>
              <a:gdLst>
                <a:gd name="T0" fmla="*/ 3603 w 4529"/>
                <a:gd name="T1" fmla="*/ 3203 h 4295"/>
                <a:gd name="T2" fmla="*/ 4529 w 4529"/>
                <a:gd name="T3" fmla="*/ 0 h 4295"/>
                <a:gd name="T4" fmla="*/ 2201 w 4529"/>
                <a:gd name="T5" fmla="*/ 1486 h 4295"/>
                <a:gd name="T6" fmla="*/ 0 w 4529"/>
                <a:gd name="T7" fmla="*/ 4295 h 4295"/>
                <a:gd name="T8" fmla="*/ 3603 w 4529"/>
                <a:gd name="T9" fmla="*/ 3203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9" h="4295">
                  <a:moveTo>
                    <a:pt x="3603" y="3203"/>
                  </a:moveTo>
                  <a:lnTo>
                    <a:pt x="4529" y="0"/>
                  </a:lnTo>
                  <a:lnTo>
                    <a:pt x="2201" y="1486"/>
                  </a:lnTo>
                  <a:lnTo>
                    <a:pt x="0" y="4295"/>
                  </a:lnTo>
                  <a:lnTo>
                    <a:pt x="3603" y="320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75"/>
            <p:cNvSpPr>
              <a:spLocks/>
            </p:cNvSpPr>
            <p:nvPr/>
          </p:nvSpPr>
          <p:spPr bwMode="auto">
            <a:xfrm>
              <a:off x="5838558" y="1320844"/>
              <a:ext cx="1373031" cy="1165076"/>
            </a:xfrm>
            <a:custGeom>
              <a:avLst/>
              <a:gdLst>
                <a:gd name="T0" fmla="*/ 0 w 4323"/>
                <a:gd name="T1" fmla="*/ 0 h 3663"/>
                <a:gd name="T2" fmla="*/ 2175 w 4323"/>
                <a:gd name="T3" fmla="*/ 3663 h 3663"/>
                <a:gd name="T4" fmla="*/ 4323 w 4323"/>
                <a:gd name="T5" fmla="*/ 1666 h 3663"/>
                <a:gd name="T6" fmla="*/ 0 w 4323"/>
                <a:gd name="T7" fmla="*/ 0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3663">
                  <a:moveTo>
                    <a:pt x="0" y="0"/>
                  </a:moveTo>
                  <a:lnTo>
                    <a:pt x="2175" y="3663"/>
                  </a:lnTo>
                  <a:lnTo>
                    <a:pt x="4323" y="1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276"/>
            <p:cNvSpPr>
              <a:spLocks/>
            </p:cNvSpPr>
            <p:nvPr/>
          </p:nvSpPr>
          <p:spPr bwMode="auto">
            <a:xfrm>
              <a:off x="6096002" y="3196410"/>
              <a:ext cx="821594" cy="882152"/>
            </a:xfrm>
            <a:custGeom>
              <a:avLst/>
              <a:gdLst>
                <a:gd name="T0" fmla="*/ 209 w 2585"/>
                <a:gd name="T1" fmla="*/ 2775 h 2775"/>
                <a:gd name="T2" fmla="*/ 2585 w 2585"/>
                <a:gd name="T3" fmla="*/ 1429 h 2775"/>
                <a:gd name="T4" fmla="*/ 0 w 2585"/>
                <a:gd name="T5" fmla="*/ 0 h 2775"/>
                <a:gd name="T6" fmla="*/ 209 w 2585"/>
                <a:gd name="T7" fmla="*/ 277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5" h="2775">
                  <a:moveTo>
                    <a:pt x="209" y="2775"/>
                  </a:moveTo>
                  <a:lnTo>
                    <a:pt x="2585" y="1429"/>
                  </a:lnTo>
                  <a:lnTo>
                    <a:pt x="0" y="0"/>
                  </a:lnTo>
                  <a:lnTo>
                    <a:pt x="209" y="277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277"/>
            <p:cNvSpPr>
              <a:spLocks/>
            </p:cNvSpPr>
            <p:nvPr/>
          </p:nvSpPr>
          <p:spPr bwMode="auto">
            <a:xfrm>
              <a:off x="6162746" y="3650996"/>
              <a:ext cx="810469" cy="1492505"/>
            </a:xfrm>
            <a:custGeom>
              <a:avLst/>
              <a:gdLst>
                <a:gd name="T0" fmla="*/ 2376 w 2547"/>
                <a:gd name="T1" fmla="*/ 0 h 4694"/>
                <a:gd name="T2" fmla="*/ 0 w 2547"/>
                <a:gd name="T3" fmla="*/ 1346 h 4694"/>
                <a:gd name="T4" fmla="*/ 560 w 2547"/>
                <a:gd name="T5" fmla="*/ 4694 h 4694"/>
                <a:gd name="T6" fmla="*/ 2547 w 2547"/>
                <a:gd name="T7" fmla="*/ 2266 h 4694"/>
                <a:gd name="T8" fmla="*/ 2376 w 2547"/>
                <a:gd name="T9" fmla="*/ 0 h 4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7" h="4694">
                  <a:moveTo>
                    <a:pt x="2376" y="0"/>
                  </a:moveTo>
                  <a:lnTo>
                    <a:pt x="0" y="1346"/>
                  </a:lnTo>
                  <a:lnTo>
                    <a:pt x="560" y="4694"/>
                  </a:lnTo>
                  <a:lnTo>
                    <a:pt x="2547" y="2266"/>
                  </a:lnTo>
                  <a:lnTo>
                    <a:pt x="2376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278"/>
            <p:cNvSpPr>
              <a:spLocks/>
            </p:cNvSpPr>
            <p:nvPr/>
          </p:nvSpPr>
          <p:spPr bwMode="auto">
            <a:xfrm>
              <a:off x="5080532" y="3196410"/>
              <a:ext cx="1082216" cy="1076066"/>
            </a:xfrm>
            <a:custGeom>
              <a:avLst/>
              <a:gdLst>
                <a:gd name="T0" fmla="*/ 3406 w 3406"/>
                <a:gd name="T1" fmla="*/ 2775 h 3382"/>
                <a:gd name="T2" fmla="*/ 3197 w 3406"/>
                <a:gd name="T3" fmla="*/ 0 h 3382"/>
                <a:gd name="T4" fmla="*/ 0 w 3406"/>
                <a:gd name="T5" fmla="*/ 3382 h 3382"/>
                <a:gd name="T6" fmla="*/ 3406 w 3406"/>
                <a:gd name="T7" fmla="*/ 2775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6" h="3382">
                  <a:moveTo>
                    <a:pt x="3406" y="2775"/>
                  </a:moveTo>
                  <a:lnTo>
                    <a:pt x="3197" y="0"/>
                  </a:lnTo>
                  <a:lnTo>
                    <a:pt x="0" y="3382"/>
                  </a:lnTo>
                  <a:lnTo>
                    <a:pt x="3406" y="27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279"/>
            <p:cNvSpPr>
              <a:spLocks/>
            </p:cNvSpPr>
            <p:nvPr/>
          </p:nvSpPr>
          <p:spPr bwMode="auto">
            <a:xfrm>
              <a:off x="6096002" y="2485920"/>
              <a:ext cx="1547838" cy="1165076"/>
            </a:xfrm>
            <a:custGeom>
              <a:avLst/>
              <a:gdLst>
                <a:gd name="T0" fmla="*/ 0 w 4868"/>
                <a:gd name="T1" fmla="*/ 2238 h 3667"/>
                <a:gd name="T2" fmla="*/ 2585 w 4868"/>
                <a:gd name="T3" fmla="*/ 3667 h 3667"/>
                <a:gd name="T4" fmla="*/ 4868 w 4868"/>
                <a:gd name="T5" fmla="*/ 1862 h 3667"/>
                <a:gd name="T6" fmla="*/ 1362 w 4868"/>
                <a:gd name="T7" fmla="*/ 0 h 3667"/>
                <a:gd name="T8" fmla="*/ 0 w 4868"/>
                <a:gd name="T9" fmla="*/ 2238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8" h="3667">
                  <a:moveTo>
                    <a:pt x="0" y="2238"/>
                  </a:moveTo>
                  <a:lnTo>
                    <a:pt x="2585" y="3667"/>
                  </a:lnTo>
                  <a:lnTo>
                    <a:pt x="4868" y="1862"/>
                  </a:lnTo>
                  <a:lnTo>
                    <a:pt x="1362" y="0"/>
                  </a:lnTo>
                  <a:lnTo>
                    <a:pt x="0" y="223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280"/>
            <p:cNvSpPr>
              <a:spLocks/>
            </p:cNvSpPr>
            <p:nvPr/>
          </p:nvSpPr>
          <p:spPr bwMode="auto">
            <a:xfrm>
              <a:off x="4934329" y="4272475"/>
              <a:ext cx="1406403" cy="871025"/>
            </a:xfrm>
            <a:custGeom>
              <a:avLst/>
              <a:gdLst>
                <a:gd name="T0" fmla="*/ 460 w 4426"/>
                <a:gd name="T1" fmla="*/ 0 h 2741"/>
                <a:gd name="T2" fmla="*/ 0 w 4426"/>
                <a:gd name="T3" fmla="*/ 2741 h 2741"/>
                <a:gd name="T4" fmla="*/ 4426 w 4426"/>
                <a:gd name="T5" fmla="*/ 2741 h 2741"/>
                <a:gd name="T6" fmla="*/ 460 w 4426"/>
                <a:gd name="T7" fmla="*/ 0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6" h="2741">
                  <a:moveTo>
                    <a:pt x="460" y="0"/>
                  </a:moveTo>
                  <a:lnTo>
                    <a:pt x="0" y="2741"/>
                  </a:lnTo>
                  <a:lnTo>
                    <a:pt x="4426" y="27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281"/>
            <p:cNvSpPr>
              <a:spLocks/>
            </p:cNvSpPr>
            <p:nvPr/>
          </p:nvSpPr>
          <p:spPr bwMode="auto">
            <a:xfrm>
              <a:off x="4141340" y="4272475"/>
              <a:ext cx="939192" cy="871025"/>
            </a:xfrm>
            <a:custGeom>
              <a:avLst/>
              <a:gdLst>
                <a:gd name="T0" fmla="*/ 2494 w 2954"/>
                <a:gd name="T1" fmla="*/ 2741 h 2741"/>
                <a:gd name="T2" fmla="*/ 2954 w 2954"/>
                <a:gd name="T3" fmla="*/ 0 h 2741"/>
                <a:gd name="T4" fmla="*/ 0 w 2954"/>
                <a:gd name="T5" fmla="*/ 2741 h 2741"/>
                <a:gd name="T6" fmla="*/ 2494 w 2954"/>
                <a:gd name="T7" fmla="*/ 2741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4" h="2741">
                  <a:moveTo>
                    <a:pt x="2494" y="2741"/>
                  </a:moveTo>
                  <a:lnTo>
                    <a:pt x="2954" y="0"/>
                  </a:lnTo>
                  <a:lnTo>
                    <a:pt x="0" y="2741"/>
                  </a:lnTo>
                  <a:lnTo>
                    <a:pt x="2494" y="274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282"/>
            <p:cNvSpPr>
              <a:spLocks/>
            </p:cNvSpPr>
            <p:nvPr/>
          </p:nvSpPr>
          <p:spPr bwMode="auto">
            <a:xfrm>
              <a:off x="5080532" y="4078560"/>
              <a:ext cx="1260201" cy="1064940"/>
            </a:xfrm>
            <a:custGeom>
              <a:avLst/>
              <a:gdLst>
                <a:gd name="T0" fmla="*/ 3406 w 3966"/>
                <a:gd name="T1" fmla="*/ 0 h 3348"/>
                <a:gd name="T2" fmla="*/ 0 w 3966"/>
                <a:gd name="T3" fmla="*/ 607 h 3348"/>
                <a:gd name="T4" fmla="*/ 3966 w 3966"/>
                <a:gd name="T5" fmla="*/ 3348 h 3348"/>
                <a:gd name="T6" fmla="*/ 3406 w 3966"/>
                <a:gd name="T7" fmla="*/ 0 h 3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6" h="3348">
                  <a:moveTo>
                    <a:pt x="3406" y="0"/>
                  </a:moveTo>
                  <a:lnTo>
                    <a:pt x="0" y="607"/>
                  </a:lnTo>
                  <a:lnTo>
                    <a:pt x="3966" y="3348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283"/>
            <p:cNvSpPr>
              <a:spLocks/>
            </p:cNvSpPr>
            <p:nvPr/>
          </p:nvSpPr>
          <p:spPr bwMode="auto">
            <a:xfrm>
              <a:off x="4427388" y="3196410"/>
              <a:ext cx="1668614" cy="1076066"/>
            </a:xfrm>
            <a:custGeom>
              <a:avLst/>
              <a:gdLst>
                <a:gd name="T0" fmla="*/ 2057 w 5254"/>
                <a:gd name="T1" fmla="*/ 3382 h 3382"/>
                <a:gd name="T2" fmla="*/ 5254 w 5254"/>
                <a:gd name="T3" fmla="*/ 0 h 3382"/>
                <a:gd name="T4" fmla="*/ 0 w 5254"/>
                <a:gd name="T5" fmla="*/ 491 h 3382"/>
                <a:gd name="T6" fmla="*/ 2057 w 5254"/>
                <a:gd name="T7" fmla="*/ 3382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54" h="3382">
                  <a:moveTo>
                    <a:pt x="2057" y="3382"/>
                  </a:moveTo>
                  <a:lnTo>
                    <a:pt x="5254" y="0"/>
                  </a:lnTo>
                  <a:lnTo>
                    <a:pt x="0" y="491"/>
                  </a:lnTo>
                  <a:lnTo>
                    <a:pt x="2057" y="3382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284"/>
            <p:cNvSpPr>
              <a:spLocks/>
            </p:cNvSpPr>
            <p:nvPr/>
          </p:nvSpPr>
          <p:spPr bwMode="auto">
            <a:xfrm>
              <a:off x="6917596" y="3077199"/>
              <a:ext cx="726245" cy="696184"/>
            </a:xfrm>
            <a:custGeom>
              <a:avLst/>
              <a:gdLst>
                <a:gd name="T0" fmla="*/ 2203 w 2283"/>
                <a:gd name="T1" fmla="*/ 2189 h 2189"/>
                <a:gd name="T2" fmla="*/ 2283 w 2283"/>
                <a:gd name="T3" fmla="*/ 0 h 2189"/>
                <a:gd name="T4" fmla="*/ 0 w 2283"/>
                <a:gd name="T5" fmla="*/ 1805 h 2189"/>
                <a:gd name="T6" fmla="*/ 2203 w 2283"/>
                <a:gd name="T7" fmla="*/ 2189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3" h="2189">
                  <a:moveTo>
                    <a:pt x="2203" y="2189"/>
                  </a:moveTo>
                  <a:lnTo>
                    <a:pt x="2283" y="0"/>
                  </a:lnTo>
                  <a:lnTo>
                    <a:pt x="0" y="1805"/>
                  </a:lnTo>
                  <a:lnTo>
                    <a:pt x="2203" y="218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285"/>
            <p:cNvSpPr>
              <a:spLocks/>
            </p:cNvSpPr>
            <p:nvPr/>
          </p:nvSpPr>
          <p:spPr bwMode="auto">
            <a:xfrm>
              <a:off x="7618413" y="3773384"/>
              <a:ext cx="1522411" cy="840826"/>
            </a:xfrm>
            <a:custGeom>
              <a:avLst/>
              <a:gdLst>
                <a:gd name="T0" fmla="*/ 0 w 4789"/>
                <a:gd name="T1" fmla="*/ 0 h 2646"/>
                <a:gd name="T2" fmla="*/ 878 w 4789"/>
                <a:gd name="T3" fmla="*/ 2646 h 2646"/>
                <a:gd name="T4" fmla="*/ 4789 w 4789"/>
                <a:gd name="T5" fmla="*/ 1815 h 2646"/>
                <a:gd name="T6" fmla="*/ 0 w 4789"/>
                <a:gd name="T7" fmla="*/ 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2646">
                  <a:moveTo>
                    <a:pt x="0" y="0"/>
                  </a:moveTo>
                  <a:lnTo>
                    <a:pt x="878" y="2646"/>
                  </a:lnTo>
                  <a:lnTo>
                    <a:pt x="4789" y="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286"/>
            <p:cNvSpPr>
              <a:spLocks/>
            </p:cNvSpPr>
            <p:nvPr/>
          </p:nvSpPr>
          <p:spPr bwMode="auto">
            <a:xfrm>
              <a:off x="7618413" y="2597182"/>
              <a:ext cx="1017060" cy="1176202"/>
            </a:xfrm>
            <a:custGeom>
              <a:avLst/>
              <a:gdLst>
                <a:gd name="T0" fmla="*/ 80 w 3198"/>
                <a:gd name="T1" fmla="*/ 1512 h 3701"/>
                <a:gd name="T2" fmla="*/ 0 w 3198"/>
                <a:gd name="T3" fmla="*/ 3701 h 3701"/>
                <a:gd name="T4" fmla="*/ 3198 w 3198"/>
                <a:gd name="T5" fmla="*/ 2372 h 3701"/>
                <a:gd name="T6" fmla="*/ 1766 w 3198"/>
                <a:gd name="T7" fmla="*/ 0 h 3701"/>
                <a:gd name="T8" fmla="*/ 80 w 3198"/>
                <a:gd name="T9" fmla="*/ 1512 h 3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8" h="3701">
                  <a:moveTo>
                    <a:pt x="80" y="1512"/>
                  </a:moveTo>
                  <a:lnTo>
                    <a:pt x="0" y="3701"/>
                  </a:lnTo>
                  <a:lnTo>
                    <a:pt x="3198" y="2372"/>
                  </a:lnTo>
                  <a:lnTo>
                    <a:pt x="1766" y="0"/>
                  </a:lnTo>
                  <a:lnTo>
                    <a:pt x="80" y="1512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287"/>
            <p:cNvSpPr>
              <a:spLocks/>
            </p:cNvSpPr>
            <p:nvPr/>
          </p:nvSpPr>
          <p:spPr bwMode="auto">
            <a:xfrm>
              <a:off x="6973216" y="4371021"/>
              <a:ext cx="924889" cy="772479"/>
            </a:xfrm>
            <a:custGeom>
              <a:avLst/>
              <a:gdLst>
                <a:gd name="T0" fmla="*/ 2910 w 2910"/>
                <a:gd name="T1" fmla="*/ 764 h 2428"/>
                <a:gd name="T2" fmla="*/ 0 w 2910"/>
                <a:gd name="T3" fmla="*/ 0 h 2428"/>
                <a:gd name="T4" fmla="*/ 484 w 2910"/>
                <a:gd name="T5" fmla="*/ 2428 h 2428"/>
                <a:gd name="T6" fmla="*/ 2416 w 2910"/>
                <a:gd name="T7" fmla="*/ 2428 h 2428"/>
                <a:gd name="T8" fmla="*/ 2910 w 2910"/>
                <a:gd name="T9" fmla="*/ 764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0" h="2428">
                  <a:moveTo>
                    <a:pt x="2910" y="764"/>
                  </a:moveTo>
                  <a:lnTo>
                    <a:pt x="0" y="0"/>
                  </a:lnTo>
                  <a:lnTo>
                    <a:pt x="484" y="2428"/>
                  </a:lnTo>
                  <a:lnTo>
                    <a:pt x="2416" y="2428"/>
                  </a:lnTo>
                  <a:lnTo>
                    <a:pt x="2910" y="76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288"/>
            <p:cNvSpPr>
              <a:spLocks/>
            </p:cNvSpPr>
            <p:nvPr/>
          </p:nvSpPr>
          <p:spPr bwMode="auto">
            <a:xfrm>
              <a:off x="6917596" y="3650996"/>
              <a:ext cx="980510" cy="963214"/>
            </a:xfrm>
            <a:custGeom>
              <a:avLst/>
              <a:gdLst>
                <a:gd name="T0" fmla="*/ 171 w 3081"/>
                <a:gd name="T1" fmla="*/ 2266 h 3030"/>
                <a:gd name="T2" fmla="*/ 3081 w 3081"/>
                <a:gd name="T3" fmla="*/ 3030 h 3030"/>
                <a:gd name="T4" fmla="*/ 2203 w 3081"/>
                <a:gd name="T5" fmla="*/ 384 h 3030"/>
                <a:gd name="T6" fmla="*/ 0 w 3081"/>
                <a:gd name="T7" fmla="*/ 0 h 3030"/>
                <a:gd name="T8" fmla="*/ 171 w 3081"/>
                <a:gd name="T9" fmla="*/ 226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1" h="3030">
                  <a:moveTo>
                    <a:pt x="171" y="2266"/>
                  </a:moveTo>
                  <a:lnTo>
                    <a:pt x="3081" y="3030"/>
                  </a:lnTo>
                  <a:lnTo>
                    <a:pt x="2203" y="384"/>
                  </a:lnTo>
                  <a:lnTo>
                    <a:pt x="0" y="0"/>
                  </a:lnTo>
                  <a:lnTo>
                    <a:pt x="171" y="2266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289"/>
            <p:cNvSpPr>
              <a:spLocks/>
            </p:cNvSpPr>
            <p:nvPr/>
          </p:nvSpPr>
          <p:spPr bwMode="auto">
            <a:xfrm>
              <a:off x="7740778" y="4350359"/>
              <a:ext cx="1400047" cy="793142"/>
            </a:xfrm>
            <a:custGeom>
              <a:avLst/>
              <a:gdLst>
                <a:gd name="T0" fmla="*/ 494 w 4405"/>
                <a:gd name="T1" fmla="*/ 831 h 2495"/>
                <a:gd name="T2" fmla="*/ 0 w 4405"/>
                <a:gd name="T3" fmla="*/ 2495 h 2495"/>
                <a:gd name="T4" fmla="*/ 2202 w 4405"/>
                <a:gd name="T5" fmla="*/ 2495 h 2495"/>
                <a:gd name="T6" fmla="*/ 4405 w 4405"/>
                <a:gd name="T7" fmla="*/ 0 h 2495"/>
                <a:gd name="T8" fmla="*/ 494 w 4405"/>
                <a:gd name="T9" fmla="*/ 831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5" h="2495">
                  <a:moveTo>
                    <a:pt x="494" y="831"/>
                  </a:moveTo>
                  <a:lnTo>
                    <a:pt x="0" y="2495"/>
                  </a:lnTo>
                  <a:lnTo>
                    <a:pt x="2202" y="2495"/>
                  </a:lnTo>
                  <a:lnTo>
                    <a:pt x="4405" y="0"/>
                  </a:lnTo>
                  <a:lnTo>
                    <a:pt x="494" y="83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290"/>
            <p:cNvSpPr>
              <a:spLocks/>
            </p:cNvSpPr>
            <p:nvPr/>
          </p:nvSpPr>
          <p:spPr bwMode="auto">
            <a:xfrm>
              <a:off x="6340732" y="4371021"/>
              <a:ext cx="785043" cy="772479"/>
            </a:xfrm>
            <a:custGeom>
              <a:avLst/>
              <a:gdLst>
                <a:gd name="T0" fmla="*/ 2471 w 2471"/>
                <a:gd name="T1" fmla="*/ 2428 h 2428"/>
                <a:gd name="T2" fmla="*/ 1987 w 2471"/>
                <a:gd name="T3" fmla="*/ 0 h 2428"/>
                <a:gd name="T4" fmla="*/ 0 w 2471"/>
                <a:gd name="T5" fmla="*/ 2428 h 2428"/>
                <a:gd name="T6" fmla="*/ 2471 w 2471"/>
                <a:gd name="T7" fmla="*/ 2428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1" h="2428">
                  <a:moveTo>
                    <a:pt x="2471" y="2428"/>
                  </a:moveTo>
                  <a:lnTo>
                    <a:pt x="1987" y="0"/>
                  </a:lnTo>
                  <a:lnTo>
                    <a:pt x="0" y="2428"/>
                  </a:lnTo>
                  <a:lnTo>
                    <a:pt x="2471" y="2428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291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2203 w 2203"/>
                <a:gd name="T1" fmla="*/ 2495 h 2495"/>
                <a:gd name="T2" fmla="*/ 2203 w 2203"/>
                <a:gd name="T3" fmla="*/ 0 h 2495"/>
                <a:gd name="T4" fmla="*/ 0 w 2203"/>
                <a:gd name="T5" fmla="*/ 2495 h 2495"/>
                <a:gd name="T6" fmla="*/ 2203 w 2203"/>
                <a:gd name="T7" fmla="*/ 2495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3" h="2495">
                  <a:moveTo>
                    <a:pt x="2203" y="2495"/>
                  </a:moveTo>
                  <a:lnTo>
                    <a:pt x="2203" y="0"/>
                  </a:lnTo>
                  <a:lnTo>
                    <a:pt x="0" y="2495"/>
                  </a:lnTo>
                  <a:lnTo>
                    <a:pt x="2203" y="249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292"/>
            <p:cNvSpPr>
              <a:spLocks/>
            </p:cNvSpPr>
            <p:nvPr/>
          </p:nvSpPr>
          <p:spPr bwMode="auto">
            <a:xfrm>
              <a:off x="7618413" y="3350587"/>
              <a:ext cx="1522411" cy="999772"/>
            </a:xfrm>
            <a:custGeom>
              <a:avLst/>
              <a:gdLst>
                <a:gd name="T0" fmla="*/ 0 w 4789"/>
                <a:gd name="T1" fmla="*/ 1329 h 3144"/>
                <a:gd name="T2" fmla="*/ 4789 w 4789"/>
                <a:gd name="T3" fmla="*/ 3144 h 3144"/>
                <a:gd name="T4" fmla="*/ 3198 w 4789"/>
                <a:gd name="T5" fmla="*/ 0 h 3144"/>
                <a:gd name="T6" fmla="*/ 0 w 4789"/>
                <a:gd name="T7" fmla="*/ 1329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3144">
                  <a:moveTo>
                    <a:pt x="0" y="1329"/>
                  </a:moveTo>
                  <a:lnTo>
                    <a:pt x="4789" y="3144"/>
                  </a:lnTo>
                  <a:lnTo>
                    <a:pt x="3198" y="0"/>
                  </a:lnTo>
                  <a:lnTo>
                    <a:pt x="0" y="132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293"/>
            <p:cNvSpPr>
              <a:spLocks/>
            </p:cNvSpPr>
            <p:nvPr/>
          </p:nvSpPr>
          <p:spPr bwMode="auto">
            <a:xfrm>
              <a:off x="8622758" y="2551088"/>
              <a:ext cx="521242" cy="1799271"/>
            </a:xfrm>
            <a:custGeom>
              <a:avLst/>
              <a:gdLst>
                <a:gd name="T0" fmla="*/ 0 w 1591"/>
                <a:gd name="T1" fmla="*/ 2517 h 5661"/>
                <a:gd name="T2" fmla="*/ 1591 w 1591"/>
                <a:gd name="T3" fmla="*/ 5661 h 5661"/>
                <a:gd name="T4" fmla="*/ 1591 w 1591"/>
                <a:gd name="T5" fmla="*/ 0 h 5661"/>
                <a:gd name="T6" fmla="*/ 0 w 1591"/>
                <a:gd name="T7" fmla="*/ 2517 h 5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1" h="5661">
                  <a:moveTo>
                    <a:pt x="0" y="2517"/>
                  </a:moveTo>
                  <a:lnTo>
                    <a:pt x="1591" y="5661"/>
                  </a:lnTo>
                  <a:lnTo>
                    <a:pt x="1591" y="0"/>
                  </a:lnTo>
                  <a:lnTo>
                    <a:pt x="0" y="251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294"/>
            <p:cNvSpPr>
              <a:spLocks/>
            </p:cNvSpPr>
            <p:nvPr/>
          </p:nvSpPr>
          <p:spPr bwMode="auto">
            <a:xfrm>
              <a:off x="4398783" y="2339689"/>
              <a:ext cx="1697218" cy="856721"/>
            </a:xfrm>
            <a:custGeom>
              <a:avLst/>
              <a:gdLst>
                <a:gd name="T0" fmla="*/ 5342 w 5342"/>
                <a:gd name="T1" fmla="*/ 2698 h 2698"/>
                <a:gd name="T2" fmla="*/ 3603 w 5342"/>
                <a:gd name="T3" fmla="*/ 0 h 2698"/>
                <a:gd name="T4" fmla="*/ 0 w 5342"/>
                <a:gd name="T5" fmla="*/ 1092 h 2698"/>
                <a:gd name="T6" fmla="*/ 5342 w 5342"/>
                <a:gd name="T7" fmla="*/ 2698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698">
                  <a:moveTo>
                    <a:pt x="5342" y="2698"/>
                  </a:moveTo>
                  <a:lnTo>
                    <a:pt x="3603" y="0"/>
                  </a:lnTo>
                  <a:lnTo>
                    <a:pt x="0" y="1092"/>
                  </a:lnTo>
                  <a:lnTo>
                    <a:pt x="5342" y="2698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295"/>
            <p:cNvSpPr>
              <a:spLocks/>
            </p:cNvSpPr>
            <p:nvPr/>
          </p:nvSpPr>
          <p:spPr bwMode="auto">
            <a:xfrm>
              <a:off x="6529842" y="1850135"/>
              <a:ext cx="1113999" cy="1227065"/>
            </a:xfrm>
            <a:custGeom>
              <a:avLst/>
              <a:gdLst>
                <a:gd name="T0" fmla="*/ 0 w 3506"/>
                <a:gd name="T1" fmla="*/ 1997 h 3859"/>
                <a:gd name="T2" fmla="*/ 3506 w 3506"/>
                <a:gd name="T3" fmla="*/ 3859 h 3859"/>
                <a:gd name="T4" fmla="*/ 2148 w 3506"/>
                <a:gd name="T5" fmla="*/ 0 h 3859"/>
                <a:gd name="T6" fmla="*/ 0 w 3506"/>
                <a:gd name="T7" fmla="*/ 1997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06" h="3859">
                  <a:moveTo>
                    <a:pt x="0" y="1997"/>
                  </a:moveTo>
                  <a:lnTo>
                    <a:pt x="3506" y="3859"/>
                  </a:lnTo>
                  <a:lnTo>
                    <a:pt x="2148" y="0"/>
                  </a:lnTo>
                  <a:lnTo>
                    <a:pt x="0" y="1997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296"/>
            <p:cNvSpPr>
              <a:spLocks/>
            </p:cNvSpPr>
            <p:nvPr/>
          </p:nvSpPr>
          <p:spPr bwMode="auto">
            <a:xfrm>
              <a:off x="3070249" y="1"/>
              <a:ext cx="1250666" cy="537238"/>
            </a:xfrm>
            <a:custGeom>
              <a:avLst/>
              <a:gdLst>
                <a:gd name="T0" fmla="*/ 3136 w 3932"/>
                <a:gd name="T1" fmla="*/ 1691 h 1691"/>
                <a:gd name="T2" fmla="*/ 3932 w 3932"/>
                <a:gd name="T3" fmla="*/ 0 h 1691"/>
                <a:gd name="T4" fmla="*/ 0 w 3932"/>
                <a:gd name="T5" fmla="*/ 0 h 1691"/>
                <a:gd name="T6" fmla="*/ 3136 w 3932"/>
                <a:gd name="T7" fmla="*/ 1691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2" h="1691">
                  <a:moveTo>
                    <a:pt x="3136" y="1691"/>
                  </a:moveTo>
                  <a:lnTo>
                    <a:pt x="3932" y="0"/>
                  </a:lnTo>
                  <a:lnTo>
                    <a:pt x="0" y="0"/>
                  </a:lnTo>
                  <a:lnTo>
                    <a:pt x="3136" y="1691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297"/>
            <p:cNvSpPr>
              <a:spLocks/>
            </p:cNvSpPr>
            <p:nvPr/>
          </p:nvSpPr>
          <p:spPr bwMode="auto">
            <a:xfrm>
              <a:off x="1821173" y="1"/>
              <a:ext cx="1268146" cy="985466"/>
            </a:xfrm>
            <a:custGeom>
              <a:avLst/>
              <a:gdLst>
                <a:gd name="T0" fmla="*/ 3987 w 3988"/>
                <a:gd name="T1" fmla="*/ 3100 h 3100"/>
                <a:gd name="T2" fmla="*/ 3988 w 3988"/>
                <a:gd name="T3" fmla="*/ 3099 h 3100"/>
                <a:gd name="T4" fmla="*/ 3931 w 3988"/>
                <a:gd name="T5" fmla="*/ 0 h 3100"/>
                <a:gd name="T6" fmla="*/ 0 w 3988"/>
                <a:gd name="T7" fmla="*/ 0 h 3100"/>
                <a:gd name="T8" fmla="*/ 966 w 3988"/>
                <a:gd name="T9" fmla="*/ 989 h 3100"/>
                <a:gd name="T10" fmla="*/ 3987 w 3988"/>
                <a:gd name="T11" fmla="*/ 3100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8" h="3100">
                  <a:moveTo>
                    <a:pt x="3987" y="3100"/>
                  </a:moveTo>
                  <a:lnTo>
                    <a:pt x="3988" y="3099"/>
                  </a:lnTo>
                  <a:lnTo>
                    <a:pt x="3931" y="0"/>
                  </a:lnTo>
                  <a:lnTo>
                    <a:pt x="0" y="0"/>
                  </a:lnTo>
                  <a:lnTo>
                    <a:pt x="966" y="989"/>
                  </a:lnTo>
                  <a:lnTo>
                    <a:pt x="3987" y="310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298"/>
            <p:cNvSpPr>
              <a:spLocks/>
            </p:cNvSpPr>
            <p:nvPr/>
          </p:nvSpPr>
          <p:spPr bwMode="auto">
            <a:xfrm>
              <a:off x="3087730" y="985467"/>
              <a:ext cx="1052021" cy="1058582"/>
            </a:xfrm>
            <a:custGeom>
              <a:avLst/>
              <a:gdLst>
                <a:gd name="T0" fmla="*/ 1 w 3310"/>
                <a:gd name="T1" fmla="*/ 0 h 3331"/>
                <a:gd name="T2" fmla="*/ 0 w 3310"/>
                <a:gd name="T3" fmla="*/ 1 h 3331"/>
                <a:gd name="T4" fmla="*/ 1114 w 3310"/>
                <a:gd name="T5" fmla="*/ 3331 h 3331"/>
                <a:gd name="T6" fmla="*/ 3310 w 3310"/>
                <a:gd name="T7" fmla="*/ 930 h 3331"/>
                <a:gd name="T8" fmla="*/ 1 w 3310"/>
                <a:gd name="T9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0" h="3331">
                  <a:moveTo>
                    <a:pt x="1" y="0"/>
                  </a:moveTo>
                  <a:lnTo>
                    <a:pt x="0" y="1"/>
                  </a:lnTo>
                  <a:lnTo>
                    <a:pt x="1114" y="3331"/>
                  </a:lnTo>
                  <a:lnTo>
                    <a:pt x="3310" y="9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299"/>
            <p:cNvSpPr>
              <a:spLocks/>
            </p:cNvSpPr>
            <p:nvPr/>
          </p:nvSpPr>
          <p:spPr bwMode="auto">
            <a:xfrm>
              <a:off x="1625707" y="314714"/>
              <a:ext cx="1462023" cy="1325611"/>
            </a:xfrm>
            <a:custGeom>
              <a:avLst/>
              <a:gdLst>
                <a:gd name="T0" fmla="*/ 2901 w 4603"/>
                <a:gd name="T1" fmla="*/ 2846 h 4171"/>
                <a:gd name="T2" fmla="*/ 4603 w 4603"/>
                <a:gd name="T3" fmla="*/ 2111 h 4171"/>
                <a:gd name="T4" fmla="*/ 1582 w 4603"/>
                <a:gd name="T5" fmla="*/ 0 h 4171"/>
                <a:gd name="T6" fmla="*/ 0 w 4603"/>
                <a:gd name="T7" fmla="*/ 1381 h 4171"/>
                <a:gd name="T8" fmla="*/ 1336 w 4603"/>
                <a:gd name="T9" fmla="*/ 4171 h 4171"/>
                <a:gd name="T10" fmla="*/ 2901 w 4603"/>
                <a:gd name="T11" fmla="*/ 2846 h 4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3" h="4171">
                  <a:moveTo>
                    <a:pt x="2901" y="2846"/>
                  </a:moveTo>
                  <a:lnTo>
                    <a:pt x="4603" y="2111"/>
                  </a:lnTo>
                  <a:lnTo>
                    <a:pt x="1582" y="0"/>
                  </a:lnTo>
                  <a:lnTo>
                    <a:pt x="0" y="1381"/>
                  </a:lnTo>
                  <a:lnTo>
                    <a:pt x="1336" y="4171"/>
                  </a:lnTo>
                  <a:lnTo>
                    <a:pt x="2901" y="284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300"/>
            <p:cNvSpPr>
              <a:spLocks/>
            </p:cNvSpPr>
            <p:nvPr/>
          </p:nvSpPr>
          <p:spPr bwMode="auto">
            <a:xfrm>
              <a:off x="2050011" y="985467"/>
              <a:ext cx="1392100" cy="1058582"/>
            </a:xfrm>
            <a:custGeom>
              <a:avLst/>
              <a:gdLst>
                <a:gd name="T0" fmla="*/ 3267 w 4381"/>
                <a:gd name="T1" fmla="*/ 0 h 3330"/>
                <a:gd name="T2" fmla="*/ 1565 w 4381"/>
                <a:gd name="T3" fmla="*/ 735 h 3330"/>
                <a:gd name="T4" fmla="*/ 0 w 4381"/>
                <a:gd name="T5" fmla="*/ 2060 h 3330"/>
                <a:gd name="T6" fmla="*/ 4381 w 4381"/>
                <a:gd name="T7" fmla="*/ 3330 h 3330"/>
                <a:gd name="T8" fmla="*/ 3267 w 4381"/>
                <a:gd name="T9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33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  <a:lnTo>
                    <a:pt x="4381" y="3330"/>
                  </a:lnTo>
                  <a:lnTo>
                    <a:pt x="3267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301"/>
            <p:cNvSpPr>
              <a:spLocks/>
            </p:cNvSpPr>
            <p:nvPr/>
          </p:nvSpPr>
          <p:spPr bwMode="auto">
            <a:xfrm>
              <a:off x="3070249" y="1"/>
              <a:ext cx="996401" cy="985466"/>
            </a:xfrm>
            <a:custGeom>
              <a:avLst/>
              <a:gdLst>
                <a:gd name="T0" fmla="*/ 0 w 3136"/>
                <a:gd name="T1" fmla="*/ 0 h 3099"/>
                <a:gd name="T2" fmla="*/ 57 w 3136"/>
                <a:gd name="T3" fmla="*/ 3099 h 3099"/>
                <a:gd name="T4" fmla="*/ 3136 w 3136"/>
                <a:gd name="T5" fmla="*/ 1691 h 3099"/>
                <a:gd name="T6" fmla="*/ 0 w 3136"/>
                <a:gd name="T7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3099">
                  <a:moveTo>
                    <a:pt x="0" y="0"/>
                  </a:moveTo>
                  <a:lnTo>
                    <a:pt x="57" y="3099"/>
                  </a:lnTo>
                  <a:lnTo>
                    <a:pt x="3136" y="1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302"/>
            <p:cNvSpPr>
              <a:spLocks/>
            </p:cNvSpPr>
            <p:nvPr/>
          </p:nvSpPr>
          <p:spPr bwMode="auto">
            <a:xfrm>
              <a:off x="3089319" y="537239"/>
              <a:ext cx="1825940" cy="743868"/>
            </a:xfrm>
            <a:custGeom>
              <a:avLst/>
              <a:gdLst>
                <a:gd name="T0" fmla="*/ 3079 w 5745"/>
                <a:gd name="T1" fmla="*/ 0 h 2338"/>
                <a:gd name="T2" fmla="*/ 0 w 5745"/>
                <a:gd name="T3" fmla="*/ 1408 h 2338"/>
                <a:gd name="T4" fmla="*/ 3309 w 5745"/>
                <a:gd name="T5" fmla="*/ 2338 h 2338"/>
                <a:gd name="T6" fmla="*/ 5745 w 5745"/>
                <a:gd name="T7" fmla="*/ 979 h 2338"/>
                <a:gd name="T8" fmla="*/ 3079 w 5745"/>
                <a:gd name="T9" fmla="*/ 0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5" h="2338">
                  <a:moveTo>
                    <a:pt x="3079" y="0"/>
                  </a:moveTo>
                  <a:lnTo>
                    <a:pt x="0" y="1408"/>
                  </a:lnTo>
                  <a:lnTo>
                    <a:pt x="3309" y="2338"/>
                  </a:lnTo>
                  <a:lnTo>
                    <a:pt x="5745" y="97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303"/>
            <p:cNvSpPr>
              <a:spLocks/>
            </p:cNvSpPr>
            <p:nvPr/>
          </p:nvSpPr>
          <p:spPr bwMode="auto">
            <a:xfrm>
              <a:off x="3442111" y="1281107"/>
              <a:ext cx="1655900" cy="762942"/>
            </a:xfrm>
            <a:custGeom>
              <a:avLst/>
              <a:gdLst>
                <a:gd name="T0" fmla="*/ 2196 w 5210"/>
                <a:gd name="T1" fmla="*/ 0 h 2401"/>
                <a:gd name="T2" fmla="*/ 0 w 5210"/>
                <a:gd name="T3" fmla="*/ 2401 h 2401"/>
                <a:gd name="T4" fmla="*/ 5210 w 5210"/>
                <a:gd name="T5" fmla="*/ 1611 h 2401"/>
                <a:gd name="T6" fmla="*/ 2196 w 5210"/>
                <a:gd name="T7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401">
                  <a:moveTo>
                    <a:pt x="2196" y="0"/>
                  </a:moveTo>
                  <a:lnTo>
                    <a:pt x="0" y="2401"/>
                  </a:lnTo>
                  <a:lnTo>
                    <a:pt x="5210" y="1611"/>
                  </a:lnTo>
                  <a:lnTo>
                    <a:pt x="2196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4"/>
            <p:cNvSpPr>
              <a:spLocks/>
            </p:cNvSpPr>
            <p:nvPr/>
          </p:nvSpPr>
          <p:spPr bwMode="auto">
            <a:xfrm>
              <a:off x="3388080" y="2044049"/>
              <a:ext cx="1039308" cy="1308128"/>
            </a:xfrm>
            <a:custGeom>
              <a:avLst/>
              <a:gdLst>
                <a:gd name="T0" fmla="*/ 3178 w 3266"/>
                <a:gd name="T1" fmla="*/ 2019 h 4116"/>
                <a:gd name="T2" fmla="*/ 169 w 3266"/>
                <a:gd name="T3" fmla="*/ 0 h 4116"/>
                <a:gd name="T4" fmla="*/ 0 w 3266"/>
                <a:gd name="T5" fmla="*/ 3842 h 4116"/>
                <a:gd name="T6" fmla="*/ 3266 w 3266"/>
                <a:gd name="T7" fmla="*/ 4116 h 4116"/>
                <a:gd name="T8" fmla="*/ 3178 w 3266"/>
                <a:gd name="T9" fmla="*/ 2019 h 4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6" h="4116">
                  <a:moveTo>
                    <a:pt x="3178" y="2019"/>
                  </a:moveTo>
                  <a:lnTo>
                    <a:pt x="169" y="0"/>
                  </a:lnTo>
                  <a:lnTo>
                    <a:pt x="0" y="3842"/>
                  </a:lnTo>
                  <a:lnTo>
                    <a:pt x="3266" y="4116"/>
                  </a:lnTo>
                  <a:lnTo>
                    <a:pt x="3178" y="2019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305"/>
            <p:cNvSpPr>
              <a:spLocks/>
            </p:cNvSpPr>
            <p:nvPr/>
          </p:nvSpPr>
          <p:spPr bwMode="auto">
            <a:xfrm>
              <a:off x="3442111" y="1792914"/>
              <a:ext cx="1655900" cy="893278"/>
            </a:xfrm>
            <a:custGeom>
              <a:avLst/>
              <a:gdLst>
                <a:gd name="T0" fmla="*/ 0 w 5210"/>
                <a:gd name="T1" fmla="*/ 790 h 2809"/>
                <a:gd name="T2" fmla="*/ 3009 w 5210"/>
                <a:gd name="T3" fmla="*/ 2809 h 2809"/>
                <a:gd name="T4" fmla="*/ 5210 w 5210"/>
                <a:gd name="T5" fmla="*/ 0 h 2809"/>
                <a:gd name="T6" fmla="*/ 0 w 5210"/>
                <a:gd name="T7" fmla="*/ 790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809">
                  <a:moveTo>
                    <a:pt x="0" y="790"/>
                  </a:moveTo>
                  <a:lnTo>
                    <a:pt x="3009" y="2809"/>
                  </a:lnTo>
                  <a:lnTo>
                    <a:pt x="5210" y="0"/>
                  </a:lnTo>
                  <a:lnTo>
                    <a:pt x="0" y="79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306"/>
            <p:cNvSpPr>
              <a:spLocks/>
            </p:cNvSpPr>
            <p:nvPr/>
          </p:nvSpPr>
          <p:spPr bwMode="auto">
            <a:xfrm>
              <a:off x="780276" y="1"/>
              <a:ext cx="1347604" cy="952088"/>
            </a:xfrm>
            <a:custGeom>
              <a:avLst/>
              <a:gdLst>
                <a:gd name="T0" fmla="*/ 4241 w 4241"/>
                <a:gd name="T1" fmla="*/ 989 h 2994"/>
                <a:gd name="T2" fmla="*/ 3275 w 4241"/>
                <a:gd name="T3" fmla="*/ 0 h 2994"/>
                <a:gd name="T4" fmla="*/ 1995 w 4241"/>
                <a:gd name="T5" fmla="*/ 0 h 2994"/>
                <a:gd name="T6" fmla="*/ 0 w 4241"/>
                <a:gd name="T7" fmla="*/ 2994 h 2994"/>
                <a:gd name="T8" fmla="*/ 2659 w 4241"/>
                <a:gd name="T9" fmla="*/ 2370 h 2994"/>
                <a:gd name="T10" fmla="*/ 4241 w 4241"/>
                <a:gd name="T11" fmla="*/ 989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1" h="2994">
                  <a:moveTo>
                    <a:pt x="4241" y="989"/>
                  </a:moveTo>
                  <a:lnTo>
                    <a:pt x="3275" y="0"/>
                  </a:lnTo>
                  <a:lnTo>
                    <a:pt x="1995" y="0"/>
                  </a:lnTo>
                  <a:lnTo>
                    <a:pt x="0" y="2994"/>
                  </a:lnTo>
                  <a:lnTo>
                    <a:pt x="2659" y="2370"/>
                  </a:lnTo>
                  <a:lnTo>
                    <a:pt x="4241" y="989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307"/>
            <p:cNvSpPr>
              <a:spLocks/>
            </p:cNvSpPr>
            <p:nvPr/>
          </p:nvSpPr>
          <p:spPr bwMode="auto">
            <a:xfrm>
              <a:off x="0" y="1"/>
              <a:ext cx="780276" cy="952088"/>
            </a:xfrm>
            <a:custGeom>
              <a:avLst/>
              <a:gdLst>
                <a:gd name="T0" fmla="*/ 1101 w 2454"/>
                <a:gd name="T1" fmla="*/ 0 h 2994"/>
                <a:gd name="T2" fmla="*/ 0 w 2454"/>
                <a:gd name="T3" fmla="*/ 0 h 2994"/>
                <a:gd name="T4" fmla="*/ 0 w 2454"/>
                <a:gd name="T5" fmla="*/ 2045 h 2994"/>
                <a:gd name="T6" fmla="*/ 2454 w 2454"/>
                <a:gd name="T7" fmla="*/ 2994 h 2994"/>
                <a:gd name="T8" fmla="*/ 1101 w 2454"/>
                <a:gd name="T9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4" h="2994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  <a:lnTo>
                    <a:pt x="2454" y="299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308"/>
            <p:cNvSpPr>
              <a:spLocks/>
            </p:cNvSpPr>
            <p:nvPr/>
          </p:nvSpPr>
          <p:spPr bwMode="auto">
            <a:xfrm>
              <a:off x="349614" y="1"/>
              <a:ext cx="1064734" cy="952088"/>
            </a:xfrm>
            <a:custGeom>
              <a:avLst/>
              <a:gdLst>
                <a:gd name="T0" fmla="*/ 0 w 3348"/>
                <a:gd name="T1" fmla="*/ 0 h 2994"/>
                <a:gd name="T2" fmla="*/ 1353 w 3348"/>
                <a:gd name="T3" fmla="*/ 2994 h 2994"/>
                <a:gd name="T4" fmla="*/ 3348 w 3348"/>
                <a:gd name="T5" fmla="*/ 0 h 2994"/>
                <a:gd name="T6" fmla="*/ 0 w 3348"/>
                <a:gd name="T7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8" h="2994">
                  <a:moveTo>
                    <a:pt x="0" y="0"/>
                  </a:moveTo>
                  <a:lnTo>
                    <a:pt x="1353" y="2994"/>
                  </a:lnTo>
                  <a:lnTo>
                    <a:pt x="33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309"/>
            <p:cNvSpPr>
              <a:spLocks/>
            </p:cNvSpPr>
            <p:nvPr/>
          </p:nvSpPr>
          <p:spPr bwMode="auto">
            <a:xfrm>
              <a:off x="0" y="650091"/>
              <a:ext cx="824772" cy="1039508"/>
            </a:xfrm>
            <a:custGeom>
              <a:avLst/>
              <a:gdLst>
                <a:gd name="T0" fmla="*/ 2454 w 2592"/>
                <a:gd name="T1" fmla="*/ 949 h 3269"/>
                <a:gd name="T2" fmla="*/ 0 w 2592"/>
                <a:gd name="T3" fmla="*/ 0 h 3269"/>
                <a:gd name="T4" fmla="*/ 0 w 2592"/>
                <a:gd name="T5" fmla="*/ 2269 h 3269"/>
                <a:gd name="T6" fmla="*/ 2592 w 2592"/>
                <a:gd name="T7" fmla="*/ 3269 h 3269"/>
                <a:gd name="T8" fmla="*/ 2454 w 2592"/>
                <a:gd name="T9" fmla="*/ 949 h 3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3269">
                  <a:moveTo>
                    <a:pt x="2454" y="949"/>
                  </a:moveTo>
                  <a:lnTo>
                    <a:pt x="0" y="0"/>
                  </a:lnTo>
                  <a:lnTo>
                    <a:pt x="0" y="2269"/>
                  </a:lnTo>
                  <a:lnTo>
                    <a:pt x="2592" y="3269"/>
                  </a:lnTo>
                  <a:lnTo>
                    <a:pt x="2454" y="94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310"/>
            <p:cNvSpPr>
              <a:spLocks/>
            </p:cNvSpPr>
            <p:nvPr/>
          </p:nvSpPr>
          <p:spPr bwMode="auto">
            <a:xfrm>
              <a:off x="0" y="1371707"/>
              <a:ext cx="824772" cy="842415"/>
            </a:xfrm>
            <a:custGeom>
              <a:avLst/>
              <a:gdLst>
                <a:gd name="T0" fmla="*/ 0 w 2592"/>
                <a:gd name="T1" fmla="*/ 2652 h 2652"/>
                <a:gd name="T2" fmla="*/ 2592 w 2592"/>
                <a:gd name="T3" fmla="*/ 1000 h 2652"/>
                <a:gd name="T4" fmla="*/ 0 w 2592"/>
                <a:gd name="T5" fmla="*/ 0 h 2652"/>
                <a:gd name="T6" fmla="*/ 0 w 2592"/>
                <a:gd name="T7" fmla="*/ 2652 h 2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2" h="2652">
                  <a:moveTo>
                    <a:pt x="0" y="2652"/>
                  </a:moveTo>
                  <a:lnTo>
                    <a:pt x="2592" y="1000"/>
                  </a:lnTo>
                  <a:lnTo>
                    <a:pt x="0" y="0"/>
                  </a:lnTo>
                  <a:lnTo>
                    <a:pt x="0" y="2652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311"/>
            <p:cNvSpPr>
              <a:spLocks/>
            </p:cNvSpPr>
            <p:nvPr/>
          </p:nvSpPr>
          <p:spPr bwMode="auto">
            <a:xfrm>
              <a:off x="0" y="1689600"/>
              <a:ext cx="1156905" cy="1284285"/>
            </a:xfrm>
            <a:custGeom>
              <a:avLst/>
              <a:gdLst>
                <a:gd name="T0" fmla="*/ 2592 w 3640"/>
                <a:gd name="T1" fmla="*/ 0 h 4042"/>
                <a:gd name="T2" fmla="*/ 0 w 3640"/>
                <a:gd name="T3" fmla="*/ 1652 h 4042"/>
                <a:gd name="T4" fmla="*/ 1371 w 3640"/>
                <a:gd name="T5" fmla="*/ 4042 h 4042"/>
                <a:gd name="T6" fmla="*/ 3640 w 3640"/>
                <a:gd name="T7" fmla="*/ 3112 h 4042"/>
                <a:gd name="T8" fmla="*/ 2592 w 3640"/>
                <a:gd name="T9" fmla="*/ 0 h 4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0" h="4042">
                  <a:moveTo>
                    <a:pt x="2592" y="0"/>
                  </a:moveTo>
                  <a:lnTo>
                    <a:pt x="0" y="1652"/>
                  </a:lnTo>
                  <a:lnTo>
                    <a:pt x="1371" y="4042"/>
                  </a:lnTo>
                  <a:lnTo>
                    <a:pt x="3640" y="3112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312"/>
            <p:cNvSpPr>
              <a:spLocks/>
            </p:cNvSpPr>
            <p:nvPr/>
          </p:nvSpPr>
          <p:spPr bwMode="auto">
            <a:xfrm>
              <a:off x="1156905" y="2654403"/>
              <a:ext cx="894695" cy="839236"/>
            </a:xfrm>
            <a:custGeom>
              <a:avLst/>
              <a:gdLst>
                <a:gd name="T0" fmla="*/ 2816 w 2816"/>
                <a:gd name="T1" fmla="*/ 1 h 2636"/>
                <a:gd name="T2" fmla="*/ 2815 w 2816"/>
                <a:gd name="T3" fmla="*/ 0 h 2636"/>
                <a:gd name="T4" fmla="*/ 0 w 2816"/>
                <a:gd name="T5" fmla="*/ 75 h 2636"/>
                <a:gd name="T6" fmla="*/ 1129 w 2816"/>
                <a:gd name="T7" fmla="*/ 2636 h 2636"/>
                <a:gd name="T8" fmla="*/ 2816 w 2816"/>
                <a:gd name="T9" fmla="*/ 1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6" h="2636">
                  <a:moveTo>
                    <a:pt x="2816" y="1"/>
                  </a:moveTo>
                  <a:lnTo>
                    <a:pt x="2815" y="0"/>
                  </a:lnTo>
                  <a:lnTo>
                    <a:pt x="0" y="75"/>
                  </a:lnTo>
                  <a:lnTo>
                    <a:pt x="1129" y="2636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313"/>
            <p:cNvSpPr>
              <a:spLocks/>
            </p:cNvSpPr>
            <p:nvPr/>
          </p:nvSpPr>
          <p:spPr bwMode="auto">
            <a:xfrm>
              <a:off x="2051601" y="2654403"/>
              <a:ext cx="1336481" cy="1138055"/>
            </a:xfrm>
            <a:custGeom>
              <a:avLst/>
              <a:gdLst>
                <a:gd name="T0" fmla="*/ 0 w 4206"/>
                <a:gd name="T1" fmla="*/ 0 h 3576"/>
                <a:gd name="T2" fmla="*/ 1 w 4206"/>
                <a:gd name="T3" fmla="*/ 1 h 3576"/>
                <a:gd name="T4" fmla="*/ 865 w 4206"/>
                <a:gd name="T5" fmla="*/ 3576 h 3576"/>
                <a:gd name="T6" fmla="*/ 4206 w 4206"/>
                <a:gd name="T7" fmla="*/ 1921 h 3576"/>
                <a:gd name="T8" fmla="*/ 1 w 4206"/>
                <a:gd name="T9" fmla="*/ 0 h 3576"/>
                <a:gd name="T10" fmla="*/ 0 w 4206"/>
                <a:gd name="T11" fmla="*/ 0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6" h="3576">
                  <a:moveTo>
                    <a:pt x="0" y="0"/>
                  </a:moveTo>
                  <a:lnTo>
                    <a:pt x="1" y="1"/>
                  </a:lnTo>
                  <a:lnTo>
                    <a:pt x="865" y="3576"/>
                  </a:lnTo>
                  <a:lnTo>
                    <a:pt x="4206" y="192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314"/>
            <p:cNvSpPr>
              <a:spLocks/>
            </p:cNvSpPr>
            <p:nvPr/>
          </p:nvSpPr>
          <p:spPr bwMode="auto">
            <a:xfrm>
              <a:off x="2051601" y="2654403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315"/>
            <p:cNvSpPr>
              <a:spLocks/>
            </p:cNvSpPr>
            <p:nvPr/>
          </p:nvSpPr>
          <p:spPr bwMode="auto">
            <a:xfrm>
              <a:off x="2050011" y="1640326"/>
              <a:ext cx="1392100" cy="1014077"/>
            </a:xfrm>
            <a:custGeom>
              <a:avLst/>
              <a:gdLst>
                <a:gd name="T0" fmla="*/ 6 w 4381"/>
                <a:gd name="T1" fmla="*/ 3191 h 3191"/>
                <a:gd name="T2" fmla="*/ 7 w 4381"/>
                <a:gd name="T3" fmla="*/ 3191 h 3191"/>
                <a:gd name="T4" fmla="*/ 4381 w 4381"/>
                <a:gd name="T5" fmla="*/ 1270 h 3191"/>
                <a:gd name="T6" fmla="*/ 0 w 4381"/>
                <a:gd name="T7" fmla="*/ 0 h 3191"/>
                <a:gd name="T8" fmla="*/ 6 w 4381"/>
                <a:gd name="T9" fmla="*/ 3191 h 3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191">
                  <a:moveTo>
                    <a:pt x="6" y="3191"/>
                  </a:moveTo>
                  <a:lnTo>
                    <a:pt x="7" y="3191"/>
                  </a:lnTo>
                  <a:lnTo>
                    <a:pt x="4381" y="1270"/>
                  </a:lnTo>
                  <a:lnTo>
                    <a:pt x="0" y="0"/>
                  </a:lnTo>
                  <a:lnTo>
                    <a:pt x="6" y="319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316"/>
            <p:cNvSpPr>
              <a:spLocks/>
            </p:cNvSpPr>
            <p:nvPr/>
          </p:nvSpPr>
          <p:spPr bwMode="auto">
            <a:xfrm>
              <a:off x="1156905" y="1640326"/>
              <a:ext cx="894695" cy="1037919"/>
            </a:xfrm>
            <a:custGeom>
              <a:avLst/>
              <a:gdLst>
                <a:gd name="T0" fmla="*/ 2815 w 2815"/>
                <a:gd name="T1" fmla="*/ 3191 h 3266"/>
                <a:gd name="T2" fmla="*/ 2809 w 2815"/>
                <a:gd name="T3" fmla="*/ 0 h 3266"/>
                <a:gd name="T4" fmla="*/ 0 w 2815"/>
                <a:gd name="T5" fmla="*/ 3266 h 3266"/>
                <a:gd name="T6" fmla="*/ 2815 w 2815"/>
                <a:gd name="T7" fmla="*/ 3191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5" h="3266">
                  <a:moveTo>
                    <a:pt x="2815" y="3191"/>
                  </a:moveTo>
                  <a:lnTo>
                    <a:pt x="2809" y="0"/>
                  </a:lnTo>
                  <a:lnTo>
                    <a:pt x="0" y="3266"/>
                  </a:lnTo>
                  <a:lnTo>
                    <a:pt x="2815" y="319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317"/>
            <p:cNvSpPr>
              <a:spLocks/>
            </p:cNvSpPr>
            <p:nvPr/>
          </p:nvSpPr>
          <p:spPr bwMode="auto">
            <a:xfrm>
              <a:off x="824772" y="1640326"/>
              <a:ext cx="1225240" cy="1037919"/>
            </a:xfrm>
            <a:custGeom>
              <a:avLst/>
              <a:gdLst>
                <a:gd name="T0" fmla="*/ 1048 w 3857"/>
                <a:gd name="T1" fmla="*/ 3266 h 3266"/>
                <a:gd name="T2" fmla="*/ 3857 w 3857"/>
                <a:gd name="T3" fmla="*/ 0 h 3266"/>
                <a:gd name="T4" fmla="*/ 0 w 3857"/>
                <a:gd name="T5" fmla="*/ 154 h 3266"/>
                <a:gd name="T6" fmla="*/ 1048 w 3857"/>
                <a:gd name="T7" fmla="*/ 326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7" h="3266">
                  <a:moveTo>
                    <a:pt x="1048" y="3266"/>
                  </a:moveTo>
                  <a:lnTo>
                    <a:pt x="3857" y="0"/>
                  </a:lnTo>
                  <a:lnTo>
                    <a:pt x="0" y="154"/>
                  </a:lnTo>
                  <a:lnTo>
                    <a:pt x="1048" y="326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318"/>
            <p:cNvSpPr>
              <a:spLocks/>
            </p:cNvSpPr>
            <p:nvPr/>
          </p:nvSpPr>
          <p:spPr bwMode="auto">
            <a:xfrm>
              <a:off x="780276" y="753406"/>
              <a:ext cx="1269736" cy="936194"/>
            </a:xfrm>
            <a:custGeom>
              <a:avLst/>
              <a:gdLst>
                <a:gd name="T0" fmla="*/ 3995 w 3995"/>
                <a:gd name="T1" fmla="*/ 2790 h 2944"/>
                <a:gd name="T2" fmla="*/ 2659 w 3995"/>
                <a:gd name="T3" fmla="*/ 0 h 2944"/>
                <a:gd name="T4" fmla="*/ 0 w 3995"/>
                <a:gd name="T5" fmla="*/ 624 h 2944"/>
                <a:gd name="T6" fmla="*/ 138 w 3995"/>
                <a:gd name="T7" fmla="*/ 2944 h 2944"/>
                <a:gd name="T8" fmla="*/ 3995 w 3995"/>
                <a:gd name="T9" fmla="*/ 279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5" h="2944">
                  <a:moveTo>
                    <a:pt x="3995" y="2790"/>
                  </a:moveTo>
                  <a:lnTo>
                    <a:pt x="2659" y="0"/>
                  </a:lnTo>
                  <a:lnTo>
                    <a:pt x="0" y="624"/>
                  </a:lnTo>
                  <a:lnTo>
                    <a:pt x="138" y="2944"/>
                  </a:lnTo>
                  <a:lnTo>
                    <a:pt x="3995" y="279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319"/>
            <p:cNvSpPr>
              <a:spLocks/>
            </p:cNvSpPr>
            <p:nvPr/>
          </p:nvSpPr>
          <p:spPr bwMode="auto">
            <a:xfrm>
              <a:off x="435429" y="2678245"/>
              <a:ext cx="1080626" cy="1441643"/>
            </a:xfrm>
            <a:custGeom>
              <a:avLst/>
              <a:gdLst>
                <a:gd name="T0" fmla="*/ 0 w 3398"/>
                <a:gd name="T1" fmla="*/ 930 h 4535"/>
                <a:gd name="T2" fmla="*/ 1124 w 3398"/>
                <a:gd name="T3" fmla="*/ 4535 h 4535"/>
                <a:gd name="T4" fmla="*/ 3398 w 3398"/>
                <a:gd name="T5" fmla="*/ 2561 h 4535"/>
                <a:gd name="T6" fmla="*/ 2269 w 3398"/>
                <a:gd name="T7" fmla="*/ 0 h 4535"/>
                <a:gd name="T8" fmla="*/ 0 w 3398"/>
                <a:gd name="T9" fmla="*/ 930 h 4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8" h="4535">
                  <a:moveTo>
                    <a:pt x="0" y="930"/>
                  </a:moveTo>
                  <a:lnTo>
                    <a:pt x="1124" y="4535"/>
                  </a:lnTo>
                  <a:lnTo>
                    <a:pt x="3398" y="2561"/>
                  </a:lnTo>
                  <a:lnTo>
                    <a:pt x="2269" y="0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320"/>
            <p:cNvSpPr>
              <a:spLocks/>
            </p:cNvSpPr>
            <p:nvPr/>
          </p:nvSpPr>
          <p:spPr bwMode="auto">
            <a:xfrm>
              <a:off x="0" y="2973885"/>
              <a:ext cx="792989" cy="1146003"/>
            </a:xfrm>
            <a:custGeom>
              <a:avLst/>
              <a:gdLst>
                <a:gd name="T0" fmla="*/ 1371 w 2495"/>
                <a:gd name="T1" fmla="*/ 0 h 3605"/>
                <a:gd name="T2" fmla="*/ 0 w 2495"/>
                <a:gd name="T3" fmla="*/ 1203 h 3605"/>
                <a:gd name="T4" fmla="*/ 0 w 2495"/>
                <a:gd name="T5" fmla="*/ 3203 h 3605"/>
                <a:gd name="T6" fmla="*/ 2495 w 2495"/>
                <a:gd name="T7" fmla="*/ 3605 h 3605"/>
                <a:gd name="T8" fmla="*/ 1371 w 2495"/>
                <a:gd name="T9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5" h="3605">
                  <a:moveTo>
                    <a:pt x="1371" y="0"/>
                  </a:moveTo>
                  <a:lnTo>
                    <a:pt x="0" y="1203"/>
                  </a:lnTo>
                  <a:lnTo>
                    <a:pt x="0" y="3203"/>
                  </a:lnTo>
                  <a:lnTo>
                    <a:pt x="2495" y="3605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321"/>
            <p:cNvSpPr>
              <a:spLocks/>
            </p:cNvSpPr>
            <p:nvPr/>
          </p:nvSpPr>
          <p:spPr bwMode="auto">
            <a:xfrm>
              <a:off x="0" y="2214122"/>
              <a:ext cx="435429" cy="1142824"/>
            </a:xfrm>
            <a:custGeom>
              <a:avLst/>
              <a:gdLst>
                <a:gd name="T0" fmla="*/ 0 w 1371"/>
                <a:gd name="T1" fmla="*/ 3593 h 3593"/>
                <a:gd name="T2" fmla="*/ 1371 w 1371"/>
                <a:gd name="T3" fmla="*/ 2390 h 3593"/>
                <a:gd name="T4" fmla="*/ 0 w 1371"/>
                <a:gd name="T5" fmla="*/ 0 h 3593"/>
                <a:gd name="T6" fmla="*/ 0 w 1371"/>
                <a:gd name="T7" fmla="*/ 3593 h 3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1" h="3593">
                  <a:moveTo>
                    <a:pt x="0" y="3593"/>
                  </a:moveTo>
                  <a:lnTo>
                    <a:pt x="1371" y="239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322"/>
            <p:cNvSpPr>
              <a:spLocks/>
            </p:cNvSpPr>
            <p:nvPr/>
          </p:nvSpPr>
          <p:spPr bwMode="auto">
            <a:xfrm>
              <a:off x="0" y="3992730"/>
              <a:ext cx="792989" cy="812216"/>
            </a:xfrm>
            <a:custGeom>
              <a:avLst/>
              <a:gdLst>
                <a:gd name="T0" fmla="*/ 2495 w 2495"/>
                <a:gd name="T1" fmla="*/ 402 h 2554"/>
                <a:gd name="T2" fmla="*/ 0 w 2495"/>
                <a:gd name="T3" fmla="*/ 0 h 2554"/>
                <a:gd name="T4" fmla="*/ 0 w 2495"/>
                <a:gd name="T5" fmla="*/ 2554 h 2554"/>
                <a:gd name="T6" fmla="*/ 2495 w 2495"/>
                <a:gd name="T7" fmla="*/ 402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5" h="2554">
                  <a:moveTo>
                    <a:pt x="2495" y="402"/>
                  </a:moveTo>
                  <a:lnTo>
                    <a:pt x="0" y="0"/>
                  </a:lnTo>
                  <a:lnTo>
                    <a:pt x="0" y="2554"/>
                  </a:lnTo>
                  <a:lnTo>
                    <a:pt x="2495" y="40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323"/>
            <p:cNvSpPr>
              <a:spLocks/>
            </p:cNvSpPr>
            <p:nvPr/>
          </p:nvSpPr>
          <p:spPr bwMode="auto">
            <a:xfrm>
              <a:off x="839074" y="4631693"/>
              <a:ext cx="839074" cy="511807"/>
            </a:xfrm>
            <a:custGeom>
              <a:avLst/>
              <a:gdLst>
                <a:gd name="T0" fmla="*/ 627 w 2640"/>
                <a:gd name="T1" fmla="*/ 0 h 1608"/>
                <a:gd name="T2" fmla="*/ 0 w 2640"/>
                <a:gd name="T3" fmla="*/ 1608 h 1608"/>
                <a:gd name="T4" fmla="*/ 2640 w 2640"/>
                <a:gd name="T5" fmla="*/ 1608 h 1608"/>
                <a:gd name="T6" fmla="*/ 627 w 2640"/>
                <a:gd name="T7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0" h="1608">
                  <a:moveTo>
                    <a:pt x="627" y="0"/>
                  </a:moveTo>
                  <a:lnTo>
                    <a:pt x="0" y="1608"/>
                  </a:lnTo>
                  <a:lnTo>
                    <a:pt x="2640" y="160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324"/>
            <p:cNvSpPr>
              <a:spLocks/>
            </p:cNvSpPr>
            <p:nvPr/>
          </p:nvSpPr>
          <p:spPr bwMode="auto">
            <a:xfrm>
              <a:off x="0" y="4119886"/>
              <a:ext cx="1039308" cy="1023614"/>
            </a:xfrm>
            <a:custGeom>
              <a:avLst/>
              <a:gdLst>
                <a:gd name="T0" fmla="*/ 2640 w 3267"/>
                <a:gd name="T1" fmla="*/ 3217 h 3217"/>
                <a:gd name="T2" fmla="*/ 3267 w 3267"/>
                <a:gd name="T3" fmla="*/ 1609 h 3217"/>
                <a:gd name="T4" fmla="*/ 2495 w 3267"/>
                <a:gd name="T5" fmla="*/ 0 h 3217"/>
                <a:gd name="T6" fmla="*/ 0 w 3267"/>
                <a:gd name="T7" fmla="*/ 2152 h 3217"/>
                <a:gd name="T8" fmla="*/ 0 w 3267"/>
                <a:gd name="T9" fmla="*/ 3217 h 3217"/>
                <a:gd name="T10" fmla="*/ 2640 w 3267"/>
                <a:gd name="T11" fmla="*/ 3217 h 3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7" h="3217">
                  <a:moveTo>
                    <a:pt x="2640" y="3217"/>
                  </a:moveTo>
                  <a:lnTo>
                    <a:pt x="3267" y="1609"/>
                  </a:lnTo>
                  <a:lnTo>
                    <a:pt x="2495" y="0"/>
                  </a:lnTo>
                  <a:lnTo>
                    <a:pt x="0" y="2152"/>
                  </a:lnTo>
                  <a:lnTo>
                    <a:pt x="0" y="3217"/>
                  </a:lnTo>
                  <a:lnTo>
                    <a:pt x="2640" y="3217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325"/>
            <p:cNvSpPr>
              <a:spLocks/>
            </p:cNvSpPr>
            <p:nvPr/>
          </p:nvSpPr>
          <p:spPr bwMode="auto">
            <a:xfrm>
              <a:off x="1678148" y="4493411"/>
              <a:ext cx="1414349" cy="650090"/>
            </a:xfrm>
            <a:custGeom>
              <a:avLst/>
              <a:gdLst>
                <a:gd name="T0" fmla="*/ 1478 w 4447"/>
                <a:gd name="T1" fmla="*/ 334 h 2046"/>
                <a:gd name="T2" fmla="*/ 0 w 4447"/>
                <a:gd name="T3" fmla="*/ 2046 h 2046"/>
                <a:gd name="T4" fmla="*/ 3122 w 4447"/>
                <a:gd name="T5" fmla="*/ 2046 h 2046"/>
                <a:gd name="T6" fmla="*/ 4447 w 4447"/>
                <a:gd name="T7" fmla="*/ 0 h 2046"/>
                <a:gd name="T8" fmla="*/ 1478 w 4447"/>
                <a:gd name="T9" fmla="*/ 334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7" h="2046">
                  <a:moveTo>
                    <a:pt x="1478" y="334"/>
                  </a:moveTo>
                  <a:lnTo>
                    <a:pt x="0" y="2046"/>
                  </a:lnTo>
                  <a:lnTo>
                    <a:pt x="3122" y="2046"/>
                  </a:lnTo>
                  <a:lnTo>
                    <a:pt x="4447" y="0"/>
                  </a:lnTo>
                  <a:lnTo>
                    <a:pt x="1478" y="33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326"/>
            <p:cNvSpPr>
              <a:spLocks/>
            </p:cNvSpPr>
            <p:nvPr/>
          </p:nvSpPr>
          <p:spPr bwMode="auto">
            <a:xfrm>
              <a:off x="1516055" y="3493638"/>
              <a:ext cx="810469" cy="1649862"/>
            </a:xfrm>
            <a:custGeom>
              <a:avLst/>
              <a:gdLst>
                <a:gd name="T0" fmla="*/ 511 w 2551"/>
                <a:gd name="T1" fmla="*/ 5191 h 5191"/>
                <a:gd name="T2" fmla="*/ 1989 w 2551"/>
                <a:gd name="T3" fmla="*/ 3479 h 5191"/>
                <a:gd name="T4" fmla="*/ 2551 w 2551"/>
                <a:gd name="T5" fmla="*/ 940 h 5191"/>
                <a:gd name="T6" fmla="*/ 0 w 2551"/>
                <a:gd name="T7" fmla="*/ 0 h 5191"/>
                <a:gd name="T8" fmla="*/ 511 w 2551"/>
                <a:gd name="T9" fmla="*/ 5191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1" h="5191">
                  <a:moveTo>
                    <a:pt x="511" y="5191"/>
                  </a:moveTo>
                  <a:lnTo>
                    <a:pt x="1989" y="3479"/>
                  </a:lnTo>
                  <a:lnTo>
                    <a:pt x="2551" y="940"/>
                  </a:lnTo>
                  <a:lnTo>
                    <a:pt x="0" y="0"/>
                  </a:lnTo>
                  <a:lnTo>
                    <a:pt x="511" y="519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327"/>
            <p:cNvSpPr>
              <a:spLocks/>
            </p:cNvSpPr>
            <p:nvPr/>
          </p:nvSpPr>
          <p:spPr bwMode="auto">
            <a:xfrm>
              <a:off x="792989" y="3493638"/>
              <a:ext cx="885160" cy="1649862"/>
            </a:xfrm>
            <a:custGeom>
              <a:avLst/>
              <a:gdLst>
                <a:gd name="T0" fmla="*/ 0 w 2785"/>
                <a:gd name="T1" fmla="*/ 1974 h 5191"/>
                <a:gd name="T2" fmla="*/ 772 w 2785"/>
                <a:gd name="T3" fmla="*/ 3583 h 5191"/>
                <a:gd name="T4" fmla="*/ 2785 w 2785"/>
                <a:gd name="T5" fmla="*/ 5191 h 5191"/>
                <a:gd name="T6" fmla="*/ 2274 w 2785"/>
                <a:gd name="T7" fmla="*/ 0 h 5191"/>
                <a:gd name="T8" fmla="*/ 0 w 2785"/>
                <a:gd name="T9" fmla="*/ 1974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5191">
                  <a:moveTo>
                    <a:pt x="0" y="1974"/>
                  </a:moveTo>
                  <a:lnTo>
                    <a:pt x="772" y="3583"/>
                  </a:lnTo>
                  <a:lnTo>
                    <a:pt x="2785" y="5191"/>
                  </a:lnTo>
                  <a:lnTo>
                    <a:pt x="2274" y="0"/>
                  </a:lnTo>
                  <a:lnTo>
                    <a:pt x="0" y="1974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328"/>
            <p:cNvSpPr>
              <a:spLocks/>
            </p:cNvSpPr>
            <p:nvPr/>
          </p:nvSpPr>
          <p:spPr bwMode="auto">
            <a:xfrm>
              <a:off x="2326524" y="3266346"/>
              <a:ext cx="1061556" cy="1227065"/>
            </a:xfrm>
            <a:custGeom>
              <a:avLst/>
              <a:gdLst>
                <a:gd name="T0" fmla="*/ 3341 w 3341"/>
                <a:gd name="T1" fmla="*/ 0 h 3860"/>
                <a:gd name="T2" fmla="*/ 0 w 3341"/>
                <a:gd name="T3" fmla="*/ 1655 h 3860"/>
                <a:gd name="T4" fmla="*/ 2407 w 3341"/>
                <a:gd name="T5" fmla="*/ 3860 h 3860"/>
                <a:gd name="T6" fmla="*/ 3341 w 3341"/>
                <a:gd name="T7" fmla="*/ 0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1" h="3860">
                  <a:moveTo>
                    <a:pt x="3341" y="0"/>
                  </a:moveTo>
                  <a:lnTo>
                    <a:pt x="0" y="1655"/>
                  </a:lnTo>
                  <a:lnTo>
                    <a:pt x="2407" y="3860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329"/>
            <p:cNvSpPr>
              <a:spLocks/>
            </p:cNvSpPr>
            <p:nvPr/>
          </p:nvSpPr>
          <p:spPr bwMode="auto">
            <a:xfrm>
              <a:off x="2671371" y="4493411"/>
              <a:ext cx="1469970" cy="650090"/>
            </a:xfrm>
            <a:custGeom>
              <a:avLst/>
              <a:gdLst>
                <a:gd name="T0" fmla="*/ 1325 w 4628"/>
                <a:gd name="T1" fmla="*/ 0 h 2046"/>
                <a:gd name="T2" fmla="*/ 0 w 4628"/>
                <a:gd name="T3" fmla="*/ 2046 h 2046"/>
                <a:gd name="T4" fmla="*/ 4628 w 4628"/>
                <a:gd name="T5" fmla="*/ 2046 h 2046"/>
                <a:gd name="T6" fmla="*/ 1325 w 4628"/>
                <a:gd name="T7" fmla="*/ 0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8" h="2046">
                  <a:moveTo>
                    <a:pt x="1325" y="0"/>
                  </a:moveTo>
                  <a:lnTo>
                    <a:pt x="0" y="2046"/>
                  </a:lnTo>
                  <a:lnTo>
                    <a:pt x="4628" y="204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330"/>
            <p:cNvSpPr>
              <a:spLocks/>
            </p:cNvSpPr>
            <p:nvPr/>
          </p:nvSpPr>
          <p:spPr bwMode="auto">
            <a:xfrm>
              <a:off x="4004673" y="4269296"/>
              <a:ext cx="1075859" cy="874204"/>
            </a:xfrm>
            <a:custGeom>
              <a:avLst/>
              <a:gdLst>
                <a:gd name="T0" fmla="*/ 0 w 3384"/>
                <a:gd name="T1" fmla="*/ 0 h 2749"/>
                <a:gd name="T2" fmla="*/ 430 w 3384"/>
                <a:gd name="T3" fmla="*/ 2749 h 2749"/>
                <a:gd name="T4" fmla="*/ 3384 w 3384"/>
                <a:gd name="T5" fmla="*/ 8 h 2749"/>
                <a:gd name="T6" fmla="*/ 0 w 3384"/>
                <a:gd name="T7" fmla="*/ 0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4" h="2749">
                  <a:moveTo>
                    <a:pt x="0" y="0"/>
                  </a:moveTo>
                  <a:lnTo>
                    <a:pt x="430" y="2749"/>
                  </a:lnTo>
                  <a:lnTo>
                    <a:pt x="338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331"/>
            <p:cNvSpPr>
              <a:spLocks/>
            </p:cNvSpPr>
            <p:nvPr/>
          </p:nvSpPr>
          <p:spPr bwMode="auto">
            <a:xfrm>
              <a:off x="3092497" y="4269296"/>
              <a:ext cx="1048843" cy="874204"/>
            </a:xfrm>
            <a:custGeom>
              <a:avLst/>
              <a:gdLst>
                <a:gd name="T0" fmla="*/ 3303 w 3303"/>
                <a:gd name="T1" fmla="*/ 2749 h 2749"/>
                <a:gd name="T2" fmla="*/ 2873 w 3303"/>
                <a:gd name="T3" fmla="*/ 0 h 2749"/>
                <a:gd name="T4" fmla="*/ 0 w 3303"/>
                <a:gd name="T5" fmla="*/ 703 h 2749"/>
                <a:gd name="T6" fmla="*/ 3303 w 3303"/>
                <a:gd name="T7" fmla="*/ 2749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3" h="2749">
                  <a:moveTo>
                    <a:pt x="3303" y="2749"/>
                  </a:moveTo>
                  <a:lnTo>
                    <a:pt x="2873" y="0"/>
                  </a:lnTo>
                  <a:lnTo>
                    <a:pt x="0" y="703"/>
                  </a:lnTo>
                  <a:lnTo>
                    <a:pt x="3303" y="274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332"/>
            <p:cNvSpPr>
              <a:spLocks/>
            </p:cNvSpPr>
            <p:nvPr/>
          </p:nvSpPr>
          <p:spPr bwMode="auto">
            <a:xfrm>
              <a:off x="3388080" y="3266346"/>
              <a:ext cx="1692451" cy="1006130"/>
            </a:xfrm>
            <a:custGeom>
              <a:avLst/>
              <a:gdLst>
                <a:gd name="T0" fmla="*/ 0 w 5323"/>
                <a:gd name="T1" fmla="*/ 0 h 3165"/>
                <a:gd name="T2" fmla="*/ 1939 w 5323"/>
                <a:gd name="T3" fmla="*/ 3157 h 3165"/>
                <a:gd name="T4" fmla="*/ 5323 w 5323"/>
                <a:gd name="T5" fmla="*/ 3165 h 3165"/>
                <a:gd name="T6" fmla="*/ 3266 w 5323"/>
                <a:gd name="T7" fmla="*/ 274 h 3165"/>
                <a:gd name="T8" fmla="*/ 0 w 5323"/>
                <a:gd name="T9" fmla="*/ 0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3" h="3165">
                  <a:moveTo>
                    <a:pt x="0" y="0"/>
                  </a:moveTo>
                  <a:lnTo>
                    <a:pt x="1939" y="3157"/>
                  </a:lnTo>
                  <a:lnTo>
                    <a:pt x="5323" y="3165"/>
                  </a:lnTo>
                  <a:lnTo>
                    <a:pt x="3266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333"/>
            <p:cNvSpPr>
              <a:spLocks/>
            </p:cNvSpPr>
            <p:nvPr/>
          </p:nvSpPr>
          <p:spPr bwMode="auto">
            <a:xfrm>
              <a:off x="3092497" y="3266346"/>
              <a:ext cx="912175" cy="1227065"/>
            </a:xfrm>
            <a:custGeom>
              <a:avLst/>
              <a:gdLst>
                <a:gd name="T0" fmla="*/ 2873 w 2873"/>
                <a:gd name="T1" fmla="*/ 3157 h 3860"/>
                <a:gd name="T2" fmla="*/ 934 w 2873"/>
                <a:gd name="T3" fmla="*/ 0 h 3860"/>
                <a:gd name="T4" fmla="*/ 0 w 2873"/>
                <a:gd name="T5" fmla="*/ 3860 h 3860"/>
                <a:gd name="T6" fmla="*/ 2873 w 2873"/>
                <a:gd name="T7" fmla="*/ 3157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3" h="3860">
                  <a:moveTo>
                    <a:pt x="2873" y="3157"/>
                  </a:moveTo>
                  <a:lnTo>
                    <a:pt x="934" y="0"/>
                  </a:lnTo>
                  <a:lnTo>
                    <a:pt x="0" y="3860"/>
                  </a:lnTo>
                  <a:lnTo>
                    <a:pt x="2873" y="315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334"/>
            <p:cNvSpPr>
              <a:spLocks/>
            </p:cNvSpPr>
            <p:nvPr/>
          </p:nvSpPr>
          <p:spPr bwMode="auto">
            <a:xfrm>
              <a:off x="2148539" y="3792457"/>
              <a:ext cx="943959" cy="805858"/>
            </a:xfrm>
            <a:custGeom>
              <a:avLst/>
              <a:gdLst>
                <a:gd name="T0" fmla="*/ 2969 w 2969"/>
                <a:gd name="T1" fmla="*/ 2205 h 2539"/>
                <a:gd name="T2" fmla="*/ 562 w 2969"/>
                <a:gd name="T3" fmla="*/ 0 h 2539"/>
                <a:gd name="T4" fmla="*/ 0 w 2969"/>
                <a:gd name="T5" fmla="*/ 2539 h 2539"/>
                <a:gd name="T6" fmla="*/ 2969 w 2969"/>
                <a:gd name="T7" fmla="*/ 2205 h 2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9" h="2539">
                  <a:moveTo>
                    <a:pt x="2969" y="2205"/>
                  </a:moveTo>
                  <a:lnTo>
                    <a:pt x="562" y="0"/>
                  </a:lnTo>
                  <a:lnTo>
                    <a:pt x="0" y="2539"/>
                  </a:lnTo>
                  <a:lnTo>
                    <a:pt x="2969" y="220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335"/>
            <p:cNvSpPr>
              <a:spLocks/>
            </p:cNvSpPr>
            <p:nvPr/>
          </p:nvSpPr>
          <p:spPr bwMode="auto">
            <a:xfrm>
              <a:off x="2051601" y="2044049"/>
              <a:ext cx="1390512" cy="1222297"/>
            </a:xfrm>
            <a:custGeom>
              <a:avLst/>
              <a:gdLst>
                <a:gd name="T0" fmla="*/ 0 w 4374"/>
                <a:gd name="T1" fmla="*/ 1921 h 3842"/>
                <a:gd name="T2" fmla="*/ 4205 w 4374"/>
                <a:gd name="T3" fmla="*/ 3842 h 3842"/>
                <a:gd name="T4" fmla="*/ 4374 w 4374"/>
                <a:gd name="T5" fmla="*/ 0 h 3842"/>
                <a:gd name="T6" fmla="*/ 0 w 4374"/>
                <a:gd name="T7" fmla="*/ 1921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4" h="3842">
                  <a:moveTo>
                    <a:pt x="0" y="1921"/>
                  </a:moveTo>
                  <a:lnTo>
                    <a:pt x="4205" y="3842"/>
                  </a:lnTo>
                  <a:lnTo>
                    <a:pt x="4374" y="0"/>
                  </a:lnTo>
                  <a:lnTo>
                    <a:pt x="0" y="192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336"/>
            <p:cNvSpPr>
              <a:spLocks/>
            </p:cNvSpPr>
            <p:nvPr/>
          </p:nvSpPr>
          <p:spPr bwMode="auto">
            <a:xfrm>
              <a:off x="4398783" y="2686192"/>
              <a:ext cx="1697218" cy="665985"/>
            </a:xfrm>
            <a:custGeom>
              <a:avLst/>
              <a:gdLst>
                <a:gd name="T0" fmla="*/ 0 w 5342"/>
                <a:gd name="T1" fmla="*/ 0 h 2097"/>
                <a:gd name="T2" fmla="*/ 88 w 5342"/>
                <a:gd name="T3" fmla="*/ 2097 h 2097"/>
                <a:gd name="T4" fmla="*/ 5342 w 5342"/>
                <a:gd name="T5" fmla="*/ 1606 h 2097"/>
                <a:gd name="T6" fmla="*/ 0 w 5342"/>
                <a:gd name="T7" fmla="*/ 0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097">
                  <a:moveTo>
                    <a:pt x="0" y="0"/>
                  </a:moveTo>
                  <a:lnTo>
                    <a:pt x="88" y="2097"/>
                  </a:lnTo>
                  <a:lnTo>
                    <a:pt x="5342" y="1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337"/>
            <p:cNvSpPr>
              <a:spLocks/>
            </p:cNvSpPr>
            <p:nvPr/>
          </p:nvSpPr>
          <p:spPr bwMode="auto">
            <a:xfrm>
              <a:off x="1516055" y="2655992"/>
              <a:ext cx="810469" cy="1136466"/>
            </a:xfrm>
            <a:custGeom>
              <a:avLst/>
              <a:gdLst>
                <a:gd name="T0" fmla="*/ 2551 w 2551"/>
                <a:gd name="T1" fmla="*/ 3575 h 3575"/>
                <a:gd name="T2" fmla="*/ 1687 w 2551"/>
                <a:gd name="T3" fmla="*/ 0 h 3575"/>
                <a:gd name="T4" fmla="*/ 0 w 2551"/>
                <a:gd name="T5" fmla="*/ 2635 h 3575"/>
                <a:gd name="T6" fmla="*/ 2551 w 2551"/>
                <a:gd name="T7" fmla="*/ 3575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1" h="3575">
                  <a:moveTo>
                    <a:pt x="2551" y="3575"/>
                  </a:moveTo>
                  <a:lnTo>
                    <a:pt x="1687" y="0"/>
                  </a:lnTo>
                  <a:lnTo>
                    <a:pt x="0" y="2635"/>
                  </a:lnTo>
                  <a:lnTo>
                    <a:pt x="2551" y="35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385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0 w 2203"/>
                <a:gd name="T1" fmla="*/ 2495 h 2495"/>
                <a:gd name="T2" fmla="*/ 2203 w 2203"/>
                <a:gd name="T3" fmla="*/ 2495 h 2495"/>
                <a:gd name="T4" fmla="*/ 2203 w 2203"/>
                <a:gd name="T5" fmla="*/ 0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3" h="2495">
                  <a:moveTo>
                    <a:pt x="0" y="2495"/>
                  </a:moveTo>
                  <a:lnTo>
                    <a:pt x="2203" y="2495"/>
                  </a:lnTo>
                  <a:lnTo>
                    <a:pt x="2203" y="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413"/>
            <p:cNvSpPr>
              <a:spLocks/>
            </p:cNvSpPr>
            <p:nvPr/>
          </p:nvSpPr>
          <p:spPr bwMode="auto">
            <a:xfrm>
              <a:off x="2050011" y="985467"/>
              <a:ext cx="1037719" cy="654858"/>
            </a:xfrm>
            <a:custGeom>
              <a:avLst/>
              <a:gdLst>
                <a:gd name="T0" fmla="*/ 3267 w 3267"/>
                <a:gd name="T1" fmla="*/ 0 h 2060"/>
                <a:gd name="T2" fmla="*/ 1565 w 3267"/>
                <a:gd name="T3" fmla="*/ 735 h 2060"/>
                <a:gd name="T4" fmla="*/ 0 w 3267"/>
                <a:gd name="T5" fmla="*/ 206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67" h="206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425"/>
            <p:cNvSpPr>
              <a:spLocks/>
            </p:cNvSpPr>
            <p:nvPr/>
          </p:nvSpPr>
          <p:spPr bwMode="auto">
            <a:xfrm>
              <a:off x="0" y="1"/>
              <a:ext cx="349614" cy="650090"/>
            </a:xfrm>
            <a:custGeom>
              <a:avLst/>
              <a:gdLst>
                <a:gd name="T0" fmla="*/ 1101 w 1101"/>
                <a:gd name="T1" fmla="*/ 0 h 2045"/>
                <a:gd name="T2" fmla="*/ 0 w 1101"/>
                <a:gd name="T3" fmla="*/ 0 h 2045"/>
                <a:gd name="T4" fmla="*/ 0 w 1101"/>
                <a:gd name="T5" fmla="*/ 2045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1" h="2045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450"/>
            <p:cNvSpPr>
              <a:spLocks/>
            </p:cNvSpPr>
            <p:nvPr/>
          </p:nvSpPr>
          <p:spPr bwMode="auto">
            <a:xfrm>
              <a:off x="0" y="4804945"/>
              <a:ext cx="839074" cy="338556"/>
            </a:xfrm>
            <a:custGeom>
              <a:avLst/>
              <a:gdLst>
                <a:gd name="T0" fmla="*/ 0 w 2640"/>
                <a:gd name="T1" fmla="*/ 0 h 1065"/>
                <a:gd name="T2" fmla="*/ 0 w 2640"/>
                <a:gd name="T3" fmla="*/ 1065 h 1065"/>
                <a:gd name="T4" fmla="*/ 2640 w 2640"/>
                <a:gd name="T5" fmla="*/ 1065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1065">
                  <a:moveTo>
                    <a:pt x="0" y="0"/>
                  </a:moveTo>
                  <a:lnTo>
                    <a:pt x="0" y="1065"/>
                  </a:lnTo>
                  <a:lnTo>
                    <a:pt x="2640" y="106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矩形 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102032" y="172676"/>
            <a:ext cx="5987936" cy="5915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0"/>
            <a:ext cx="12192000" cy="6841981"/>
            <a:chOff x="0" y="1"/>
            <a:chExt cx="9144000" cy="5143500"/>
          </a:xfrm>
        </p:grpSpPr>
        <p:sp>
          <p:nvSpPr>
            <p:cNvPr id="9" name="Freeform 254"/>
            <p:cNvSpPr>
              <a:spLocks/>
            </p:cNvSpPr>
            <p:nvPr/>
          </p:nvSpPr>
          <p:spPr bwMode="auto">
            <a:xfrm>
              <a:off x="7475389" y="1"/>
              <a:ext cx="1031363" cy="716848"/>
            </a:xfrm>
            <a:custGeom>
              <a:avLst/>
              <a:gdLst>
                <a:gd name="T0" fmla="*/ 3249 w 3249"/>
                <a:gd name="T1" fmla="*/ 2063 h 2253"/>
                <a:gd name="T2" fmla="*/ 2632 w 3249"/>
                <a:gd name="T3" fmla="*/ 0 h 2253"/>
                <a:gd name="T4" fmla="*/ 522 w 3249"/>
                <a:gd name="T5" fmla="*/ 0 h 2253"/>
                <a:gd name="T6" fmla="*/ 0 w 3249"/>
                <a:gd name="T7" fmla="*/ 2253 h 2253"/>
                <a:gd name="T8" fmla="*/ 3249 w 3249"/>
                <a:gd name="T9" fmla="*/ 2063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9" h="2253">
                  <a:moveTo>
                    <a:pt x="3249" y="2063"/>
                  </a:moveTo>
                  <a:lnTo>
                    <a:pt x="2632" y="0"/>
                  </a:lnTo>
                  <a:lnTo>
                    <a:pt x="522" y="0"/>
                  </a:lnTo>
                  <a:lnTo>
                    <a:pt x="0" y="2253"/>
                  </a:lnTo>
                  <a:lnTo>
                    <a:pt x="3249" y="206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55"/>
            <p:cNvSpPr>
              <a:spLocks/>
            </p:cNvSpPr>
            <p:nvPr/>
          </p:nvSpPr>
          <p:spPr bwMode="auto">
            <a:xfrm>
              <a:off x="8311285" y="1"/>
              <a:ext cx="829539" cy="656448"/>
            </a:xfrm>
            <a:custGeom>
              <a:avLst/>
              <a:gdLst>
                <a:gd name="T0" fmla="*/ 0 w 2609"/>
                <a:gd name="T1" fmla="*/ 0 h 2063"/>
                <a:gd name="T2" fmla="*/ 617 w 2609"/>
                <a:gd name="T3" fmla="*/ 2063 h 2063"/>
                <a:gd name="T4" fmla="*/ 2609 w 2609"/>
                <a:gd name="T5" fmla="*/ 0 h 2063"/>
                <a:gd name="T6" fmla="*/ 0 w 2609"/>
                <a:gd name="T7" fmla="*/ 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9" h="2063">
                  <a:moveTo>
                    <a:pt x="0" y="0"/>
                  </a:moveTo>
                  <a:lnTo>
                    <a:pt x="617" y="2063"/>
                  </a:lnTo>
                  <a:lnTo>
                    <a:pt x="2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56"/>
            <p:cNvSpPr>
              <a:spLocks/>
            </p:cNvSpPr>
            <p:nvPr/>
          </p:nvSpPr>
          <p:spPr bwMode="auto">
            <a:xfrm>
              <a:off x="8506751" y="1"/>
              <a:ext cx="634074" cy="1506810"/>
            </a:xfrm>
            <a:custGeom>
              <a:avLst/>
              <a:gdLst>
                <a:gd name="T0" fmla="*/ 1992 w 1992"/>
                <a:gd name="T1" fmla="*/ 3393 h 4737"/>
                <a:gd name="T2" fmla="*/ 1992 w 1992"/>
                <a:gd name="T3" fmla="*/ 0 h 4737"/>
                <a:gd name="T4" fmla="*/ 0 w 1992"/>
                <a:gd name="T5" fmla="*/ 2063 h 4737"/>
                <a:gd name="T6" fmla="*/ 3 w 1992"/>
                <a:gd name="T7" fmla="*/ 4737 h 4737"/>
                <a:gd name="T8" fmla="*/ 1992 w 1992"/>
                <a:gd name="T9" fmla="*/ 3393 h 4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2" h="4737">
                  <a:moveTo>
                    <a:pt x="1992" y="3393"/>
                  </a:moveTo>
                  <a:lnTo>
                    <a:pt x="1992" y="0"/>
                  </a:lnTo>
                  <a:lnTo>
                    <a:pt x="0" y="2063"/>
                  </a:lnTo>
                  <a:lnTo>
                    <a:pt x="3" y="4737"/>
                  </a:lnTo>
                  <a:lnTo>
                    <a:pt x="1992" y="339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257"/>
            <p:cNvSpPr>
              <a:spLocks/>
            </p:cNvSpPr>
            <p:nvPr/>
          </p:nvSpPr>
          <p:spPr bwMode="auto">
            <a:xfrm>
              <a:off x="7211589" y="716849"/>
              <a:ext cx="1296751" cy="1195275"/>
            </a:xfrm>
            <a:custGeom>
              <a:avLst/>
              <a:gdLst>
                <a:gd name="T0" fmla="*/ 826 w 4078"/>
                <a:gd name="T1" fmla="*/ 0 h 3763"/>
                <a:gd name="T2" fmla="*/ 0 w 4078"/>
                <a:gd name="T3" fmla="*/ 3567 h 3763"/>
                <a:gd name="T4" fmla="*/ 2752 w 4078"/>
                <a:gd name="T5" fmla="*/ 3763 h 3763"/>
                <a:gd name="T6" fmla="*/ 4078 w 4078"/>
                <a:gd name="T7" fmla="*/ 2484 h 3763"/>
                <a:gd name="T8" fmla="*/ 826 w 4078"/>
                <a:gd name="T9" fmla="*/ 0 h 3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8" h="3763">
                  <a:moveTo>
                    <a:pt x="826" y="0"/>
                  </a:moveTo>
                  <a:lnTo>
                    <a:pt x="0" y="3567"/>
                  </a:lnTo>
                  <a:lnTo>
                    <a:pt x="2752" y="3763"/>
                  </a:lnTo>
                  <a:lnTo>
                    <a:pt x="4078" y="2484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258"/>
            <p:cNvSpPr>
              <a:spLocks/>
            </p:cNvSpPr>
            <p:nvPr/>
          </p:nvSpPr>
          <p:spPr bwMode="auto">
            <a:xfrm>
              <a:off x="6455151" y="1"/>
              <a:ext cx="1185510" cy="821752"/>
            </a:xfrm>
            <a:custGeom>
              <a:avLst/>
              <a:gdLst>
                <a:gd name="T0" fmla="*/ 3209 w 3731"/>
                <a:gd name="T1" fmla="*/ 2253 h 2586"/>
                <a:gd name="T2" fmla="*/ 3731 w 3731"/>
                <a:gd name="T3" fmla="*/ 0 h 2586"/>
                <a:gd name="T4" fmla="*/ 1147 w 3731"/>
                <a:gd name="T5" fmla="*/ 0 h 2586"/>
                <a:gd name="T6" fmla="*/ 0 w 3731"/>
                <a:gd name="T7" fmla="*/ 2586 h 2586"/>
                <a:gd name="T8" fmla="*/ 3209 w 3731"/>
                <a:gd name="T9" fmla="*/ 2253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1" h="2586">
                  <a:moveTo>
                    <a:pt x="3209" y="2253"/>
                  </a:moveTo>
                  <a:lnTo>
                    <a:pt x="3731" y="0"/>
                  </a:lnTo>
                  <a:lnTo>
                    <a:pt x="1147" y="0"/>
                  </a:lnTo>
                  <a:lnTo>
                    <a:pt x="0" y="2586"/>
                  </a:lnTo>
                  <a:lnTo>
                    <a:pt x="3209" y="225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259"/>
            <p:cNvSpPr>
              <a:spLocks/>
            </p:cNvSpPr>
            <p:nvPr/>
          </p:nvSpPr>
          <p:spPr bwMode="auto">
            <a:xfrm>
              <a:off x="7211589" y="1850135"/>
              <a:ext cx="967796" cy="1227065"/>
            </a:xfrm>
            <a:custGeom>
              <a:avLst/>
              <a:gdLst>
                <a:gd name="T0" fmla="*/ 2752 w 3044"/>
                <a:gd name="T1" fmla="*/ 196 h 3859"/>
                <a:gd name="T2" fmla="*/ 0 w 3044"/>
                <a:gd name="T3" fmla="*/ 0 h 3859"/>
                <a:gd name="T4" fmla="*/ 1358 w 3044"/>
                <a:gd name="T5" fmla="*/ 3859 h 3859"/>
                <a:gd name="T6" fmla="*/ 3044 w 3044"/>
                <a:gd name="T7" fmla="*/ 2347 h 3859"/>
                <a:gd name="T8" fmla="*/ 2752 w 3044"/>
                <a:gd name="T9" fmla="*/ 196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4" h="3859">
                  <a:moveTo>
                    <a:pt x="2752" y="196"/>
                  </a:moveTo>
                  <a:lnTo>
                    <a:pt x="0" y="0"/>
                  </a:lnTo>
                  <a:lnTo>
                    <a:pt x="1358" y="3859"/>
                  </a:lnTo>
                  <a:lnTo>
                    <a:pt x="3044" y="2347"/>
                  </a:lnTo>
                  <a:lnTo>
                    <a:pt x="2752" y="19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260"/>
            <p:cNvSpPr>
              <a:spLocks/>
            </p:cNvSpPr>
            <p:nvPr/>
          </p:nvSpPr>
          <p:spPr bwMode="auto">
            <a:xfrm>
              <a:off x="8087214" y="1506811"/>
              <a:ext cx="1053611" cy="1090371"/>
            </a:xfrm>
            <a:custGeom>
              <a:avLst/>
              <a:gdLst>
                <a:gd name="T0" fmla="*/ 292 w 3315"/>
                <a:gd name="T1" fmla="*/ 3430 h 3430"/>
                <a:gd name="T2" fmla="*/ 3315 w 3315"/>
                <a:gd name="T3" fmla="*/ 3285 h 3430"/>
                <a:gd name="T4" fmla="*/ 1326 w 3315"/>
                <a:gd name="T5" fmla="*/ 0 h 3430"/>
                <a:gd name="T6" fmla="*/ 0 w 3315"/>
                <a:gd name="T7" fmla="*/ 1279 h 3430"/>
                <a:gd name="T8" fmla="*/ 292 w 3315"/>
                <a:gd name="T9" fmla="*/ 3430 h 3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5" h="3430">
                  <a:moveTo>
                    <a:pt x="292" y="3430"/>
                  </a:moveTo>
                  <a:lnTo>
                    <a:pt x="3315" y="3285"/>
                  </a:lnTo>
                  <a:lnTo>
                    <a:pt x="1326" y="0"/>
                  </a:lnTo>
                  <a:lnTo>
                    <a:pt x="0" y="1279"/>
                  </a:lnTo>
                  <a:lnTo>
                    <a:pt x="292" y="343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261"/>
            <p:cNvSpPr>
              <a:spLocks/>
            </p:cNvSpPr>
            <p:nvPr/>
          </p:nvSpPr>
          <p:spPr bwMode="auto">
            <a:xfrm>
              <a:off x="8179385" y="2551088"/>
              <a:ext cx="961440" cy="799500"/>
            </a:xfrm>
            <a:custGeom>
              <a:avLst/>
              <a:gdLst>
                <a:gd name="T0" fmla="*/ 3023 w 3023"/>
                <a:gd name="T1" fmla="*/ 0 h 2517"/>
                <a:gd name="T2" fmla="*/ 0 w 3023"/>
                <a:gd name="T3" fmla="*/ 145 h 2517"/>
                <a:gd name="T4" fmla="*/ 1432 w 3023"/>
                <a:gd name="T5" fmla="*/ 2517 h 2517"/>
                <a:gd name="T6" fmla="*/ 3023 w 3023"/>
                <a:gd name="T7" fmla="*/ 0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3" h="2517">
                  <a:moveTo>
                    <a:pt x="3023" y="0"/>
                  </a:moveTo>
                  <a:lnTo>
                    <a:pt x="0" y="145"/>
                  </a:lnTo>
                  <a:lnTo>
                    <a:pt x="1432" y="2517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262"/>
            <p:cNvSpPr>
              <a:spLocks/>
            </p:cNvSpPr>
            <p:nvPr/>
          </p:nvSpPr>
          <p:spPr bwMode="auto">
            <a:xfrm>
              <a:off x="8508340" y="1079246"/>
              <a:ext cx="632484" cy="1471842"/>
            </a:xfrm>
            <a:custGeom>
              <a:avLst/>
              <a:gdLst>
                <a:gd name="T0" fmla="*/ 0 w 1989"/>
                <a:gd name="T1" fmla="*/ 1344 h 4629"/>
                <a:gd name="T2" fmla="*/ 1989 w 1989"/>
                <a:gd name="T3" fmla="*/ 4629 h 4629"/>
                <a:gd name="T4" fmla="*/ 1989 w 1989"/>
                <a:gd name="T5" fmla="*/ 0 h 4629"/>
                <a:gd name="T6" fmla="*/ 0 w 1989"/>
                <a:gd name="T7" fmla="*/ 1344 h 4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9" h="4629">
                  <a:moveTo>
                    <a:pt x="0" y="1344"/>
                  </a:moveTo>
                  <a:lnTo>
                    <a:pt x="1989" y="4629"/>
                  </a:lnTo>
                  <a:lnTo>
                    <a:pt x="1989" y="0"/>
                  </a:lnTo>
                  <a:lnTo>
                    <a:pt x="0" y="134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263"/>
            <p:cNvSpPr>
              <a:spLocks/>
            </p:cNvSpPr>
            <p:nvPr/>
          </p:nvSpPr>
          <p:spPr bwMode="auto">
            <a:xfrm>
              <a:off x="7475389" y="656449"/>
              <a:ext cx="1032951" cy="850363"/>
            </a:xfrm>
            <a:custGeom>
              <a:avLst/>
              <a:gdLst>
                <a:gd name="T0" fmla="*/ 3252 w 3252"/>
                <a:gd name="T1" fmla="*/ 2674 h 2674"/>
                <a:gd name="T2" fmla="*/ 3249 w 3252"/>
                <a:gd name="T3" fmla="*/ 0 h 2674"/>
                <a:gd name="T4" fmla="*/ 0 w 3252"/>
                <a:gd name="T5" fmla="*/ 190 h 2674"/>
                <a:gd name="T6" fmla="*/ 3252 w 3252"/>
                <a:gd name="T7" fmla="*/ 2674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2" h="2674">
                  <a:moveTo>
                    <a:pt x="3252" y="2674"/>
                  </a:moveTo>
                  <a:lnTo>
                    <a:pt x="3249" y="0"/>
                  </a:lnTo>
                  <a:lnTo>
                    <a:pt x="0" y="190"/>
                  </a:lnTo>
                  <a:lnTo>
                    <a:pt x="3252" y="2674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264"/>
            <p:cNvSpPr>
              <a:spLocks/>
            </p:cNvSpPr>
            <p:nvPr/>
          </p:nvSpPr>
          <p:spPr bwMode="auto">
            <a:xfrm>
              <a:off x="6455151" y="716849"/>
              <a:ext cx="1020238" cy="1133287"/>
            </a:xfrm>
            <a:custGeom>
              <a:avLst/>
              <a:gdLst>
                <a:gd name="T0" fmla="*/ 2383 w 3209"/>
                <a:gd name="T1" fmla="*/ 3567 h 3567"/>
                <a:gd name="T2" fmla="*/ 3209 w 3209"/>
                <a:gd name="T3" fmla="*/ 0 h 3567"/>
                <a:gd name="T4" fmla="*/ 0 w 3209"/>
                <a:gd name="T5" fmla="*/ 333 h 3567"/>
                <a:gd name="T6" fmla="*/ 2383 w 3209"/>
                <a:gd name="T7" fmla="*/ 3567 h 3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9" h="3567">
                  <a:moveTo>
                    <a:pt x="2383" y="3567"/>
                  </a:moveTo>
                  <a:lnTo>
                    <a:pt x="3209" y="0"/>
                  </a:lnTo>
                  <a:lnTo>
                    <a:pt x="0" y="333"/>
                  </a:lnTo>
                  <a:lnTo>
                    <a:pt x="2383" y="356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265"/>
            <p:cNvSpPr>
              <a:spLocks/>
            </p:cNvSpPr>
            <p:nvPr/>
          </p:nvSpPr>
          <p:spPr bwMode="auto">
            <a:xfrm>
              <a:off x="5670108" y="1"/>
              <a:ext cx="1148960" cy="821752"/>
            </a:xfrm>
            <a:custGeom>
              <a:avLst/>
              <a:gdLst>
                <a:gd name="T0" fmla="*/ 3615 w 3615"/>
                <a:gd name="T1" fmla="*/ 0 h 2586"/>
                <a:gd name="T2" fmla="*/ 1481 w 3615"/>
                <a:gd name="T3" fmla="*/ 0 h 2586"/>
                <a:gd name="T4" fmla="*/ 0 w 3615"/>
                <a:gd name="T5" fmla="*/ 1292 h 2586"/>
                <a:gd name="T6" fmla="*/ 1 w 3615"/>
                <a:gd name="T7" fmla="*/ 1292 h 2586"/>
                <a:gd name="T8" fmla="*/ 2468 w 3615"/>
                <a:gd name="T9" fmla="*/ 2586 h 2586"/>
                <a:gd name="T10" fmla="*/ 3615 w 3615"/>
                <a:gd name="T11" fmla="*/ 0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5" h="2586">
                  <a:moveTo>
                    <a:pt x="3615" y="0"/>
                  </a:moveTo>
                  <a:lnTo>
                    <a:pt x="1481" y="0"/>
                  </a:lnTo>
                  <a:lnTo>
                    <a:pt x="0" y="1292"/>
                  </a:lnTo>
                  <a:lnTo>
                    <a:pt x="1" y="1292"/>
                  </a:lnTo>
                  <a:lnTo>
                    <a:pt x="2468" y="2586"/>
                  </a:lnTo>
                  <a:lnTo>
                    <a:pt x="3615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66"/>
            <p:cNvSpPr>
              <a:spLocks/>
            </p:cNvSpPr>
            <p:nvPr/>
          </p:nvSpPr>
          <p:spPr bwMode="auto">
            <a:xfrm>
              <a:off x="5670108" y="411672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67"/>
            <p:cNvSpPr>
              <a:spLocks/>
            </p:cNvSpPr>
            <p:nvPr/>
          </p:nvSpPr>
          <p:spPr bwMode="auto">
            <a:xfrm>
              <a:off x="5670108" y="411672"/>
              <a:ext cx="1541481" cy="1438464"/>
            </a:xfrm>
            <a:custGeom>
              <a:avLst/>
              <a:gdLst>
                <a:gd name="T0" fmla="*/ 1 w 4851"/>
                <a:gd name="T1" fmla="*/ 0 h 4528"/>
                <a:gd name="T2" fmla="*/ 0 w 4851"/>
                <a:gd name="T3" fmla="*/ 0 h 4528"/>
                <a:gd name="T4" fmla="*/ 528 w 4851"/>
                <a:gd name="T5" fmla="*/ 2862 h 4528"/>
                <a:gd name="T6" fmla="*/ 4851 w 4851"/>
                <a:gd name="T7" fmla="*/ 4528 h 4528"/>
                <a:gd name="T8" fmla="*/ 2468 w 4851"/>
                <a:gd name="T9" fmla="*/ 1294 h 4528"/>
                <a:gd name="T10" fmla="*/ 1 w 4851"/>
                <a:gd name="T11" fmla="*/ 0 h 4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1" h="4528">
                  <a:moveTo>
                    <a:pt x="1" y="0"/>
                  </a:moveTo>
                  <a:lnTo>
                    <a:pt x="0" y="0"/>
                  </a:lnTo>
                  <a:lnTo>
                    <a:pt x="528" y="2862"/>
                  </a:lnTo>
                  <a:lnTo>
                    <a:pt x="4851" y="4528"/>
                  </a:lnTo>
                  <a:lnTo>
                    <a:pt x="2468" y="12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68"/>
            <p:cNvSpPr>
              <a:spLocks/>
            </p:cNvSpPr>
            <p:nvPr/>
          </p:nvSpPr>
          <p:spPr bwMode="auto">
            <a:xfrm>
              <a:off x="4915259" y="411672"/>
              <a:ext cx="923300" cy="1381243"/>
            </a:xfrm>
            <a:custGeom>
              <a:avLst/>
              <a:gdLst>
                <a:gd name="T0" fmla="*/ 2377 w 2905"/>
                <a:gd name="T1" fmla="*/ 0 h 4348"/>
                <a:gd name="T2" fmla="*/ 0 w 2905"/>
                <a:gd name="T3" fmla="*/ 1378 h 4348"/>
                <a:gd name="T4" fmla="*/ 577 w 2905"/>
                <a:gd name="T5" fmla="*/ 4348 h 4348"/>
                <a:gd name="T6" fmla="*/ 2905 w 2905"/>
                <a:gd name="T7" fmla="*/ 2862 h 4348"/>
                <a:gd name="T8" fmla="*/ 2377 w 2905"/>
                <a:gd name="T9" fmla="*/ 0 h 4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5" h="4348">
                  <a:moveTo>
                    <a:pt x="2377" y="0"/>
                  </a:moveTo>
                  <a:lnTo>
                    <a:pt x="0" y="1378"/>
                  </a:lnTo>
                  <a:lnTo>
                    <a:pt x="577" y="4348"/>
                  </a:lnTo>
                  <a:lnTo>
                    <a:pt x="2905" y="2862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69"/>
            <p:cNvSpPr>
              <a:spLocks/>
            </p:cNvSpPr>
            <p:nvPr/>
          </p:nvSpPr>
          <p:spPr bwMode="auto">
            <a:xfrm>
              <a:off x="5229912" y="1"/>
              <a:ext cx="910587" cy="411671"/>
            </a:xfrm>
            <a:custGeom>
              <a:avLst/>
              <a:gdLst>
                <a:gd name="T0" fmla="*/ 0 w 2865"/>
                <a:gd name="T1" fmla="*/ 0 h 1292"/>
                <a:gd name="T2" fmla="*/ 1384 w 2865"/>
                <a:gd name="T3" fmla="*/ 1292 h 1292"/>
                <a:gd name="T4" fmla="*/ 2865 w 2865"/>
                <a:gd name="T5" fmla="*/ 0 h 1292"/>
                <a:gd name="T6" fmla="*/ 0 w 2865"/>
                <a:gd name="T7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5" h="1292">
                  <a:moveTo>
                    <a:pt x="0" y="0"/>
                  </a:moveTo>
                  <a:lnTo>
                    <a:pt x="1384" y="1292"/>
                  </a:lnTo>
                  <a:lnTo>
                    <a:pt x="28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270"/>
            <p:cNvSpPr>
              <a:spLocks/>
            </p:cNvSpPr>
            <p:nvPr/>
          </p:nvSpPr>
          <p:spPr bwMode="auto">
            <a:xfrm>
              <a:off x="4066650" y="1"/>
              <a:ext cx="1603459" cy="848773"/>
            </a:xfrm>
            <a:custGeom>
              <a:avLst/>
              <a:gdLst>
                <a:gd name="T0" fmla="*/ 5044 w 5044"/>
                <a:gd name="T1" fmla="*/ 1292 h 2670"/>
                <a:gd name="T2" fmla="*/ 3660 w 5044"/>
                <a:gd name="T3" fmla="*/ 0 h 2670"/>
                <a:gd name="T4" fmla="*/ 796 w 5044"/>
                <a:gd name="T5" fmla="*/ 0 h 2670"/>
                <a:gd name="T6" fmla="*/ 0 w 5044"/>
                <a:gd name="T7" fmla="*/ 1691 h 2670"/>
                <a:gd name="T8" fmla="*/ 2666 w 5044"/>
                <a:gd name="T9" fmla="*/ 2670 h 2670"/>
                <a:gd name="T10" fmla="*/ 2667 w 5044"/>
                <a:gd name="T11" fmla="*/ 2670 h 2670"/>
                <a:gd name="T12" fmla="*/ 5044 w 5044"/>
                <a:gd name="T13" fmla="*/ 1292 h 2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4" h="2670">
                  <a:moveTo>
                    <a:pt x="5044" y="1292"/>
                  </a:moveTo>
                  <a:lnTo>
                    <a:pt x="3660" y="0"/>
                  </a:lnTo>
                  <a:lnTo>
                    <a:pt x="796" y="0"/>
                  </a:lnTo>
                  <a:lnTo>
                    <a:pt x="0" y="1691"/>
                  </a:lnTo>
                  <a:lnTo>
                    <a:pt x="2666" y="2670"/>
                  </a:lnTo>
                  <a:lnTo>
                    <a:pt x="2667" y="2670"/>
                  </a:lnTo>
                  <a:lnTo>
                    <a:pt x="5044" y="129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271"/>
            <p:cNvSpPr>
              <a:spLocks/>
            </p:cNvSpPr>
            <p:nvPr/>
          </p:nvSpPr>
          <p:spPr bwMode="auto">
            <a:xfrm>
              <a:off x="4139751" y="848774"/>
              <a:ext cx="958261" cy="944140"/>
            </a:xfrm>
            <a:custGeom>
              <a:avLst/>
              <a:gdLst>
                <a:gd name="T0" fmla="*/ 2437 w 3014"/>
                <a:gd name="T1" fmla="*/ 0 h 2970"/>
                <a:gd name="T2" fmla="*/ 2436 w 3014"/>
                <a:gd name="T3" fmla="*/ 0 h 2970"/>
                <a:gd name="T4" fmla="*/ 0 w 3014"/>
                <a:gd name="T5" fmla="*/ 1359 h 2970"/>
                <a:gd name="T6" fmla="*/ 3014 w 3014"/>
                <a:gd name="T7" fmla="*/ 2970 h 2970"/>
                <a:gd name="T8" fmla="*/ 2437 w 3014"/>
                <a:gd name="T9" fmla="*/ 0 h 2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4" h="2970">
                  <a:moveTo>
                    <a:pt x="2437" y="0"/>
                  </a:moveTo>
                  <a:lnTo>
                    <a:pt x="2436" y="0"/>
                  </a:lnTo>
                  <a:lnTo>
                    <a:pt x="0" y="1359"/>
                  </a:lnTo>
                  <a:lnTo>
                    <a:pt x="3014" y="2970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72"/>
            <p:cNvSpPr>
              <a:spLocks/>
            </p:cNvSpPr>
            <p:nvPr/>
          </p:nvSpPr>
          <p:spPr bwMode="auto">
            <a:xfrm>
              <a:off x="5544565" y="1320844"/>
              <a:ext cx="985277" cy="1165076"/>
            </a:xfrm>
            <a:custGeom>
              <a:avLst/>
              <a:gdLst>
                <a:gd name="T0" fmla="*/ 0 w 3101"/>
                <a:gd name="T1" fmla="*/ 3203 h 3663"/>
                <a:gd name="T2" fmla="*/ 3101 w 3101"/>
                <a:gd name="T3" fmla="*/ 3663 h 3663"/>
                <a:gd name="T4" fmla="*/ 926 w 3101"/>
                <a:gd name="T5" fmla="*/ 0 h 3663"/>
                <a:gd name="T6" fmla="*/ 0 w 3101"/>
                <a:gd name="T7" fmla="*/ 3203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3663">
                  <a:moveTo>
                    <a:pt x="0" y="3203"/>
                  </a:moveTo>
                  <a:lnTo>
                    <a:pt x="3101" y="3663"/>
                  </a:lnTo>
                  <a:lnTo>
                    <a:pt x="926" y="0"/>
                  </a:lnTo>
                  <a:lnTo>
                    <a:pt x="0" y="3203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73"/>
            <p:cNvSpPr>
              <a:spLocks/>
            </p:cNvSpPr>
            <p:nvPr/>
          </p:nvSpPr>
          <p:spPr bwMode="auto">
            <a:xfrm>
              <a:off x="5544565" y="2339689"/>
              <a:ext cx="985277" cy="856721"/>
            </a:xfrm>
            <a:custGeom>
              <a:avLst/>
              <a:gdLst>
                <a:gd name="T0" fmla="*/ 3101 w 3101"/>
                <a:gd name="T1" fmla="*/ 460 h 2698"/>
                <a:gd name="T2" fmla="*/ 0 w 3101"/>
                <a:gd name="T3" fmla="*/ 0 h 2698"/>
                <a:gd name="T4" fmla="*/ 1739 w 3101"/>
                <a:gd name="T5" fmla="*/ 2698 h 2698"/>
                <a:gd name="T6" fmla="*/ 3101 w 3101"/>
                <a:gd name="T7" fmla="*/ 460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2698">
                  <a:moveTo>
                    <a:pt x="3101" y="460"/>
                  </a:moveTo>
                  <a:lnTo>
                    <a:pt x="0" y="0"/>
                  </a:lnTo>
                  <a:lnTo>
                    <a:pt x="1739" y="2698"/>
                  </a:lnTo>
                  <a:lnTo>
                    <a:pt x="3101" y="46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74"/>
            <p:cNvSpPr>
              <a:spLocks/>
            </p:cNvSpPr>
            <p:nvPr/>
          </p:nvSpPr>
          <p:spPr bwMode="auto">
            <a:xfrm>
              <a:off x="4398783" y="1320844"/>
              <a:ext cx="1439775" cy="1365348"/>
            </a:xfrm>
            <a:custGeom>
              <a:avLst/>
              <a:gdLst>
                <a:gd name="T0" fmla="*/ 3603 w 4529"/>
                <a:gd name="T1" fmla="*/ 3203 h 4295"/>
                <a:gd name="T2" fmla="*/ 4529 w 4529"/>
                <a:gd name="T3" fmla="*/ 0 h 4295"/>
                <a:gd name="T4" fmla="*/ 2201 w 4529"/>
                <a:gd name="T5" fmla="*/ 1486 h 4295"/>
                <a:gd name="T6" fmla="*/ 0 w 4529"/>
                <a:gd name="T7" fmla="*/ 4295 h 4295"/>
                <a:gd name="T8" fmla="*/ 3603 w 4529"/>
                <a:gd name="T9" fmla="*/ 3203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9" h="4295">
                  <a:moveTo>
                    <a:pt x="3603" y="3203"/>
                  </a:moveTo>
                  <a:lnTo>
                    <a:pt x="4529" y="0"/>
                  </a:lnTo>
                  <a:lnTo>
                    <a:pt x="2201" y="1486"/>
                  </a:lnTo>
                  <a:lnTo>
                    <a:pt x="0" y="4295"/>
                  </a:lnTo>
                  <a:lnTo>
                    <a:pt x="3603" y="320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75"/>
            <p:cNvSpPr>
              <a:spLocks/>
            </p:cNvSpPr>
            <p:nvPr/>
          </p:nvSpPr>
          <p:spPr bwMode="auto">
            <a:xfrm>
              <a:off x="5838558" y="1320844"/>
              <a:ext cx="1373031" cy="1165076"/>
            </a:xfrm>
            <a:custGeom>
              <a:avLst/>
              <a:gdLst>
                <a:gd name="T0" fmla="*/ 0 w 4323"/>
                <a:gd name="T1" fmla="*/ 0 h 3663"/>
                <a:gd name="T2" fmla="*/ 2175 w 4323"/>
                <a:gd name="T3" fmla="*/ 3663 h 3663"/>
                <a:gd name="T4" fmla="*/ 4323 w 4323"/>
                <a:gd name="T5" fmla="*/ 1666 h 3663"/>
                <a:gd name="T6" fmla="*/ 0 w 4323"/>
                <a:gd name="T7" fmla="*/ 0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3663">
                  <a:moveTo>
                    <a:pt x="0" y="0"/>
                  </a:moveTo>
                  <a:lnTo>
                    <a:pt x="2175" y="3663"/>
                  </a:lnTo>
                  <a:lnTo>
                    <a:pt x="4323" y="1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276"/>
            <p:cNvSpPr>
              <a:spLocks/>
            </p:cNvSpPr>
            <p:nvPr/>
          </p:nvSpPr>
          <p:spPr bwMode="auto">
            <a:xfrm>
              <a:off x="6096002" y="3196410"/>
              <a:ext cx="821594" cy="882152"/>
            </a:xfrm>
            <a:custGeom>
              <a:avLst/>
              <a:gdLst>
                <a:gd name="T0" fmla="*/ 209 w 2585"/>
                <a:gd name="T1" fmla="*/ 2775 h 2775"/>
                <a:gd name="T2" fmla="*/ 2585 w 2585"/>
                <a:gd name="T3" fmla="*/ 1429 h 2775"/>
                <a:gd name="T4" fmla="*/ 0 w 2585"/>
                <a:gd name="T5" fmla="*/ 0 h 2775"/>
                <a:gd name="T6" fmla="*/ 209 w 2585"/>
                <a:gd name="T7" fmla="*/ 277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5" h="2775">
                  <a:moveTo>
                    <a:pt x="209" y="2775"/>
                  </a:moveTo>
                  <a:lnTo>
                    <a:pt x="2585" y="1429"/>
                  </a:lnTo>
                  <a:lnTo>
                    <a:pt x="0" y="0"/>
                  </a:lnTo>
                  <a:lnTo>
                    <a:pt x="209" y="277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277"/>
            <p:cNvSpPr>
              <a:spLocks/>
            </p:cNvSpPr>
            <p:nvPr/>
          </p:nvSpPr>
          <p:spPr bwMode="auto">
            <a:xfrm>
              <a:off x="6162746" y="3650996"/>
              <a:ext cx="810469" cy="1492505"/>
            </a:xfrm>
            <a:custGeom>
              <a:avLst/>
              <a:gdLst>
                <a:gd name="T0" fmla="*/ 2376 w 2547"/>
                <a:gd name="T1" fmla="*/ 0 h 4694"/>
                <a:gd name="T2" fmla="*/ 0 w 2547"/>
                <a:gd name="T3" fmla="*/ 1346 h 4694"/>
                <a:gd name="T4" fmla="*/ 560 w 2547"/>
                <a:gd name="T5" fmla="*/ 4694 h 4694"/>
                <a:gd name="T6" fmla="*/ 2547 w 2547"/>
                <a:gd name="T7" fmla="*/ 2266 h 4694"/>
                <a:gd name="T8" fmla="*/ 2376 w 2547"/>
                <a:gd name="T9" fmla="*/ 0 h 4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7" h="4694">
                  <a:moveTo>
                    <a:pt x="2376" y="0"/>
                  </a:moveTo>
                  <a:lnTo>
                    <a:pt x="0" y="1346"/>
                  </a:lnTo>
                  <a:lnTo>
                    <a:pt x="560" y="4694"/>
                  </a:lnTo>
                  <a:lnTo>
                    <a:pt x="2547" y="2266"/>
                  </a:lnTo>
                  <a:lnTo>
                    <a:pt x="2376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278"/>
            <p:cNvSpPr>
              <a:spLocks/>
            </p:cNvSpPr>
            <p:nvPr/>
          </p:nvSpPr>
          <p:spPr bwMode="auto">
            <a:xfrm>
              <a:off x="5080532" y="3196410"/>
              <a:ext cx="1082216" cy="1076066"/>
            </a:xfrm>
            <a:custGeom>
              <a:avLst/>
              <a:gdLst>
                <a:gd name="T0" fmla="*/ 3406 w 3406"/>
                <a:gd name="T1" fmla="*/ 2775 h 3382"/>
                <a:gd name="T2" fmla="*/ 3197 w 3406"/>
                <a:gd name="T3" fmla="*/ 0 h 3382"/>
                <a:gd name="T4" fmla="*/ 0 w 3406"/>
                <a:gd name="T5" fmla="*/ 3382 h 3382"/>
                <a:gd name="T6" fmla="*/ 3406 w 3406"/>
                <a:gd name="T7" fmla="*/ 2775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6" h="3382">
                  <a:moveTo>
                    <a:pt x="3406" y="2775"/>
                  </a:moveTo>
                  <a:lnTo>
                    <a:pt x="3197" y="0"/>
                  </a:lnTo>
                  <a:lnTo>
                    <a:pt x="0" y="3382"/>
                  </a:lnTo>
                  <a:lnTo>
                    <a:pt x="3406" y="27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279"/>
            <p:cNvSpPr>
              <a:spLocks/>
            </p:cNvSpPr>
            <p:nvPr/>
          </p:nvSpPr>
          <p:spPr bwMode="auto">
            <a:xfrm>
              <a:off x="6096002" y="2485920"/>
              <a:ext cx="1547838" cy="1165076"/>
            </a:xfrm>
            <a:custGeom>
              <a:avLst/>
              <a:gdLst>
                <a:gd name="T0" fmla="*/ 0 w 4868"/>
                <a:gd name="T1" fmla="*/ 2238 h 3667"/>
                <a:gd name="T2" fmla="*/ 2585 w 4868"/>
                <a:gd name="T3" fmla="*/ 3667 h 3667"/>
                <a:gd name="T4" fmla="*/ 4868 w 4868"/>
                <a:gd name="T5" fmla="*/ 1862 h 3667"/>
                <a:gd name="T6" fmla="*/ 1362 w 4868"/>
                <a:gd name="T7" fmla="*/ 0 h 3667"/>
                <a:gd name="T8" fmla="*/ 0 w 4868"/>
                <a:gd name="T9" fmla="*/ 2238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8" h="3667">
                  <a:moveTo>
                    <a:pt x="0" y="2238"/>
                  </a:moveTo>
                  <a:lnTo>
                    <a:pt x="2585" y="3667"/>
                  </a:lnTo>
                  <a:lnTo>
                    <a:pt x="4868" y="1862"/>
                  </a:lnTo>
                  <a:lnTo>
                    <a:pt x="1362" y="0"/>
                  </a:lnTo>
                  <a:lnTo>
                    <a:pt x="0" y="223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280"/>
            <p:cNvSpPr>
              <a:spLocks/>
            </p:cNvSpPr>
            <p:nvPr/>
          </p:nvSpPr>
          <p:spPr bwMode="auto">
            <a:xfrm>
              <a:off x="4934329" y="4272475"/>
              <a:ext cx="1406403" cy="871025"/>
            </a:xfrm>
            <a:custGeom>
              <a:avLst/>
              <a:gdLst>
                <a:gd name="T0" fmla="*/ 460 w 4426"/>
                <a:gd name="T1" fmla="*/ 0 h 2741"/>
                <a:gd name="T2" fmla="*/ 0 w 4426"/>
                <a:gd name="T3" fmla="*/ 2741 h 2741"/>
                <a:gd name="T4" fmla="*/ 4426 w 4426"/>
                <a:gd name="T5" fmla="*/ 2741 h 2741"/>
                <a:gd name="T6" fmla="*/ 460 w 4426"/>
                <a:gd name="T7" fmla="*/ 0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6" h="2741">
                  <a:moveTo>
                    <a:pt x="460" y="0"/>
                  </a:moveTo>
                  <a:lnTo>
                    <a:pt x="0" y="2741"/>
                  </a:lnTo>
                  <a:lnTo>
                    <a:pt x="4426" y="27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281"/>
            <p:cNvSpPr>
              <a:spLocks/>
            </p:cNvSpPr>
            <p:nvPr/>
          </p:nvSpPr>
          <p:spPr bwMode="auto">
            <a:xfrm>
              <a:off x="4141340" y="4272475"/>
              <a:ext cx="939192" cy="871025"/>
            </a:xfrm>
            <a:custGeom>
              <a:avLst/>
              <a:gdLst>
                <a:gd name="T0" fmla="*/ 2494 w 2954"/>
                <a:gd name="T1" fmla="*/ 2741 h 2741"/>
                <a:gd name="T2" fmla="*/ 2954 w 2954"/>
                <a:gd name="T3" fmla="*/ 0 h 2741"/>
                <a:gd name="T4" fmla="*/ 0 w 2954"/>
                <a:gd name="T5" fmla="*/ 2741 h 2741"/>
                <a:gd name="T6" fmla="*/ 2494 w 2954"/>
                <a:gd name="T7" fmla="*/ 2741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4" h="2741">
                  <a:moveTo>
                    <a:pt x="2494" y="2741"/>
                  </a:moveTo>
                  <a:lnTo>
                    <a:pt x="2954" y="0"/>
                  </a:lnTo>
                  <a:lnTo>
                    <a:pt x="0" y="2741"/>
                  </a:lnTo>
                  <a:lnTo>
                    <a:pt x="2494" y="274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282"/>
            <p:cNvSpPr>
              <a:spLocks/>
            </p:cNvSpPr>
            <p:nvPr/>
          </p:nvSpPr>
          <p:spPr bwMode="auto">
            <a:xfrm>
              <a:off x="5080532" y="4078560"/>
              <a:ext cx="1260201" cy="1064940"/>
            </a:xfrm>
            <a:custGeom>
              <a:avLst/>
              <a:gdLst>
                <a:gd name="T0" fmla="*/ 3406 w 3966"/>
                <a:gd name="T1" fmla="*/ 0 h 3348"/>
                <a:gd name="T2" fmla="*/ 0 w 3966"/>
                <a:gd name="T3" fmla="*/ 607 h 3348"/>
                <a:gd name="T4" fmla="*/ 3966 w 3966"/>
                <a:gd name="T5" fmla="*/ 3348 h 3348"/>
                <a:gd name="T6" fmla="*/ 3406 w 3966"/>
                <a:gd name="T7" fmla="*/ 0 h 3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6" h="3348">
                  <a:moveTo>
                    <a:pt x="3406" y="0"/>
                  </a:moveTo>
                  <a:lnTo>
                    <a:pt x="0" y="607"/>
                  </a:lnTo>
                  <a:lnTo>
                    <a:pt x="3966" y="3348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283"/>
            <p:cNvSpPr>
              <a:spLocks/>
            </p:cNvSpPr>
            <p:nvPr/>
          </p:nvSpPr>
          <p:spPr bwMode="auto">
            <a:xfrm>
              <a:off x="4427388" y="3196410"/>
              <a:ext cx="1668614" cy="1076066"/>
            </a:xfrm>
            <a:custGeom>
              <a:avLst/>
              <a:gdLst>
                <a:gd name="T0" fmla="*/ 2057 w 5254"/>
                <a:gd name="T1" fmla="*/ 3382 h 3382"/>
                <a:gd name="T2" fmla="*/ 5254 w 5254"/>
                <a:gd name="T3" fmla="*/ 0 h 3382"/>
                <a:gd name="T4" fmla="*/ 0 w 5254"/>
                <a:gd name="T5" fmla="*/ 491 h 3382"/>
                <a:gd name="T6" fmla="*/ 2057 w 5254"/>
                <a:gd name="T7" fmla="*/ 3382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54" h="3382">
                  <a:moveTo>
                    <a:pt x="2057" y="3382"/>
                  </a:moveTo>
                  <a:lnTo>
                    <a:pt x="5254" y="0"/>
                  </a:lnTo>
                  <a:lnTo>
                    <a:pt x="0" y="491"/>
                  </a:lnTo>
                  <a:lnTo>
                    <a:pt x="2057" y="3382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284"/>
            <p:cNvSpPr>
              <a:spLocks/>
            </p:cNvSpPr>
            <p:nvPr/>
          </p:nvSpPr>
          <p:spPr bwMode="auto">
            <a:xfrm>
              <a:off x="6917596" y="3077199"/>
              <a:ext cx="726245" cy="696184"/>
            </a:xfrm>
            <a:custGeom>
              <a:avLst/>
              <a:gdLst>
                <a:gd name="T0" fmla="*/ 2203 w 2283"/>
                <a:gd name="T1" fmla="*/ 2189 h 2189"/>
                <a:gd name="T2" fmla="*/ 2283 w 2283"/>
                <a:gd name="T3" fmla="*/ 0 h 2189"/>
                <a:gd name="T4" fmla="*/ 0 w 2283"/>
                <a:gd name="T5" fmla="*/ 1805 h 2189"/>
                <a:gd name="T6" fmla="*/ 2203 w 2283"/>
                <a:gd name="T7" fmla="*/ 2189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3" h="2189">
                  <a:moveTo>
                    <a:pt x="2203" y="2189"/>
                  </a:moveTo>
                  <a:lnTo>
                    <a:pt x="2283" y="0"/>
                  </a:lnTo>
                  <a:lnTo>
                    <a:pt x="0" y="1805"/>
                  </a:lnTo>
                  <a:lnTo>
                    <a:pt x="2203" y="218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285"/>
            <p:cNvSpPr>
              <a:spLocks/>
            </p:cNvSpPr>
            <p:nvPr/>
          </p:nvSpPr>
          <p:spPr bwMode="auto">
            <a:xfrm>
              <a:off x="7618413" y="3773384"/>
              <a:ext cx="1522411" cy="840826"/>
            </a:xfrm>
            <a:custGeom>
              <a:avLst/>
              <a:gdLst>
                <a:gd name="T0" fmla="*/ 0 w 4789"/>
                <a:gd name="T1" fmla="*/ 0 h 2646"/>
                <a:gd name="T2" fmla="*/ 878 w 4789"/>
                <a:gd name="T3" fmla="*/ 2646 h 2646"/>
                <a:gd name="T4" fmla="*/ 4789 w 4789"/>
                <a:gd name="T5" fmla="*/ 1815 h 2646"/>
                <a:gd name="T6" fmla="*/ 0 w 4789"/>
                <a:gd name="T7" fmla="*/ 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2646">
                  <a:moveTo>
                    <a:pt x="0" y="0"/>
                  </a:moveTo>
                  <a:lnTo>
                    <a:pt x="878" y="2646"/>
                  </a:lnTo>
                  <a:lnTo>
                    <a:pt x="4789" y="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286"/>
            <p:cNvSpPr>
              <a:spLocks/>
            </p:cNvSpPr>
            <p:nvPr/>
          </p:nvSpPr>
          <p:spPr bwMode="auto">
            <a:xfrm>
              <a:off x="7618413" y="2597182"/>
              <a:ext cx="1017060" cy="1176202"/>
            </a:xfrm>
            <a:custGeom>
              <a:avLst/>
              <a:gdLst>
                <a:gd name="T0" fmla="*/ 80 w 3198"/>
                <a:gd name="T1" fmla="*/ 1512 h 3701"/>
                <a:gd name="T2" fmla="*/ 0 w 3198"/>
                <a:gd name="T3" fmla="*/ 3701 h 3701"/>
                <a:gd name="T4" fmla="*/ 3198 w 3198"/>
                <a:gd name="T5" fmla="*/ 2372 h 3701"/>
                <a:gd name="T6" fmla="*/ 1766 w 3198"/>
                <a:gd name="T7" fmla="*/ 0 h 3701"/>
                <a:gd name="T8" fmla="*/ 80 w 3198"/>
                <a:gd name="T9" fmla="*/ 1512 h 3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8" h="3701">
                  <a:moveTo>
                    <a:pt x="80" y="1512"/>
                  </a:moveTo>
                  <a:lnTo>
                    <a:pt x="0" y="3701"/>
                  </a:lnTo>
                  <a:lnTo>
                    <a:pt x="3198" y="2372"/>
                  </a:lnTo>
                  <a:lnTo>
                    <a:pt x="1766" y="0"/>
                  </a:lnTo>
                  <a:lnTo>
                    <a:pt x="80" y="1512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287"/>
            <p:cNvSpPr>
              <a:spLocks/>
            </p:cNvSpPr>
            <p:nvPr/>
          </p:nvSpPr>
          <p:spPr bwMode="auto">
            <a:xfrm>
              <a:off x="6973216" y="4371021"/>
              <a:ext cx="924889" cy="772479"/>
            </a:xfrm>
            <a:custGeom>
              <a:avLst/>
              <a:gdLst>
                <a:gd name="T0" fmla="*/ 2910 w 2910"/>
                <a:gd name="T1" fmla="*/ 764 h 2428"/>
                <a:gd name="T2" fmla="*/ 0 w 2910"/>
                <a:gd name="T3" fmla="*/ 0 h 2428"/>
                <a:gd name="T4" fmla="*/ 484 w 2910"/>
                <a:gd name="T5" fmla="*/ 2428 h 2428"/>
                <a:gd name="T6" fmla="*/ 2416 w 2910"/>
                <a:gd name="T7" fmla="*/ 2428 h 2428"/>
                <a:gd name="T8" fmla="*/ 2910 w 2910"/>
                <a:gd name="T9" fmla="*/ 764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0" h="2428">
                  <a:moveTo>
                    <a:pt x="2910" y="764"/>
                  </a:moveTo>
                  <a:lnTo>
                    <a:pt x="0" y="0"/>
                  </a:lnTo>
                  <a:lnTo>
                    <a:pt x="484" y="2428"/>
                  </a:lnTo>
                  <a:lnTo>
                    <a:pt x="2416" y="2428"/>
                  </a:lnTo>
                  <a:lnTo>
                    <a:pt x="2910" y="76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288"/>
            <p:cNvSpPr>
              <a:spLocks/>
            </p:cNvSpPr>
            <p:nvPr/>
          </p:nvSpPr>
          <p:spPr bwMode="auto">
            <a:xfrm>
              <a:off x="6917596" y="3650996"/>
              <a:ext cx="980510" cy="963214"/>
            </a:xfrm>
            <a:custGeom>
              <a:avLst/>
              <a:gdLst>
                <a:gd name="T0" fmla="*/ 171 w 3081"/>
                <a:gd name="T1" fmla="*/ 2266 h 3030"/>
                <a:gd name="T2" fmla="*/ 3081 w 3081"/>
                <a:gd name="T3" fmla="*/ 3030 h 3030"/>
                <a:gd name="T4" fmla="*/ 2203 w 3081"/>
                <a:gd name="T5" fmla="*/ 384 h 3030"/>
                <a:gd name="T6" fmla="*/ 0 w 3081"/>
                <a:gd name="T7" fmla="*/ 0 h 3030"/>
                <a:gd name="T8" fmla="*/ 171 w 3081"/>
                <a:gd name="T9" fmla="*/ 226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1" h="3030">
                  <a:moveTo>
                    <a:pt x="171" y="2266"/>
                  </a:moveTo>
                  <a:lnTo>
                    <a:pt x="3081" y="3030"/>
                  </a:lnTo>
                  <a:lnTo>
                    <a:pt x="2203" y="384"/>
                  </a:lnTo>
                  <a:lnTo>
                    <a:pt x="0" y="0"/>
                  </a:lnTo>
                  <a:lnTo>
                    <a:pt x="171" y="2266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289"/>
            <p:cNvSpPr>
              <a:spLocks/>
            </p:cNvSpPr>
            <p:nvPr/>
          </p:nvSpPr>
          <p:spPr bwMode="auto">
            <a:xfrm>
              <a:off x="7740778" y="4350359"/>
              <a:ext cx="1400047" cy="793142"/>
            </a:xfrm>
            <a:custGeom>
              <a:avLst/>
              <a:gdLst>
                <a:gd name="T0" fmla="*/ 494 w 4405"/>
                <a:gd name="T1" fmla="*/ 831 h 2495"/>
                <a:gd name="T2" fmla="*/ 0 w 4405"/>
                <a:gd name="T3" fmla="*/ 2495 h 2495"/>
                <a:gd name="T4" fmla="*/ 2202 w 4405"/>
                <a:gd name="T5" fmla="*/ 2495 h 2495"/>
                <a:gd name="T6" fmla="*/ 4405 w 4405"/>
                <a:gd name="T7" fmla="*/ 0 h 2495"/>
                <a:gd name="T8" fmla="*/ 494 w 4405"/>
                <a:gd name="T9" fmla="*/ 831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5" h="2495">
                  <a:moveTo>
                    <a:pt x="494" y="831"/>
                  </a:moveTo>
                  <a:lnTo>
                    <a:pt x="0" y="2495"/>
                  </a:lnTo>
                  <a:lnTo>
                    <a:pt x="2202" y="2495"/>
                  </a:lnTo>
                  <a:lnTo>
                    <a:pt x="4405" y="0"/>
                  </a:lnTo>
                  <a:lnTo>
                    <a:pt x="494" y="83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290"/>
            <p:cNvSpPr>
              <a:spLocks/>
            </p:cNvSpPr>
            <p:nvPr/>
          </p:nvSpPr>
          <p:spPr bwMode="auto">
            <a:xfrm>
              <a:off x="6340732" y="4371021"/>
              <a:ext cx="785043" cy="772479"/>
            </a:xfrm>
            <a:custGeom>
              <a:avLst/>
              <a:gdLst>
                <a:gd name="T0" fmla="*/ 2471 w 2471"/>
                <a:gd name="T1" fmla="*/ 2428 h 2428"/>
                <a:gd name="T2" fmla="*/ 1987 w 2471"/>
                <a:gd name="T3" fmla="*/ 0 h 2428"/>
                <a:gd name="T4" fmla="*/ 0 w 2471"/>
                <a:gd name="T5" fmla="*/ 2428 h 2428"/>
                <a:gd name="T6" fmla="*/ 2471 w 2471"/>
                <a:gd name="T7" fmla="*/ 2428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1" h="2428">
                  <a:moveTo>
                    <a:pt x="2471" y="2428"/>
                  </a:moveTo>
                  <a:lnTo>
                    <a:pt x="1987" y="0"/>
                  </a:lnTo>
                  <a:lnTo>
                    <a:pt x="0" y="2428"/>
                  </a:lnTo>
                  <a:lnTo>
                    <a:pt x="2471" y="2428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291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2203 w 2203"/>
                <a:gd name="T1" fmla="*/ 2495 h 2495"/>
                <a:gd name="T2" fmla="*/ 2203 w 2203"/>
                <a:gd name="T3" fmla="*/ 0 h 2495"/>
                <a:gd name="T4" fmla="*/ 0 w 2203"/>
                <a:gd name="T5" fmla="*/ 2495 h 2495"/>
                <a:gd name="T6" fmla="*/ 2203 w 2203"/>
                <a:gd name="T7" fmla="*/ 2495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3" h="2495">
                  <a:moveTo>
                    <a:pt x="2203" y="2495"/>
                  </a:moveTo>
                  <a:lnTo>
                    <a:pt x="2203" y="0"/>
                  </a:lnTo>
                  <a:lnTo>
                    <a:pt x="0" y="2495"/>
                  </a:lnTo>
                  <a:lnTo>
                    <a:pt x="2203" y="249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292"/>
            <p:cNvSpPr>
              <a:spLocks/>
            </p:cNvSpPr>
            <p:nvPr/>
          </p:nvSpPr>
          <p:spPr bwMode="auto">
            <a:xfrm>
              <a:off x="7618413" y="3350587"/>
              <a:ext cx="1522411" cy="999772"/>
            </a:xfrm>
            <a:custGeom>
              <a:avLst/>
              <a:gdLst>
                <a:gd name="T0" fmla="*/ 0 w 4789"/>
                <a:gd name="T1" fmla="*/ 1329 h 3144"/>
                <a:gd name="T2" fmla="*/ 4789 w 4789"/>
                <a:gd name="T3" fmla="*/ 3144 h 3144"/>
                <a:gd name="T4" fmla="*/ 3198 w 4789"/>
                <a:gd name="T5" fmla="*/ 0 h 3144"/>
                <a:gd name="T6" fmla="*/ 0 w 4789"/>
                <a:gd name="T7" fmla="*/ 1329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3144">
                  <a:moveTo>
                    <a:pt x="0" y="1329"/>
                  </a:moveTo>
                  <a:lnTo>
                    <a:pt x="4789" y="3144"/>
                  </a:lnTo>
                  <a:lnTo>
                    <a:pt x="3198" y="0"/>
                  </a:lnTo>
                  <a:lnTo>
                    <a:pt x="0" y="132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293"/>
            <p:cNvSpPr>
              <a:spLocks/>
            </p:cNvSpPr>
            <p:nvPr/>
          </p:nvSpPr>
          <p:spPr bwMode="auto">
            <a:xfrm>
              <a:off x="8622758" y="2551088"/>
              <a:ext cx="521242" cy="1799271"/>
            </a:xfrm>
            <a:custGeom>
              <a:avLst/>
              <a:gdLst>
                <a:gd name="T0" fmla="*/ 0 w 1591"/>
                <a:gd name="T1" fmla="*/ 2517 h 5661"/>
                <a:gd name="T2" fmla="*/ 1591 w 1591"/>
                <a:gd name="T3" fmla="*/ 5661 h 5661"/>
                <a:gd name="T4" fmla="*/ 1591 w 1591"/>
                <a:gd name="T5" fmla="*/ 0 h 5661"/>
                <a:gd name="T6" fmla="*/ 0 w 1591"/>
                <a:gd name="T7" fmla="*/ 2517 h 5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1" h="5661">
                  <a:moveTo>
                    <a:pt x="0" y="2517"/>
                  </a:moveTo>
                  <a:lnTo>
                    <a:pt x="1591" y="5661"/>
                  </a:lnTo>
                  <a:lnTo>
                    <a:pt x="1591" y="0"/>
                  </a:lnTo>
                  <a:lnTo>
                    <a:pt x="0" y="251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294"/>
            <p:cNvSpPr>
              <a:spLocks/>
            </p:cNvSpPr>
            <p:nvPr/>
          </p:nvSpPr>
          <p:spPr bwMode="auto">
            <a:xfrm>
              <a:off x="4398783" y="2339689"/>
              <a:ext cx="1697218" cy="856721"/>
            </a:xfrm>
            <a:custGeom>
              <a:avLst/>
              <a:gdLst>
                <a:gd name="T0" fmla="*/ 5342 w 5342"/>
                <a:gd name="T1" fmla="*/ 2698 h 2698"/>
                <a:gd name="T2" fmla="*/ 3603 w 5342"/>
                <a:gd name="T3" fmla="*/ 0 h 2698"/>
                <a:gd name="T4" fmla="*/ 0 w 5342"/>
                <a:gd name="T5" fmla="*/ 1092 h 2698"/>
                <a:gd name="T6" fmla="*/ 5342 w 5342"/>
                <a:gd name="T7" fmla="*/ 2698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698">
                  <a:moveTo>
                    <a:pt x="5342" y="2698"/>
                  </a:moveTo>
                  <a:lnTo>
                    <a:pt x="3603" y="0"/>
                  </a:lnTo>
                  <a:lnTo>
                    <a:pt x="0" y="1092"/>
                  </a:lnTo>
                  <a:lnTo>
                    <a:pt x="5342" y="2698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295"/>
            <p:cNvSpPr>
              <a:spLocks/>
            </p:cNvSpPr>
            <p:nvPr/>
          </p:nvSpPr>
          <p:spPr bwMode="auto">
            <a:xfrm>
              <a:off x="6529842" y="1850135"/>
              <a:ext cx="1113999" cy="1227065"/>
            </a:xfrm>
            <a:custGeom>
              <a:avLst/>
              <a:gdLst>
                <a:gd name="T0" fmla="*/ 0 w 3506"/>
                <a:gd name="T1" fmla="*/ 1997 h 3859"/>
                <a:gd name="T2" fmla="*/ 3506 w 3506"/>
                <a:gd name="T3" fmla="*/ 3859 h 3859"/>
                <a:gd name="T4" fmla="*/ 2148 w 3506"/>
                <a:gd name="T5" fmla="*/ 0 h 3859"/>
                <a:gd name="T6" fmla="*/ 0 w 3506"/>
                <a:gd name="T7" fmla="*/ 1997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06" h="3859">
                  <a:moveTo>
                    <a:pt x="0" y="1997"/>
                  </a:moveTo>
                  <a:lnTo>
                    <a:pt x="3506" y="3859"/>
                  </a:lnTo>
                  <a:lnTo>
                    <a:pt x="2148" y="0"/>
                  </a:lnTo>
                  <a:lnTo>
                    <a:pt x="0" y="1997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296"/>
            <p:cNvSpPr>
              <a:spLocks/>
            </p:cNvSpPr>
            <p:nvPr/>
          </p:nvSpPr>
          <p:spPr bwMode="auto">
            <a:xfrm>
              <a:off x="3070249" y="1"/>
              <a:ext cx="1250666" cy="537238"/>
            </a:xfrm>
            <a:custGeom>
              <a:avLst/>
              <a:gdLst>
                <a:gd name="T0" fmla="*/ 3136 w 3932"/>
                <a:gd name="T1" fmla="*/ 1691 h 1691"/>
                <a:gd name="T2" fmla="*/ 3932 w 3932"/>
                <a:gd name="T3" fmla="*/ 0 h 1691"/>
                <a:gd name="T4" fmla="*/ 0 w 3932"/>
                <a:gd name="T5" fmla="*/ 0 h 1691"/>
                <a:gd name="T6" fmla="*/ 3136 w 3932"/>
                <a:gd name="T7" fmla="*/ 1691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2" h="1691">
                  <a:moveTo>
                    <a:pt x="3136" y="1691"/>
                  </a:moveTo>
                  <a:lnTo>
                    <a:pt x="3932" y="0"/>
                  </a:lnTo>
                  <a:lnTo>
                    <a:pt x="0" y="0"/>
                  </a:lnTo>
                  <a:lnTo>
                    <a:pt x="3136" y="1691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297"/>
            <p:cNvSpPr>
              <a:spLocks/>
            </p:cNvSpPr>
            <p:nvPr/>
          </p:nvSpPr>
          <p:spPr bwMode="auto">
            <a:xfrm>
              <a:off x="1821173" y="1"/>
              <a:ext cx="1268146" cy="985466"/>
            </a:xfrm>
            <a:custGeom>
              <a:avLst/>
              <a:gdLst>
                <a:gd name="T0" fmla="*/ 3987 w 3988"/>
                <a:gd name="T1" fmla="*/ 3100 h 3100"/>
                <a:gd name="T2" fmla="*/ 3988 w 3988"/>
                <a:gd name="T3" fmla="*/ 3099 h 3100"/>
                <a:gd name="T4" fmla="*/ 3931 w 3988"/>
                <a:gd name="T5" fmla="*/ 0 h 3100"/>
                <a:gd name="T6" fmla="*/ 0 w 3988"/>
                <a:gd name="T7" fmla="*/ 0 h 3100"/>
                <a:gd name="T8" fmla="*/ 966 w 3988"/>
                <a:gd name="T9" fmla="*/ 989 h 3100"/>
                <a:gd name="T10" fmla="*/ 3987 w 3988"/>
                <a:gd name="T11" fmla="*/ 3100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8" h="3100">
                  <a:moveTo>
                    <a:pt x="3987" y="3100"/>
                  </a:moveTo>
                  <a:lnTo>
                    <a:pt x="3988" y="3099"/>
                  </a:lnTo>
                  <a:lnTo>
                    <a:pt x="3931" y="0"/>
                  </a:lnTo>
                  <a:lnTo>
                    <a:pt x="0" y="0"/>
                  </a:lnTo>
                  <a:lnTo>
                    <a:pt x="966" y="989"/>
                  </a:lnTo>
                  <a:lnTo>
                    <a:pt x="3987" y="310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298"/>
            <p:cNvSpPr>
              <a:spLocks/>
            </p:cNvSpPr>
            <p:nvPr/>
          </p:nvSpPr>
          <p:spPr bwMode="auto">
            <a:xfrm>
              <a:off x="3087730" y="985467"/>
              <a:ext cx="1052021" cy="1058582"/>
            </a:xfrm>
            <a:custGeom>
              <a:avLst/>
              <a:gdLst>
                <a:gd name="T0" fmla="*/ 1 w 3310"/>
                <a:gd name="T1" fmla="*/ 0 h 3331"/>
                <a:gd name="T2" fmla="*/ 0 w 3310"/>
                <a:gd name="T3" fmla="*/ 1 h 3331"/>
                <a:gd name="T4" fmla="*/ 1114 w 3310"/>
                <a:gd name="T5" fmla="*/ 3331 h 3331"/>
                <a:gd name="T6" fmla="*/ 3310 w 3310"/>
                <a:gd name="T7" fmla="*/ 930 h 3331"/>
                <a:gd name="T8" fmla="*/ 1 w 3310"/>
                <a:gd name="T9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0" h="3331">
                  <a:moveTo>
                    <a:pt x="1" y="0"/>
                  </a:moveTo>
                  <a:lnTo>
                    <a:pt x="0" y="1"/>
                  </a:lnTo>
                  <a:lnTo>
                    <a:pt x="1114" y="3331"/>
                  </a:lnTo>
                  <a:lnTo>
                    <a:pt x="3310" y="9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299"/>
            <p:cNvSpPr>
              <a:spLocks/>
            </p:cNvSpPr>
            <p:nvPr/>
          </p:nvSpPr>
          <p:spPr bwMode="auto">
            <a:xfrm>
              <a:off x="1625707" y="314714"/>
              <a:ext cx="1462023" cy="1325611"/>
            </a:xfrm>
            <a:custGeom>
              <a:avLst/>
              <a:gdLst>
                <a:gd name="T0" fmla="*/ 2901 w 4603"/>
                <a:gd name="T1" fmla="*/ 2846 h 4171"/>
                <a:gd name="T2" fmla="*/ 4603 w 4603"/>
                <a:gd name="T3" fmla="*/ 2111 h 4171"/>
                <a:gd name="T4" fmla="*/ 1582 w 4603"/>
                <a:gd name="T5" fmla="*/ 0 h 4171"/>
                <a:gd name="T6" fmla="*/ 0 w 4603"/>
                <a:gd name="T7" fmla="*/ 1381 h 4171"/>
                <a:gd name="T8" fmla="*/ 1336 w 4603"/>
                <a:gd name="T9" fmla="*/ 4171 h 4171"/>
                <a:gd name="T10" fmla="*/ 2901 w 4603"/>
                <a:gd name="T11" fmla="*/ 2846 h 4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3" h="4171">
                  <a:moveTo>
                    <a:pt x="2901" y="2846"/>
                  </a:moveTo>
                  <a:lnTo>
                    <a:pt x="4603" y="2111"/>
                  </a:lnTo>
                  <a:lnTo>
                    <a:pt x="1582" y="0"/>
                  </a:lnTo>
                  <a:lnTo>
                    <a:pt x="0" y="1381"/>
                  </a:lnTo>
                  <a:lnTo>
                    <a:pt x="1336" y="4171"/>
                  </a:lnTo>
                  <a:lnTo>
                    <a:pt x="2901" y="284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300"/>
            <p:cNvSpPr>
              <a:spLocks/>
            </p:cNvSpPr>
            <p:nvPr/>
          </p:nvSpPr>
          <p:spPr bwMode="auto">
            <a:xfrm>
              <a:off x="2050011" y="985467"/>
              <a:ext cx="1392100" cy="1058582"/>
            </a:xfrm>
            <a:custGeom>
              <a:avLst/>
              <a:gdLst>
                <a:gd name="T0" fmla="*/ 3267 w 4381"/>
                <a:gd name="T1" fmla="*/ 0 h 3330"/>
                <a:gd name="T2" fmla="*/ 1565 w 4381"/>
                <a:gd name="T3" fmla="*/ 735 h 3330"/>
                <a:gd name="T4" fmla="*/ 0 w 4381"/>
                <a:gd name="T5" fmla="*/ 2060 h 3330"/>
                <a:gd name="T6" fmla="*/ 4381 w 4381"/>
                <a:gd name="T7" fmla="*/ 3330 h 3330"/>
                <a:gd name="T8" fmla="*/ 3267 w 4381"/>
                <a:gd name="T9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33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  <a:lnTo>
                    <a:pt x="4381" y="3330"/>
                  </a:lnTo>
                  <a:lnTo>
                    <a:pt x="3267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301"/>
            <p:cNvSpPr>
              <a:spLocks/>
            </p:cNvSpPr>
            <p:nvPr/>
          </p:nvSpPr>
          <p:spPr bwMode="auto">
            <a:xfrm>
              <a:off x="3070249" y="1"/>
              <a:ext cx="996401" cy="985466"/>
            </a:xfrm>
            <a:custGeom>
              <a:avLst/>
              <a:gdLst>
                <a:gd name="T0" fmla="*/ 0 w 3136"/>
                <a:gd name="T1" fmla="*/ 0 h 3099"/>
                <a:gd name="T2" fmla="*/ 57 w 3136"/>
                <a:gd name="T3" fmla="*/ 3099 h 3099"/>
                <a:gd name="T4" fmla="*/ 3136 w 3136"/>
                <a:gd name="T5" fmla="*/ 1691 h 3099"/>
                <a:gd name="T6" fmla="*/ 0 w 3136"/>
                <a:gd name="T7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3099">
                  <a:moveTo>
                    <a:pt x="0" y="0"/>
                  </a:moveTo>
                  <a:lnTo>
                    <a:pt x="57" y="3099"/>
                  </a:lnTo>
                  <a:lnTo>
                    <a:pt x="3136" y="1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302"/>
            <p:cNvSpPr>
              <a:spLocks/>
            </p:cNvSpPr>
            <p:nvPr/>
          </p:nvSpPr>
          <p:spPr bwMode="auto">
            <a:xfrm>
              <a:off x="3089319" y="537239"/>
              <a:ext cx="1825940" cy="743868"/>
            </a:xfrm>
            <a:custGeom>
              <a:avLst/>
              <a:gdLst>
                <a:gd name="T0" fmla="*/ 3079 w 5745"/>
                <a:gd name="T1" fmla="*/ 0 h 2338"/>
                <a:gd name="T2" fmla="*/ 0 w 5745"/>
                <a:gd name="T3" fmla="*/ 1408 h 2338"/>
                <a:gd name="T4" fmla="*/ 3309 w 5745"/>
                <a:gd name="T5" fmla="*/ 2338 h 2338"/>
                <a:gd name="T6" fmla="*/ 5745 w 5745"/>
                <a:gd name="T7" fmla="*/ 979 h 2338"/>
                <a:gd name="T8" fmla="*/ 3079 w 5745"/>
                <a:gd name="T9" fmla="*/ 0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5" h="2338">
                  <a:moveTo>
                    <a:pt x="3079" y="0"/>
                  </a:moveTo>
                  <a:lnTo>
                    <a:pt x="0" y="1408"/>
                  </a:lnTo>
                  <a:lnTo>
                    <a:pt x="3309" y="2338"/>
                  </a:lnTo>
                  <a:lnTo>
                    <a:pt x="5745" y="97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303"/>
            <p:cNvSpPr>
              <a:spLocks/>
            </p:cNvSpPr>
            <p:nvPr/>
          </p:nvSpPr>
          <p:spPr bwMode="auto">
            <a:xfrm>
              <a:off x="3442111" y="1281107"/>
              <a:ext cx="1655900" cy="762942"/>
            </a:xfrm>
            <a:custGeom>
              <a:avLst/>
              <a:gdLst>
                <a:gd name="T0" fmla="*/ 2196 w 5210"/>
                <a:gd name="T1" fmla="*/ 0 h 2401"/>
                <a:gd name="T2" fmla="*/ 0 w 5210"/>
                <a:gd name="T3" fmla="*/ 2401 h 2401"/>
                <a:gd name="T4" fmla="*/ 5210 w 5210"/>
                <a:gd name="T5" fmla="*/ 1611 h 2401"/>
                <a:gd name="T6" fmla="*/ 2196 w 5210"/>
                <a:gd name="T7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401">
                  <a:moveTo>
                    <a:pt x="2196" y="0"/>
                  </a:moveTo>
                  <a:lnTo>
                    <a:pt x="0" y="2401"/>
                  </a:lnTo>
                  <a:lnTo>
                    <a:pt x="5210" y="1611"/>
                  </a:lnTo>
                  <a:lnTo>
                    <a:pt x="2196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4"/>
            <p:cNvSpPr>
              <a:spLocks/>
            </p:cNvSpPr>
            <p:nvPr/>
          </p:nvSpPr>
          <p:spPr bwMode="auto">
            <a:xfrm>
              <a:off x="3388080" y="2044049"/>
              <a:ext cx="1039308" cy="1308128"/>
            </a:xfrm>
            <a:custGeom>
              <a:avLst/>
              <a:gdLst>
                <a:gd name="T0" fmla="*/ 3178 w 3266"/>
                <a:gd name="T1" fmla="*/ 2019 h 4116"/>
                <a:gd name="T2" fmla="*/ 169 w 3266"/>
                <a:gd name="T3" fmla="*/ 0 h 4116"/>
                <a:gd name="T4" fmla="*/ 0 w 3266"/>
                <a:gd name="T5" fmla="*/ 3842 h 4116"/>
                <a:gd name="T6" fmla="*/ 3266 w 3266"/>
                <a:gd name="T7" fmla="*/ 4116 h 4116"/>
                <a:gd name="T8" fmla="*/ 3178 w 3266"/>
                <a:gd name="T9" fmla="*/ 2019 h 4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6" h="4116">
                  <a:moveTo>
                    <a:pt x="3178" y="2019"/>
                  </a:moveTo>
                  <a:lnTo>
                    <a:pt x="169" y="0"/>
                  </a:lnTo>
                  <a:lnTo>
                    <a:pt x="0" y="3842"/>
                  </a:lnTo>
                  <a:lnTo>
                    <a:pt x="3266" y="4116"/>
                  </a:lnTo>
                  <a:lnTo>
                    <a:pt x="3178" y="2019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305"/>
            <p:cNvSpPr>
              <a:spLocks/>
            </p:cNvSpPr>
            <p:nvPr/>
          </p:nvSpPr>
          <p:spPr bwMode="auto">
            <a:xfrm>
              <a:off x="3442111" y="1792914"/>
              <a:ext cx="1655900" cy="893278"/>
            </a:xfrm>
            <a:custGeom>
              <a:avLst/>
              <a:gdLst>
                <a:gd name="T0" fmla="*/ 0 w 5210"/>
                <a:gd name="T1" fmla="*/ 790 h 2809"/>
                <a:gd name="T2" fmla="*/ 3009 w 5210"/>
                <a:gd name="T3" fmla="*/ 2809 h 2809"/>
                <a:gd name="T4" fmla="*/ 5210 w 5210"/>
                <a:gd name="T5" fmla="*/ 0 h 2809"/>
                <a:gd name="T6" fmla="*/ 0 w 5210"/>
                <a:gd name="T7" fmla="*/ 790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809">
                  <a:moveTo>
                    <a:pt x="0" y="790"/>
                  </a:moveTo>
                  <a:lnTo>
                    <a:pt x="3009" y="2809"/>
                  </a:lnTo>
                  <a:lnTo>
                    <a:pt x="5210" y="0"/>
                  </a:lnTo>
                  <a:lnTo>
                    <a:pt x="0" y="79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306"/>
            <p:cNvSpPr>
              <a:spLocks/>
            </p:cNvSpPr>
            <p:nvPr/>
          </p:nvSpPr>
          <p:spPr bwMode="auto">
            <a:xfrm>
              <a:off x="780276" y="1"/>
              <a:ext cx="1347604" cy="952088"/>
            </a:xfrm>
            <a:custGeom>
              <a:avLst/>
              <a:gdLst>
                <a:gd name="T0" fmla="*/ 4241 w 4241"/>
                <a:gd name="T1" fmla="*/ 989 h 2994"/>
                <a:gd name="T2" fmla="*/ 3275 w 4241"/>
                <a:gd name="T3" fmla="*/ 0 h 2994"/>
                <a:gd name="T4" fmla="*/ 1995 w 4241"/>
                <a:gd name="T5" fmla="*/ 0 h 2994"/>
                <a:gd name="T6" fmla="*/ 0 w 4241"/>
                <a:gd name="T7" fmla="*/ 2994 h 2994"/>
                <a:gd name="T8" fmla="*/ 2659 w 4241"/>
                <a:gd name="T9" fmla="*/ 2370 h 2994"/>
                <a:gd name="T10" fmla="*/ 4241 w 4241"/>
                <a:gd name="T11" fmla="*/ 989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1" h="2994">
                  <a:moveTo>
                    <a:pt x="4241" y="989"/>
                  </a:moveTo>
                  <a:lnTo>
                    <a:pt x="3275" y="0"/>
                  </a:lnTo>
                  <a:lnTo>
                    <a:pt x="1995" y="0"/>
                  </a:lnTo>
                  <a:lnTo>
                    <a:pt x="0" y="2994"/>
                  </a:lnTo>
                  <a:lnTo>
                    <a:pt x="2659" y="2370"/>
                  </a:lnTo>
                  <a:lnTo>
                    <a:pt x="4241" y="989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307"/>
            <p:cNvSpPr>
              <a:spLocks/>
            </p:cNvSpPr>
            <p:nvPr/>
          </p:nvSpPr>
          <p:spPr bwMode="auto">
            <a:xfrm>
              <a:off x="0" y="1"/>
              <a:ext cx="780276" cy="952088"/>
            </a:xfrm>
            <a:custGeom>
              <a:avLst/>
              <a:gdLst>
                <a:gd name="T0" fmla="*/ 1101 w 2454"/>
                <a:gd name="T1" fmla="*/ 0 h 2994"/>
                <a:gd name="T2" fmla="*/ 0 w 2454"/>
                <a:gd name="T3" fmla="*/ 0 h 2994"/>
                <a:gd name="T4" fmla="*/ 0 w 2454"/>
                <a:gd name="T5" fmla="*/ 2045 h 2994"/>
                <a:gd name="T6" fmla="*/ 2454 w 2454"/>
                <a:gd name="T7" fmla="*/ 2994 h 2994"/>
                <a:gd name="T8" fmla="*/ 1101 w 2454"/>
                <a:gd name="T9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4" h="2994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  <a:lnTo>
                    <a:pt x="2454" y="299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308"/>
            <p:cNvSpPr>
              <a:spLocks/>
            </p:cNvSpPr>
            <p:nvPr/>
          </p:nvSpPr>
          <p:spPr bwMode="auto">
            <a:xfrm>
              <a:off x="349614" y="1"/>
              <a:ext cx="1064734" cy="952088"/>
            </a:xfrm>
            <a:custGeom>
              <a:avLst/>
              <a:gdLst>
                <a:gd name="T0" fmla="*/ 0 w 3348"/>
                <a:gd name="T1" fmla="*/ 0 h 2994"/>
                <a:gd name="T2" fmla="*/ 1353 w 3348"/>
                <a:gd name="T3" fmla="*/ 2994 h 2994"/>
                <a:gd name="T4" fmla="*/ 3348 w 3348"/>
                <a:gd name="T5" fmla="*/ 0 h 2994"/>
                <a:gd name="T6" fmla="*/ 0 w 3348"/>
                <a:gd name="T7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8" h="2994">
                  <a:moveTo>
                    <a:pt x="0" y="0"/>
                  </a:moveTo>
                  <a:lnTo>
                    <a:pt x="1353" y="2994"/>
                  </a:lnTo>
                  <a:lnTo>
                    <a:pt x="33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309"/>
            <p:cNvSpPr>
              <a:spLocks/>
            </p:cNvSpPr>
            <p:nvPr/>
          </p:nvSpPr>
          <p:spPr bwMode="auto">
            <a:xfrm>
              <a:off x="0" y="650091"/>
              <a:ext cx="824772" cy="1039508"/>
            </a:xfrm>
            <a:custGeom>
              <a:avLst/>
              <a:gdLst>
                <a:gd name="T0" fmla="*/ 2454 w 2592"/>
                <a:gd name="T1" fmla="*/ 949 h 3269"/>
                <a:gd name="T2" fmla="*/ 0 w 2592"/>
                <a:gd name="T3" fmla="*/ 0 h 3269"/>
                <a:gd name="T4" fmla="*/ 0 w 2592"/>
                <a:gd name="T5" fmla="*/ 2269 h 3269"/>
                <a:gd name="T6" fmla="*/ 2592 w 2592"/>
                <a:gd name="T7" fmla="*/ 3269 h 3269"/>
                <a:gd name="T8" fmla="*/ 2454 w 2592"/>
                <a:gd name="T9" fmla="*/ 949 h 3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3269">
                  <a:moveTo>
                    <a:pt x="2454" y="949"/>
                  </a:moveTo>
                  <a:lnTo>
                    <a:pt x="0" y="0"/>
                  </a:lnTo>
                  <a:lnTo>
                    <a:pt x="0" y="2269"/>
                  </a:lnTo>
                  <a:lnTo>
                    <a:pt x="2592" y="3269"/>
                  </a:lnTo>
                  <a:lnTo>
                    <a:pt x="2454" y="94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310"/>
            <p:cNvSpPr>
              <a:spLocks/>
            </p:cNvSpPr>
            <p:nvPr/>
          </p:nvSpPr>
          <p:spPr bwMode="auto">
            <a:xfrm>
              <a:off x="0" y="1371707"/>
              <a:ext cx="824772" cy="842415"/>
            </a:xfrm>
            <a:custGeom>
              <a:avLst/>
              <a:gdLst>
                <a:gd name="T0" fmla="*/ 0 w 2592"/>
                <a:gd name="T1" fmla="*/ 2652 h 2652"/>
                <a:gd name="T2" fmla="*/ 2592 w 2592"/>
                <a:gd name="T3" fmla="*/ 1000 h 2652"/>
                <a:gd name="T4" fmla="*/ 0 w 2592"/>
                <a:gd name="T5" fmla="*/ 0 h 2652"/>
                <a:gd name="T6" fmla="*/ 0 w 2592"/>
                <a:gd name="T7" fmla="*/ 2652 h 2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2" h="2652">
                  <a:moveTo>
                    <a:pt x="0" y="2652"/>
                  </a:moveTo>
                  <a:lnTo>
                    <a:pt x="2592" y="1000"/>
                  </a:lnTo>
                  <a:lnTo>
                    <a:pt x="0" y="0"/>
                  </a:lnTo>
                  <a:lnTo>
                    <a:pt x="0" y="2652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311"/>
            <p:cNvSpPr>
              <a:spLocks/>
            </p:cNvSpPr>
            <p:nvPr/>
          </p:nvSpPr>
          <p:spPr bwMode="auto">
            <a:xfrm>
              <a:off x="0" y="1689600"/>
              <a:ext cx="1156905" cy="1284285"/>
            </a:xfrm>
            <a:custGeom>
              <a:avLst/>
              <a:gdLst>
                <a:gd name="T0" fmla="*/ 2592 w 3640"/>
                <a:gd name="T1" fmla="*/ 0 h 4042"/>
                <a:gd name="T2" fmla="*/ 0 w 3640"/>
                <a:gd name="T3" fmla="*/ 1652 h 4042"/>
                <a:gd name="T4" fmla="*/ 1371 w 3640"/>
                <a:gd name="T5" fmla="*/ 4042 h 4042"/>
                <a:gd name="T6" fmla="*/ 3640 w 3640"/>
                <a:gd name="T7" fmla="*/ 3112 h 4042"/>
                <a:gd name="T8" fmla="*/ 2592 w 3640"/>
                <a:gd name="T9" fmla="*/ 0 h 4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0" h="4042">
                  <a:moveTo>
                    <a:pt x="2592" y="0"/>
                  </a:moveTo>
                  <a:lnTo>
                    <a:pt x="0" y="1652"/>
                  </a:lnTo>
                  <a:lnTo>
                    <a:pt x="1371" y="4042"/>
                  </a:lnTo>
                  <a:lnTo>
                    <a:pt x="3640" y="3112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312"/>
            <p:cNvSpPr>
              <a:spLocks/>
            </p:cNvSpPr>
            <p:nvPr/>
          </p:nvSpPr>
          <p:spPr bwMode="auto">
            <a:xfrm>
              <a:off x="1156905" y="2654403"/>
              <a:ext cx="894695" cy="839236"/>
            </a:xfrm>
            <a:custGeom>
              <a:avLst/>
              <a:gdLst>
                <a:gd name="T0" fmla="*/ 2816 w 2816"/>
                <a:gd name="T1" fmla="*/ 1 h 2636"/>
                <a:gd name="T2" fmla="*/ 2815 w 2816"/>
                <a:gd name="T3" fmla="*/ 0 h 2636"/>
                <a:gd name="T4" fmla="*/ 0 w 2816"/>
                <a:gd name="T5" fmla="*/ 75 h 2636"/>
                <a:gd name="T6" fmla="*/ 1129 w 2816"/>
                <a:gd name="T7" fmla="*/ 2636 h 2636"/>
                <a:gd name="T8" fmla="*/ 2816 w 2816"/>
                <a:gd name="T9" fmla="*/ 1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6" h="2636">
                  <a:moveTo>
                    <a:pt x="2816" y="1"/>
                  </a:moveTo>
                  <a:lnTo>
                    <a:pt x="2815" y="0"/>
                  </a:lnTo>
                  <a:lnTo>
                    <a:pt x="0" y="75"/>
                  </a:lnTo>
                  <a:lnTo>
                    <a:pt x="1129" y="2636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313"/>
            <p:cNvSpPr>
              <a:spLocks/>
            </p:cNvSpPr>
            <p:nvPr/>
          </p:nvSpPr>
          <p:spPr bwMode="auto">
            <a:xfrm>
              <a:off x="2051601" y="2654403"/>
              <a:ext cx="1336481" cy="1138055"/>
            </a:xfrm>
            <a:custGeom>
              <a:avLst/>
              <a:gdLst>
                <a:gd name="T0" fmla="*/ 0 w 4206"/>
                <a:gd name="T1" fmla="*/ 0 h 3576"/>
                <a:gd name="T2" fmla="*/ 1 w 4206"/>
                <a:gd name="T3" fmla="*/ 1 h 3576"/>
                <a:gd name="T4" fmla="*/ 865 w 4206"/>
                <a:gd name="T5" fmla="*/ 3576 h 3576"/>
                <a:gd name="T6" fmla="*/ 4206 w 4206"/>
                <a:gd name="T7" fmla="*/ 1921 h 3576"/>
                <a:gd name="T8" fmla="*/ 1 w 4206"/>
                <a:gd name="T9" fmla="*/ 0 h 3576"/>
                <a:gd name="T10" fmla="*/ 0 w 4206"/>
                <a:gd name="T11" fmla="*/ 0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6" h="3576">
                  <a:moveTo>
                    <a:pt x="0" y="0"/>
                  </a:moveTo>
                  <a:lnTo>
                    <a:pt x="1" y="1"/>
                  </a:lnTo>
                  <a:lnTo>
                    <a:pt x="865" y="3576"/>
                  </a:lnTo>
                  <a:lnTo>
                    <a:pt x="4206" y="192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314"/>
            <p:cNvSpPr>
              <a:spLocks/>
            </p:cNvSpPr>
            <p:nvPr/>
          </p:nvSpPr>
          <p:spPr bwMode="auto">
            <a:xfrm>
              <a:off x="2051601" y="2654403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315"/>
            <p:cNvSpPr>
              <a:spLocks/>
            </p:cNvSpPr>
            <p:nvPr/>
          </p:nvSpPr>
          <p:spPr bwMode="auto">
            <a:xfrm>
              <a:off x="2050011" y="1640326"/>
              <a:ext cx="1392100" cy="1014077"/>
            </a:xfrm>
            <a:custGeom>
              <a:avLst/>
              <a:gdLst>
                <a:gd name="T0" fmla="*/ 6 w 4381"/>
                <a:gd name="T1" fmla="*/ 3191 h 3191"/>
                <a:gd name="T2" fmla="*/ 7 w 4381"/>
                <a:gd name="T3" fmla="*/ 3191 h 3191"/>
                <a:gd name="T4" fmla="*/ 4381 w 4381"/>
                <a:gd name="T5" fmla="*/ 1270 h 3191"/>
                <a:gd name="T6" fmla="*/ 0 w 4381"/>
                <a:gd name="T7" fmla="*/ 0 h 3191"/>
                <a:gd name="T8" fmla="*/ 6 w 4381"/>
                <a:gd name="T9" fmla="*/ 3191 h 3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191">
                  <a:moveTo>
                    <a:pt x="6" y="3191"/>
                  </a:moveTo>
                  <a:lnTo>
                    <a:pt x="7" y="3191"/>
                  </a:lnTo>
                  <a:lnTo>
                    <a:pt x="4381" y="1270"/>
                  </a:lnTo>
                  <a:lnTo>
                    <a:pt x="0" y="0"/>
                  </a:lnTo>
                  <a:lnTo>
                    <a:pt x="6" y="319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316"/>
            <p:cNvSpPr>
              <a:spLocks/>
            </p:cNvSpPr>
            <p:nvPr/>
          </p:nvSpPr>
          <p:spPr bwMode="auto">
            <a:xfrm>
              <a:off x="1156905" y="1640326"/>
              <a:ext cx="894695" cy="1037919"/>
            </a:xfrm>
            <a:custGeom>
              <a:avLst/>
              <a:gdLst>
                <a:gd name="T0" fmla="*/ 2815 w 2815"/>
                <a:gd name="T1" fmla="*/ 3191 h 3266"/>
                <a:gd name="T2" fmla="*/ 2809 w 2815"/>
                <a:gd name="T3" fmla="*/ 0 h 3266"/>
                <a:gd name="T4" fmla="*/ 0 w 2815"/>
                <a:gd name="T5" fmla="*/ 3266 h 3266"/>
                <a:gd name="T6" fmla="*/ 2815 w 2815"/>
                <a:gd name="T7" fmla="*/ 3191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5" h="3266">
                  <a:moveTo>
                    <a:pt x="2815" y="3191"/>
                  </a:moveTo>
                  <a:lnTo>
                    <a:pt x="2809" y="0"/>
                  </a:lnTo>
                  <a:lnTo>
                    <a:pt x="0" y="3266"/>
                  </a:lnTo>
                  <a:lnTo>
                    <a:pt x="2815" y="319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317"/>
            <p:cNvSpPr>
              <a:spLocks/>
            </p:cNvSpPr>
            <p:nvPr/>
          </p:nvSpPr>
          <p:spPr bwMode="auto">
            <a:xfrm>
              <a:off x="824772" y="1640326"/>
              <a:ext cx="1225240" cy="1037919"/>
            </a:xfrm>
            <a:custGeom>
              <a:avLst/>
              <a:gdLst>
                <a:gd name="T0" fmla="*/ 1048 w 3857"/>
                <a:gd name="T1" fmla="*/ 3266 h 3266"/>
                <a:gd name="T2" fmla="*/ 3857 w 3857"/>
                <a:gd name="T3" fmla="*/ 0 h 3266"/>
                <a:gd name="T4" fmla="*/ 0 w 3857"/>
                <a:gd name="T5" fmla="*/ 154 h 3266"/>
                <a:gd name="T6" fmla="*/ 1048 w 3857"/>
                <a:gd name="T7" fmla="*/ 326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7" h="3266">
                  <a:moveTo>
                    <a:pt x="1048" y="3266"/>
                  </a:moveTo>
                  <a:lnTo>
                    <a:pt x="3857" y="0"/>
                  </a:lnTo>
                  <a:lnTo>
                    <a:pt x="0" y="154"/>
                  </a:lnTo>
                  <a:lnTo>
                    <a:pt x="1048" y="326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318"/>
            <p:cNvSpPr>
              <a:spLocks/>
            </p:cNvSpPr>
            <p:nvPr/>
          </p:nvSpPr>
          <p:spPr bwMode="auto">
            <a:xfrm>
              <a:off x="780276" y="753406"/>
              <a:ext cx="1269736" cy="936194"/>
            </a:xfrm>
            <a:custGeom>
              <a:avLst/>
              <a:gdLst>
                <a:gd name="T0" fmla="*/ 3995 w 3995"/>
                <a:gd name="T1" fmla="*/ 2790 h 2944"/>
                <a:gd name="T2" fmla="*/ 2659 w 3995"/>
                <a:gd name="T3" fmla="*/ 0 h 2944"/>
                <a:gd name="T4" fmla="*/ 0 w 3995"/>
                <a:gd name="T5" fmla="*/ 624 h 2944"/>
                <a:gd name="T6" fmla="*/ 138 w 3995"/>
                <a:gd name="T7" fmla="*/ 2944 h 2944"/>
                <a:gd name="T8" fmla="*/ 3995 w 3995"/>
                <a:gd name="T9" fmla="*/ 279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5" h="2944">
                  <a:moveTo>
                    <a:pt x="3995" y="2790"/>
                  </a:moveTo>
                  <a:lnTo>
                    <a:pt x="2659" y="0"/>
                  </a:lnTo>
                  <a:lnTo>
                    <a:pt x="0" y="624"/>
                  </a:lnTo>
                  <a:lnTo>
                    <a:pt x="138" y="2944"/>
                  </a:lnTo>
                  <a:lnTo>
                    <a:pt x="3995" y="279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319"/>
            <p:cNvSpPr>
              <a:spLocks/>
            </p:cNvSpPr>
            <p:nvPr/>
          </p:nvSpPr>
          <p:spPr bwMode="auto">
            <a:xfrm>
              <a:off x="435429" y="2678245"/>
              <a:ext cx="1080626" cy="1441643"/>
            </a:xfrm>
            <a:custGeom>
              <a:avLst/>
              <a:gdLst>
                <a:gd name="T0" fmla="*/ 0 w 3398"/>
                <a:gd name="T1" fmla="*/ 930 h 4535"/>
                <a:gd name="T2" fmla="*/ 1124 w 3398"/>
                <a:gd name="T3" fmla="*/ 4535 h 4535"/>
                <a:gd name="T4" fmla="*/ 3398 w 3398"/>
                <a:gd name="T5" fmla="*/ 2561 h 4535"/>
                <a:gd name="T6" fmla="*/ 2269 w 3398"/>
                <a:gd name="T7" fmla="*/ 0 h 4535"/>
                <a:gd name="T8" fmla="*/ 0 w 3398"/>
                <a:gd name="T9" fmla="*/ 930 h 4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8" h="4535">
                  <a:moveTo>
                    <a:pt x="0" y="930"/>
                  </a:moveTo>
                  <a:lnTo>
                    <a:pt x="1124" y="4535"/>
                  </a:lnTo>
                  <a:lnTo>
                    <a:pt x="3398" y="2561"/>
                  </a:lnTo>
                  <a:lnTo>
                    <a:pt x="2269" y="0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320"/>
            <p:cNvSpPr>
              <a:spLocks/>
            </p:cNvSpPr>
            <p:nvPr/>
          </p:nvSpPr>
          <p:spPr bwMode="auto">
            <a:xfrm>
              <a:off x="0" y="2973885"/>
              <a:ext cx="792989" cy="1146003"/>
            </a:xfrm>
            <a:custGeom>
              <a:avLst/>
              <a:gdLst>
                <a:gd name="T0" fmla="*/ 1371 w 2495"/>
                <a:gd name="T1" fmla="*/ 0 h 3605"/>
                <a:gd name="T2" fmla="*/ 0 w 2495"/>
                <a:gd name="T3" fmla="*/ 1203 h 3605"/>
                <a:gd name="T4" fmla="*/ 0 w 2495"/>
                <a:gd name="T5" fmla="*/ 3203 h 3605"/>
                <a:gd name="T6" fmla="*/ 2495 w 2495"/>
                <a:gd name="T7" fmla="*/ 3605 h 3605"/>
                <a:gd name="T8" fmla="*/ 1371 w 2495"/>
                <a:gd name="T9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5" h="3605">
                  <a:moveTo>
                    <a:pt x="1371" y="0"/>
                  </a:moveTo>
                  <a:lnTo>
                    <a:pt x="0" y="1203"/>
                  </a:lnTo>
                  <a:lnTo>
                    <a:pt x="0" y="3203"/>
                  </a:lnTo>
                  <a:lnTo>
                    <a:pt x="2495" y="3605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321"/>
            <p:cNvSpPr>
              <a:spLocks/>
            </p:cNvSpPr>
            <p:nvPr/>
          </p:nvSpPr>
          <p:spPr bwMode="auto">
            <a:xfrm>
              <a:off x="0" y="2214122"/>
              <a:ext cx="435429" cy="1142824"/>
            </a:xfrm>
            <a:custGeom>
              <a:avLst/>
              <a:gdLst>
                <a:gd name="T0" fmla="*/ 0 w 1371"/>
                <a:gd name="T1" fmla="*/ 3593 h 3593"/>
                <a:gd name="T2" fmla="*/ 1371 w 1371"/>
                <a:gd name="T3" fmla="*/ 2390 h 3593"/>
                <a:gd name="T4" fmla="*/ 0 w 1371"/>
                <a:gd name="T5" fmla="*/ 0 h 3593"/>
                <a:gd name="T6" fmla="*/ 0 w 1371"/>
                <a:gd name="T7" fmla="*/ 3593 h 3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1" h="3593">
                  <a:moveTo>
                    <a:pt x="0" y="3593"/>
                  </a:moveTo>
                  <a:lnTo>
                    <a:pt x="1371" y="239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322"/>
            <p:cNvSpPr>
              <a:spLocks/>
            </p:cNvSpPr>
            <p:nvPr/>
          </p:nvSpPr>
          <p:spPr bwMode="auto">
            <a:xfrm>
              <a:off x="0" y="3992730"/>
              <a:ext cx="792989" cy="812216"/>
            </a:xfrm>
            <a:custGeom>
              <a:avLst/>
              <a:gdLst>
                <a:gd name="T0" fmla="*/ 2495 w 2495"/>
                <a:gd name="T1" fmla="*/ 402 h 2554"/>
                <a:gd name="T2" fmla="*/ 0 w 2495"/>
                <a:gd name="T3" fmla="*/ 0 h 2554"/>
                <a:gd name="T4" fmla="*/ 0 w 2495"/>
                <a:gd name="T5" fmla="*/ 2554 h 2554"/>
                <a:gd name="T6" fmla="*/ 2495 w 2495"/>
                <a:gd name="T7" fmla="*/ 402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5" h="2554">
                  <a:moveTo>
                    <a:pt x="2495" y="402"/>
                  </a:moveTo>
                  <a:lnTo>
                    <a:pt x="0" y="0"/>
                  </a:lnTo>
                  <a:lnTo>
                    <a:pt x="0" y="2554"/>
                  </a:lnTo>
                  <a:lnTo>
                    <a:pt x="2495" y="40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323"/>
            <p:cNvSpPr>
              <a:spLocks/>
            </p:cNvSpPr>
            <p:nvPr/>
          </p:nvSpPr>
          <p:spPr bwMode="auto">
            <a:xfrm>
              <a:off x="839074" y="4631693"/>
              <a:ext cx="839074" cy="511807"/>
            </a:xfrm>
            <a:custGeom>
              <a:avLst/>
              <a:gdLst>
                <a:gd name="T0" fmla="*/ 627 w 2640"/>
                <a:gd name="T1" fmla="*/ 0 h 1608"/>
                <a:gd name="T2" fmla="*/ 0 w 2640"/>
                <a:gd name="T3" fmla="*/ 1608 h 1608"/>
                <a:gd name="T4" fmla="*/ 2640 w 2640"/>
                <a:gd name="T5" fmla="*/ 1608 h 1608"/>
                <a:gd name="T6" fmla="*/ 627 w 2640"/>
                <a:gd name="T7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0" h="1608">
                  <a:moveTo>
                    <a:pt x="627" y="0"/>
                  </a:moveTo>
                  <a:lnTo>
                    <a:pt x="0" y="1608"/>
                  </a:lnTo>
                  <a:lnTo>
                    <a:pt x="2640" y="160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324"/>
            <p:cNvSpPr>
              <a:spLocks/>
            </p:cNvSpPr>
            <p:nvPr/>
          </p:nvSpPr>
          <p:spPr bwMode="auto">
            <a:xfrm>
              <a:off x="0" y="4119886"/>
              <a:ext cx="1039308" cy="1023614"/>
            </a:xfrm>
            <a:custGeom>
              <a:avLst/>
              <a:gdLst>
                <a:gd name="T0" fmla="*/ 2640 w 3267"/>
                <a:gd name="T1" fmla="*/ 3217 h 3217"/>
                <a:gd name="T2" fmla="*/ 3267 w 3267"/>
                <a:gd name="T3" fmla="*/ 1609 h 3217"/>
                <a:gd name="T4" fmla="*/ 2495 w 3267"/>
                <a:gd name="T5" fmla="*/ 0 h 3217"/>
                <a:gd name="T6" fmla="*/ 0 w 3267"/>
                <a:gd name="T7" fmla="*/ 2152 h 3217"/>
                <a:gd name="T8" fmla="*/ 0 w 3267"/>
                <a:gd name="T9" fmla="*/ 3217 h 3217"/>
                <a:gd name="T10" fmla="*/ 2640 w 3267"/>
                <a:gd name="T11" fmla="*/ 3217 h 3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7" h="3217">
                  <a:moveTo>
                    <a:pt x="2640" y="3217"/>
                  </a:moveTo>
                  <a:lnTo>
                    <a:pt x="3267" y="1609"/>
                  </a:lnTo>
                  <a:lnTo>
                    <a:pt x="2495" y="0"/>
                  </a:lnTo>
                  <a:lnTo>
                    <a:pt x="0" y="2152"/>
                  </a:lnTo>
                  <a:lnTo>
                    <a:pt x="0" y="3217"/>
                  </a:lnTo>
                  <a:lnTo>
                    <a:pt x="2640" y="3217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325"/>
            <p:cNvSpPr>
              <a:spLocks/>
            </p:cNvSpPr>
            <p:nvPr/>
          </p:nvSpPr>
          <p:spPr bwMode="auto">
            <a:xfrm>
              <a:off x="1678148" y="4493411"/>
              <a:ext cx="1414349" cy="650090"/>
            </a:xfrm>
            <a:custGeom>
              <a:avLst/>
              <a:gdLst>
                <a:gd name="T0" fmla="*/ 1478 w 4447"/>
                <a:gd name="T1" fmla="*/ 334 h 2046"/>
                <a:gd name="T2" fmla="*/ 0 w 4447"/>
                <a:gd name="T3" fmla="*/ 2046 h 2046"/>
                <a:gd name="T4" fmla="*/ 3122 w 4447"/>
                <a:gd name="T5" fmla="*/ 2046 h 2046"/>
                <a:gd name="T6" fmla="*/ 4447 w 4447"/>
                <a:gd name="T7" fmla="*/ 0 h 2046"/>
                <a:gd name="T8" fmla="*/ 1478 w 4447"/>
                <a:gd name="T9" fmla="*/ 334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7" h="2046">
                  <a:moveTo>
                    <a:pt x="1478" y="334"/>
                  </a:moveTo>
                  <a:lnTo>
                    <a:pt x="0" y="2046"/>
                  </a:lnTo>
                  <a:lnTo>
                    <a:pt x="3122" y="2046"/>
                  </a:lnTo>
                  <a:lnTo>
                    <a:pt x="4447" y="0"/>
                  </a:lnTo>
                  <a:lnTo>
                    <a:pt x="1478" y="33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326"/>
            <p:cNvSpPr>
              <a:spLocks/>
            </p:cNvSpPr>
            <p:nvPr/>
          </p:nvSpPr>
          <p:spPr bwMode="auto">
            <a:xfrm>
              <a:off x="1516055" y="3493638"/>
              <a:ext cx="810469" cy="1649862"/>
            </a:xfrm>
            <a:custGeom>
              <a:avLst/>
              <a:gdLst>
                <a:gd name="T0" fmla="*/ 511 w 2551"/>
                <a:gd name="T1" fmla="*/ 5191 h 5191"/>
                <a:gd name="T2" fmla="*/ 1989 w 2551"/>
                <a:gd name="T3" fmla="*/ 3479 h 5191"/>
                <a:gd name="T4" fmla="*/ 2551 w 2551"/>
                <a:gd name="T5" fmla="*/ 940 h 5191"/>
                <a:gd name="T6" fmla="*/ 0 w 2551"/>
                <a:gd name="T7" fmla="*/ 0 h 5191"/>
                <a:gd name="T8" fmla="*/ 511 w 2551"/>
                <a:gd name="T9" fmla="*/ 5191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1" h="5191">
                  <a:moveTo>
                    <a:pt x="511" y="5191"/>
                  </a:moveTo>
                  <a:lnTo>
                    <a:pt x="1989" y="3479"/>
                  </a:lnTo>
                  <a:lnTo>
                    <a:pt x="2551" y="940"/>
                  </a:lnTo>
                  <a:lnTo>
                    <a:pt x="0" y="0"/>
                  </a:lnTo>
                  <a:lnTo>
                    <a:pt x="511" y="519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327"/>
            <p:cNvSpPr>
              <a:spLocks/>
            </p:cNvSpPr>
            <p:nvPr/>
          </p:nvSpPr>
          <p:spPr bwMode="auto">
            <a:xfrm>
              <a:off x="792989" y="3493638"/>
              <a:ext cx="885160" cy="1649862"/>
            </a:xfrm>
            <a:custGeom>
              <a:avLst/>
              <a:gdLst>
                <a:gd name="T0" fmla="*/ 0 w 2785"/>
                <a:gd name="T1" fmla="*/ 1974 h 5191"/>
                <a:gd name="T2" fmla="*/ 772 w 2785"/>
                <a:gd name="T3" fmla="*/ 3583 h 5191"/>
                <a:gd name="T4" fmla="*/ 2785 w 2785"/>
                <a:gd name="T5" fmla="*/ 5191 h 5191"/>
                <a:gd name="T6" fmla="*/ 2274 w 2785"/>
                <a:gd name="T7" fmla="*/ 0 h 5191"/>
                <a:gd name="T8" fmla="*/ 0 w 2785"/>
                <a:gd name="T9" fmla="*/ 1974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5191">
                  <a:moveTo>
                    <a:pt x="0" y="1974"/>
                  </a:moveTo>
                  <a:lnTo>
                    <a:pt x="772" y="3583"/>
                  </a:lnTo>
                  <a:lnTo>
                    <a:pt x="2785" y="5191"/>
                  </a:lnTo>
                  <a:lnTo>
                    <a:pt x="2274" y="0"/>
                  </a:lnTo>
                  <a:lnTo>
                    <a:pt x="0" y="1974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328"/>
            <p:cNvSpPr>
              <a:spLocks/>
            </p:cNvSpPr>
            <p:nvPr/>
          </p:nvSpPr>
          <p:spPr bwMode="auto">
            <a:xfrm>
              <a:off x="2326524" y="3266346"/>
              <a:ext cx="1061556" cy="1227065"/>
            </a:xfrm>
            <a:custGeom>
              <a:avLst/>
              <a:gdLst>
                <a:gd name="T0" fmla="*/ 3341 w 3341"/>
                <a:gd name="T1" fmla="*/ 0 h 3860"/>
                <a:gd name="T2" fmla="*/ 0 w 3341"/>
                <a:gd name="T3" fmla="*/ 1655 h 3860"/>
                <a:gd name="T4" fmla="*/ 2407 w 3341"/>
                <a:gd name="T5" fmla="*/ 3860 h 3860"/>
                <a:gd name="T6" fmla="*/ 3341 w 3341"/>
                <a:gd name="T7" fmla="*/ 0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1" h="3860">
                  <a:moveTo>
                    <a:pt x="3341" y="0"/>
                  </a:moveTo>
                  <a:lnTo>
                    <a:pt x="0" y="1655"/>
                  </a:lnTo>
                  <a:lnTo>
                    <a:pt x="2407" y="3860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329"/>
            <p:cNvSpPr>
              <a:spLocks/>
            </p:cNvSpPr>
            <p:nvPr/>
          </p:nvSpPr>
          <p:spPr bwMode="auto">
            <a:xfrm>
              <a:off x="2671371" y="4493411"/>
              <a:ext cx="1469970" cy="650090"/>
            </a:xfrm>
            <a:custGeom>
              <a:avLst/>
              <a:gdLst>
                <a:gd name="T0" fmla="*/ 1325 w 4628"/>
                <a:gd name="T1" fmla="*/ 0 h 2046"/>
                <a:gd name="T2" fmla="*/ 0 w 4628"/>
                <a:gd name="T3" fmla="*/ 2046 h 2046"/>
                <a:gd name="T4" fmla="*/ 4628 w 4628"/>
                <a:gd name="T5" fmla="*/ 2046 h 2046"/>
                <a:gd name="T6" fmla="*/ 1325 w 4628"/>
                <a:gd name="T7" fmla="*/ 0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8" h="2046">
                  <a:moveTo>
                    <a:pt x="1325" y="0"/>
                  </a:moveTo>
                  <a:lnTo>
                    <a:pt x="0" y="2046"/>
                  </a:lnTo>
                  <a:lnTo>
                    <a:pt x="4628" y="204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330"/>
            <p:cNvSpPr>
              <a:spLocks/>
            </p:cNvSpPr>
            <p:nvPr/>
          </p:nvSpPr>
          <p:spPr bwMode="auto">
            <a:xfrm>
              <a:off x="4004673" y="4269296"/>
              <a:ext cx="1075859" cy="874204"/>
            </a:xfrm>
            <a:custGeom>
              <a:avLst/>
              <a:gdLst>
                <a:gd name="T0" fmla="*/ 0 w 3384"/>
                <a:gd name="T1" fmla="*/ 0 h 2749"/>
                <a:gd name="T2" fmla="*/ 430 w 3384"/>
                <a:gd name="T3" fmla="*/ 2749 h 2749"/>
                <a:gd name="T4" fmla="*/ 3384 w 3384"/>
                <a:gd name="T5" fmla="*/ 8 h 2749"/>
                <a:gd name="T6" fmla="*/ 0 w 3384"/>
                <a:gd name="T7" fmla="*/ 0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4" h="2749">
                  <a:moveTo>
                    <a:pt x="0" y="0"/>
                  </a:moveTo>
                  <a:lnTo>
                    <a:pt x="430" y="2749"/>
                  </a:lnTo>
                  <a:lnTo>
                    <a:pt x="338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331"/>
            <p:cNvSpPr>
              <a:spLocks/>
            </p:cNvSpPr>
            <p:nvPr/>
          </p:nvSpPr>
          <p:spPr bwMode="auto">
            <a:xfrm>
              <a:off x="3092497" y="4269296"/>
              <a:ext cx="1048843" cy="874204"/>
            </a:xfrm>
            <a:custGeom>
              <a:avLst/>
              <a:gdLst>
                <a:gd name="T0" fmla="*/ 3303 w 3303"/>
                <a:gd name="T1" fmla="*/ 2749 h 2749"/>
                <a:gd name="T2" fmla="*/ 2873 w 3303"/>
                <a:gd name="T3" fmla="*/ 0 h 2749"/>
                <a:gd name="T4" fmla="*/ 0 w 3303"/>
                <a:gd name="T5" fmla="*/ 703 h 2749"/>
                <a:gd name="T6" fmla="*/ 3303 w 3303"/>
                <a:gd name="T7" fmla="*/ 2749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3" h="2749">
                  <a:moveTo>
                    <a:pt x="3303" y="2749"/>
                  </a:moveTo>
                  <a:lnTo>
                    <a:pt x="2873" y="0"/>
                  </a:lnTo>
                  <a:lnTo>
                    <a:pt x="0" y="703"/>
                  </a:lnTo>
                  <a:lnTo>
                    <a:pt x="3303" y="274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332"/>
            <p:cNvSpPr>
              <a:spLocks/>
            </p:cNvSpPr>
            <p:nvPr/>
          </p:nvSpPr>
          <p:spPr bwMode="auto">
            <a:xfrm>
              <a:off x="3388080" y="3266346"/>
              <a:ext cx="1692451" cy="1006130"/>
            </a:xfrm>
            <a:custGeom>
              <a:avLst/>
              <a:gdLst>
                <a:gd name="T0" fmla="*/ 0 w 5323"/>
                <a:gd name="T1" fmla="*/ 0 h 3165"/>
                <a:gd name="T2" fmla="*/ 1939 w 5323"/>
                <a:gd name="T3" fmla="*/ 3157 h 3165"/>
                <a:gd name="T4" fmla="*/ 5323 w 5323"/>
                <a:gd name="T5" fmla="*/ 3165 h 3165"/>
                <a:gd name="T6" fmla="*/ 3266 w 5323"/>
                <a:gd name="T7" fmla="*/ 274 h 3165"/>
                <a:gd name="T8" fmla="*/ 0 w 5323"/>
                <a:gd name="T9" fmla="*/ 0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3" h="3165">
                  <a:moveTo>
                    <a:pt x="0" y="0"/>
                  </a:moveTo>
                  <a:lnTo>
                    <a:pt x="1939" y="3157"/>
                  </a:lnTo>
                  <a:lnTo>
                    <a:pt x="5323" y="3165"/>
                  </a:lnTo>
                  <a:lnTo>
                    <a:pt x="3266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333"/>
            <p:cNvSpPr>
              <a:spLocks/>
            </p:cNvSpPr>
            <p:nvPr/>
          </p:nvSpPr>
          <p:spPr bwMode="auto">
            <a:xfrm>
              <a:off x="3092497" y="3266346"/>
              <a:ext cx="912175" cy="1227065"/>
            </a:xfrm>
            <a:custGeom>
              <a:avLst/>
              <a:gdLst>
                <a:gd name="T0" fmla="*/ 2873 w 2873"/>
                <a:gd name="T1" fmla="*/ 3157 h 3860"/>
                <a:gd name="T2" fmla="*/ 934 w 2873"/>
                <a:gd name="T3" fmla="*/ 0 h 3860"/>
                <a:gd name="T4" fmla="*/ 0 w 2873"/>
                <a:gd name="T5" fmla="*/ 3860 h 3860"/>
                <a:gd name="T6" fmla="*/ 2873 w 2873"/>
                <a:gd name="T7" fmla="*/ 3157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3" h="3860">
                  <a:moveTo>
                    <a:pt x="2873" y="3157"/>
                  </a:moveTo>
                  <a:lnTo>
                    <a:pt x="934" y="0"/>
                  </a:lnTo>
                  <a:lnTo>
                    <a:pt x="0" y="3860"/>
                  </a:lnTo>
                  <a:lnTo>
                    <a:pt x="2873" y="315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334"/>
            <p:cNvSpPr>
              <a:spLocks/>
            </p:cNvSpPr>
            <p:nvPr/>
          </p:nvSpPr>
          <p:spPr bwMode="auto">
            <a:xfrm>
              <a:off x="2148539" y="3792457"/>
              <a:ext cx="943959" cy="805858"/>
            </a:xfrm>
            <a:custGeom>
              <a:avLst/>
              <a:gdLst>
                <a:gd name="T0" fmla="*/ 2969 w 2969"/>
                <a:gd name="T1" fmla="*/ 2205 h 2539"/>
                <a:gd name="T2" fmla="*/ 562 w 2969"/>
                <a:gd name="T3" fmla="*/ 0 h 2539"/>
                <a:gd name="T4" fmla="*/ 0 w 2969"/>
                <a:gd name="T5" fmla="*/ 2539 h 2539"/>
                <a:gd name="T6" fmla="*/ 2969 w 2969"/>
                <a:gd name="T7" fmla="*/ 2205 h 2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9" h="2539">
                  <a:moveTo>
                    <a:pt x="2969" y="2205"/>
                  </a:moveTo>
                  <a:lnTo>
                    <a:pt x="562" y="0"/>
                  </a:lnTo>
                  <a:lnTo>
                    <a:pt x="0" y="2539"/>
                  </a:lnTo>
                  <a:lnTo>
                    <a:pt x="2969" y="220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335"/>
            <p:cNvSpPr>
              <a:spLocks/>
            </p:cNvSpPr>
            <p:nvPr/>
          </p:nvSpPr>
          <p:spPr bwMode="auto">
            <a:xfrm>
              <a:off x="2051601" y="2044049"/>
              <a:ext cx="1390512" cy="1222297"/>
            </a:xfrm>
            <a:custGeom>
              <a:avLst/>
              <a:gdLst>
                <a:gd name="T0" fmla="*/ 0 w 4374"/>
                <a:gd name="T1" fmla="*/ 1921 h 3842"/>
                <a:gd name="T2" fmla="*/ 4205 w 4374"/>
                <a:gd name="T3" fmla="*/ 3842 h 3842"/>
                <a:gd name="T4" fmla="*/ 4374 w 4374"/>
                <a:gd name="T5" fmla="*/ 0 h 3842"/>
                <a:gd name="T6" fmla="*/ 0 w 4374"/>
                <a:gd name="T7" fmla="*/ 1921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4" h="3842">
                  <a:moveTo>
                    <a:pt x="0" y="1921"/>
                  </a:moveTo>
                  <a:lnTo>
                    <a:pt x="4205" y="3842"/>
                  </a:lnTo>
                  <a:lnTo>
                    <a:pt x="4374" y="0"/>
                  </a:lnTo>
                  <a:lnTo>
                    <a:pt x="0" y="192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336"/>
            <p:cNvSpPr>
              <a:spLocks/>
            </p:cNvSpPr>
            <p:nvPr/>
          </p:nvSpPr>
          <p:spPr bwMode="auto">
            <a:xfrm>
              <a:off x="4398783" y="2686192"/>
              <a:ext cx="1697218" cy="665985"/>
            </a:xfrm>
            <a:custGeom>
              <a:avLst/>
              <a:gdLst>
                <a:gd name="T0" fmla="*/ 0 w 5342"/>
                <a:gd name="T1" fmla="*/ 0 h 2097"/>
                <a:gd name="T2" fmla="*/ 88 w 5342"/>
                <a:gd name="T3" fmla="*/ 2097 h 2097"/>
                <a:gd name="T4" fmla="*/ 5342 w 5342"/>
                <a:gd name="T5" fmla="*/ 1606 h 2097"/>
                <a:gd name="T6" fmla="*/ 0 w 5342"/>
                <a:gd name="T7" fmla="*/ 0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097">
                  <a:moveTo>
                    <a:pt x="0" y="0"/>
                  </a:moveTo>
                  <a:lnTo>
                    <a:pt x="88" y="2097"/>
                  </a:lnTo>
                  <a:lnTo>
                    <a:pt x="5342" y="1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337"/>
            <p:cNvSpPr>
              <a:spLocks/>
            </p:cNvSpPr>
            <p:nvPr/>
          </p:nvSpPr>
          <p:spPr bwMode="auto">
            <a:xfrm>
              <a:off x="1516055" y="2655992"/>
              <a:ext cx="810469" cy="1136466"/>
            </a:xfrm>
            <a:custGeom>
              <a:avLst/>
              <a:gdLst>
                <a:gd name="T0" fmla="*/ 2551 w 2551"/>
                <a:gd name="T1" fmla="*/ 3575 h 3575"/>
                <a:gd name="T2" fmla="*/ 1687 w 2551"/>
                <a:gd name="T3" fmla="*/ 0 h 3575"/>
                <a:gd name="T4" fmla="*/ 0 w 2551"/>
                <a:gd name="T5" fmla="*/ 2635 h 3575"/>
                <a:gd name="T6" fmla="*/ 2551 w 2551"/>
                <a:gd name="T7" fmla="*/ 3575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1" h="3575">
                  <a:moveTo>
                    <a:pt x="2551" y="3575"/>
                  </a:moveTo>
                  <a:lnTo>
                    <a:pt x="1687" y="0"/>
                  </a:lnTo>
                  <a:lnTo>
                    <a:pt x="0" y="2635"/>
                  </a:lnTo>
                  <a:lnTo>
                    <a:pt x="2551" y="35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385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0 w 2203"/>
                <a:gd name="T1" fmla="*/ 2495 h 2495"/>
                <a:gd name="T2" fmla="*/ 2203 w 2203"/>
                <a:gd name="T3" fmla="*/ 2495 h 2495"/>
                <a:gd name="T4" fmla="*/ 2203 w 2203"/>
                <a:gd name="T5" fmla="*/ 0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3" h="2495">
                  <a:moveTo>
                    <a:pt x="0" y="2495"/>
                  </a:moveTo>
                  <a:lnTo>
                    <a:pt x="2203" y="2495"/>
                  </a:lnTo>
                  <a:lnTo>
                    <a:pt x="2203" y="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413"/>
            <p:cNvSpPr>
              <a:spLocks/>
            </p:cNvSpPr>
            <p:nvPr/>
          </p:nvSpPr>
          <p:spPr bwMode="auto">
            <a:xfrm>
              <a:off x="2050011" y="985467"/>
              <a:ext cx="1037719" cy="654858"/>
            </a:xfrm>
            <a:custGeom>
              <a:avLst/>
              <a:gdLst>
                <a:gd name="T0" fmla="*/ 3267 w 3267"/>
                <a:gd name="T1" fmla="*/ 0 h 2060"/>
                <a:gd name="T2" fmla="*/ 1565 w 3267"/>
                <a:gd name="T3" fmla="*/ 735 h 2060"/>
                <a:gd name="T4" fmla="*/ 0 w 3267"/>
                <a:gd name="T5" fmla="*/ 206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67" h="206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425"/>
            <p:cNvSpPr>
              <a:spLocks/>
            </p:cNvSpPr>
            <p:nvPr/>
          </p:nvSpPr>
          <p:spPr bwMode="auto">
            <a:xfrm>
              <a:off x="0" y="1"/>
              <a:ext cx="349614" cy="650090"/>
            </a:xfrm>
            <a:custGeom>
              <a:avLst/>
              <a:gdLst>
                <a:gd name="T0" fmla="*/ 1101 w 1101"/>
                <a:gd name="T1" fmla="*/ 0 h 2045"/>
                <a:gd name="T2" fmla="*/ 0 w 1101"/>
                <a:gd name="T3" fmla="*/ 0 h 2045"/>
                <a:gd name="T4" fmla="*/ 0 w 1101"/>
                <a:gd name="T5" fmla="*/ 2045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1" h="2045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450"/>
            <p:cNvSpPr>
              <a:spLocks/>
            </p:cNvSpPr>
            <p:nvPr/>
          </p:nvSpPr>
          <p:spPr bwMode="auto">
            <a:xfrm>
              <a:off x="0" y="4804945"/>
              <a:ext cx="839074" cy="338556"/>
            </a:xfrm>
            <a:custGeom>
              <a:avLst/>
              <a:gdLst>
                <a:gd name="T0" fmla="*/ 0 w 2640"/>
                <a:gd name="T1" fmla="*/ 0 h 1065"/>
                <a:gd name="T2" fmla="*/ 0 w 2640"/>
                <a:gd name="T3" fmla="*/ 1065 h 1065"/>
                <a:gd name="T4" fmla="*/ 2640 w 2640"/>
                <a:gd name="T5" fmla="*/ 1065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1065">
                  <a:moveTo>
                    <a:pt x="0" y="0"/>
                  </a:moveTo>
                  <a:lnTo>
                    <a:pt x="0" y="1065"/>
                  </a:lnTo>
                  <a:lnTo>
                    <a:pt x="2640" y="106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矩形 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 userDrawn="1"/>
        </p:nvSpPr>
        <p:spPr>
          <a:xfrm>
            <a:off x="0" y="2076450"/>
            <a:ext cx="12192000" cy="478155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102032" y="172676"/>
            <a:ext cx="5987936" cy="5915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8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102032" y="172676"/>
            <a:ext cx="5987936" cy="5915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43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322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80031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10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2" r:id="rId3"/>
    <p:sldLayoutId id="2147483671" r:id="rId4"/>
    <p:sldLayoutId id="2147483670" r:id="rId5"/>
    <p:sldLayoutId id="2147483658" r:id="rId6"/>
    <p:sldLayoutId id="2147483668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 28"/>
          <p:cNvGrpSpPr/>
          <p:nvPr/>
        </p:nvGrpSpPr>
        <p:grpSpPr>
          <a:xfrm>
            <a:off x="5048524" y="945026"/>
            <a:ext cx="2049070" cy="2049070"/>
            <a:chOff x="5048524" y="945026"/>
            <a:chExt cx="2049070" cy="2049070"/>
          </a:xfrm>
        </p:grpSpPr>
        <p:sp>
          <p:nvSpPr>
            <p:cNvPr id="2" name="Freeform 21"/>
            <p:cNvSpPr>
              <a:spLocks/>
            </p:cNvSpPr>
            <p:nvPr/>
          </p:nvSpPr>
          <p:spPr bwMode="auto">
            <a:xfrm>
              <a:off x="5048524" y="945026"/>
              <a:ext cx="2049070" cy="2049070"/>
            </a:xfrm>
            <a:custGeom>
              <a:avLst/>
              <a:gdLst/>
              <a:ahLst/>
              <a:cxnLst>
                <a:cxn ang="0">
                  <a:pos x="880" y="440"/>
                </a:cxn>
                <a:cxn ang="0">
                  <a:pos x="872" y="528"/>
                </a:cxn>
                <a:cxn ang="0">
                  <a:pos x="846" y="612"/>
                </a:cxn>
                <a:cxn ang="0">
                  <a:pos x="804" y="686"/>
                </a:cxn>
                <a:cxn ang="0">
                  <a:pos x="752" y="752"/>
                </a:cxn>
                <a:cxn ang="0">
                  <a:pos x="686" y="804"/>
                </a:cxn>
                <a:cxn ang="0">
                  <a:pos x="612" y="846"/>
                </a:cxn>
                <a:cxn ang="0">
                  <a:pos x="528" y="872"/>
                </a:cxn>
                <a:cxn ang="0">
                  <a:pos x="440" y="880"/>
                </a:cxn>
                <a:cxn ang="0">
                  <a:pos x="396" y="878"/>
                </a:cxn>
                <a:cxn ang="0">
                  <a:pos x="310" y="860"/>
                </a:cxn>
                <a:cxn ang="0">
                  <a:pos x="230" y="826"/>
                </a:cxn>
                <a:cxn ang="0">
                  <a:pos x="160" y="780"/>
                </a:cxn>
                <a:cxn ang="0">
                  <a:pos x="100" y="720"/>
                </a:cxn>
                <a:cxn ang="0">
                  <a:pos x="54" y="650"/>
                </a:cxn>
                <a:cxn ang="0">
                  <a:pos x="20" y="570"/>
                </a:cxn>
                <a:cxn ang="0">
                  <a:pos x="2" y="484"/>
                </a:cxn>
                <a:cxn ang="0">
                  <a:pos x="0" y="440"/>
                </a:cxn>
                <a:cxn ang="0">
                  <a:pos x="8" y="352"/>
                </a:cxn>
                <a:cxn ang="0">
                  <a:pos x="34" y="268"/>
                </a:cxn>
                <a:cxn ang="0">
                  <a:pos x="76" y="194"/>
                </a:cxn>
                <a:cxn ang="0">
                  <a:pos x="128" y="128"/>
                </a:cxn>
                <a:cxn ang="0">
                  <a:pos x="194" y="76"/>
                </a:cxn>
                <a:cxn ang="0">
                  <a:pos x="268" y="34"/>
                </a:cxn>
                <a:cxn ang="0">
                  <a:pos x="352" y="8"/>
                </a:cxn>
                <a:cxn ang="0">
                  <a:pos x="440" y="0"/>
                </a:cxn>
                <a:cxn ang="0">
                  <a:pos x="484" y="2"/>
                </a:cxn>
                <a:cxn ang="0">
                  <a:pos x="570" y="20"/>
                </a:cxn>
                <a:cxn ang="0">
                  <a:pos x="650" y="54"/>
                </a:cxn>
                <a:cxn ang="0">
                  <a:pos x="720" y="100"/>
                </a:cxn>
                <a:cxn ang="0">
                  <a:pos x="780" y="160"/>
                </a:cxn>
                <a:cxn ang="0">
                  <a:pos x="826" y="230"/>
                </a:cxn>
                <a:cxn ang="0">
                  <a:pos x="860" y="310"/>
                </a:cxn>
                <a:cxn ang="0">
                  <a:pos x="878" y="396"/>
                </a:cxn>
                <a:cxn ang="0">
                  <a:pos x="880" y="440"/>
                </a:cxn>
              </a:cxnLst>
              <a:rect l="0" t="0" r="r" b="b"/>
              <a:pathLst>
                <a:path w="880" h="880">
                  <a:moveTo>
                    <a:pt x="880" y="440"/>
                  </a:moveTo>
                  <a:lnTo>
                    <a:pt x="880" y="440"/>
                  </a:lnTo>
                  <a:lnTo>
                    <a:pt x="878" y="484"/>
                  </a:lnTo>
                  <a:lnTo>
                    <a:pt x="872" y="528"/>
                  </a:lnTo>
                  <a:lnTo>
                    <a:pt x="860" y="570"/>
                  </a:lnTo>
                  <a:lnTo>
                    <a:pt x="846" y="612"/>
                  </a:lnTo>
                  <a:lnTo>
                    <a:pt x="826" y="650"/>
                  </a:lnTo>
                  <a:lnTo>
                    <a:pt x="804" y="686"/>
                  </a:lnTo>
                  <a:lnTo>
                    <a:pt x="780" y="720"/>
                  </a:lnTo>
                  <a:lnTo>
                    <a:pt x="752" y="752"/>
                  </a:lnTo>
                  <a:lnTo>
                    <a:pt x="720" y="780"/>
                  </a:lnTo>
                  <a:lnTo>
                    <a:pt x="686" y="804"/>
                  </a:lnTo>
                  <a:lnTo>
                    <a:pt x="650" y="826"/>
                  </a:lnTo>
                  <a:lnTo>
                    <a:pt x="612" y="846"/>
                  </a:lnTo>
                  <a:lnTo>
                    <a:pt x="570" y="860"/>
                  </a:lnTo>
                  <a:lnTo>
                    <a:pt x="528" y="872"/>
                  </a:lnTo>
                  <a:lnTo>
                    <a:pt x="484" y="87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396" y="878"/>
                  </a:lnTo>
                  <a:lnTo>
                    <a:pt x="352" y="872"/>
                  </a:lnTo>
                  <a:lnTo>
                    <a:pt x="310" y="860"/>
                  </a:lnTo>
                  <a:lnTo>
                    <a:pt x="268" y="846"/>
                  </a:lnTo>
                  <a:lnTo>
                    <a:pt x="230" y="826"/>
                  </a:lnTo>
                  <a:lnTo>
                    <a:pt x="194" y="804"/>
                  </a:lnTo>
                  <a:lnTo>
                    <a:pt x="160" y="780"/>
                  </a:lnTo>
                  <a:lnTo>
                    <a:pt x="128" y="752"/>
                  </a:lnTo>
                  <a:lnTo>
                    <a:pt x="100" y="720"/>
                  </a:lnTo>
                  <a:lnTo>
                    <a:pt x="76" y="686"/>
                  </a:lnTo>
                  <a:lnTo>
                    <a:pt x="54" y="650"/>
                  </a:lnTo>
                  <a:lnTo>
                    <a:pt x="34" y="612"/>
                  </a:lnTo>
                  <a:lnTo>
                    <a:pt x="20" y="570"/>
                  </a:lnTo>
                  <a:lnTo>
                    <a:pt x="8" y="528"/>
                  </a:lnTo>
                  <a:lnTo>
                    <a:pt x="2" y="484"/>
                  </a:lnTo>
                  <a:lnTo>
                    <a:pt x="0" y="440"/>
                  </a:lnTo>
                  <a:lnTo>
                    <a:pt x="0" y="440"/>
                  </a:lnTo>
                  <a:lnTo>
                    <a:pt x="2" y="396"/>
                  </a:lnTo>
                  <a:lnTo>
                    <a:pt x="8" y="352"/>
                  </a:lnTo>
                  <a:lnTo>
                    <a:pt x="20" y="310"/>
                  </a:lnTo>
                  <a:lnTo>
                    <a:pt x="34" y="268"/>
                  </a:lnTo>
                  <a:lnTo>
                    <a:pt x="54" y="230"/>
                  </a:lnTo>
                  <a:lnTo>
                    <a:pt x="76" y="194"/>
                  </a:lnTo>
                  <a:lnTo>
                    <a:pt x="100" y="160"/>
                  </a:lnTo>
                  <a:lnTo>
                    <a:pt x="128" y="128"/>
                  </a:lnTo>
                  <a:lnTo>
                    <a:pt x="160" y="100"/>
                  </a:lnTo>
                  <a:lnTo>
                    <a:pt x="194" y="76"/>
                  </a:lnTo>
                  <a:lnTo>
                    <a:pt x="230" y="54"/>
                  </a:lnTo>
                  <a:lnTo>
                    <a:pt x="268" y="34"/>
                  </a:lnTo>
                  <a:lnTo>
                    <a:pt x="310" y="20"/>
                  </a:lnTo>
                  <a:lnTo>
                    <a:pt x="352" y="8"/>
                  </a:lnTo>
                  <a:lnTo>
                    <a:pt x="396" y="2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84" y="2"/>
                  </a:lnTo>
                  <a:lnTo>
                    <a:pt x="528" y="8"/>
                  </a:lnTo>
                  <a:lnTo>
                    <a:pt x="570" y="20"/>
                  </a:lnTo>
                  <a:lnTo>
                    <a:pt x="612" y="34"/>
                  </a:lnTo>
                  <a:lnTo>
                    <a:pt x="650" y="54"/>
                  </a:lnTo>
                  <a:lnTo>
                    <a:pt x="686" y="76"/>
                  </a:lnTo>
                  <a:lnTo>
                    <a:pt x="720" y="100"/>
                  </a:lnTo>
                  <a:lnTo>
                    <a:pt x="752" y="128"/>
                  </a:lnTo>
                  <a:lnTo>
                    <a:pt x="780" y="160"/>
                  </a:lnTo>
                  <a:lnTo>
                    <a:pt x="804" y="194"/>
                  </a:lnTo>
                  <a:lnTo>
                    <a:pt x="826" y="230"/>
                  </a:lnTo>
                  <a:lnTo>
                    <a:pt x="846" y="268"/>
                  </a:lnTo>
                  <a:lnTo>
                    <a:pt x="860" y="310"/>
                  </a:lnTo>
                  <a:lnTo>
                    <a:pt x="872" y="352"/>
                  </a:lnTo>
                  <a:lnTo>
                    <a:pt x="878" y="396"/>
                  </a:lnTo>
                  <a:lnTo>
                    <a:pt x="880" y="440"/>
                  </a:lnTo>
                  <a:lnTo>
                    <a:pt x="880" y="440"/>
                  </a:lnTo>
                  <a:close/>
                </a:path>
              </a:pathLst>
            </a:custGeom>
            <a:solidFill>
              <a:srgbClr val="F6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EA326B"/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154141" y="1251970"/>
              <a:ext cx="1530864" cy="1435182"/>
              <a:chOff x="5823868" y="2545903"/>
              <a:chExt cx="993682" cy="931575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3" name="Rectangle 391"/>
              <p:cNvSpPr>
                <a:spLocks noChangeArrowheads="1"/>
              </p:cNvSpPr>
              <p:nvPr/>
            </p:nvSpPr>
            <p:spPr bwMode="auto">
              <a:xfrm>
                <a:off x="6041237" y="2545903"/>
                <a:ext cx="776313" cy="9315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" name="Freeform 392"/>
              <p:cNvSpPr>
                <a:spLocks/>
              </p:cNvSpPr>
              <p:nvPr/>
            </p:nvSpPr>
            <p:spPr bwMode="auto">
              <a:xfrm>
                <a:off x="6487618" y="3135901"/>
                <a:ext cx="248421" cy="24842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0" y="64"/>
                  </a:cxn>
                  <a:cxn ang="0">
                    <a:pos x="2" y="76"/>
                  </a:cxn>
                  <a:cxn ang="0">
                    <a:pos x="4" y="88"/>
                  </a:cxn>
                  <a:cxn ang="0">
                    <a:pos x="10" y="100"/>
                  </a:cxn>
                  <a:cxn ang="0">
                    <a:pos x="18" y="110"/>
                  </a:cxn>
                  <a:cxn ang="0">
                    <a:pos x="28" y="118"/>
                  </a:cxn>
                  <a:cxn ang="0">
                    <a:pos x="38" y="122"/>
                  </a:cxn>
                  <a:cxn ang="0">
                    <a:pos x="50" y="126"/>
                  </a:cxn>
                  <a:cxn ang="0">
                    <a:pos x="64" y="128"/>
                  </a:cxn>
                  <a:cxn ang="0">
                    <a:pos x="64" y="128"/>
                  </a:cxn>
                  <a:cxn ang="0">
                    <a:pos x="76" y="126"/>
                  </a:cxn>
                  <a:cxn ang="0">
                    <a:pos x="90" y="122"/>
                  </a:cxn>
                  <a:cxn ang="0">
                    <a:pos x="100" y="118"/>
                  </a:cxn>
                  <a:cxn ang="0">
                    <a:pos x="110" y="110"/>
                  </a:cxn>
                  <a:cxn ang="0">
                    <a:pos x="118" y="100"/>
                  </a:cxn>
                  <a:cxn ang="0">
                    <a:pos x="124" y="88"/>
                  </a:cxn>
                  <a:cxn ang="0">
                    <a:pos x="128" y="76"/>
                  </a:cxn>
                  <a:cxn ang="0">
                    <a:pos x="128" y="64"/>
                  </a:cxn>
                  <a:cxn ang="0">
                    <a:pos x="128" y="64"/>
                  </a:cxn>
                  <a:cxn ang="0">
                    <a:pos x="126" y="50"/>
                  </a:cxn>
                  <a:cxn ang="0">
                    <a:pos x="120" y="38"/>
                  </a:cxn>
                  <a:cxn ang="0">
                    <a:pos x="114" y="28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8" y="4"/>
                  </a:cxn>
                  <a:cxn ang="0">
                    <a:pos x="76" y="2"/>
                  </a:cxn>
                  <a:cxn ang="0">
                    <a:pos x="64" y="0"/>
                  </a:cxn>
                  <a:cxn ang="0">
                    <a:pos x="64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2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40"/>
                  </a:cxn>
                  <a:cxn ang="0">
                    <a:pos x="2" y="52"/>
                  </a:cxn>
                  <a:cxn ang="0">
                    <a:pos x="0" y="64"/>
                  </a:cxn>
                  <a:cxn ang="0">
                    <a:pos x="0" y="64"/>
                  </a:cxn>
                </a:cxnLst>
                <a:rect l="0" t="0" r="r" b="b"/>
                <a:pathLst>
                  <a:path w="128" h="128">
                    <a:moveTo>
                      <a:pt x="0" y="64"/>
                    </a:moveTo>
                    <a:lnTo>
                      <a:pt x="0" y="64"/>
                    </a:lnTo>
                    <a:lnTo>
                      <a:pt x="2" y="76"/>
                    </a:lnTo>
                    <a:lnTo>
                      <a:pt x="4" y="88"/>
                    </a:lnTo>
                    <a:lnTo>
                      <a:pt x="10" y="100"/>
                    </a:lnTo>
                    <a:lnTo>
                      <a:pt x="18" y="110"/>
                    </a:lnTo>
                    <a:lnTo>
                      <a:pt x="28" y="118"/>
                    </a:lnTo>
                    <a:lnTo>
                      <a:pt x="38" y="122"/>
                    </a:lnTo>
                    <a:lnTo>
                      <a:pt x="50" y="126"/>
                    </a:lnTo>
                    <a:lnTo>
                      <a:pt x="64" y="128"/>
                    </a:lnTo>
                    <a:lnTo>
                      <a:pt x="64" y="128"/>
                    </a:lnTo>
                    <a:lnTo>
                      <a:pt x="76" y="126"/>
                    </a:lnTo>
                    <a:lnTo>
                      <a:pt x="90" y="122"/>
                    </a:lnTo>
                    <a:lnTo>
                      <a:pt x="100" y="118"/>
                    </a:lnTo>
                    <a:lnTo>
                      <a:pt x="110" y="110"/>
                    </a:lnTo>
                    <a:lnTo>
                      <a:pt x="118" y="100"/>
                    </a:lnTo>
                    <a:lnTo>
                      <a:pt x="124" y="88"/>
                    </a:lnTo>
                    <a:lnTo>
                      <a:pt x="128" y="76"/>
                    </a:lnTo>
                    <a:lnTo>
                      <a:pt x="128" y="64"/>
                    </a:lnTo>
                    <a:lnTo>
                      <a:pt x="128" y="64"/>
                    </a:lnTo>
                    <a:lnTo>
                      <a:pt x="126" y="50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8" y="4"/>
                    </a:lnTo>
                    <a:lnTo>
                      <a:pt x="76" y="2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2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40"/>
                    </a:lnTo>
                    <a:lnTo>
                      <a:pt x="2" y="52"/>
                    </a:lnTo>
                    <a:lnTo>
                      <a:pt x="0" y="64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FBE1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393"/>
              <p:cNvSpPr>
                <a:spLocks/>
              </p:cNvSpPr>
              <p:nvPr/>
            </p:nvSpPr>
            <p:spPr bwMode="auto">
              <a:xfrm>
                <a:off x="6487618" y="3209650"/>
                <a:ext cx="240657" cy="174669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0" y="26"/>
                  </a:cxn>
                  <a:cxn ang="0">
                    <a:pos x="2" y="38"/>
                  </a:cxn>
                  <a:cxn ang="0">
                    <a:pos x="4" y="50"/>
                  </a:cxn>
                  <a:cxn ang="0">
                    <a:pos x="10" y="62"/>
                  </a:cxn>
                  <a:cxn ang="0">
                    <a:pos x="18" y="72"/>
                  </a:cxn>
                  <a:cxn ang="0">
                    <a:pos x="28" y="80"/>
                  </a:cxn>
                  <a:cxn ang="0">
                    <a:pos x="38" y="84"/>
                  </a:cxn>
                  <a:cxn ang="0">
                    <a:pos x="50" y="88"/>
                  </a:cxn>
                  <a:cxn ang="0">
                    <a:pos x="64" y="90"/>
                  </a:cxn>
                  <a:cxn ang="0">
                    <a:pos x="64" y="90"/>
                  </a:cxn>
                  <a:cxn ang="0">
                    <a:pos x="74" y="90"/>
                  </a:cxn>
                  <a:cxn ang="0">
                    <a:pos x="84" y="88"/>
                  </a:cxn>
                  <a:cxn ang="0">
                    <a:pos x="92" y="84"/>
                  </a:cxn>
                  <a:cxn ang="0">
                    <a:pos x="100" y="78"/>
                  </a:cxn>
                  <a:cxn ang="0">
                    <a:pos x="108" y="72"/>
                  </a:cxn>
                  <a:cxn ang="0">
                    <a:pos x="114" y="66"/>
                  </a:cxn>
                  <a:cxn ang="0">
                    <a:pos x="118" y="58"/>
                  </a:cxn>
                  <a:cxn ang="0">
                    <a:pos x="124" y="5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12"/>
                  </a:cxn>
                  <a:cxn ang="0">
                    <a:pos x="0" y="26"/>
                  </a:cxn>
                  <a:cxn ang="0">
                    <a:pos x="0" y="26"/>
                  </a:cxn>
                </a:cxnLst>
                <a:rect l="0" t="0" r="r" b="b"/>
                <a:pathLst>
                  <a:path w="124" h="90">
                    <a:moveTo>
                      <a:pt x="0" y="26"/>
                    </a:moveTo>
                    <a:lnTo>
                      <a:pt x="0" y="26"/>
                    </a:lnTo>
                    <a:lnTo>
                      <a:pt x="2" y="38"/>
                    </a:lnTo>
                    <a:lnTo>
                      <a:pt x="4" y="50"/>
                    </a:lnTo>
                    <a:lnTo>
                      <a:pt x="10" y="62"/>
                    </a:lnTo>
                    <a:lnTo>
                      <a:pt x="18" y="72"/>
                    </a:lnTo>
                    <a:lnTo>
                      <a:pt x="28" y="80"/>
                    </a:lnTo>
                    <a:lnTo>
                      <a:pt x="38" y="84"/>
                    </a:lnTo>
                    <a:lnTo>
                      <a:pt x="50" y="88"/>
                    </a:lnTo>
                    <a:lnTo>
                      <a:pt x="64" y="90"/>
                    </a:lnTo>
                    <a:lnTo>
                      <a:pt x="64" y="90"/>
                    </a:lnTo>
                    <a:lnTo>
                      <a:pt x="74" y="90"/>
                    </a:lnTo>
                    <a:lnTo>
                      <a:pt x="84" y="88"/>
                    </a:lnTo>
                    <a:lnTo>
                      <a:pt x="92" y="84"/>
                    </a:lnTo>
                    <a:lnTo>
                      <a:pt x="100" y="78"/>
                    </a:lnTo>
                    <a:lnTo>
                      <a:pt x="108" y="72"/>
                    </a:lnTo>
                    <a:lnTo>
                      <a:pt x="114" y="66"/>
                    </a:lnTo>
                    <a:lnTo>
                      <a:pt x="118" y="58"/>
                    </a:lnTo>
                    <a:lnTo>
                      <a:pt x="124" y="5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2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59B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394"/>
              <p:cNvSpPr>
                <a:spLocks/>
              </p:cNvSpPr>
              <p:nvPr/>
            </p:nvSpPr>
            <p:spPr bwMode="auto">
              <a:xfrm>
                <a:off x="6487618" y="3209650"/>
                <a:ext cx="124211" cy="155263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0" y="26"/>
                  </a:cxn>
                  <a:cxn ang="0">
                    <a:pos x="2" y="42"/>
                  </a:cxn>
                  <a:cxn ang="0">
                    <a:pos x="8" y="58"/>
                  </a:cxn>
                  <a:cxn ang="0">
                    <a:pos x="16" y="70"/>
                  </a:cxn>
                  <a:cxn ang="0">
                    <a:pos x="30" y="80"/>
                  </a:cxn>
                  <a:cxn ang="0">
                    <a:pos x="64" y="26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12"/>
                  </a:cxn>
                  <a:cxn ang="0">
                    <a:pos x="0" y="26"/>
                  </a:cxn>
                  <a:cxn ang="0">
                    <a:pos x="0" y="26"/>
                  </a:cxn>
                </a:cxnLst>
                <a:rect l="0" t="0" r="r" b="b"/>
                <a:pathLst>
                  <a:path w="64" h="80">
                    <a:moveTo>
                      <a:pt x="0" y="26"/>
                    </a:moveTo>
                    <a:lnTo>
                      <a:pt x="0" y="26"/>
                    </a:lnTo>
                    <a:lnTo>
                      <a:pt x="2" y="42"/>
                    </a:lnTo>
                    <a:lnTo>
                      <a:pt x="8" y="58"/>
                    </a:lnTo>
                    <a:lnTo>
                      <a:pt x="16" y="70"/>
                    </a:lnTo>
                    <a:lnTo>
                      <a:pt x="30" y="80"/>
                    </a:lnTo>
                    <a:lnTo>
                      <a:pt x="64" y="26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2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47C4B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395"/>
              <p:cNvSpPr>
                <a:spLocks/>
              </p:cNvSpPr>
              <p:nvPr/>
            </p:nvSpPr>
            <p:spPr bwMode="auto">
              <a:xfrm>
                <a:off x="6495380" y="3135901"/>
                <a:ext cx="116446" cy="124211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60" y="64"/>
                  </a:cxn>
                  <a:cxn ang="0">
                    <a:pos x="60" y="0"/>
                  </a:cxn>
                  <a:cxn ang="0">
                    <a:pos x="60" y="0"/>
                  </a:cxn>
                  <a:cxn ang="0">
                    <a:pos x="50" y="0"/>
                  </a:cxn>
                  <a:cxn ang="0">
                    <a:pos x="40" y="2"/>
                  </a:cxn>
                  <a:cxn ang="0">
                    <a:pos x="32" y="6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0" y="24"/>
                  </a:cxn>
                  <a:cxn ang="0">
                    <a:pos x="6" y="30"/>
                  </a:cxn>
                  <a:cxn ang="0">
                    <a:pos x="0" y="38"/>
                  </a:cxn>
                  <a:cxn ang="0">
                    <a:pos x="0" y="38"/>
                  </a:cxn>
                </a:cxnLst>
                <a:rect l="0" t="0" r="r" b="b"/>
                <a:pathLst>
                  <a:path w="60" h="64">
                    <a:moveTo>
                      <a:pt x="0" y="38"/>
                    </a:moveTo>
                    <a:lnTo>
                      <a:pt x="60" y="64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50" y="0"/>
                    </a:lnTo>
                    <a:lnTo>
                      <a:pt x="40" y="2"/>
                    </a:lnTo>
                    <a:lnTo>
                      <a:pt x="32" y="6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0" y="24"/>
                    </a:lnTo>
                    <a:lnTo>
                      <a:pt x="6" y="30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A565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Rectangle 396"/>
              <p:cNvSpPr>
                <a:spLocks noChangeArrowheads="1"/>
              </p:cNvSpPr>
              <p:nvPr/>
            </p:nvSpPr>
            <p:spPr bwMode="auto">
              <a:xfrm>
                <a:off x="6662287" y="2747746"/>
                <a:ext cx="62104" cy="279473"/>
              </a:xfrm>
              <a:prstGeom prst="rect">
                <a:avLst/>
              </a:prstGeom>
              <a:solidFill>
                <a:srgbClr val="47C4B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Rectangle 397"/>
              <p:cNvSpPr>
                <a:spLocks noChangeArrowheads="1"/>
              </p:cNvSpPr>
              <p:nvPr/>
            </p:nvSpPr>
            <p:spPr bwMode="auto">
              <a:xfrm>
                <a:off x="6549722" y="2871954"/>
                <a:ext cx="62104" cy="155263"/>
              </a:xfrm>
              <a:prstGeom prst="rect">
                <a:avLst/>
              </a:prstGeom>
              <a:solidFill>
                <a:srgbClr val="47C4B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398"/>
              <p:cNvSpPr>
                <a:spLocks/>
              </p:cNvSpPr>
              <p:nvPr/>
            </p:nvSpPr>
            <p:spPr bwMode="auto">
              <a:xfrm>
                <a:off x="6378933" y="3163072"/>
                <a:ext cx="46578" cy="46578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22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24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24" h="24">
                    <a:moveTo>
                      <a:pt x="0" y="12"/>
                    </a:move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FD3D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Rectangle 399"/>
              <p:cNvSpPr>
                <a:spLocks noChangeArrowheads="1"/>
              </p:cNvSpPr>
              <p:nvPr/>
            </p:nvSpPr>
            <p:spPr bwMode="auto">
              <a:xfrm>
                <a:off x="6192619" y="3178598"/>
                <a:ext cx="155263" cy="15526"/>
              </a:xfrm>
              <a:prstGeom prst="rect">
                <a:avLst/>
              </a:prstGeom>
              <a:solidFill>
                <a:srgbClr val="CFD3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400"/>
              <p:cNvSpPr>
                <a:spLocks/>
              </p:cNvSpPr>
              <p:nvPr/>
            </p:nvSpPr>
            <p:spPr bwMode="auto">
              <a:xfrm>
                <a:off x="6378933" y="3240704"/>
                <a:ext cx="46578" cy="46578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24" h="24">
                    <a:moveTo>
                      <a:pt x="0" y="12"/>
                    </a:moveTo>
                    <a:lnTo>
                      <a:pt x="0" y="12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FD3D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Rectangle 401"/>
              <p:cNvSpPr>
                <a:spLocks noChangeArrowheads="1"/>
              </p:cNvSpPr>
              <p:nvPr/>
            </p:nvSpPr>
            <p:spPr bwMode="auto">
              <a:xfrm>
                <a:off x="6192619" y="3256230"/>
                <a:ext cx="155263" cy="15526"/>
              </a:xfrm>
              <a:prstGeom prst="rect">
                <a:avLst/>
              </a:prstGeom>
              <a:solidFill>
                <a:srgbClr val="CFD3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402"/>
              <p:cNvSpPr>
                <a:spLocks/>
              </p:cNvSpPr>
              <p:nvPr/>
            </p:nvSpPr>
            <p:spPr bwMode="auto">
              <a:xfrm>
                <a:off x="6378933" y="3322215"/>
                <a:ext cx="46578" cy="46578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4"/>
                  </a:cxn>
                  <a:cxn ang="0">
                    <a:pos x="22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24" h="24">
                    <a:moveTo>
                      <a:pt x="0" y="12"/>
                    </a:move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FD3D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Rectangle 403"/>
              <p:cNvSpPr>
                <a:spLocks noChangeArrowheads="1"/>
              </p:cNvSpPr>
              <p:nvPr/>
            </p:nvSpPr>
            <p:spPr bwMode="auto">
              <a:xfrm>
                <a:off x="6192619" y="3337741"/>
                <a:ext cx="155263" cy="15526"/>
              </a:xfrm>
              <a:prstGeom prst="rect">
                <a:avLst/>
              </a:prstGeom>
              <a:solidFill>
                <a:srgbClr val="CFD3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404"/>
              <p:cNvSpPr>
                <a:spLocks/>
              </p:cNvSpPr>
              <p:nvPr/>
            </p:nvSpPr>
            <p:spPr bwMode="auto">
              <a:xfrm>
                <a:off x="5823868" y="2953467"/>
                <a:ext cx="260064" cy="256183"/>
              </a:xfrm>
              <a:custGeom>
                <a:avLst/>
                <a:gdLst/>
                <a:ahLst/>
                <a:cxnLst>
                  <a:cxn ang="0">
                    <a:pos x="134" y="38"/>
                  </a:cxn>
                  <a:cxn ang="0">
                    <a:pos x="48" y="124"/>
                  </a:cxn>
                  <a:cxn ang="0">
                    <a:pos x="48" y="124"/>
                  </a:cxn>
                  <a:cxn ang="0">
                    <a:pos x="38" y="130"/>
                  </a:cxn>
                  <a:cxn ang="0">
                    <a:pos x="28" y="132"/>
                  </a:cxn>
                  <a:cxn ang="0">
                    <a:pos x="18" y="130"/>
                  </a:cxn>
                  <a:cxn ang="0">
                    <a:pos x="8" y="124"/>
                  </a:cxn>
                  <a:cxn ang="0">
                    <a:pos x="8" y="124"/>
                  </a:cxn>
                  <a:cxn ang="0">
                    <a:pos x="2" y="116"/>
                  </a:cxn>
                  <a:cxn ang="0">
                    <a:pos x="0" y="106"/>
                  </a:cxn>
                  <a:cxn ang="0">
                    <a:pos x="2" y="94"/>
                  </a:cxn>
                  <a:cxn ang="0">
                    <a:pos x="8" y="86"/>
                  </a:cxn>
                  <a:cxn ang="0">
                    <a:pos x="96" y="0"/>
                  </a:cxn>
                  <a:cxn ang="0">
                    <a:pos x="96" y="0"/>
                  </a:cxn>
                  <a:cxn ang="0">
                    <a:pos x="104" y="10"/>
                  </a:cxn>
                  <a:cxn ang="0">
                    <a:pos x="112" y="20"/>
                  </a:cxn>
                  <a:cxn ang="0">
                    <a:pos x="122" y="30"/>
                  </a:cxn>
                  <a:cxn ang="0">
                    <a:pos x="134" y="38"/>
                  </a:cxn>
                  <a:cxn ang="0">
                    <a:pos x="134" y="38"/>
                  </a:cxn>
                </a:cxnLst>
                <a:rect l="0" t="0" r="r" b="b"/>
                <a:pathLst>
                  <a:path w="134" h="132">
                    <a:moveTo>
                      <a:pt x="134" y="38"/>
                    </a:moveTo>
                    <a:lnTo>
                      <a:pt x="48" y="124"/>
                    </a:lnTo>
                    <a:lnTo>
                      <a:pt x="48" y="124"/>
                    </a:lnTo>
                    <a:lnTo>
                      <a:pt x="38" y="130"/>
                    </a:lnTo>
                    <a:lnTo>
                      <a:pt x="28" y="132"/>
                    </a:lnTo>
                    <a:lnTo>
                      <a:pt x="18" y="130"/>
                    </a:lnTo>
                    <a:lnTo>
                      <a:pt x="8" y="124"/>
                    </a:lnTo>
                    <a:lnTo>
                      <a:pt x="8" y="124"/>
                    </a:lnTo>
                    <a:lnTo>
                      <a:pt x="2" y="116"/>
                    </a:lnTo>
                    <a:lnTo>
                      <a:pt x="0" y="106"/>
                    </a:lnTo>
                    <a:lnTo>
                      <a:pt x="2" y="94"/>
                    </a:lnTo>
                    <a:lnTo>
                      <a:pt x="8" y="86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104" y="10"/>
                    </a:lnTo>
                    <a:lnTo>
                      <a:pt x="112" y="20"/>
                    </a:lnTo>
                    <a:lnTo>
                      <a:pt x="122" y="30"/>
                    </a:lnTo>
                    <a:lnTo>
                      <a:pt x="134" y="38"/>
                    </a:lnTo>
                    <a:lnTo>
                      <a:pt x="134" y="38"/>
                    </a:lnTo>
                    <a:close/>
                  </a:path>
                </a:pathLst>
              </a:custGeom>
              <a:solidFill>
                <a:srgbClr val="84462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405"/>
              <p:cNvSpPr>
                <a:spLocks/>
              </p:cNvSpPr>
              <p:nvPr/>
            </p:nvSpPr>
            <p:spPr bwMode="auto">
              <a:xfrm>
                <a:off x="5823868" y="2949586"/>
                <a:ext cx="217367" cy="244538"/>
              </a:xfrm>
              <a:custGeom>
                <a:avLst/>
                <a:gdLst/>
                <a:ahLst/>
                <a:cxnLst>
                  <a:cxn ang="0">
                    <a:pos x="112" y="22"/>
                  </a:cxn>
                  <a:cxn ang="0">
                    <a:pos x="8" y="126"/>
                  </a:cxn>
                  <a:cxn ang="0">
                    <a:pos x="8" y="126"/>
                  </a:cxn>
                  <a:cxn ang="0">
                    <a:pos x="2" y="118"/>
                  </a:cxn>
                  <a:cxn ang="0">
                    <a:pos x="0" y="106"/>
                  </a:cxn>
                  <a:cxn ang="0">
                    <a:pos x="2" y="96"/>
                  </a:cxn>
                  <a:cxn ang="0">
                    <a:pos x="8" y="88"/>
                  </a:cxn>
                  <a:cxn ang="0">
                    <a:pos x="96" y="0"/>
                  </a:cxn>
                  <a:cxn ang="0">
                    <a:pos x="96" y="0"/>
                  </a:cxn>
                  <a:cxn ang="0">
                    <a:pos x="102" y="12"/>
                  </a:cxn>
                  <a:cxn ang="0">
                    <a:pos x="112" y="22"/>
                  </a:cxn>
                  <a:cxn ang="0">
                    <a:pos x="112" y="22"/>
                  </a:cxn>
                </a:cxnLst>
                <a:rect l="0" t="0" r="r" b="b"/>
                <a:pathLst>
                  <a:path w="112" h="126">
                    <a:moveTo>
                      <a:pt x="112" y="22"/>
                    </a:moveTo>
                    <a:lnTo>
                      <a:pt x="8" y="126"/>
                    </a:lnTo>
                    <a:lnTo>
                      <a:pt x="8" y="126"/>
                    </a:lnTo>
                    <a:lnTo>
                      <a:pt x="2" y="118"/>
                    </a:lnTo>
                    <a:lnTo>
                      <a:pt x="0" y="106"/>
                    </a:lnTo>
                    <a:lnTo>
                      <a:pt x="2" y="96"/>
                    </a:lnTo>
                    <a:lnTo>
                      <a:pt x="8" y="88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102" y="12"/>
                    </a:lnTo>
                    <a:lnTo>
                      <a:pt x="112" y="22"/>
                    </a:lnTo>
                    <a:lnTo>
                      <a:pt x="112" y="22"/>
                    </a:lnTo>
                    <a:close/>
                  </a:path>
                </a:pathLst>
              </a:custGeom>
              <a:solidFill>
                <a:srgbClr val="9C61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406"/>
              <p:cNvSpPr>
                <a:spLocks/>
              </p:cNvSpPr>
              <p:nvPr/>
            </p:nvSpPr>
            <p:spPr bwMode="auto">
              <a:xfrm>
                <a:off x="5979131" y="2608009"/>
                <a:ext cx="450262" cy="450262"/>
              </a:xfrm>
              <a:custGeom>
                <a:avLst/>
                <a:gdLst/>
                <a:ahLst/>
                <a:cxnLst>
                  <a:cxn ang="0">
                    <a:pos x="116" y="232"/>
                  </a:cxn>
                  <a:cxn ang="0">
                    <a:pos x="116" y="232"/>
                  </a:cxn>
                  <a:cxn ang="0">
                    <a:pos x="104" y="232"/>
                  </a:cxn>
                  <a:cxn ang="0">
                    <a:pos x="92" y="230"/>
                  </a:cxn>
                  <a:cxn ang="0">
                    <a:pos x="70" y="224"/>
                  </a:cxn>
                  <a:cxn ang="0">
                    <a:pos x="50" y="212"/>
                  </a:cxn>
                  <a:cxn ang="0">
                    <a:pos x="34" y="198"/>
                  </a:cxn>
                  <a:cxn ang="0">
                    <a:pos x="20" y="182"/>
                  </a:cxn>
                  <a:cxn ang="0">
                    <a:pos x="8" y="162"/>
                  </a:cxn>
                  <a:cxn ang="0">
                    <a:pos x="2" y="140"/>
                  </a:cxn>
                  <a:cxn ang="0">
                    <a:pos x="0" y="128"/>
                  </a:cxn>
                  <a:cxn ang="0">
                    <a:pos x="0" y="116"/>
                  </a:cxn>
                  <a:cxn ang="0">
                    <a:pos x="0" y="116"/>
                  </a:cxn>
                  <a:cxn ang="0">
                    <a:pos x="0" y="104"/>
                  </a:cxn>
                  <a:cxn ang="0">
                    <a:pos x="2" y="94"/>
                  </a:cxn>
                  <a:cxn ang="0">
                    <a:pos x="8" y="72"/>
                  </a:cxn>
                  <a:cxn ang="0">
                    <a:pos x="20" y="52"/>
                  </a:cxn>
                  <a:cxn ang="0">
                    <a:pos x="34" y="34"/>
                  </a:cxn>
                  <a:cxn ang="0">
                    <a:pos x="50" y="20"/>
                  </a:cxn>
                  <a:cxn ang="0">
                    <a:pos x="70" y="10"/>
                  </a:cxn>
                  <a:cxn ang="0">
                    <a:pos x="92" y="4"/>
                  </a:cxn>
                  <a:cxn ang="0">
                    <a:pos x="104" y="2"/>
                  </a:cxn>
                  <a:cxn ang="0">
                    <a:pos x="116" y="0"/>
                  </a:cxn>
                  <a:cxn ang="0">
                    <a:pos x="116" y="0"/>
                  </a:cxn>
                  <a:cxn ang="0">
                    <a:pos x="128" y="2"/>
                  </a:cxn>
                  <a:cxn ang="0">
                    <a:pos x="138" y="4"/>
                  </a:cxn>
                  <a:cxn ang="0">
                    <a:pos x="160" y="10"/>
                  </a:cxn>
                  <a:cxn ang="0">
                    <a:pos x="180" y="20"/>
                  </a:cxn>
                  <a:cxn ang="0">
                    <a:pos x="198" y="34"/>
                  </a:cxn>
                  <a:cxn ang="0">
                    <a:pos x="212" y="52"/>
                  </a:cxn>
                  <a:cxn ang="0">
                    <a:pos x="222" y="72"/>
                  </a:cxn>
                  <a:cxn ang="0">
                    <a:pos x="228" y="94"/>
                  </a:cxn>
                  <a:cxn ang="0">
                    <a:pos x="230" y="104"/>
                  </a:cxn>
                  <a:cxn ang="0">
                    <a:pos x="232" y="116"/>
                  </a:cxn>
                  <a:cxn ang="0">
                    <a:pos x="232" y="116"/>
                  </a:cxn>
                  <a:cxn ang="0">
                    <a:pos x="230" y="128"/>
                  </a:cxn>
                  <a:cxn ang="0">
                    <a:pos x="228" y="140"/>
                  </a:cxn>
                  <a:cxn ang="0">
                    <a:pos x="222" y="162"/>
                  </a:cxn>
                  <a:cxn ang="0">
                    <a:pos x="212" y="182"/>
                  </a:cxn>
                  <a:cxn ang="0">
                    <a:pos x="198" y="198"/>
                  </a:cxn>
                  <a:cxn ang="0">
                    <a:pos x="180" y="212"/>
                  </a:cxn>
                  <a:cxn ang="0">
                    <a:pos x="160" y="224"/>
                  </a:cxn>
                  <a:cxn ang="0">
                    <a:pos x="138" y="230"/>
                  </a:cxn>
                  <a:cxn ang="0">
                    <a:pos x="128" y="232"/>
                  </a:cxn>
                  <a:cxn ang="0">
                    <a:pos x="116" y="232"/>
                  </a:cxn>
                  <a:cxn ang="0">
                    <a:pos x="116" y="232"/>
                  </a:cxn>
                </a:cxnLst>
                <a:rect l="0" t="0" r="r" b="b"/>
                <a:pathLst>
                  <a:path w="232" h="232">
                    <a:moveTo>
                      <a:pt x="116" y="232"/>
                    </a:moveTo>
                    <a:lnTo>
                      <a:pt x="116" y="232"/>
                    </a:lnTo>
                    <a:lnTo>
                      <a:pt x="104" y="232"/>
                    </a:lnTo>
                    <a:lnTo>
                      <a:pt x="92" y="230"/>
                    </a:lnTo>
                    <a:lnTo>
                      <a:pt x="70" y="224"/>
                    </a:lnTo>
                    <a:lnTo>
                      <a:pt x="50" y="212"/>
                    </a:lnTo>
                    <a:lnTo>
                      <a:pt x="34" y="198"/>
                    </a:lnTo>
                    <a:lnTo>
                      <a:pt x="20" y="182"/>
                    </a:lnTo>
                    <a:lnTo>
                      <a:pt x="8" y="162"/>
                    </a:lnTo>
                    <a:lnTo>
                      <a:pt x="2" y="140"/>
                    </a:lnTo>
                    <a:lnTo>
                      <a:pt x="0" y="128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0" y="104"/>
                    </a:lnTo>
                    <a:lnTo>
                      <a:pt x="2" y="94"/>
                    </a:lnTo>
                    <a:lnTo>
                      <a:pt x="8" y="72"/>
                    </a:lnTo>
                    <a:lnTo>
                      <a:pt x="20" y="52"/>
                    </a:lnTo>
                    <a:lnTo>
                      <a:pt x="34" y="34"/>
                    </a:lnTo>
                    <a:lnTo>
                      <a:pt x="50" y="20"/>
                    </a:lnTo>
                    <a:lnTo>
                      <a:pt x="70" y="10"/>
                    </a:lnTo>
                    <a:lnTo>
                      <a:pt x="92" y="4"/>
                    </a:lnTo>
                    <a:lnTo>
                      <a:pt x="104" y="2"/>
                    </a:lnTo>
                    <a:lnTo>
                      <a:pt x="116" y="0"/>
                    </a:lnTo>
                    <a:lnTo>
                      <a:pt x="116" y="0"/>
                    </a:lnTo>
                    <a:lnTo>
                      <a:pt x="128" y="2"/>
                    </a:lnTo>
                    <a:lnTo>
                      <a:pt x="138" y="4"/>
                    </a:lnTo>
                    <a:lnTo>
                      <a:pt x="160" y="10"/>
                    </a:lnTo>
                    <a:lnTo>
                      <a:pt x="180" y="20"/>
                    </a:lnTo>
                    <a:lnTo>
                      <a:pt x="198" y="34"/>
                    </a:lnTo>
                    <a:lnTo>
                      <a:pt x="212" y="52"/>
                    </a:lnTo>
                    <a:lnTo>
                      <a:pt x="222" y="72"/>
                    </a:lnTo>
                    <a:lnTo>
                      <a:pt x="228" y="94"/>
                    </a:lnTo>
                    <a:lnTo>
                      <a:pt x="230" y="104"/>
                    </a:lnTo>
                    <a:lnTo>
                      <a:pt x="232" y="116"/>
                    </a:lnTo>
                    <a:lnTo>
                      <a:pt x="232" y="116"/>
                    </a:lnTo>
                    <a:lnTo>
                      <a:pt x="230" y="128"/>
                    </a:lnTo>
                    <a:lnTo>
                      <a:pt x="228" y="140"/>
                    </a:lnTo>
                    <a:lnTo>
                      <a:pt x="222" y="162"/>
                    </a:lnTo>
                    <a:lnTo>
                      <a:pt x="212" y="182"/>
                    </a:lnTo>
                    <a:lnTo>
                      <a:pt x="198" y="198"/>
                    </a:lnTo>
                    <a:lnTo>
                      <a:pt x="180" y="212"/>
                    </a:lnTo>
                    <a:lnTo>
                      <a:pt x="160" y="224"/>
                    </a:lnTo>
                    <a:lnTo>
                      <a:pt x="138" y="230"/>
                    </a:lnTo>
                    <a:lnTo>
                      <a:pt x="128" y="232"/>
                    </a:lnTo>
                    <a:lnTo>
                      <a:pt x="116" y="232"/>
                    </a:lnTo>
                    <a:lnTo>
                      <a:pt x="116" y="2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408"/>
              <p:cNvSpPr>
                <a:spLocks noEditPoints="1"/>
              </p:cNvSpPr>
              <p:nvPr/>
            </p:nvSpPr>
            <p:spPr bwMode="auto">
              <a:xfrm>
                <a:off x="5948079" y="2576955"/>
                <a:ext cx="512366" cy="512366"/>
              </a:xfrm>
              <a:custGeom>
                <a:avLst/>
                <a:gdLst/>
                <a:ahLst/>
                <a:cxnLst>
                  <a:cxn ang="0">
                    <a:pos x="132" y="16"/>
                  </a:cxn>
                  <a:cxn ang="0">
                    <a:pos x="154" y="20"/>
                  </a:cxn>
                  <a:cxn ang="0">
                    <a:pos x="196" y="36"/>
                  </a:cxn>
                  <a:cxn ang="0">
                    <a:pos x="228" y="68"/>
                  </a:cxn>
                  <a:cxn ang="0">
                    <a:pos x="244" y="110"/>
                  </a:cxn>
                  <a:cxn ang="0">
                    <a:pos x="248" y="132"/>
                  </a:cxn>
                  <a:cxn ang="0">
                    <a:pos x="246" y="144"/>
                  </a:cxn>
                  <a:cxn ang="0">
                    <a:pos x="238" y="178"/>
                  </a:cxn>
                  <a:cxn ang="0">
                    <a:pos x="214" y="214"/>
                  </a:cxn>
                  <a:cxn ang="0">
                    <a:pos x="176" y="240"/>
                  </a:cxn>
                  <a:cxn ang="0">
                    <a:pos x="144" y="248"/>
                  </a:cxn>
                  <a:cxn ang="0">
                    <a:pos x="132" y="248"/>
                  </a:cxn>
                  <a:cxn ang="0">
                    <a:pos x="108" y="246"/>
                  </a:cxn>
                  <a:cxn ang="0">
                    <a:pos x="66" y="228"/>
                  </a:cxn>
                  <a:cxn ang="0">
                    <a:pos x="34" y="198"/>
                  </a:cxn>
                  <a:cxn ang="0">
                    <a:pos x="18" y="156"/>
                  </a:cxn>
                  <a:cxn ang="0">
                    <a:pos x="16" y="132"/>
                  </a:cxn>
                  <a:cxn ang="0">
                    <a:pos x="18" y="110"/>
                  </a:cxn>
                  <a:cxn ang="0">
                    <a:pos x="34" y="68"/>
                  </a:cxn>
                  <a:cxn ang="0">
                    <a:pos x="66" y="36"/>
                  </a:cxn>
                  <a:cxn ang="0">
                    <a:pos x="108" y="20"/>
                  </a:cxn>
                  <a:cxn ang="0">
                    <a:pos x="132" y="16"/>
                  </a:cxn>
                  <a:cxn ang="0">
                    <a:pos x="132" y="0"/>
                  </a:cxn>
                  <a:cxn ang="0">
                    <a:pos x="104" y="4"/>
                  </a:cxn>
                  <a:cxn ang="0">
                    <a:pos x="80" y="12"/>
                  </a:cxn>
                  <a:cxn ang="0">
                    <a:pos x="58" y="24"/>
                  </a:cxn>
                  <a:cxn ang="0">
                    <a:pos x="38" y="40"/>
                  </a:cxn>
                  <a:cxn ang="0">
                    <a:pos x="22" y="60"/>
                  </a:cxn>
                  <a:cxn ang="0">
                    <a:pos x="10" y="82"/>
                  </a:cxn>
                  <a:cxn ang="0">
                    <a:pos x="2" y="106"/>
                  </a:cxn>
                  <a:cxn ang="0">
                    <a:pos x="0" y="132"/>
                  </a:cxn>
                  <a:cxn ang="0">
                    <a:pos x="0" y="146"/>
                  </a:cxn>
                  <a:cxn ang="0">
                    <a:pos x="6" y="172"/>
                  </a:cxn>
                  <a:cxn ang="0">
                    <a:pos x="16" y="196"/>
                  </a:cxn>
                  <a:cxn ang="0">
                    <a:pos x="30" y="216"/>
                  </a:cxn>
                  <a:cxn ang="0">
                    <a:pos x="48" y="234"/>
                  </a:cxn>
                  <a:cxn ang="0">
                    <a:pos x="68" y="248"/>
                  </a:cxn>
                  <a:cxn ang="0">
                    <a:pos x="92" y="258"/>
                  </a:cxn>
                  <a:cxn ang="0">
                    <a:pos x="118" y="264"/>
                  </a:cxn>
                  <a:cxn ang="0">
                    <a:pos x="132" y="264"/>
                  </a:cxn>
                  <a:cxn ang="0">
                    <a:pos x="158" y="262"/>
                  </a:cxn>
                  <a:cxn ang="0">
                    <a:pos x="182" y="254"/>
                  </a:cxn>
                  <a:cxn ang="0">
                    <a:pos x="204" y="242"/>
                  </a:cxn>
                  <a:cxn ang="0">
                    <a:pos x="224" y="226"/>
                  </a:cxn>
                  <a:cxn ang="0">
                    <a:pos x="240" y="206"/>
                  </a:cxn>
                  <a:cxn ang="0">
                    <a:pos x="252" y="184"/>
                  </a:cxn>
                  <a:cxn ang="0">
                    <a:pos x="260" y="160"/>
                  </a:cxn>
                  <a:cxn ang="0">
                    <a:pos x="264" y="132"/>
                  </a:cxn>
                  <a:cxn ang="0">
                    <a:pos x="262" y="120"/>
                  </a:cxn>
                  <a:cxn ang="0">
                    <a:pos x="258" y="94"/>
                  </a:cxn>
                  <a:cxn ang="0">
                    <a:pos x="248" y="70"/>
                  </a:cxn>
                  <a:cxn ang="0">
                    <a:pos x="234" y="48"/>
                  </a:cxn>
                  <a:cxn ang="0">
                    <a:pos x="216" y="30"/>
                  </a:cxn>
                  <a:cxn ang="0">
                    <a:pos x="194" y="16"/>
                  </a:cxn>
                  <a:cxn ang="0">
                    <a:pos x="170" y="6"/>
                  </a:cxn>
                  <a:cxn ang="0">
                    <a:pos x="144" y="2"/>
                  </a:cxn>
                  <a:cxn ang="0">
                    <a:pos x="132" y="0"/>
                  </a:cxn>
                </a:cxnLst>
                <a:rect l="0" t="0" r="r" b="b"/>
                <a:pathLst>
                  <a:path w="264" h="264">
                    <a:moveTo>
                      <a:pt x="132" y="16"/>
                    </a:moveTo>
                    <a:lnTo>
                      <a:pt x="132" y="16"/>
                    </a:lnTo>
                    <a:lnTo>
                      <a:pt x="144" y="18"/>
                    </a:lnTo>
                    <a:lnTo>
                      <a:pt x="154" y="20"/>
                    </a:lnTo>
                    <a:lnTo>
                      <a:pt x="176" y="26"/>
                    </a:lnTo>
                    <a:lnTo>
                      <a:pt x="196" y="36"/>
                    </a:lnTo>
                    <a:lnTo>
                      <a:pt x="214" y="50"/>
                    </a:lnTo>
                    <a:lnTo>
                      <a:pt x="228" y="68"/>
                    </a:lnTo>
                    <a:lnTo>
                      <a:pt x="238" y="88"/>
                    </a:lnTo>
                    <a:lnTo>
                      <a:pt x="244" y="110"/>
                    </a:lnTo>
                    <a:lnTo>
                      <a:pt x="246" y="120"/>
                    </a:lnTo>
                    <a:lnTo>
                      <a:pt x="248" y="132"/>
                    </a:lnTo>
                    <a:lnTo>
                      <a:pt x="248" y="132"/>
                    </a:lnTo>
                    <a:lnTo>
                      <a:pt x="246" y="144"/>
                    </a:lnTo>
                    <a:lnTo>
                      <a:pt x="244" y="156"/>
                    </a:lnTo>
                    <a:lnTo>
                      <a:pt x="238" y="178"/>
                    </a:lnTo>
                    <a:lnTo>
                      <a:pt x="228" y="198"/>
                    </a:lnTo>
                    <a:lnTo>
                      <a:pt x="214" y="214"/>
                    </a:lnTo>
                    <a:lnTo>
                      <a:pt x="196" y="230"/>
                    </a:lnTo>
                    <a:lnTo>
                      <a:pt x="176" y="240"/>
                    </a:lnTo>
                    <a:lnTo>
                      <a:pt x="154" y="246"/>
                    </a:lnTo>
                    <a:lnTo>
                      <a:pt x="144" y="248"/>
                    </a:lnTo>
                    <a:lnTo>
                      <a:pt x="132" y="248"/>
                    </a:lnTo>
                    <a:lnTo>
                      <a:pt x="132" y="248"/>
                    </a:lnTo>
                    <a:lnTo>
                      <a:pt x="120" y="248"/>
                    </a:lnTo>
                    <a:lnTo>
                      <a:pt x="108" y="246"/>
                    </a:lnTo>
                    <a:lnTo>
                      <a:pt x="86" y="240"/>
                    </a:lnTo>
                    <a:lnTo>
                      <a:pt x="66" y="228"/>
                    </a:lnTo>
                    <a:lnTo>
                      <a:pt x="50" y="214"/>
                    </a:lnTo>
                    <a:lnTo>
                      <a:pt x="34" y="198"/>
                    </a:lnTo>
                    <a:lnTo>
                      <a:pt x="24" y="178"/>
                    </a:lnTo>
                    <a:lnTo>
                      <a:pt x="18" y="156"/>
                    </a:lnTo>
                    <a:lnTo>
                      <a:pt x="16" y="132"/>
                    </a:lnTo>
                    <a:lnTo>
                      <a:pt x="16" y="132"/>
                    </a:lnTo>
                    <a:lnTo>
                      <a:pt x="16" y="120"/>
                    </a:lnTo>
                    <a:lnTo>
                      <a:pt x="18" y="110"/>
                    </a:lnTo>
                    <a:lnTo>
                      <a:pt x="24" y="88"/>
                    </a:lnTo>
                    <a:lnTo>
                      <a:pt x="34" y="68"/>
                    </a:lnTo>
                    <a:lnTo>
                      <a:pt x="50" y="50"/>
                    </a:lnTo>
                    <a:lnTo>
                      <a:pt x="66" y="36"/>
                    </a:lnTo>
                    <a:lnTo>
                      <a:pt x="86" y="26"/>
                    </a:lnTo>
                    <a:lnTo>
                      <a:pt x="108" y="20"/>
                    </a:lnTo>
                    <a:lnTo>
                      <a:pt x="120" y="18"/>
                    </a:lnTo>
                    <a:lnTo>
                      <a:pt x="132" y="16"/>
                    </a:lnTo>
                    <a:close/>
                    <a:moveTo>
                      <a:pt x="132" y="0"/>
                    </a:moveTo>
                    <a:lnTo>
                      <a:pt x="132" y="0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92" y="6"/>
                    </a:lnTo>
                    <a:lnTo>
                      <a:pt x="80" y="12"/>
                    </a:lnTo>
                    <a:lnTo>
                      <a:pt x="68" y="16"/>
                    </a:lnTo>
                    <a:lnTo>
                      <a:pt x="58" y="24"/>
                    </a:lnTo>
                    <a:lnTo>
                      <a:pt x="48" y="30"/>
                    </a:lnTo>
                    <a:lnTo>
                      <a:pt x="38" y="40"/>
                    </a:lnTo>
                    <a:lnTo>
                      <a:pt x="30" y="48"/>
                    </a:lnTo>
                    <a:lnTo>
                      <a:pt x="22" y="60"/>
                    </a:lnTo>
                    <a:lnTo>
                      <a:pt x="16" y="70"/>
                    </a:lnTo>
                    <a:lnTo>
                      <a:pt x="10" y="82"/>
                    </a:lnTo>
                    <a:lnTo>
                      <a:pt x="6" y="94"/>
                    </a:lnTo>
                    <a:lnTo>
                      <a:pt x="2" y="106"/>
                    </a:lnTo>
                    <a:lnTo>
                      <a:pt x="0" y="120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46"/>
                    </a:lnTo>
                    <a:lnTo>
                      <a:pt x="2" y="160"/>
                    </a:lnTo>
                    <a:lnTo>
                      <a:pt x="6" y="172"/>
                    </a:lnTo>
                    <a:lnTo>
                      <a:pt x="10" y="184"/>
                    </a:lnTo>
                    <a:lnTo>
                      <a:pt x="16" y="196"/>
                    </a:lnTo>
                    <a:lnTo>
                      <a:pt x="22" y="206"/>
                    </a:lnTo>
                    <a:lnTo>
                      <a:pt x="30" y="216"/>
                    </a:lnTo>
                    <a:lnTo>
                      <a:pt x="38" y="226"/>
                    </a:lnTo>
                    <a:lnTo>
                      <a:pt x="48" y="234"/>
                    </a:lnTo>
                    <a:lnTo>
                      <a:pt x="58" y="242"/>
                    </a:lnTo>
                    <a:lnTo>
                      <a:pt x="68" y="248"/>
                    </a:lnTo>
                    <a:lnTo>
                      <a:pt x="80" y="254"/>
                    </a:lnTo>
                    <a:lnTo>
                      <a:pt x="92" y="258"/>
                    </a:lnTo>
                    <a:lnTo>
                      <a:pt x="104" y="262"/>
                    </a:lnTo>
                    <a:lnTo>
                      <a:pt x="118" y="264"/>
                    </a:lnTo>
                    <a:lnTo>
                      <a:pt x="132" y="264"/>
                    </a:lnTo>
                    <a:lnTo>
                      <a:pt x="132" y="264"/>
                    </a:lnTo>
                    <a:lnTo>
                      <a:pt x="144" y="264"/>
                    </a:lnTo>
                    <a:lnTo>
                      <a:pt x="158" y="262"/>
                    </a:lnTo>
                    <a:lnTo>
                      <a:pt x="170" y="258"/>
                    </a:lnTo>
                    <a:lnTo>
                      <a:pt x="182" y="254"/>
                    </a:lnTo>
                    <a:lnTo>
                      <a:pt x="194" y="248"/>
                    </a:lnTo>
                    <a:lnTo>
                      <a:pt x="204" y="242"/>
                    </a:lnTo>
                    <a:lnTo>
                      <a:pt x="216" y="234"/>
                    </a:lnTo>
                    <a:lnTo>
                      <a:pt x="224" y="226"/>
                    </a:lnTo>
                    <a:lnTo>
                      <a:pt x="234" y="216"/>
                    </a:lnTo>
                    <a:lnTo>
                      <a:pt x="240" y="206"/>
                    </a:lnTo>
                    <a:lnTo>
                      <a:pt x="248" y="196"/>
                    </a:lnTo>
                    <a:lnTo>
                      <a:pt x="252" y="184"/>
                    </a:lnTo>
                    <a:lnTo>
                      <a:pt x="258" y="172"/>
                    </a:lnTo>
                    <a:lnTo>
                      <a:pt x="260" y="160"/>
                    </a:lnTo>
                    <a:lnTo>
                      <a:pt x="262" y="146"/>
                    </a:lnTo>
                    <a:lnTo>
                      <a:pt x="264" y="132"/>
                    </a:lnTo>
                    <a:lnTo>
                      <a:pt x="264" y="132"/>
                    </a:lnTo>
                    <a:lnTo>
                      <a:pt x="262" y="120"/>
                    </a:lnTo>
                    <a:lnTo>
                      <a:pt x="260" y="106"/>
                    </a:lnTo>
                    <a:lnTo>
                      <a:pt x="258" y="94"/>
                    </a:lnTo>
                    <a:lnTo>
                      <a:pt x="252" y="82"/>
                    </a:lnTo>
                    <a:lnTo>
                      <a:pt x="248" y="70"/>
                    </a:lnTo>
                    <a:lnTo>
                      <a:pt x="240" y="60"/>
                    </a:lnTo>
                    <a:lnTo>
                      <a:pt x="234" y="48"/>
                    </a:lnTo>
                    <a:lnTo>
                      <a:pt x="224" y="40"/>
                    </a:lnTo>
                    <a:lnTo>
                      <a:pt x="216" y="30"/>
                    </a:lnTo>
                    <a:lnTo>
                      <a:pt x="204" y="24"/>
                    </a:lnTo>
                    <a:lnTo>
                      <a:pt x="194" y="16"/>
                    </a:lnTo>
                    <a:lnTo>
                      <a:pt x="182" y="12"/>
                    </a:lnTo>
                    <a:lnTo>
                      <a:pt x="170" y="6"/>
                    </a:lnTo>
                    <a:lnTo>
                      <a:pt x="158" y="4"/>
                    </a:lnTo>
                    <a:lnTo>
                      <a:pt x="144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CFD3D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409"/>
              <p:cNvSpPr>
                <a:spLocks/>
              </p:cNvSpPr>
              <p:nvPr/>
            </p:nvSpPr>
            <p:spPr bwMode="auto">
              <a:xfrm>
                <a:off x="5979131" y="2608009"/>
                <a:ext cx="450262" cy="450262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16" y="0"/>
                  </a:cxn>
                  <a:cxn ang="0">
                    <a:pos x="128" y="2"/>
                  </a:cxn>
                  <a:cxn ang="0">
                    <a:pos x="138" y="4"/>
                  </a:cxn>
                  <a:cxn ang="0">
                    <a:pos x="160" y="10"/>
                  </a:cxn>
                  <a:cxn ang="0">
                    <a:pos x="180" y="20"/>
                  </a:cxn>
                  <a:cxn ang="0">
                    <a:pos x="198" y="34"/>
                  </a:cxn>
                  <a:cxn ang="0">
                    <a:pos x="212" y="52"/>
                  </a:cxn>
                  <a:cxn ang="0">
                    <a:pos x="222" y="72"/>
                  </a:cxn>
                  <a:cxn ang="0">
                    <a:pos x="228" y="94"/>
                  </a:cxn>
                  <a:cxn ang="0">
                    <a:pos x="230" y="104"/>
                  </a:cxn>
                  <a:cxn ang="0">
                    <a:pos x="232" y="116"/>
                  </a:cxn>
                  <a:cxn ang="0">
                    <a:pos x="232" y="116"/>
                  </a:cxn>
                  <a:cxn ang="0">
                    <a:pos x="230" y="128"/>
                  </a:cxn>
                  <a:cxn ang="0">
                    <a:pos x="228" y="140"/>
                  </a:cxn>
                  <a:cxn ang="0">
                    <a:pos x="222" y="162"/>
                  </a:cxn>
                  <a:cxn ang="0">
                    <a:pos x="212" y="182"/>
                  </a:cxn>
                  <a:cxn ang="0">
                    <a:pos x="198" y="198"/>
                  </a:cxn>
                  <a:cxn ang="0">
                    <a:pos x="180" y="214"/>
                  </a:cxn>
                  <a:cxn ang="0">
                    <a:pos x="160" y="224"/>
                  </a:cxn>
                  <a:cxn ang="0">
                    <a:pos x="138" y="230"/>
                  </a:cxn>
                  <a:cxn ang="0">
                    <a:pos x="128" y="232"/>
                  </a:cxn>
                  <a:cxn ang="0">
                    <a:pos x="116" y="232"/>
                  </a:cxn>
                  <a:cxn ang="0">
                    <a:pos x="116" y="232"/>
                  </a:cxn>
                  <a:cxn ang="0">
                    <a:pos x="104" y="232"/>
                  </a:cxn>
                  <a:cxn ang="0">
                    <a:pos x="92" y="230"/>
                  </a:cxn>
                  <a:cxn ang="0">
                    <a:pos x="70" y="224"/>
                  </a:cxn>
                  <a:cxn ang="0">
                    <a:pos x="50" y="212"/>
                  </a:cxn>
                  <a:cxn ang="0">
                    <a:pos x="34" y="198"/>
                  </a:cxn>
                  <a:cxn ang="0">
                    <a:pos x="18" y="182"/>
                  </a:cxn>
                  <a:cxn ang="0">
                    <a:pos x="8" y="162"/>
                  </a:cxn>
                  <a:cxn ang="0">
                    <a:pos x="2" y="140"/>
                  </a:cxn>
                  <a:cxn ang="0">
                    <a:pos x="0" y="116"/>
                  </a:cxn>
                  <a:cxn ang="0">
                    <a:pos x="0" y="116"/>
                  </a:cxn>
                  <a:cxn ang="0">
                    <a:pos x="0" y="104"/>
                  </a:cxn>
                  <a:cxn ang="0">
                    <a:pos x="2" y="94"/>
                  </a:cxn>
                  <a:cxn ang="0">
                    <a:pos x="8" y="72"/>
                  </a:cxn>
                  <a:cxn ang="0">
                    <a:pos x="18" y="52"/>
                  </a:cxn>
                  <a:cxn ang="0">
                    <a:pos x="34" y="34"/>
                  </a:cxn>
                  <a:cxn ang="0">
                    <a:pos x="50" y="20"/>
                  </a:cxn>
                  <a:cxn ang="0">
                    <a:pos x="70" y="10"/>
                  </a:cxn>
                  <a:cxn ang="0">
                    <a:pos x="92" y="4"/>
                  </a:cxn>
                  <a:cxn ang="0">
                    <a:pos x="104" y="2"/>
                  </a:cxn>
                  <a:cxn ang="0">
                    <a:pos x="116" y="0"/>
                  </a:cxn>
                </a:cxnLst>
                <a:rect l="0" t="0" r="r" b="b"/>
                <a:pathLst>
                  <a:path w="232" h="232">
                    <a:moveTo>
                      <a:pt x="116" y="0"/>
                    </a:moveTo>
                    <a:lnTo>
                      <a:pt x="116" y="0"/>
                    </a:lnTo>
                    <a:lnTo>
                      <a:pt x="128" y="2"/>
                    </a:lnTo>
                    <a:lnTo>
                      <a:pt x="138" y="4"/>
                    </a:lnTo>
                    <a:lnTo>
                      <a:pt x="160" y="10"/>
                    </a:lnTo>
                    <a:lnTo>
                      <a:pt x="180" y="20"/>
                    </a:lnTo>
                    <a:lnTo>
                      <a:pt x="198" y="34"/>
                    </a:lnTo>
                    <a:lnTo>
                      <a:pt x="212" y="52"/>
                    </a:lnTo>
                    <a:lnTo>
                      <a:pt x="222" y="72"/>
                    </a:lnTo>
                    <a:lnTo>
                      <a:pt x="228" y="94"/>
                    </a:lnTo>
                    <a:lnTo>
                      <a:pt x="230" y="104"/>
                    </a:lnTo>
                    <a:lnTo>
                      <a:pt x="232" y="116"/>
                    </a:lnTo>
                    <a:lnTo>
                      <a:pt x="232" y="116"/>
                    </a:lnTo>
                    <a:lnTo>
                      <a:pt x="230" y="128"/>
                    </a:lnTo>
                    <a:lnTo>
                      <a:pt x="228" y="140"/>
                    </a:lnTo>
                    <a:lnTo>
                      <a:pt x="222" y="162"/>
                    </a:lnTo>
                    <a:lnTo>
                      <a:pt x="212" y="182"/>
                    </a:lnTo>
                    <a:lnTo>
                      <a:pt x="198" y="198"/>
                    </a:lnTo>
                    <a:lnTo>
                      <a:pt x="180" y="214"/>
                    </a:lnTo>
                    <a:lnTo>
                      <a:pt x="160" y="224"/>
                    </a:lnTo>
                    <a:lnTo>
                      <a:pt x="138" y="230"/>
                    </a:lnTo>
                    <a:lnTo>
                      <a:pt x="128" y="232"/>
                    </a:lnTo>
                    <a:lnTo>
                      <a:pt x="116" y="232"/>
                    </a:lnTo>
                    <a:lnTo>
                      <a:pt x="116" y="232"/>
                    </a:lnTo>
                    <a:lnTo>
                      <a:pt x="104" y="232"/>
                    </a:lnTo>
                    <a:lnTo>
                      <a:pt x="92" y="230"/>
                    </a:lnTo>
                    <a:lnTo>
                      <a:pt x="70" y="224"/>
                    </a:lnTo>
                    <a:lnTo>
                      <a:pt x="50" y="212"/>
                    </a:lnTo>
                    <a:lnTo>
                      <a:pt x="34" y="198"/>
                    </a:lnTo>
                    <a:lnTo>
                      <a:pt x="18" y="182"/>
                    </a:lnTo>
                    <a:lnTo>
                      <a:pt x="8" y="162"/>
                    </a:lnTo>
                    <a:lnTo>
                      <a:pt x="2" y="140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0" y="104"/>
                    </a:lnTo>
                    <a:lnTo>
                      <a:pt x="2" y="94"/>
                    </a:lnTo>
                    <a:lnTo>
                      <a:pt x="8" y="72"/>
                    </a:lnTo>
                    <a:lnTo>
                      <a:pt x="18" y="52"/>
                    </a:lnTo>
                    <a:lnTo>
                      <a:pt x="34" y="34"/>
                    </a:lnTo>
                    <a:lnTo>
                      <a:pt x="50" y="20"/>
                    </a:lnTo>
                    <a:lnTo>
                      <a:pt x="70" y="10"/>
                    </a:lnTo>
                    <a:lnTo>
                      <a:pt x="92" y="4"/>
                    </a:lnTo>
                    <a:lnTo>
                      <a:pt x="104" y="2"/>
                    </a:lnTo>
                    <a:lnTo>
                      <a:pt x="1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410"/>
              <p:cNvSpPr>
                <a:spLocks/>
              </p:cNvSpPr>
              <p:nvPr/>
            </p:nvSpPr>
            <p:spPr bwMode="auto">
              <a:xfrm>
                <a:off x="5948079" y="2576955"/>
                <a:ext cx="512366" cy="512366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04" y="4"/>
                  </a:cxn>
                  <a:cxn ang="0">
                    <a:pos x="80" y="12"/>
                  </a:cxn>
                  <a:cxn ang="0">
                    <a:pos x="58" y="24"/>
                  </a:cxn>
                  <a:cxn ang="0">
                    <a:pos x="38" y="40"/>
                  </a:cxn>
                  <a:cxn ang="0">
                    <a:pos x="22" y="60"/>
                  </a:cxn>
                  <a:cxn ang="0">
                    <a:pos x="10" y="82"/>
                  </a:cxn>
                  <a:cxn ang="0">
                    <a:pos x="2" y="106"/>
                  </a:cxn>
                  <a:cxn ang="0">
                    <a:pos x="0" y="132"/>
                  </a:cxn>
                  <a:cxn ang="0">
                    <a:pos x="0" y="146"/>
                  </a:cxn>
                  <a:cxn ang="0">
                    <a:pos x="6" y="172"/>
                  </a:cxn>
                  <a:cxn ang="0">
                    <a:pos x="16" y="196"/>
                  </a:cxn>
                  <a:cxn ang="0">
                    <a:pos x="30" y="216"/>
                  </a:cxn>
                  <a:cxn ang="0">
                    <a:pos x="48" y="234"/>
                  </a:cxn>
                  <a:cxn ang="0">
                    <a:pos x="68" y="248"/>
                  </a:cxn>
                  <a:cxn ang="0">
                    <a:pos x="92" y="258"/>
                  </a:cxn>
                  <a:cxn ang="0">
                    <a:pos x="118" y="264"/>
                  </a:cxn>
                  <a:cxn ang="0">
                    <a:pos x="132" y="264"/>
                  </a:cxn>
                  <a:cxn ang="0">
                    <a:pos x="158" y="262"/>
                  </a:cxn>
                  <a:cxn ang="0">
                    <a:pos x="182" y="254"/>
                  </a:cxn>
                  <a:cxn ang="0">
                    <a:pos x="204" y="242"/>
                  </a:cxn>
                  <a:cxn ang="0">
                    <a:pos x="224" y="226"/>
                  </a:cxn>
                  <a:cxn ang="0">
                    <a:pos x="240" y="206"/>
                  </a:cxn>
                  <a:cxn ang="0">
                    <a:pos x="252" y="184"/>
                  </a:cxn>
                  <a:cxn ang="0">
                    <a:pos x="260" y="160"/>
                  </a:cxn>
                  <a:cxn ang="0">
                    <a:pos x="264" y="132"/>
                  </a:cxn>
                  <a:cxn ang="0">
                    <a:pos x="262" y="120"/>
                  </a:cxn>
                  <a:cxn ang="0">
                    <a:pos x="258" y="94"/>
                  </a:cxn>
                  <a:cxn ang="0">
                    <a:pos x="248" y="70"/>
                  </a:cxn>
                  <a:cxn ang="0">
                    <a:pos x="234" y="48"/>
                  </a:cxn>
                  <a:cxn ang="0">
                    <a:pos x="216" y="30"/>
                  </a:cxn>
                  <a:cxn ang="0">
                    <a:pos x="194" y="16"/>
                  </a:cxn>
                  <a:cxn ang="0">
                    <a:pos x="170" y="6"/>
                  </a:cxn>
                  <a:cxn ang="0">
                    <a:pos x="144" y="2"/>
                  </a:cxn>
                  <a:cxn ang="0">
                    <a:pos x="132" y="0"/>
                  </a:cxn>
                </a:cxnLst>
                <a:rect l="0" t="0" r="r" b="b"/>
                <a:pathLst>
                  <a:path w="264" h="264">
                    <a:moveTo>
                      <a:pt x="132" y="0"/>
                    </a:moveTo>
                    <a:lnTo>
                      <a:pt x="132" y="0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92" y="6"/>
                    </a:lnTo>
                    <a:lnTo>
                      <a:pt x="80" y="12"/>
                    </a:lnTo>
                    <a:lnTo>
                      <a:pt x="68" y="16"/>
                    </a:lnTo>
                    <a:lnTo>
                      <a:pt x="58" y="24"/>
                    </a:lnTo>
                    <a:lnTo>
                      <a:pt x="48" y="30"/>
                    </a:lnTo>
                    <a:lnTo>
                      <a:pt x="38" y="40"/>
                    </a:lnTo>
                    <a:lnTo>
                      <a:pt x="30" y="48"/>
                    </a:lnTo>
                    <a:lnTo>
                      <a:pt x="22" y="60"/>
                    </a:lnTo>
                    <a:lnTo>
                      <a:pt x="16" y="70"/>
                    </a:lnTo>
                    <a:lnTo>
                      <a:pt x="10" y="82"/>
                    </a:lnTo>
                    <a:lnTo>
                      <a:pt x="6" y="94"/>
                    </a:lnTo>
                    <a:lnTo>
                      <a:pt x="2" y="106"/>
                    </a:lnTo>
                    <a:lnTo>
                      <a:pt x="0" y="120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46"/>
                    </a:lnTo>
                    <a:lnTo>
                      <a:pt x="2" y="160"/>
                    </a:lnTo>
                    <a:lnTo>
                      <a:pt x="6" y="172"/>
                    </a:lnTo>
                    <a:lnTo>
                      <a:pt x="10" y="184"/>
                    </a:lnTo>
                    <a:lnTo>
                      <a:pt x="16" y="196"/>
                    </a:lnTo>
                    <a:lnTo>
                      <a:pt x="22" y="206"/>
                    </a:lnTo>
                    <a:lnTo>
                      <a:pt x="30" y="216"/>
                    </a:lnTo>
                    <a:lnTo>
                      <a:pt x="38" y="226"/>
                    </a:lnTo>
                    <a:lnTo>
                      <a:pt x="48" y="234"/>
                    </a:lnTo>
                    <a:lnTo>
                      <a:pt x="58" y="242"/>
                    </a:lnTo>
                    <a:lnTo>
                      <a:pt x="68" y="248"/>
                    </a:lnTo>
                    <a:lnTo>
                      <a:pt x="80" y="254"/>
                    </a:lnTo>
                    <a:lnTo>
                      <a:pt x="92" y="258"/>
                    </a:lnTo>
                    <a:lnTo>
                      <a:pt x="104" y="262"/>
                    </a:lnTo>
                    <a:lnTo>
                      <a:pt x="118" y="264"/>
                    </a:lnTo>
                    <a:lnTo>
                      <a:pt x="132" y="264"/>
                    </a:lnTo>
                    <a:lnTo>
                      <a:pt x="132" y="264"/>
                    </a:lnTo>
                    <a:lnTo>
                      <a:pt x="144" y="264"/>
                    </a:lnTo>
                    <a:lnTo>
                      <a:pt x="158" y="262"/>
                    </a:lnTo>
                    <a:lnTo>
                      <a:pt x="170" y="258"/>
                    </a:lnTo>
                    <a:lnTo>
                      <a:pt x="182" y="254"/>
                    </a:lnTo>
                    <a:lnTo>
                      <a:pt x="194" y="248"/>
                    </a:lnTo>
                    <a:lnTo>
                      <a:pt x="204" y="242"/>
                    </a:lnTo>
                    <a:lnTo>
                      <a:pt x="216" y="234"/>
                    </a:lnTo>
                    <a:lnTo>
                      <a:pt x="224" y="226"/>
                    </a:lnTo>
                    <a:lnTo>
                      <a:pt x="234" y="216"/>
                    </a:lnTo>
                    <a:lnTo>
                      <a:pt x="240" y="206"/>
                    </a:lnTo>
                    <a:lnTo>
                      <a:pt x="248" y="196"/>
                    </a:lnTo>
                    <a:lnTo>
                      <a:pt x="252" y="184"/>
                    </a:lnTo>
                    <a:lnTo>
                      <a:pt x="258" y="172"/>
                    </a:lnTo>
                    <a:lnTo>
                      <a:pt x="260" y="160"/>
                    </a:lnTo>
                    <a:lnTo>
                      <a:pt x="262" y="146"/>
                    </a:lnTo>
                    <a:lnTo>
                      <a:pt x="264" y="132"/>
                    </a:lnTo>
                    <a:lnTo>
                      <a:pt x="264" y="132"/>
                    </a:lnTo>
                    <a:lnTo>
                      <a:pt x="262" y="120"/>
                    </a:lnTo>
                    <a:lnTo>
                      <a:pt x="260" y="106"/>
                    </a:lnTo>
                    <a:lnTo>
                      <a:pt x="258" y="94"/>
                    </a:lnTo>
                    <a:lnTo>
                      <a:pt x="252" y="82"/>
                    </a:lnTo>
                    <a:lnTo>
                      <a:pt x="248" y="70"/>
                    </a:lnTo>
                    <a:lnTo>
                      <a:pt x="240" y="60"/>
                    </a:lnTo>
                    <a:lnTo>
                      <a:pt x="234" y="48"/>
                    </a:lnTo>
                    <a:lnTo>
                      <a:pt x="224" y="40"/>
                    </a:lnTo>
                    <a:lnTo>
                      <a:pt x="216" y="30"/>
                    </a:lnTo>
                    <a:lnTo>
                      <a:pt x="204" y="24"/>
                    </a:lnTo>
                    <a:lnTo>
                      <a:pt x="194" y="16"/>
                    </a:lnTo>
                    <a:lnTo>
                      <a:pt x="182" y="12"/>
                    </a:lnTo>
                    <a:lnTo>
                      <a:pt x="170" y="6"/>
                    </a:lnTo>
                    <a:lnTo>
                      <a:pt x="158" y="4"/>
                    </a:lnTo>
                    <a:lnTo>
                      <a:pt x="144" y="2"/>
                    </a:lnTo>
                    <a:lnTo>
                      <a:pt x="132" y="0"/>
                    </a:lnTo>
                    <a:lnTo>
                      <a:pt x="13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411"/>
              <p:cNvSpPr>
                <a:spLocks/>
              </p:cNvSpPr>
              <p:nvPr/>
            </p:nvSpPr>
            <p:spPr bwMode="auto">
              <a:xfrm>
                <a:off x="6021828" y="2654587"/>
                <a:ext cx="360986" cy="360986"/>
              </a:xfrm>
              <a:custGeom>
                <a:avLst/>
                <a:gdLst/>
                <a:ahLst/>
                <a:cxnLst>
                  <a:cxn ang="0">
                    <a:pos x="186" y="92"/>
                  </a:cxn>
                  <a:cxn ang="0">
                    <a:pos x="186" y="92"/>
                  </a:cxn>
                  <a:cxn ang="0">
                    <a:pos x="184" y="74"/>
                  </a:cxn>
                  <a:cxn ang="0">
                    <a:pos x="178" y="56"/>
                  </a:cxn>
                  <a:cxn ang="0">
                    <a:pos x="170" y="42"/>
                  </a:cxn>
                  <a:cxn ang="0">
                    <a:pos x="158" y="28"/>
                  </a:cxn>
                  <a:cxn ang="0">
                    <a:pos x="144" y="16"/>
                  </a:cxn>
                  <a:cxn ang="0">
                    <a:pos x="130" y="8"/>
                  </a:cxn>
                  <a:cxn ang="0">
                    <a:pos x="112" y="2"/>
                  </a:cxn>
                  <a:cxn ang="0">
                    <a:pos x="94" y="0"/>
                  </a:cxn>
                  <a:cxn ang="0">
                    <a:pos x="94" y="0"/>
                  </a:cxn>
                  <a:cxn ang="0">
                    <a:pos x="74" y="2"/>
                  </a:cxn>
                  <a:cxn ang="0">
                    <a:pos x="58" y="8"/>
                  </a:cxn>
                  <a:cxn ang="0">
                    <a:pos x="42" y="16"/>
                  </a:cxn>
                  <a:cxn ang="0">
                    <a:pos x="28" y="28"/>
                  </a:cxn>
                  <a:cxn ang="0">
                    <a:pos x="16" y="42"/>
                  </a:cxn>
                  <a:cxn ang="0">
                    <a:pos x="8" y="56"/>
                  </a:cxn>
                  <a:cxn ang="0">
                    <a:pos x="2" y="74"/>
                  </a:cxn>
                  <a:cxn ang="0">
                    <a:pos x="0" y="92"/>
                  </a:cxn>
                  <a:cxn ang="0">
                    <a:pos x="0" y="92"/>
                  </a:cxn>
                  <a:cxn ang="0">
                    <a:pos x="2" y="112"/>
                  </a:cxn>
                  <a:cxn ang="0">
                    <a:pos x="8" y="128"/>
                  </a:cxn>
                  <a:cxn ang="0">
                    <a:pos x="16" y="144"/>
                  </a:cxn>
                  <a:cxn ang="0">
                    <a:pos x="28" y="158"/>
                  </a:cxn>
                  <a:cxn ang="0">
                    <a:pos x="42" y="170"/>
                  </a:cxn>
                  <a:cxn ang="0">
                    <a:pos x="58" y="178"/>
                  </a:cxn>
                  <a:cxn ang="0">
                    <a:pos x="74" y="184"/>
                  </a:cxn>
                  <a:cxn ang="0">
                    <a:pos x="94" y="186"/>
                  </a:cxn>
                  <a:cxn ang="0">
                    <a:pos x="94" y="186"/>
                  </a:cxn>
                  <a:cxn ang="0">
                    <a:pos x="112" y="184"/>
                  </a:cxn>
                  <a:cxn ang="0">
                    <a:pos x="130" y="178"/>
                  </a:cxn>
                  <a:cxn ang="0">
                    <a:pos x="144" y="170"/>
                  </a:cxn>
                  <a:cxn ang="0">
                    <a:pos x="158" y="158"/>
                  </a:cxn>
                  <a:cxn ang="0">
                    <a:pos x="170" y="144"/>
                  </a:cxn>
                  <a:cxn ang="0">
                    <a:pos x="178" y="128"/>
                  </a:cxn>
                  <a:cxn ang="0">
                    <a:pos x="184" y="112"/>
                  </a:cxn>
                  <a:cxn ang="0">
                    <a:pos x="186" y="92"/>
                  </a:cxn>
                  <a:cxn ang="0">
                    <a:pos x="186" y="92"/>
                  </a:cxn>
                </a:cxnLst>
                <a:rect l="0" t="0" r="r" b="b"/>
                <a:pathLst>
                  <a:path w="186" h="186">
                    <a:moveTo>
                      <a:pt x="186" y="92"/>
                    </a:moveTo>
                    <a:lnTo>
                      <a:pt x="186" y="92"/>
                    </a:lnTo>
                    <a:lnTo>
                      <a:pt x="184" y="74"/>
                    </a:lnTo>
                    <a:lnTo>
                      <a:pt x="178" y="56"/>
                    </a:lnTo>
                    <a:lnTo>
                      <a:pt x="170" y="42"/>
                    </a:lnTo>
                    <a:lnTo>
                      <a:pt x="158" y="28"/>
                    </a:lnTo>
                    <a:lnTo>
                      <a:pt x="144" y="16"/>
                    </a:lnTo>
                    <a:lnTo>
                      <a:pt x="130" y="8"/>
                    </a:lnTo>
                    <a:lnTo>
                      <a:pt x="112" y="2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4" y="2"/>
                    </a:lnTo>
                    <a:lnTo>
                      <a:pt x="58" y="8"/>
                    </a:lnTo>
                    <a:lnTo>
                      <a:pt x="42" y="16"/>
                    </a:lnTo>
                    <a:lnTo>
                      <a:pt x="28" y="28"/>
                    </a:lnTo>
                    <a:lnTo>
                      <a:pt x="16" y="42"/>
                    </a:lnTo>
                    <a:lnTo>
                      <a:pt x="8" y="56"/>
                    </a:lnTo>
                    <a:lnTo>
                      <a:pt x="2" y="74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2" y="112"/>
                    </a:lnTo>
                    <a:lnTo>
                      <a:pt x="8" y="128"/>
                    </a:lnTo>
                    <a:lnTo>
                      <a:pt x="16" y="144"/>
                    </a:lnTo>
                    <a:lnTo>
                      <a:pt x="28" y="158"/>
                    </a:lnTo>
                    <a:lnTo>
                      <a:pt x="42" y="170"/>
                    </a:lnTo>
                    <a:lnTo>
                      <a:pt x="58" y="178"/>
                    </a:lnTo>
                    <a:lnTo>
                      <a:pt x="74" y="184"/>
                    </a:lnTo>
                    <a:lnTo>
                      <a:pt x="94" y="186"/>
                    </a:lnTo>
                    <a:lnTo>
                      <a:pt x="94" y="186"/>
                    </a:lnTo>
                    <a:lnTo>
                      <a:pt x="112" y="184"/>
                    </a:lnTo>
                    <a:lnTo>
                      <a:pt x="130" y="178"/>
                    </a:lnTo>
                    <a:lnTo>
                      <a:pt x="144" y="170"/>
                    </a:lnTo>
                    <a:lnTo>
                      <a:pt x="158" y="158"/>
                    </a:lnTo>
                    <a:lnTo>
                      <a:pt x="170" y="144"/>
                    </a:lnTo>
                    <a:lnTo>
                      <a:pt x="178" y="128"/>
                    </a:lnTo>
                    <a:lnTo>
                      <a:pt x="184" y="112"/>
                    </a:lnTo>
                    <a:lnTo>
                      <a:pt x="186" y="92"/>
                    </a:lnTo>
                    <a:lnTo>
                      <a:pt x="186" y="92"/>
                    </a:lnTo>
                    <a:close/>
                  </a:path>
                </a:pathLst>
              </a:custGeom>
              <a:solidFill>
                <a:srgbClr val="6FDAF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412"/>
              <p:cNvSpPr>
                <a:spLocks/>
              </p:cNvSpPr>
              <p:nvPr/>
            </p:nvSpPr>
            <p:spPr bwMode="auto">
              <a:xfrm>
                <a:off x="6021828" y="2654587"/>
                <a:ext cx="306644" cy="306644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94" y="0"/>
                  </a:cxn>
                  <a:cxn ang="0">
                    <a:pos x="74" y="2"/>
                  </a:cxn>
                  <a:cxn ang="0">
                    <a:pos x="58" y="8"/>
                  </a:cxn>
                  <a:cxn ang="0">
                    <a:pos x="42" y="16"/>
                  </a:cxn>
                  <a:cxn ang="0">
                    <a:pos x="28" y="28"/>
                  </a:cxn>
                  <a:cxn ang="0">
                    <a:pos x="16" y="42"/>
                  </a:cxn>
                  <a:cxn ang="0">
                    <a:pos x="8" y="56"/>
                  </a:cxn>
                  <a:cxn ang="0">
                    <a:pos x="2" y="74"/>
                  </a:cxn>
                  <a:cxn ang="0">
                    <a:pos x="0" y="92"/>
                  </a:cxn>
                  <a:cxn ang="0">
                    <a:pos x="0" y="92"/>
                  </a:cxn>
                  <a:cxn ang="0">
                    <a:pos x="2" y="112"/>
                  </a:cxn>
                  <a:cxn ang="0">
                    <a:pos x="8" y="128"/>
                  </a:cxn>
                  <a:cxn ang="0">
                    <a:pos x="16" y="144"/>
                  </a:cxn>
                  <a:cxn ang="0">
                    <a:pos x="28" y="158"/>
                  </a:cxn>
                  <a:cxn ang="0">
                    <a:pos x="158" y="26"/>
                  </a:cxn>
                  <a:cxn ang="0">
                    <a:pos x="158" y="26"/>
                  </a:cxn>
                  <a:cxn ang="0">
                    <a:pos x="144" y="16"/>
                  </a:cxn>
                  <a:cxn ang="0">
                    <a:pos x="128" y="8"/>
                  </a:cxn>
                  <a:cxn ang="0">
                    <a:pos x="112" y="2"/>
                  </a:cxn>
                  <a:cxn ang="0">
                    <a:pos x="94" y="0"/>
                  </a:cxn>
                  <a:cxn ang="0">
                    <a:pos x="94" y="0"/>
                  </a:cxn>
                </a:cxnLst>
                <a:rect l="0" t="0" r="r" b="b"/>
                <a:pathLst>
                  <a:path w="158" h="158">
                    <a:moveTo>
                      <a:pt x="94" y="0"/>
                    </a:moveTo>
                    <a:lnTo>
                      <a:pt x="94" y="0"/>
                    </a:lnTo>
                    <a:lnTo>
                      <a:pt x="74" y="2"/>
                    </a:lnTo>
                    <a:lnTo>
                      <a:pt x="58" y="8"/>
                    </a:lnTo>
                    <a:lnTo>
                      <a:pt x="42" y="16"/>
                    </a:lnTo>
                    <a:lnTo>
                      <a:pt x="28" y="28"/>
                    </a:lnTo>
                    <a:lnTo>
                      <a:pt x="16" y="42"/>
                    </a:lnTo>
                    <a:lnTo>
                      <a:pt x="8" y="56"/>
                    </a:lnTo>
                    <a:lnTo>
                      <a:pt x="2" y="74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2" y="112"/>
                    </a:lnTo>
                    <a:lnTo>
                      <a:pt x="8" y="128"/>
                    </a:lnTo>
                    <a:lnTo>
                      <a:pt x="16" y="144"/>
                    </a:lnTo>
                    <a:lnTo>
                      <a:pt x="28" y="158"/>
                    </a:lnTo>
                    <a:lnTo>
                      <a:pt x="158" y="26"/>
                    </a:lnTo>
                    <a:lnTo>
                      <a:pt x="158" y="26"/>
                    </a:lnTo>
                    <a:lnTo>
                      <a:pt x="144" y="16"/>
                    </a:lnTo>
                    <a:lnTo>
                      <a:pt x="128" y="8"/>
                    </a:lnTo>
                    <a:lnTo>
                      <a:pt x="112" y="2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9CE5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2619632" y="4112922"/>
            <a:ext cx="7080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</a:rPr>
              <a:t>MY</a:t>
            </a:r>
            <a:r>
              <a:rPr lang="zh-CN" altLang="en-US" sz="48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4800" b="1" dirty="0" smtClean="0">
                <a:solidFill>
                  <a:schemeClr val="accent1"/>
                </a:solidFill>
              </a:rPr>
              <a:t>NAME</a:t>
            </a:r>
            <a:r>
              <a:rPr lang="zh-CN" altLang="en-US" sz="48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4800" b="1" dirty="0" smtClean="0">
                <a:solidFill>
                  <a:schemeClr val="accent1"/>
                </a:solidFill>
              </a:rPr>
              <a:t>IS</a:t>
            </a:r>
            <a:r>
              <a:rPr lang="zh-CN" altLang="en-US" sz="48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4800" b="1" dirty="0" smtClean="0">
                <a:solidFill>
                  <a:schemeClr val="accent1"/>
                </a:solidFill>
              </a:rPr>
              <a:t>JANE</a:t>
            </a:r>
            <a:endParaRPr lang="en-US" altLang="zh-CN" sz="4800" b="1" dirty="0" smtClean="0">
              <a:solidFill>
                <a:schemeClr val="accent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95816" y="5014469"/>
            <a:ext cx="5316758" cy="5493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ctr" defTabSz="685681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正文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12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号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字，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1.3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倍字间距。</a:t>
            </a:r>
          </a:p>
        </p:txBody>
      </p: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41" y="464644"/>
            <a:ext cx="1828800" cy="24384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5102945" y="3106443"/>
            <a:ext cx="19946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RESUME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528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个人能力 </a:t>
            </a:r>
            <a:r>
              <a:rPr kumimoji="1" lang="en-US" altLang="zh-CN" dirty="0" smtClean="0"/>
              <a:t>SKILL</a:t>
            </a:r>
            <a:endParaRPr kumimoji="1" lang="zh-CN" altLang="en-US" dirty="0"/>
          </a:p>
        </p:txBody>
      </p:sp>
      <p:sp>
        <p:nvSpPr>
          <p:cNvPr id="3" name="六边形 2"/>
          <p:cNvSpPr/>
          <p:nvPr/>
        </p:nvSpPr>
        <p:spPr>
          <a:xfrm rot="5400000">
            <a:off x="1710410" y="1443797"/>
            <a:ext cx="1946787" cy="167826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/>
          <p:cNvSpPr/>
          <p:nvPr/>
        </p:nvSpPr>
        <p:spPr>
          <a:xfrm rot="5400000">
            <a:off x="5122607" y="1443798"/>
            <a:ext cx="1946787" cy="167826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5400000">
            <a:off x="8534804" y="1443799"/>
            <a:ext cx="1946787" cy="167826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895616" y="1271661"/>
            <a:ext cx="423789" cy="4237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7" name="椭圆 6"/>
          <p:cNvSpPr/>
          <p:nvPr/>
        </p:nvSpPr>
        <p:spPr>
          <a:xfrm>
            <a:off x="6400606" y="1271661"/>
            <a:ext cx="423789" cy="4237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8" name="椭圆 7"/>
          <p:cNvSpPr/>
          <p:nvPr/>
        </p:nvSpPr>
        <p:spPr>
          <a:xfrm>
            <a:off x="9812803" y="1271661"/>
            <a:ext cx="423789" cy="4237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grpSp>
        <p:nvGrpSpPr>
          <p:cNvPr id="9" name="组合 52"/>
          <p:cNvGrpSpPr/>
          <p:nvPr/>
        </p:nvGrpSpPr>
        <p:grpSpPr>
          <a:xfrm>
            <a:off x="2104037" y="1830077"/>
            <a:ext cx="1159532" cy="1032704"/>
            <a:chOff x="603243" y="2174723"/>
            <a:chExt cx="417095" cy="371474"/>
          </a:xfrm>
        </p:grpSpPr>
        <p:sp>
          <p:nvSpPr>
            <p:cNvPr id="10" name="Freeform 348"/>
            <p:cNvSpPr>
              <a:spLocks/>
            </p:cNvSpPr>
            <p:nvPr/>
          </p:nvSpPr>
          <p:spPr bwMode="auto">
            <a:xfrm>
              <a:off x="603243" y="2174723"/>
              <a:ext cx="417095" cy="304675"/>
            </a:xfrm>
            <a:custGeom>
              <a:avLst/>
              <a:gdLst/>
              <a:ahLst/>
              <a:cxnLst>
                <a:cxn ang="0">
                  <a:pos x="512" y="350"/>
                </a:cxn>
                <a:cxn ang="0">
                  <a:pos x="512" y="350"/>
                </a:cxn>
                <a:cxn ang="0">
                  <a:pos x="510" y="358"/>
                </a:cxn>
                <a:cxn ang="0">
                  <a:pos x="506" y="366"/>
                </a:cxn>
                <a:cxn ang="0">
                  <a:pos x="498" y="372"/>
                </a:cxn>
                <a:cxn ang="0">
                  <a:pos x="488" y="374"/>
                </a:cxn>
                <a:cxn ang="0">
                  <a:pos x="24" y="374"/>
                </a:cxn>
                <a:cxn ang="0">
                  <a:pos x="24" y="374"/>
                </a:cxn>
                <a:cxn ang="0">
                  <a:pos x="14" y="372"/>
                </a:cxn>
                <a:cxn ang="0">
                  <a:pos x="6" y="366"/>
                </a:cxn>
                <a:cxn ang="0">
                  <a:pos x="2" y="358"/>
                </a:cxn>
                <a:cxn ang="0">
                  <a:pos x="0" y="35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488" y="0"/>
                </a:cxn>
                <a:cxn ang="0">
                  <a:pos x="488" y="0"/>
                </a:cxn>
                <a:cxn ang="0">
                  <a:pos x="498" y="2"/>
                </a:cxn>
                <a:cxn ang="0">
                  <a:pos x="506" y="8"/>
                </a:cxn>
                <a:cxn ang="0">
                  <a:pos x="510" y="14"/>
                </a:cxn>
                <a:cxn ang="0">
                  <a:pos x="512" y="24"/>
                </a:cxn>
                <a:cxn ang="0">
                  <a:pos x="512" y="350"/>
                </a:cxn>
              </a:cxnLst>
              <a:rect l="0" t="0" r="r" b="b"/>
              <a:pathLst>
                <a:path w="512" h="374">
                  <a:moveTo>
                    <a:pt x="512" y="350"/>
                  </a:moveTo>
                  <a:lnTo>
                    <a:pt x="512" y="350"/>
                  </a:lnTo>
                  <a:lnTo>
                    <a:pt x="510" y="358"/>
                  </a:lnTo>
                  <a:lnTo>
                    <a:pt x="506" y="366"/>
                  </a:lnTo>
                  <a:lnTo>
                    <a:pt x="498" y="372"/>
                  </a:lnTo>
                  <a:lnTo>
                    <a:pt x="488" y="374"/>
                  </a:lnTo>
                  <a:lnTo>
                    <a:pt x="24" y="374"/>
                  </a:lnTo>
                  <a:lnTo>
                    <a:pt x="24" y="374"/>
                  </a:lnTo>
                  <a:lnTo>
                    <a:pt x="14" y="372"/>
                  </a:lnTo>
                  <a:lnTo>
                    <a:pt x="6" y="366"/>
                  </a:lnTo>
                  <a:lnTo>
                    <a:pt x="2" y="358"/>
                  </a:lnTo>
                  <a:lnTo>
                    <a:pt x="0" y="35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498" y="2"/>
                  </a:lnTo>
                  <a:lnTo>
                    <a:pt x="506" y="8"/>
                  </a:lnTo>
                  <a:lnTo>
                    <a:pt x="510" y="14"/>
                  </a:lnTo>
                  <a:lnTo>
                    <a:pt x="512" y="24"/>
                  </a:lnTo>
                  <a:lnTo>
                    <a:pt x="512" y="350"/>
                  </a:lnTo>
                  <a:close/>
                </a:path>
              </a:pathLst>
            </a:custGeom>
            <a:solidFill>
              <a:srgbClr val="3E3E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349"/>
            <p:cNvSpPr>
              <a:spLocks noChangeArrowheads="1"/>
            </p:cNvSpPr>
            <p:nvPr/>
          </p:nvSpPr>
          <p:spPr bwMode="auto">
            <a:xfrm>
              <a:off x="754766" y="2479397"/>
              <a:ext cx="114049" cy="47249"/>
            </a:xfrm>
            <a:prstGeom prst="rect">
              <a:avLst/>
            </a:prstGeom>
            <a:solidFill>
              <a:srgbClr val="E2E4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50"/>
            <p:cNvSpPr>
              <a:spLocks/>
            </p:cNvSpPr>
            <p:nvPr/>
          </p:nvSpPr>
          <p:spPr bwMode="auto">
            <a:xfrm>
              <a:off x="717293" y="2526646"/>
              <a:ext cx="188996" cy="19551"/>
            </a:xfrm>
            <a:custGeom>
              <a:avLst/>
              <a:gdLst/>
              <a:ahLst/>
              <a:cxnLst>
                <a:cxn ang="0">
                  <a:pos x="232" y="12"/>
                </a:cxn>
                <a:cxn ang="0">
                  <a:pos x="232" y="12"/>
                </a:cxn>
                <a:cxn ang="0">
                  <a:pos x="232" y="16"/>
                </a:cxn>
                <a:cxn ang="0">
                  <a:pos x="228" y="20"/>
                </a:cxn>
                <a:cxn ang="0">
                  <a:pos x="226" y="24"/>
                </a:cxn>
                <a:cxn ang="0">
                  <a:pos x="220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6" y="24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12" y="0"/>
                </a:cxn>
                <a:cxn ang="0">
                  <a:pos x="220" y="0"/>
                </a:cxn>
                <a:cxn ang="0">
                  <a:pos x="220" y="0"/>
                </a:cxn>
                <a:cxn ang="0">
                  <a:pos x="226" y="2"/>
                </a:cxn>
                <a:cxn ang="0">
                  <a:pos x="228" y="4"/>
                </a:cxn>
                <a:cxn ang="0">
                  <a:pos x="232" y="8"/>
                </a:cxn>
                <a:cxn ang="0">
                  <a:pos x="232" y="12"/>
                </a:cxn>
                <a:cxn ang="0">
                  <a:pos x="232" y="12"/>
                </a:cxn>
              </a:cxnLst>
              <a:rect l="0" t="0" r="r" b="b"/>
              <a:pathLst>
                <a:path w="232" h="24">
                  <a:moveTo>
                    <a:pt x="232" y="12"/>
                  </a:moveTo>
                  <a:lnTo>
                    <a:pt x="232" y="12"/>
                  </a:lnTo>
                  <a:lnTo>
                    <a:pt x="232" y="16"/>
                  </a:lnTo>
                  <a:lnTo>
                    <a:pt x="228" y="20"/>
                  </a:lnTo>
                  <a:lnTo>
                    <a:pt x="226" y="24"/>
                  </a:lnTo>
                  <a:lnTo>
                    <a:pt x="220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26" y="2"/>
                  </a:lnTo>
                  <a:lnTo>
                    <a:pt x="228" y="4"/>
                  </a:lnTo>
                  <a:lnTo>
                    <a:pt x="232" y="8"/>
                  </a:lnTo>
                  <a:lnTo>
                    <a:pt x="232" y="12"/>
                  </a:lnTo>
                  <a:lnTo>
                    <a:pt x="232" y="12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51"/>
            <p:cNvSpPr>
              <a:spLocks/>
            </p:cNvSpPr>
            <p:nvPr/>
          </p:nvSpPr>
          <p:spPr bwMode="auto">
            <a:xfrm>
              <a:off x="603243" y="2402821"/>
              <a:ext cx="417095" cy="76576"/>
            </a:xfrm>
            <a:custGeom>
              <a:avLst/>
              <a:gdLst/>
              <a:ahLst/>
              <a:cxnLst>
                <a:cxn ang="0">
                  <a:pos x="512" y="70"/>
                </a:cxn>
                <a:cxn ang="0">
                  <a:pos x="512" y="0"/>
                </a:cxn>
                <a:cxn ang="0">
                  <a:pos x="0" y="0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2" y="78"/>
                </a:cxn>
                <a:cxn ang="0">
                  <a:pos x="6" y="86"/>
                </a:cxn>
                <a:cxn ang="0">
                  <a:pos x="14" y="92"/>
                </a:cxn>
                <a:cxn ang="0">
                  <a:pos x="24" y="94"/>
                </a:cxn>
                <a:cxn ang="0">
                  <a:pos x="488" y="94"/>
                </a:cxn>
                <a:cxn ang="0">
                  <a:pos x="488" y="94"/>
                </a:cxn>
                <a:cxn ang="0">
                  <a:pos x="498" y="92"/>
                </a:cxn>
                <a:cxn ang="0">
                  <a:pos x="506" y="86"/>
                </a:cxn>
                <a:cxn ang="0">
                  <a:pos x="510" y="78"/>
                </a:cxn>
                <a:cxn ang="0">
                  <a:pos x="512" y="70"/>
                </a:cxn>
                <a:cxn ang="0">
                  <a:pos x="512" y="70"/>
                </a:cxn>
              </a:cxnLst>
              <a:rect l="0" t="0" r="r" b="b"/>
              <a:pathLst>
                <a:path w="512" h="94">
                  <a:moveTo>
                    <a:pt x="512" y="70"/>
                  </a:moveTo>
                  <a:lnTo>
                    <a:pt x="512" y="0"/>
                  </a:lnTo>
                  <a:lnTo>
                    <a:pt x="0" y="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6" y="86"/>
                  </a:lnTo>
                  <a:lnTo>
                    <a:pt x="14" y="92"/>
                  </a:lnTo>
                  <a:lnTo>
                    <a:pt x="24" y="94"/>
                  </a:lnTo>
                  <a:lnTo>
                    <a:pt x="488" y="94"/>
                  </a:lnTo>
                  <a:lnTo>
                    <a:pt x="488" y="94"/>
                  </a:lnTo>
                  <a:lnTo>
                    <a:pt x="498" y="92"/>
                  </a:lnTo>
                  <a:lnTo>
                    <a:pt x="506" y="86"/>
                  </a:lnTo>
                  <a:lnTo>
                    <a:pt x="510" y="78"/>
                  </a:lnTo>
                  <a:lnTo>
                    <a:pt x="512" y="70"/>
                  </a:lnTo>
                  <a:lnTo>
                    <a:pt x="512" y="7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352"/>
            <p:cNvSpPr>
              <a:spLocks noEditPoints="1"/>
            </p:cNvSpPr>
            <p:nvPr/>
          </p:nvSpPr>
          <p:spPr bwMode="auto">
            <a:xfrm>
              <a:off x="785722" y="2415855"/>
              <a:ext cx="52137" cy="52137"/>
            </a:xfrm>
            <a:custGeom>
              <a:avLst/>
              <a:gdLst/>
              <a:ahLst/>
              <a:cxnLst>
                <a:cxn ang="0">
                  <a:pos x="32" y="64"/>
                </a:cxn>
                <a:cxn ang="0">
                  <a:pos x="32" y="64"/>
                </a:cxn>
                <a:cxn ang="0">
                  <a:pos x="26" y="62"/>
                </a:cxn>
                <a:cxn ang="0">
                  <a:pos x="20" y="60"/>
                </a:cxn>
                <a:cxn ang="0">
                  <a:pos x="10" y="54"/>
                </a:cxn>
                <a:cxn ang="0">
                  <a:pos x="4" y="44"/>
                </a:cxn>
                <a:cxn ang="0">
                  <a:pos x="2" y="38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" y="26"/>
                </a:cxn>
                <a:cxn ang="0">
                  <a:pos x="4" y="20"/>
                </a:cxn>
                <a:cxn ang="0">
                  <a:pos x="10" y="10"/>
                </a:cxn>
                <a:cxn ang="0">
                  <a:pos x="20" y="4"/>
                </a:cxn>
                <a:cxn ang="0">
                  <a:pos x="26" y="2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8" y="2"/>
                </a:cxn>
                <a:cxn ang="0">
                  <a:pos x="44" y="4"/>
                </a:cxn>
                <a:cxn ang="0">
                  <a:pos x="54" y="10"/>
                </a:cxn>
                <a:cxn ang="0">
                  <a:pos x="60" y="20"/>
                </a:cxn>
                <a:cxn ang="0">
                  <a:pos x="62" y="26"/>
                </a:cxn>
                <a:cxn ang="0">
                  <a:pos x="64" y="32"/>
                </a:cxn>
                <a:cxn ang="0">
                  <a:pos x="64" y="32"/>
                </a:cxn>
                <a:cxn ang="0">
                  <a:pos x="62" y="38"/>
                </a:cxn>
                <a:cxn ang="0">
                  <a:pos x="60" y="44"/>
                </a:cxn>
                <a:cxn ang="0">
                  <a:pos x="54" y="54"/>
                </a:cxn>
                <a:cxn ang="0">
                  <a:pos x="44" y="60"/>
                </a:cxn>
                <a:cxn ang="0">
                  <a:pos x="38" y="62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26" y="18"/>
                </a:cxn>
                <a:cxn ang="0">
                  <a:pos x="22" y="22"/>
                </a:cxn>
                <a:cxn ang="0">
                  <a:pos x="18" y="26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8" y="38"/>
                </a:cxn>
                <a:cxn ang="0">
                  <a:pos x="22" y="42"/>
                </a:cxn>
                <a:cxn ang="0">
                  <a:pos x="26" y="4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38" y="46"/>
                </a:cxn>
                <a:cxn ang="0">
                  <a:pos x="42" y="42"/>
                </a:cxn>
                <a:cxn ang="0">
                  <a:pos x="46" y="38"/>
                </a:cxn>
                <a:cxn ang="0">
                  <a:pos x="48" y="32"/>
                </a:cxn>
                <a:cxn ang="0">
                  <a:pos x="48" y="32"/>
                </a:cxn>
                <a:cxn ang="0">
                  <a:pos x="46" y="26"/>
                </a:cxn>
                <a:cxn ang="0">
                  <a:pos x="42" y="22"/>
                </a:cxn>
                <a:cxn ang="0">
                  <a:pos x="38" y="18"/>
                </a:cxn>
                <a:cxn ang="0">
                  <a:pos x="32" y="16"/>
                </a:cxn>
                <a:cxn ang="0">
                  <a:pos x="32" y="16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lnTo>
                    <a:pt x="32" y="64"/>
                  </a:lnTo>
                  <a:lnTo>
                    <a:pt x="26" y="62"/>
                  </a:lnTo>
                  <a:lnTo>
                    <a:pt x="20" y="60"/>
                  </a:lnTo>
                  <a:lnTo>
                    <a:pt x="10" y="54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10" y="10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4" y="4"/>
                  </a:lnTo>
                  <a:lnTo>
                    <a:pt x="54" y="10"/>
                  </a:lnTo>
                  <a:lnTo>
                    <a:pt x="60" y="20"/>
                  </a:lnTo>
                  <a:lnTo>
                    <a:pt x="62" y="26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2" y="38"/>
                  </a:lnTo>
                  <a:lnTo>
                    <a:pt x="60" y="44"/>
                  </a:lnTo>
                  <a:lnTo>
                    <a:pt x="54" y="54"/>
                  </a:lnTo>
                  <a:lnTo>
                    <a:pt x="44" y="60"/>
                  </a:lnTo>
                  <a:lnTo>
                    <a:pt x="38" y="62"/>
                  </a:lnTo>
                  <a:lnTo>
                    <a:pt x="32" y="64"/>
                  </a:lnTo>
                  <a:lnTo>
                    <a:pt x="32" y="64"/>
                  </a:lnTo>
                  <a:close/>
                  <a:moveTo>
                    <a:pt x="32" y="16"/>
                  </a:moveTo>
                  <a:lnTo>
                    <a:pt x="32" y="16"/>
                  </a:lnTo>
                  <a:lnTo>
                    <a:pt x="26" y="18"/>
                  </a:lnTo>
                  <a:lnTo>
                    <a:pt x="22" y="22"/>
                  </a:lnTo>
                  <a:lnTo>
                    <a:pt x="18" y="26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8" y="38"/>
                  </a:lnTo>
                  <a:lnTo>
                    <a:pt x="22" y="42"/>
                  </a:lnTo>
                  <a:lnTo>
                    <a:pt x="26" y="4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8" y="46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6" y="26"/>
                  </a:lnTo>
                  <a:lnTo>
                    <a:pt x="42" y="22"/>
                  </a:lnTo>
                  <a:lnTo>
                    <a:pt x="38" y="18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CFD3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53"/>
            <p:cNvSpPr>
              <a:spLocks/>
            </p:cNvSpPr>
            <p:nvPr/>
          </p:nvSpPr>
          <p:spPr bwMode="auto">
            <a:xfrm>
              <a:off x="603243" y="2174723"/>
              <a:ext cx="356811" cy="228099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80"/>
                </a:cxn>
                <a:cxn ang="0">
                  <a:pos x="158" y="280"/>
                </a:cxn>
                <a:cxn ang="0">
                  <a:pos x="438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4" y="2"/>
                </a:cxn>
                <a:cxn ang="0">
                  <a:pos x="6" y="6"/>
                </a:cxn>
                <a:cxn ang="0">
                  <a:pos x="2" y="14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438" h="280">
                  <a:moveTo>
                    <a:pt x="0" y="24"/>
                  </a:moveTo>
                  <a:lnTo>
                    <a:pt x="0" y="280"/>
                  </a:lnTo>
                  <a:lnTo>
                    <a:pt x="158" y="280"/>
                  </a:lnTo>
                  <a:lnTo>
                    <a:pt x="43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5B5C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54"/>
            <p:cNvSpPr>
              <a:spLocks noEditPoints="1"/>
            </p:cNvSpPr>
            <p:nvPr/>
          </p:nvSpPr>
          <p:spPr bwMode="auto">
            <a:xfrm>
              <a:off x="652122" y="2212196"/>
              <a:ext cx="13034" cy="2281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16" y="14"/>
                </a:cxn>
                <a:cxn ang="0">
                  <a:pos x="16" y="14"/>
                </a:cxn>
                <a:cxn ang="0">
                  <a:pos x="16" y="20"/>
                </a:cxn>
                <a:cxn ang="0">
                  <a:pos x="14" y="24"/>
                </a:cxn>
                <a:cxn ang="0">
                  <a:pos x="12" y="26"/>
                </a:cxn>
                <a:cxn ang="0">
                  <a:pos x="8" y="28"/>
                </a:cxn>
                <a:cxn ang="0">
                  <a:pos x="8" y="28"/>
                </a:cxn>
                <a:cxn ang="0">
                  <a:pos x="4" y="26"/>
                </a:cxn>
                <a:cxn ang="0">
                  <a:pos x="2" y="24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2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4" y="22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12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0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6" y="16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</a:cxnLst>
              <a:rect l="0" t="0" r="r" b="b"/>
              <a:pathLst>
                <a:path w="16" h="28">
                  <a:moveTo>
                    <a:pt x="0" y="14"/>
                  </a:move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6" y="20"/>
                  </a:lnTo>
                  <a:lnTo>
                    <a:pt x="14" y="24"/>
                  </a:lnTo>
                  <a:lnTo>
                    <a:pt x="12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close/>
                  <a:moveTo>
                    <a:pt x="14" y="14"/>
                  </a:moveTo>
                  <a:lnTo>
                    <a:pt x="14" y="14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4"/>
                  </a:lnTo>
                  <a:lnTo>
                    <a:pt x="14" y="14"/>
                  </a:lnTo>
                  <a:close/>
                  <a:moveTo>
                    <a:pt x="8" y="12"/>
                  </a:moveTo>
                  <a:lnTo>
                    <a:pt x="8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55"/>
            <p:cNvSpPr>
              <a:spLocks/>
            </p:cNvSpPr>
            <p:nvPr/>
          </p:nvSpPr>
          <p:spPr bwMode="auto">
            <a:xfrm>
              <a:off x="671673" y="2212196"/>
              <a:ext cx="13034" cy="22810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8" y="0"/>
                </a:cxn>
                <a:cxn ang="0">
                  <a:pos x="10" y="0"/>
                </a:cxn>
                <a:cxn ang="0">
                  <a:pos x="10" y="24"/>
                </a:cxn>
                <a:cxn ang="0">
                  <a:pos x="16" y="24"/>
                </a:cxn>
                <a:cxn ang="0">
                  <a:pos x="16" y="28"/>
                </a:cxn>
                <a:cxn ang="0">
                  <a:pos x="0" y="28"/>
                </a:cxn>
                <a:cxn ang="0">
                  <a:pos x="0" y="24"/>
                </a:cxn>
                <a:cxn ang="0">
                  <a:pos x="8" y="24"/>
                </a:cxn>
                <a:cxn ang="0">
                  <a:pos x="8" y="4"/>
                </a:cxn>
              </a:cxnLst>
              <a:rect l="0" t="0" r="r" b="b"/>
              <a:pathLst>
                <a:path w="16" h="28">
                  <a:moveTo>
                    <a:pt x="8" y="4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24"/>
                  </a:lnTo>
                  <a:lnTo>
                    <a:pt x="16" y="24"/>
                  </a:lnTo>
                  <a:lnTo>
                    <a:pt x="16" y="28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56"/>
            <p:cNvSpPr>
              <a:spLocks/>
            </p:cNvSpPr>
            <p:nvPr/>
          </p:nvSpPr>
          <p:spPr bwMode="auto">
            <a:xfrm>
              <a:off x="709146" y="2215454"/>
              <a:ext cx="13034" cy="1792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2"/>
                </a:cxn>
                <a:cxn ang="0">
                  <a:pos x="2" y="12"/>
                </a:cxn>
                <a:cxn ang="0">
                  <a:pos x="16" y="20"/>
                </a:cxn>
                <a:cxn ang="0">
                  <a:pos x="14" y="22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14" y="0"/>
                </a:cxn>
              </a:cxnLst>
              <a:rect l="0" t="0" r="r" b="b"/>
              <a:pathLst>
                <a:path w="16" h="22">
                  <a:moveTo>
                    <a:pt x="14" y="0"/>
                  </a:moveTo>
                  <a:lnTo>
                    <a:pt x="16" y="2"/>
                  </a:lnTo>
                  <a:lnTo>
                    <a:pt x="2" y="12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7"/>
            <p:cNvSpPr>
              <a:spLocks/>
            </p:cNvSpPr>
            <p:nvPr/>
          </p:nvSpPr>
          <p:spPr bwMode="auto">
            <a:xfrm>
              <a:off x="727068" y="2212196"/>
              <a:ext cx="14663" cy="22810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14"/>
                </a:cxn>
                <a:cxn ang="0">
                  <a:pos x="4" y="14"/>
                </a:cxn>
                <a:cxn ang="0">
                  <a:pos x="4" y="28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2"/>
                </a:cxn>
                <a:cxn ang="0">
                  <a:pos x="14" y="12"/>
                </a:cxn>
                <a:cxn ang="0">
                  <a:pos x="14" y="0"/>
                </a:cxn>
                <a:cxn ang="0">
                  <a:pos x="18" y="0"/>
                </a:cxn>
                <a:cxn ang="0">
                  <a:pos x="18" y="28"/>
                </a:cxn>
                <a:cxn ang="0">
                  <a:pos x="14" y="28"/>
                </a:cxn>
              </a:cxnLst>
              <a:rect l="0" t="0" r="r" b="b"/>
              <a:pathLst>
                <a:path w="18" h="28">
                  <a:moveTo>
                    <a:pt x="14" y="28"/>
                  </a:moveTo>
                  <a:lnTo>
                    <a:pt x="14" y="14"/>
                  </a:lnTo>
                  <a:lnTo>
                    <a:pt x="4" y="14"/>
                  </a:lnTo>
                  <a:lnTo>
                    <a:pt x="4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12"/>
                  </a:lnTo>
                  <a:lnTo>
                    <a:pt x="14" y="1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28"/>
                  </a:lnTo>
                  <a:lnTo>
                    <a:pt x="14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58"/>
            <p:cNvSpPr>
              <a:spLocks/>
            </p:cNvSpPr>
            <p:nvPr/>
          </p:nvSpPr>
          <p:spPr bwMode="auto">
            <a:xfrm>
              <a:off x="744990" y="2212196"/>
              <a:ext cx="16293" cy="22810"/>
            </a:xfrm>
            <a:custGeom>
              <a:avLst/>
              <a:gdLst/>
              <a:ahLst/>
              <a:cxnLst>
                <a:cxn ang="0">
                  <a:pos x="12" y="4"/>
                </a:cxn>
                <a:cxn ang="0">
                  <a:pos x="12" y="28"/>
                </a:cxn>
                <a:cxn ang="0">
                  <a:pos x="8" y="28"/>
                </a:cxn>
                <a:cxn ang="0">
                  <a:pos x="8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12" y="4"/>
                </a:cxn>
              </a:cxnLst>
              <a:rect l="0" t="0" r="r" b="b"/>
              <a:pathLst>
                <a:path w="20" h="28">
                  <a:moveTo>
                    <a:pt x="12" y="4"/>
                  </a:moveTo>
                  <a:lnTo>
                    <a:pt x="12" y="28"/>
                  </a:lnTo>
                  <a:lnTo>
                    <a:pt x="8" y="28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59"/>
            <p:cNvSpPr>
              <a:spLocks/>
            </p:cNvSpPr>
            <p:nvPr/>
          </p:nvSpPr>
          <p:spPr bwMode="auto">
            <a:xfrm>
              <a:off x="764542" y="2212196"/>
              <a:ext cx="16293" cy="22810"/>
            </a:xfrm>
            <a:custGeom>
              <a:avLst/>
              <a:gdLst/>
              <a:ahLst/>
              <a:cxnLst>
                <a:cxn ang="0">
                  <a:pos x="16" y="28"/>
                </a:cxn>
                <a:cxn ang="0">
                  <a:pos x="16" y="14"/>
                </a:cxn>
                <a:cxn ang="0">
                  <a:pos x="16" y="14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2" y="22"/>
                </a:cxn>
                <a:cxn ang="0">
                  <a:pos x="8" y="2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4"/>
                </a:cxn>
                <a:cxn ang="0">
                  <a:pos x="2" y="28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0"/>
                </a:cxn>
                <a:cxn ang="0">
                  <a:pos x="18" y="0"/>
                </a:cxn>
                <a:cxn ang="0">
                  <a:pos x="20" y="28"/>
                </a:cxn>
                <a:cxn ang="0">
                  <a:pos x="16" y="28"/>
                </a:cxn>
              </a:cxnLst>
              <a:rect l="0" t="0" r="r" b="b"/>
              <a:pathLst>
                <a:path w="20" h="28">
                  <a:moveTo>
                    <a:pt x="16" y="28"/>
                  </a:moveTo>
                  <a:lnTo>
                    <a:pt x="16" y="14"/>
                  </a:lnTo>
                  <a:lnTo>
                    <a:pt x="16" y="1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2" y="22"/>
                  </a:lnTo>
                  <a:lnTo>
                    <a:pt x="8" y="2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4"/>
                  </a:lnTo>
                  <a:lnTo>
                    <a:pt x="2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28"/>
                  </a:lnTo>
                  <a:lnTo>
                    <a:pt x="16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60"/>
            <p:cNvSpPr>
              <a:spLocks/>
            </p:cNvSpPr>
            <p:nvPr/>
          </p:nvSpPr>
          <p:spPr bwMode="auto">
            <a:xfrm>
              <a:off x="785722" y="2212196"/>
              <a:ext cx="13034" cy="22810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4"/>
                </a:cxn>
                <a:cxn ang="0">
                  <a:pos x="16" y="24"/>
                </a:cxn>
                <a:cxn ang="0">
                  <a:pos x="16" y="28"/>
                </a:cxn>
                <a:cxn ang="0">
                  <a:pos x="0" y="28"/>
                </a:cxn>
              </a:cxnLst>
              <a:rect l="0" t="0" r="r" b="b"/>
              <a:pathLst>
                <a:path w="16" h="28">
                  <a:moveTo>
                    <a:pt x="0" y="28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24"/>
                  </a:lnTo>
                  <a:lnTo>
                    <a:pt x="16" y="24"/>
                  </a:lnTo>
                  <a:lnTo>
                    <a:pt x="16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61"/>
            <p:cNvSpPr>
              <a:spLocks/>
            </p:cNvSpPr>
            <p:nvPr/>
          </p:nvSpPr>
          <p:spPr bwMode="auto">
            <a:xfrm>
              <a:off x="803644" y="2215454"/>
              <a:ext cx="13034" cy="17922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6" y="12"/>
                </a:cxn>
                <a:cxn ang="0">
                  <a:pos x="2" y="22"/>
                </a:cxn>
                <a:cxn ang="0">
                  <a:pos x="0" y="20"/>
                </a:cxn>
                <a:cxn ang="0">
                  <a:pos x="14" y="1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16" y="10"/>
                </a:cxn>
              </a:cxnLst>
              <a:rect l="0" t="0" r="r" b="b"/>
              <a:pathLst>
                <a:path w="16" h="22">
                  <a:moveTo>
                    <a:pt x="16" y="10"/>
                  </a:moveTo>
                  <a:lnTo>
                    <a:pt x="16" y="12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14" y="12"/>
                  </a:lnTo>
                  <a:lnTo>
                    <a:pt x="0" y="2"/>
                  </a:lnTo>
                  <a:lnTo>
                    <a:pt x="2" y="0"/>
                  </a:lnTo>
                  <a:lnTo>
                    <a:pt x="16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62"/>
            <p:cNvSpPr>
              <a:spLocks noEditPoints="1"/>
            </p:cNvSpPr>
            <p:nvPr/>
          </p:nvSpPr>
          <p:spPr bwMode="auto">
            <a:xfrm>
              <a:off x="652122" y="2249669"/>
              <a:ext cx="13034" cy="2281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16" y="14"/>
                </a:cxn>
                <a:cxn ang="0">
                  <a:pos x="16" y="14"/>
                </a:cxn>
                <a:cxn ang="0">
                  <a:pos x="16" y="20"/>
                </a:cxn>
                <a:cxn ang="0">
                  <a:pos x="14" y="24"/>
                </a:cxn>
                <a:cxn ang="0">
                  <a:pos x="12" y="28"/>
                </a:cxn>
                <a:cxn ang="0">
                  <a:pos x="8" y="28"/>
                </a:cxn>
                <a:cxn ang="0">
                  <a:pos x="8" y="28"/>
                </a:cxn>
                <a:cxn ang="0">
                  <a:pos x="4" y="28"/>
                </a:cxn>
                <a:cxn ang="0">
                  <a:pos x="2" y="24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2" y="6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4" y="22"/>
                </a:cxn>
                <a:cxn ang="0">
                  <a:pos x="6" y="24"/>
                </a:cxn>
                <a:cxn ang="0">
                  <a:pos x="8" y="26"/>
                </a:cxn>
                <a:cxn ang="0">
                  <a:pos x="8" y="26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12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0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6" y="16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</a:cxnLst>
              <a:rect l="0" t="0" r="r" b="b"/>
              <a:pathLst>
                <a:path w="16" h="28">
                  <a:moveTo>
                    <a:pt x="0" y="14"/>
                  </a:move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6" y="20"/>
                  </a:lnTo>
                  <a:lnTo>
                    <a:pt x="14" y="24"/>
                  </a:lnTo>
                  <a:lnTo>
                    <a:pt x="12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close/>
                  <a:moveTo>
                    <a:pt x="14" y="14"/>
                  </a:moveTo>
                  <a:lnTo>
                    <a:pt x="14" y="14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4"/>
                  </a:lnTo>
                  <a:lnTo>
                    <a:pt x="14" y="14"/>
                  </a:lnTo>
                  <a:close/>
                  <a:moveTo>
                    <a:pt x="8" y="12"/>
                  </a:moveTo>
                  <a:lnTo>
                    <a:pt x="8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63"/>
            <p:cNvSpPr>
              <a:spLocks/>
            </p:cNvSpPr>
            <p:nvPr/>
          </p:nvSpPr>
          <p:spPr bwMode="auto">
            <a:xfrm>
              <a:off x="670044" y="2249669"/>
              <a:ext cx="14663" cy="2281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18" y="24"/>
                </a:cxn>
                <a:cxn ang="0">
                  <a:pos x="16" y="28"/>
                </a:cxn>
                <a:cxn ang="0">
                  <a:pos x="0" y="28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0" y="14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14" y="2"/>
                </a:cxn>
                <a:cxn ang="0">
                  <a:pos x="16" y="6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12"/>
                </a:cxn>
                <a:cxn ang="0">
                  <a:pos x="14" y="16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8" h="28">
                  <a:moveTo>
                    <a:pt x="6" y="24"/>
                  </a:moveTo>
                  <a:lnTo>
                    <a:pt x="18" y="24"/>
                  </a:lnTo>
                  <a:lnTo>
                    <a:pt x="16" y="28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0" y="1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4" y="16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64"/>
            <p:cNvSpPr>
              <a:spLocks/>
            </p:cNvSpPr>
            <p:nvPr/>
          </p:nvSpPr>
          <p:spPr bwMode="auto">
            <a:xfrm>
              <a:off x="709146" y="2252928"/>
              <a:ext cx="13034" cy="1792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2" y="12"/>
                </a:cxn>
                <a:cxn ang="0">
                  <a:pos x="16" y="20"/>
                </a:cxn>
                <a:cxn ang="0">
                  <a:pos x="14" y="22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14" y="0"/>
                </a:cxn>
              </a:cxnLst>
              <a:rect l="0" t="0" r="r" b="b"/>
              <a:pathLst>
                <a:path w="16" h="22">
                  <a:moveTo>
                    <a:pt x="14" y="0"/>
                  </a:moveTo>
                  <a:lnTo>
                    <a:pt x="16" y="4"/>
                  </a:lnTo>
                  <a:lnTo>
                    <a:pt x="2" y="12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65"/>
            <p:cNvSpPr>
              <a:spLocks noEditPoints="1"/>
            </p:cNvSpPr>
            <p:nvPr/>
          </p:nvSpPr>
          <p:spPr bwMode="auto">
            <a:xfrm>
              <a:off x="728698" y="2251298"/>
              <a:ext cx="13034" cy="21181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10"/>
                </a:cxn>
                <a:cxn ang="0">
                  <a:pos x="10" y="12"/>
                </a:cxn>
                <a:cxn ang="0">
                  <a:pos x="10" y="12"/>
                </a:cxn>
                <a:cxn ang="0">
                  <a:pos x="10" y="12"/>
                </a:cxn>
                <a:cxn ang="0">
                  <a:pos x="14" y="14"/>
                </a:cxn>
                <a:cxn ang="0">
                  <a:pos x="16" y="16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4" y="24"/>
                </a:cxn>
                <a:cxn ang="0">
                  <a:pos x="6" y="26"/>
                </a:cxn>
                <a:cxn ang="0">
                  <a:pos x="6" y="26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0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14"/>
                </a:cxn>
                <a:cxn ang="0">
                  <a:pos x="2" y="14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2" y="2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8" y="14"/>
                </a:cxn>
                <a:cxn ang="0">
                  <a:pos x="8" y="14"/>
                </a:cxn>
              </a:cxnLst>
              <a:rect l="0" t="0" r="r" b="b"/>
              <a:pathLst>
                <a:path w="16" h="26">
                  <a:moveTo>
                    <a:pt x="6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4" y="14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4" y="24"/>
                  </a:lnTo>
                  <a:lnTo>
                    <a:pt x="6" y="26"/>
                  </a:lnTo>
                  <a:lnTo>
                    <a:pt x="6" y="26"/>
                  </a:lnTo>
                  <a:close/>
                  <a:moveTo>
                    <a:pt x="6" y="2"/>
                  </a:moveTo>
                  <a:lnTo>
                    <a:pt x="2" y="2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6" y="2"/>
                  </a:lnTo>
                  <a:lnTo>
                    <a:pt x="6" y="2"/>
                  </a:lnTo>
                  <a:close/>
                  <a:moveTo>
                    <a:pt x="8" y="14"/>
                  </a:moveTo>
                  <a:lnTo>
                    <a:pt x="2" y="14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66"/>
            <p:cNvSpPr>
              <a:spLocks noEditPoints="1"/>
            </p:cNvSpPr>
            <p:nvPr/>
          </p:nvSpPr>
          <p:spPr bwMode="auto">
            <a:xfrm>
              <a:off x="744990" y="2249669"/>
              <a:ext cx="16293" cy="22810"/>
            </a:xfrm>
            <a:custGeom>
              <a:avLst/>
              <a:gdLst/>
              <a:ahLst/>
              <a:cxnLst>
                <a:cxn ang="0">
                  <a:pos x="10" y="28"/>
                </a:cxn>
                <a:cxn ang="0">
                  <a:pos x="10" y="28"/>
                </a:cxn>
                <a:cxn ang="0">
                  <a:pos x="6" y="28"/>
                </a:cxn>
                <a:cxn ang="0">
                  <a:pos x="2" y="24"/>
                </a:cxn>
                <a:cxn ang="0">
                  <a:pos x="2" y="2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0" y="14"/>
                </a:cxn>
                <a:cxn ang="0">
                  <a:pos x="20" y="14"/>
                </a:cxn>
                <a:cxn ang="0">
                  <a:pos x="20" y="20"/>
                </a:cxn>
                <a:cxn ang="0">
                  <a:pos x="18" y="24"/>
                </a:cxn>
                <a:cxn ang="0">
                  <a:pos x="14" y="28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14" y="24"/>
                </a:cxn>
                <a:cxn ang="0">
                  <a:pos x="14" y="22"/>
                </a:cxn>
                <a:cxn ang="0">
                  <a:pos x="16" y="14"/>
                </a:cxn>
                <a:cxn ang="0">
                  <a:pos x="16" y="14"/>
                </a:cxn>
                <a:cxn ang="0">
                  <a:pos x="14" y="6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20" h="28">
                  <a:moveTo>
                    <a:pt x="10" y="28"/>
                  </a:moveTo>
                  <a:lnTo>
                    <a:pt x="10" y="28"/>
                  </a:lnTo>
                  <a:lnTo>
                    <a:pt x="6" y="28"/>
                  </a:lnTo>
                  <a:lnTo>
                    <a:pt x="2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0" y="20"/>
                  </a:lnTo>
                  <a:lnTo>
                    <a:pt x="18" y="24"/>
                  </a:lnTo>
                  <a:lnTo>
                    <a:pt x="14" y="28"/>
                  </a:lnTo>
                  <a:lnTo>
                    <a:pt x="10" y="28"/>
                  </a:lnTo>
                  <a:lnTo>
                    <a:pt x="10" y="28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67"/>
            <p:cNvSpPr>
              <a:spLocks noEditPoints="1"/>
            </p:cNvSpPr>
            <p:nvPr/>
          </p:nvSpPr>
          <p:spPr bwMode="auto">
            <a:xfrm>
              <a:off x="766171" y="2251298"/>
              <a:ext cx="14663" cy="21181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6" y="6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6" y="20"/>
                </a:cxn>
                <a:cxn ang="0">
                  <a:pos x="14" y="24"/>
                </a:cxn>
                <a:cxn ang="0">
                  <a:pos x="10" y="26"/>
                </a:cxn>
                <a:cxn ang="0">
                  <a:pos x="6" y="26"/>
                </a:cxn>
                <a:cxn ang="0">
                  <a:pos x="6" y="26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2" y="20"/>
                </a:cxn>
                <a:cxn ang="0">
                  <a:pos x="12" y="18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2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18" h="26">
                  <a:moveTo>
                    <a:pt x="6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6" y="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6" y="20"/>
                  </a:lnTo>
                  <a:lnTo>
                    <a:pt x="14" y="24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26"/>
                  </a:lnTo>
                  <a:close/>
                  <a:moveTo>
                    <a:pt x="6" y="2"/>
                  </a:moveTo>
                  <a:lnTo>
                    <a:pt x="2" y="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68"/>
            <p:cNvSpPr>
              <a:spLocks/>
            </p:cNvSpPr>
            <p:nvPr/>
          </p:nvSpPr>
          <p:spPr bwMode="auto">
            <a:xfrm>
              <a:off x="782464" y="2251298"/>
              <a:ext cx="17922" cy="21181"/>
            </a:xfrm>
            <a:custGeom>
              <a:avLst/>
              <a:gdLst/>
              <a:ahLst/>
              <a:cxnLst>
                <a:cxn ang="0">
                  <a:pos x="12" y="16"/>
                </a:cxn>
                <a:cxn ang="0">
                  <a:pos x="12" y="26"/>
                </a:cxn>
                <a:cxn ang="0">
                  <a:pos x="8" y="26"/>
                </a:cxn>
                <a:cxn ang="0">
                  <a:pos x="8" y="16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0" y="12"/>
                </a:cxn>
                <a:cxn ang="0">
                  <a:pos x="10" y="12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12" y="16"/>
                </a:cxn>
              </a:cxnLst>
              <a:rect l="0" t="0" r="r" b="b"/>
              <a:pathLst>
                <a:path w="22" h="26">
                  <a:moveTo>
                    <a:pt x="12" y="16"/>
                  </a:moveTo>
                  <a:lnTo>
                    <a:pt x="12" y="26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69"/>
            <p:cNvSpPr>
              <a:spLocks/>
            </p:cNvSpPr>
            <p:nvPr/>
          </p:nvSpPr>
          <p:spPr bwMode="auto">
            <a:xfrm>
              <a:off x="803644" y="2252928"/>
              <a:ext cx="13034" cy="17922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6" y="14"/>
                </a:cxn>
                <a:cxn ang="0">
                  <a:pos x="2" y="22"/>
                </a:cxn>
                <a:cxn ang="0">
                  <a:pos x="0" y="20"/>
                </a:cxn>
                <a:cxn ang="0">
                  <a:pos x="14" y="12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16" y="10"/>
                </a:cxn>
              </a:cxnLst>
              <a:rect l="0" t="0" r="r" b="b"/>
              <a:pathLst>
                <a:path w="16" h="22">
                  <a:moveTo>
                    <a:pt x="16" y="10"/>
                  </a:moveTo>
                  <a:lnTo>
                    <a:pt x="16" y="14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14" y="12"/>
                  </a:lnTo>
                  <a:lnTo>
                    <a:pt x="0" y="4"/>
                  </a:lnTo>
                  <a:lnTo>
                    <a:pt x="2" y="0"/>
                  </a:lnTo>
                  <a:lnTo>
                    <a:pt x="16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70"/>
            <p:cNvSpPr>
              <a:spLocks noEditPoints="1"/>
            </p:cNvSpPr>
            <p:nvPr/>
          </p:nvSpPr>
          <p:spPr bwMode="auto">
            <a:xfrm>
              <a:off x="652122" y="2288772"/>
              <a:ext cx="13034" cy="21181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6" y="6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6" y="18"/>
                </a:cxn>
                <a:cxn ang="0">
                  <a:pos x="14" y="24"/>
                </a:cxn>
                <a:cxn ang="0">
                  <a:pos x="12" y="26"/>
                </a:cxn>
                <a:cxn ang="0">
                  <a:pos x="8" y="26"/>
                </a:cxn>
                <a:cxn ang="0">
                  <a:pos x="8" y="26"/>
                </a:cxn>
                <a:cxn ang="0">
                  <a:pos x="4" y="26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4" y="22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0" y="12"/>
                </a:cxn>
                <a:cxn ang="0">
                  <a:pos x="10" y="12"/>
                </a:cxn>
                <a:cxn ang="0">
                  <a:pos x="10" y="12"/>
                </a:cxn>
                <a:cxn ang="0">
                  <a:pos x="10" y="14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26">
                  <a:moveTo>
                    <a:pt x="0" y="12"/>
                  </a:moveTo>
                  <a:lnTo>
                    <a:pt x="0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6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8"/>
                  </a:lnTo>
                  <a:lnTo>
                    <a:pt x="14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2"/>
                  </a:lnTo>
                  <a:lnTo>
                    <a:pt x="14" y="12"/>
                  </a:lnTo>
                  <a:close/>
                  <a:moveTo>
                    <a:pt x="8" y="10"/>
                  </a:moveTo>
                  <a:lnTo>
                    <a:pt x="8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71"/>
            <p:cNvSpPr>
              <a:spLocks/>
            </p:cNvSpPr>
            <p:nvPr/>
          </p:nvSpPr>
          <p:spPr bwMode="auto">
            <a:xfrm>
              <a:off x="670044" y="2288772"/>
              <a:ext cx="14663" cy="21181"/>
            </a:xfrm>
            <a:custGeom>
              <a:avLst/>
              <a:gdLst/>
              <a:ahLst/>
              <a:cxnLst>
                <a:cxn ang="0">
                  <a:pos x="8" y="26"/>
                </a:cxn>
                <a:cxn ang="0">
                  <a:pos x="8" y="26"/>
                </a:cxn>
                <a:cxn ang="0">
                  <a:pos x="4" y="26"/>
                </a:cxn>
                <a:cxn ang="0">
                  <a:pos x="0" y="24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2" y="14"/>
                </a:cxn>
                <a:cxn ang="0">
                  <a:pos x="8" y="14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1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6" y="14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18" y="22"/>
                </a:cxn>
                <a:cxn ang="0">
                  <a:pos x="16" y="24"/>
                </a:cxn>
                <a:cxn ang="0">
                  <a:pos x="12" y="26"/>
                </a:cxn>
                <a:cxn ang="0">
                  <a:pos x="8" y="26"/>
                </a:cxn>
                <a:cxn ang="0">
                  <a:pos x="8" y="26"/>
                </a:cxn>
              </a:cxnLst>
              <a:rect l="0" t="0" r="r" b="b"/>
              <a:pathLst>
                <a:path w="18" h="26">
                  <a:moveTo>
                    <a:pt x="8" y="26"/>
                  </a:moveTo>
                  <a:lnTo>
                    <a:pt x="8" y="26"/>
                  </a:lnTo>
                  <a:lnTo>
                    <a:pt x="4" y="26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6" y="14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8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72"/>
            <p:cNvSpPr>
              <a:spLocks/>
            </p:cNvSpPr>
            <p:nvPr/>
          </p:nvSpPr>
          <p:spPr bwMode="auto">
            <a:xfrm>
              <a:off x="709146" y="2292030"/>
              <a:ext cx="13034" cy="1792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2"/>
                </a:cxn>
                <a:cxn ang="0">
                  <a:pos x="2" y="10"/>
                </a:cxn>
                <a:cxn ang="0">
                  <a:pos x="16" y="18"/>
                </a:cxn>
                <a:cxn ang="0">
                  <a:pos x="14" y="2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14" y="0"/>
                </a:cxn>
              </a:cxnLst>
              <a:rect l="0" t="0" r="r" b="b"/>
              <a:pathLst>
                <a:path w="16" h="22">
                  <a:moveTo>
                    <a:pt x="14" y="0"/>
                  </a:moveTo>
                  <a:lnTo>
                    <a:pt x="16" y="2"/>
                  </a:lnTo>
                  <a:lnTo>
                    <a:pt x="2" y="10"/>
                  </a:lnTo>
                  <a:lnTo>
                    <a:pt x="16" y="18"/>
                  </a:lnTo>
                  <a:lnTo>
                    <a:pt x="14" y="2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73"/>
            <p:cNvSpPr>
              <a:spLocks/>
            </p:cNvSpPr>
            <p:nvPr/>
          </p:nvSpPr>
          <p:spPr bwMode="auto">
            <a:xfrm>
              <a:off x="727068" y="2288772"/>
              <a:ext cx="14663" cy="21181"/>
            </a:xfrm>
            <a:custGeom>
              <a:avLst/>
              <a:gdLst/>
              <a:ahLst/>
              <a:cxnLst>
                <a:cxn ang="0">
                  <a:pos x="14" y="26"/>
                </a:cxn>
                <a:cxn ang="0">
                  <a:pos x="14" y="14"/>
                </a:cxn>
                <a:cxn ang="0">
                  <a:pos x="4" y="14"/>
                </a:cxn>
                <a:cxn ang="0">
                  <a:pos x="4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14" y="10"/>
                </a:cxn>
                <a:cxn ang="0">
                  <a:pos x="14" y="0"/>
                </a:cxn>
                <a:cxn ang="0">
                  <a:pos x="18" y="0"/>
                </a:cxn>
                <a:cxn ang="0">
                  <a:pos x="18" y="26"/>
                </a:cxn>
                <a:cxn ang="0">
                  <a:pos x="14" y="26"/>
                </a:cxn>
              </a:cxnLst>
              <a:rect l="0" t="0" r="r" b="b"/>
              <a:pathLst>
                <a:path w="18" h="26">
                  <a:moveTo>
                    <a:pt x="14" y="26"/>
                  </a:moveTo>
                  <a:lnTo>
                    <a:pt x="14" y="14"/>
                  </a:lnTo>
                  <a:lnTo>
                    <a:pt x="4" y="14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14" y="1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26"/>
                  </a:lnTo>
                  <a:lnTo>
                    <a:pt x="14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74"/>
            <p:cNvSpPr>
              <a:spLocks/>
            </p:cNvSpPr>
            <p:nvPr/>
          </p:nvSpPr>
          <p:spPr bwMode="auto">
            <a:xfrm>
              <a:off x="748249" y="2288772"/>
              <a:ext cx="11405" cy="21181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12"/>
                </a:cxn>
                <a:cxn ang="0">
                  <a:pos x="12" y="12"/>
                </a:cxn>
                <a:cxn ang="0">
                  <a:pos x="12" y="14"/>
                </a:cxn>
                <a:cxn ang="0">
                  <a:pos x="2" y="14"/>
                </a:cxn>
                <a:cxn ang="0">
                  <a:pos x="2" y="24"/>
                </a:cxn>
                <a:cxn ang="0">
                  <a:pos x="14" y="24"/>
                </a:cxn>
                <a:cxn ang="0">
                  <a:pos x="14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2" y="2"/>
                </a:cxn>
              </a:cxnLst>
              <a:rect l="0" t="0" r="r" b="b"/>
              <a:pathLst>
                <a:path w="14" h="26">
                  <a:moveTo>
                    <a:pt x="2" y="2"/>
                  </a:moveTo>
                  <a:lnTo>
                    <a:pt x="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2" y="14"/>
                  </a:lnTo>
                  <a:lnTo>
                    <a:pt x="2" y="24"/>
                  </a:lnTo>
                  <a:lnTo>
                    <a:pt x="14" y="24"/>
                  </a:lnTo>
                  <a:lnTo>
                    <a:pt x="14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75"/>
            <p:cNvSpPr>
              <a:spLocks noEditPoints="1"/>
            </p:cNvSpPr>
            <p:nvPr/>
          </p:nvSpPr>
          <p:spPr bwMode="auto">
            <a:xfrm>
              <a:off x="762912" y="2288772"/>
              <a:ext cx="17922" cy="21181"/>
            </a:xfrm>
            <a:custGeom>
              <a:avLst/>
              <a:gdLst/>
              <a:ahLst/>
              <a:cxnLst>
                <a:cxn ang="0">
                  <a:pos x="16" y="20"/>
                </a:cxn>
                <a:cxn ang="0">
                  <a:pos x="6" y="20"/>
                </a:cxn>
                <a:cxn ang="0">
                  <a:pos x="4" y="26"/>
                </a:cxn>
                <a:cxn ang="0">
                  <a:pos x="0" y="26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22" y="26"/>
                </a:cxn>
                <a:cxn ang="0">
                  <a:pos x="18" y="26"/>
                </a:cxn>
                <a:cxn ang="0">
                  <a:pos x="16" y="20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16"/>
                </a:cxn>
              </a:cxnLst>
              <a:rect l="0" t="0" r="r" b="b"/>
              <a:pathLst>
                <a:path w="22" h="26">
                  <a:moveTo>
                    <a:pt x="16" y="20"/>
                  </a:moveTo>
                  <a:lnTo>
                    <a:pt x="6" y="20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6" y="20"/>
                  </a:lnTo>
                  <a:close/>
                  <a:moveTo>
                    <a:pt x="8" y="16"/>
                  </a:moveTo>
                  <a:lnTo>
                    <a:pt x="16" y="1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76"/>
            <p:cNvSpPr>
              <a:spLocks noEditPoints="1"/>
            </p:cNvSpPr>
            <p:nvPr/>
          </p:nvSpPr>
          <p:spPr bwMode="auto">
            <a:xfrm>
              <a:off x="784093" y="2288772"/>
              <a:ext cx="14663" cy="21181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8" y="6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20"/>
                </a:cxn>
                <a:cxn ang="0">
                  <a:pos x="14" y="24"/>
                </a:cxn>
                <a:cxn ang="0">
                  <a:pos x="10" y="26"/>
                </a:cxn>
                <a:cxn ang="0">
                  <a:pos x="6" y="26"/>
                </a:cxn>
                <a:cxn ang="0">
                  <a:pos x="6" y="26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24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4" y="8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18" h="26">
                  <a:moveTo>
                    <a:pt x="6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8" y="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20"/>
                  </a:lnTo>
                  <a:lnTo>
                    <a:pt x="14" y="24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26"/>
                  </a:lnTo>
                  <a:close/>
                  <a:moveTo>
                    <a:pt x="6" y="2"/>
                  </a:moveTo>
                  <a:lnTo>
                    <a:pt x="4" y="2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8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7"/>
            <p:cNvSpPr>
              <a:spLocks/>
            </p:cNvSpPr>
            <p:nvPr/>
          </p:nvSpPr>
          <p:spPr bwMode="auto">
            <a:xfrm>
              <a:off x="803644" y="2288772"/>
              <a:ext cx="13034" cy="21181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12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4" y="14"/>
                </a:cxn>
                <a:cxn ang="0">
                  <a:pos x="4" y="24"/>
                </a:cxn>
                <a:cxn ang="0">
                  <a:pos x="16" y="24"/>
                </a:cxn>
                <a:cxn ang="0">
                  <a:pos x="16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4" y="2"/>
                </a:cxn>
              </a:cxnLst>
              <a:rect l="0" t="0" r="r" b="b"/>
              <a:pathLst>
                <a:path w="16" h="26">
                  <a:moveTo>
                    <a:pt x="4" y="2"/>
                  </a:moveTo>
                  <a:lnTo>
                    <a:pt x="4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4" y="14"/>
                  </a:lnTo>
                  <a:lnTo>
                    <a:pt x="4" y="24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8"/>
            <p:cNvSpPr>
              <a:spLocks noEditPoints="1"/>
            </p:cNvSpPr>
            <p:nvPr/>
          </p:nvSpPr>
          <p:spPr bwMode="auto">
            <a:xfrm>
              <a:off x="823196" y="2288772"/>
              <a:ext cx="14663" cy="21181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8" y="26"/>
                </a:cxn>
                <a:cxn ang="0">
                  <a:pos x="14" y="26"/>
                </a:cxn>
                <a:cxn ang="0">
                  <a:pos x="6" y="14"/>
                </a:cxn>
                <a:cxn ang="0">
                  <a:pos x="4" y="14"/>
                </a:cxn>
                <a:cxn ang="0">
                  <a:pos x="4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6" y="4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18" h="26">
                  <a:moveTo>
                    <a:pt x="10" y="14"/>
                  </a:moveTo>
                  <a:lnTo>
                    <a:pt x="18" y="26"/>
                  </a:lnTo>
                  <a:lnTo>
                    <a:pt x="14" y="26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10" y="14"/>
                  </a:lnTo>
                  <a:close/>
                  <a:moveTo>
                    <a:pt x="6" y="2"/>
                  </a:moveTo>
                  <a:lnTo>
                    <a:pt x="4" y="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79"/>
            <p:cNvSpPr>
              <a:spLocks/>
            </p:cNvSpPr>
            <p:nvPr/>
          </p:nvSpPr>
          <p:spPr bwMode="auto">
            <a:xfrm>
              <a:off x="841118" y="2292030"/>
              <a:ext cx="13034" cy="17922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12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14" y="1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16" y="8"/>
                </a:cxn>
              </a:cxnLst>
              <a:rect l="0" t="0" r="r" b="b"/>
              <a:pathLst>
                <a:path w="16" h="22">
                  <a:moveTo>
                    <a:pt x="16" y="8"/>
                  </a:moveTo>
                  <a:lnTo>
                    <a:pt x="16" y="12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0" y="2"/>
                  </a:lnTo>
                  <a:lnTo>
                    <a:pt x="2" y="0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0"/>
            <p:cNvSpPr>
              <a:spLocks noEditPoints="1"/>
            </p:cNvSpPr>
            <p:nvPr/>
          </p:nvSpPr>
          <p:spPr bwMode="auto">
            <a:xfrm>
              <a:off x="652122" y="2326245"/>
              <a:ext cx="13034" cy="2281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16" y="14"/>
                </a:cxn>
                <a:cxn ang="0">
                  <a:pos x="16" y="14"/>
                </a:cxn>
                <a:cxn ang="0">
                  <a:pos x="16" y="20"/>
                </a:cxn>
                <a:cxn ang="0">
                  <a:pos x="14" y="24"/>
                </a:cxn>
                <a:cxn ang="0">
                  <a:pos x="12" y="26"/>
                </a:cxn>
                <a:cxn ang="0">
                  <a:pos x="8" y="28"/>
                </a:cxn>
                <a:cxn ang="0">
                  <a:pos x="8" y="28"/>
                </a:cxn>
                <a:cxn ang="0">
                  <a:pos x="4" y="26"/>
                </a:cxn>
                <a:cxn ang="0">
                  <a:pos x="2" y="24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4" y="22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0" y="12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0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6" y="16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28">
                  <a:moveTo>
                    <a:pt x="0" y="14"/>
                  </a:move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6" y="20"/>
                  </a:lnTo>
                  <a:lnTo>
                    <a:pt x="14" y="24"/>
                  </a:lnTo>
                  <a:lnTo>
                    <a:pt x="12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close/>
                  <a:moveTo>
                    <a:pt x="14" y="14"/>
                  </a:moveTo>
                  <a:lnTo>
                    <a:pt x="14" y="1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4"/>
                  </a:lnTo>
                  <a:lnTo>
                    <a:pt x="14" y="14"/>
                  </a:lnTo>
                  <a:close/>
                  <a:moveTo>
                    <a:pt x="8" y="10"/>
                  </a:moveTo>
                  <a:lnTo>
                    <a:pt x="8" y="10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81"/>
            <p:cNvSpPr>
              <a:spLocks/>
            </p:cNvSpPr>
            <p:nvPr/>
          </p:nvSpPr>
          <p:spPr bwMode="auto">
            <a:xfrm>
              <a:off x="670044" y="2326245"/>
              <a:ext cx="14663" cy="21181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6"/>
                </a:cxn>
                <a:cxn ang="0">
                  <a:pos x="12" y="26"/>
                </a:cxn>
                <a:cxn ang="0">
                  <a:pos x="12" y="20"/>
                </a:cxn>
                <a:cxn ang="0">
                  <a:pos x="0" y="20"/>
                </a:cxn>
                <a:cxn ang="0">
                  <a:pos x="0" y="18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4" y="18"/>
                </a:cxn>
                <a:cxn ang="0">
                  <a:pos x="12" y="18"/>
                </a:cxn>
                <a:cxn ang="0">
                  <a:pos x="12" y="10"/>
                </a:cxn>
                <a:cxn ang="0">
                  <a:pos x="14" y="10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18" y="20"/>
                </a:cxn>
                <a:cxn ang="0">
                  <a:pos x="14" y="20"/>
                </a:cxn>
              </a:cxnLst>
              <a:rect l="0" t="0" r="r" b="b"/>
              <a:pathLst>
                <a:path w="18" h="26">
                  <a:moveTo>
                    <a:pt x="14" y="20"/>
                  </a:moveTo>
                  <a:lnTo>
                    <a:pt x="14" y="26"/>
                  </a:lnTo>
                  <a:lnTo>
                    <a:pt x="12" y="26"/>
                  </a:lnTo>
                  <a:lnTo>
                    <a:pt x="12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8" y="0"/>
                  </a:lnTo>
                  <a:lnTo>
                    <a:pt x="12" y="0"/>
                  </a:lnTo>
                  <a:lnTo>
                    <a:pt x="4" y="18"/>
                  </a:lnTo>
                  <a:lnTo>
                    <a:pt x="12" y="18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4" y="18"/>
                  </a:lnTo>
                  <a:lnTo>
                    <a:pt x="18" y="18"/>
                  </a:lnTo>
                  <a:lnTo>
                    <a:pt x="18" y="20"/>
                  </a:lnTo>
                  <a:lnTo>
                    <a:pt x="14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82"/>
            <p:cNvSpPr>
              <a:spLocks/>
            </p:cNvSpPr>
            <p:nvPr/>
          </p:nvSpPr>
          <p:spPr bwMode="auto">
            <a:xfrm>
              <a:off x="709146" y="2329504"/>
              <a:ext cx="13034" cy="1792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2"/>
                </a:cxn>
                <a:cxn ang="0">
                  <a:pos x="2" y="10"/>
                </a:cxn>
                <a:cxn ang="0">
                  <a:pos x="16" y="18"/>
                </a:cxn>
                <a:cxn ang="0">
                  <a:pos x="14" y="2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14" y="0"/>
                </a:cxn>
              </a:cxnLst>
              <a:rect l="0" t="0" r="r" b="b"/>
              <a:pathLst>
                <a:path w="16" h="22">
                  <a:moveTo>
                    <a:pt x="14" y="0"/>
                  </a:moveTo>
                  <a:lnTo>
                    <a:pt x="16" y="2"/>
                  </a:lnTo>
                  <a:lnTo>
                    <a:pt x="2" y="10"/>
                  </a:lnTo>
                  <a:lnTo>
                    <a:pt x="16" y="18"/>
                  </a:lnTo>
                  <a:lnTo>
                    <a:pt x="14" y="2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83"/>
            <p:cNvSpPr>
              <a:spLocks/>
            </p:cNvSpPr>
            <p:nvPr/>
          </p:nvSpPr>
          <p:spPr bwMode="auto">
            <a:xfrm>
              <a:off x="727068" y="2322987"/>
              <a:ext cx="14663" cy="27698"/>
            </a:xfrm>
            <a:custGeom>
              <a:avLst/>
              <a:gdLst/>
              <a:ahLst/>
              <a:cxnLst>
                <a:cxn ang="0">
                  <a:pos x="2" y="34"/>
                </a:cxn>
                <a:cxn ang="0">
                  <a:pos x="0" y="34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2" y="34"/>
                </a:cxn>
              </a:cxnLst>
              <a:rect l="0" t="0" r="r" b="b"/>
              <a:pathLst>
                <a:path w="18" h="34">
                  <a:moveTo>
                    <a:pt x="2" y="34"/>
                  </a:moveTo>
                  <a:lnTo>
                    <a:pt x="0" y="34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4"/>
            <p:cNvSpPr>
              <a:spLocks/>
            </p:cNvSpPr>
            <p:nvPr/>
          </p:nvSpPr>
          <p:spPr bwMode="auto">
            <a:xfrm>
              <a:off x="746620" y="2326245"/>
              <a:ext cx="13034" cy="21181"/>
            </a:xfrm>
            <a:custGeom>
              <a:avLst/>
              <a:gdLst/>
              <a:ahLst/>
              <a:cxnLst>
                <a:cxn ang="0">
                  <a:pos x="14" y="26"/>
                </a:cxn>
                <a:cxn ang="0">
                  <a:pos x="14" y="14"/>
                </a:cxn>
                <a:cxn ang="0">
                  <a:pos x="4" y="14"/>
                </a:cxn>
                <a:cxn ang="0">
                  <a:pos x="4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2"/>
                </a:cxn>
                <a:cxn ang="0">
                  <a:pos x="14" y="12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26"/>
                </a:cxn>
                <a:cxn ang="0">
                  <a:pos x="14" y="26"/>
                </a:cxn>
              </a:cxnLst>
              <a:rect l="0" t="0" r="r" b="b"/>
              <a:pathLst>
                <a:path w="16" h="26">
                  <a:moveTo>
                    <a:pt x="14" y="26"/>
                  </a:moveTo>
                  <a:lnTo>
                    <a:pt x="14" y="14"/>
                  </a:lnTo>
                  <a:lnTo>
                    <a:pt x="4" y="14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12"/>
                  </a:lnTo>
                  <a:lnTo>
                    <a:pt x="14" y="12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26"/>
                  </a:lnTo>
                  <a:lnTo>
                    <a:pt x="14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85"/>
            <p:cNvSpPr>
              <a:spLocks/>
            </p:cNvSpPr>
            <p:nvPr/>
          </p:nvSpPr>
          <p:spPr bwMode="auto">
            <a:xfrm>
              <a:off x="766171" y="2326245"/>
              <a:ext cx="13034" cy="21181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12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4" y="14"/>
                </a:cxn>
                <a:cxn ang="0">
                  <a:pos x="4" y="24"/>
                </a:cxn>
                <a:cxn ang="0">
                  <a:pos x="16" y="24"/>
                </a:cxn>
                <a:cxn ang="0">
                  <a:pos x="16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4" y="2"/>
                </a:cxn>
              </a:cxnLst>
              <a:rect l="0" t="0" r="r" b="b"/>
              <a:pathLst>
                <a:path w="16" h="26">
                  <a:moveTo>
                    <a:pt x="4" y="2"/>
                  </a:moveTo>
                  <a:lnTo>
                    <a:pt x="4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4" y="14"/>
                  </a:lnTo>
                  <a:lnTo>
                    <a:pt x="4" y="24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6"/>
            <p:cNvSpPr>
              <a:spLocks noEditPoints="1"/>
            </p:cNvSpPr>
            <p:nvPr/>
          </p:nvSpPr>
          <p:spPr bwMode="auto">
            <a:xfrm>
              <a:off x="782464" y="2326245"/>
              <a:ext cx="17922" cy="21181"/>
            </a:xfrm>
            <a:custGeom>
              <a:avLst/>
              <a:gdLst/>
              <a:ahLst/>
              <a:cxnLst>
                <a:cxn ang="0">
                  <a:pos x="16" y="20"/>
                </a:cxn>
                <a:cxn ang="0">
                  <a:pos x="6" y="20"/>
                </a:cxn>
                <a:cxn ang="0">
                  <a:pos x="4" y="26"/>
                </a:cxn>
                <a:cxn ang="0">
                  <a:pos x="0" y="26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22" y="26"/>
                </a:cxn>
                <a:cxn ang="0">
                  <a:pos x="18" y="26"/>
                </a:cxn>
                <a:cxn ang="0">
                  <a:pos x="16" y="20"/>
                </a:cxn>
                <a:cxn ang="0">
                  <a:pos x="6" y="18"/>
                </a:cxn>
                <a:cxn ang="0">
                  <a:pos x="14" y="18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6" y="18"/>
                </a:cxn>
              </a:cxnLst>
              <a:rect l="0" t="0" r="r" b="b"/>
              <a:pathLst>
                <a:path w="22" h="26">
                  <a:moveTo>
                    <a:pt x="16" y="20"/>
                  </a:moveTo>
                  <a:lnTo>
                    <a:pt x="6" y="20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6" y="20"/>
                  </a:lnTo>
                  <a:close/>
                  <a:moveTo>
                    <a:pt x="6" y="18"/>
                  </a:moveTo>
                  <a:lnTo>
                    <a:pt x="14" y="18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87"/>
            <p:cNvSpPr>
              <a:spLocks noEditPoints="1"/>
            </p:cNvSpPr>
            <p:nvPr/>
          </p:nvSpPr>
          <p:spPr bwMode="auto">
            <a:xfrm>
              <a:off x="803644" y="2326245"/>
              <a:ext cx="14663" cy="21181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6" y="6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16" y="20"/>
                </a:cxn>
                <a:cxn ang="0">
                  <a:pos x="14" y="24"/>
                </a:cxn>
                <a:cxn ang="0">
                  <a:pos x="10" y="26"/>
                </a:cxn>
                <a:cxn ang="0">
                  <a:pos x="6" y="26"/>
                </a:cxn>
                <a:cxn ang="0">
                  <a:pos x="6" y="26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24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4" y="8"/>
                </a:cxn>
                <a:cxn ang="0">
                  <a:pos x="12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18" h="26">
                  <a:moveTo>
                    <a:pt x="6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6" y="6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6" y="20"/>
                  </a:lnTo>
                  <a:lnTo>
                    <a:pt x="14" y="24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26"/>
                  </a:lnTo>
                  <a:close/>
                  <a:moveTo>
                    <a:pt x="6" y="2"/>
                  </a:moveTo>
                  <a:lnTo>
                    <a:pt x="4" y="2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8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88"/>
            <p:cNvSpPr>
              <a:spLocks/>
            </p:cNvSpPr>
            <p:nvPr/>
          </p:nvSpPr>
          <p:spPr bwMode="auto">
            <a:xfrm>
              <a:off x="823196" y="2326245"/>
              <a:ext cx="13034" cy="21181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12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4" y="14"/>
                </a:cxn>
                <a:cxn ang="0">
                  <a:pos x="4" y="24"/>
                </a:cxn>
                <a:cxn ang="0">
                  <a:pos x="16" y="24"/>
                </a:cxn>
                <a:cxn ang="0">
                  <a:pos x="16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4" y="2"/>
                </a:cxn>
              </a:cxnLst>
              <a:rect l="0" t="0" r="r" b="b"/>
              <a:pathLst>
                <a:path w="16" h="26">
                  <a:moveTo>
                    <a:pt x="4" y="2"/>
                  </a:moveTo>
                  <a:lnTo>
                    <a:pt x="4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4" y="14"/>
                  </a:lnTo>
                  <a:lnTo>
                    <a:pt x="4" y="24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89"/>
            <p:cNvSpPr>
              <a:spLocks noEditPoints="1"/>
            </p:cNvSpPr>
            <p:nvPr/>
          </p:nvSpPr>
          <p:spPr bwMode="auto">
            <a:xfrm>
              <a:off x="841118" y="2326245"/>
              <a:ext cx="16293" cy="21181"/>
            </a:xfrm>
            <a:custGeom>
              <a:avLst/>
              <a:gdLst/>
              <a:ahLst/>
              <a:cxnLst>
                <a:cxn ang="0">
                  <a:pos x="12" y="14"/>
                </a:cxn>
                <a:cxn ang="0">
                  <a:pos x="20" y="26"/>
                </a:cxn>
                <a:cxn ang="0">
                  <a:pos x="14" y="2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4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2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1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8" y="2"/>
                </a:cxn>
                <a:cxn ang="0">
                  <a:pos x="4" y="2"/>
                </a:cxn>
                <a:cxn ang="0">
                  <a:pos x="4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0" h="26">
                  <a:moveTo>
                    <a:pt x="12" y="14"/>
                  </a:moveTo>
                  <a:lnTo>
                    <a:pt x="20" y="26"/>
                  </a:lnTo>
                  <a:lnTo>
                    <a:pt x="14" y="2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12"/>
                  </a:lnTo>
                  <a:lnTo>
                    <a:pt x="12" y="14"/>
                  </a:lnTo>
                  <a:lnTo>
                    <a:pt x="12" y="14"/>
                  </a:lnTo>
                  <a:close/>
                  <a:moveTo>
                    <a:pt x="8" y="2"/>
                  </a:moveTo>
                  <a:lnTo>
                    <a:pt x="4" y="2"/>
                  </a:lnTo>
                  <a:lnTo>
                    <a:pt x="4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90"/>
            <p:cNvSpPr>
              <a:spLocks/>
            </p:cNvSpPr>
            <p:nvPr/>
          </p:nvSpPr>
          <p:spPr bwMode="auto">
            <a:xfrm>
              <a:off x="860669" y="2329504"/>
              <a:ext cx="13034" cy="17922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12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14" y="1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16" y="8"/>
                </a:cxn>
              </a:cxnLst>
              <a:rect l="0" t="0" r="r" b="b"/>
              <a:pathLst>
                <a:path w="16" h="22">
                  <a:moveTo>
                    <a:pt x="16" y="8"/>
                  </a:moveTo>
                  <a:lnTo>
                    <a:pt x="16" y="12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0" y="2"/>
                  </a:lnTo>
                  <a:lnTo>
                    <a:pt x="2" y="0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3" name="组合 64"/>
          <p:cNvGrpSpPr/>
          <p:nvPr/>
        </p:nvGrpSpPr>
        <p:grpSpPr>
          <a:xfrm>
            <a:off x="5606661" y="1841499"/>
            <a:ext cx="1021281" cy="1021281"/>
            <a:chOff x="2247122" y="1483235"/>
            <a:chExt cx="417095" cy="417095"/>
          </a:xfrm>
        </p:grpSpPr>
        <p:sp>
          <p:nvSpPr>
            <p:cNvPr id="54" name="Freeform 913"/>
            <p:cNvSpPr>
              <a:spLocks noEditPoints="1"/>
            </p:cNvSpPr>
            <p:nvPr/>
          </p:nvSpPr>
          <p:spPr bwMode="auto">
            <a:xfrm>
              <a:off x="2247122" y="1730885"/>
              <a:ext cx="417095" cy="169445"/>
            </a:xfrm>
            <a:custGeom>
              <a:avLst/>
              <a:gdLst/>
              <a:ahLst/>
              <a:cxnLst>
                <a:cxn ang="0">
                  <a:pos x="256" y="16"/>
                </a:cxn>
                <a:cxn ang="0">
                  <a:pos x="354" y="24"/>
                </a:cxn>
                <a:cxn ang="0">
                  <a:pos x="430" y="44"/>
                </a:cxn>
                <a:cxn ang="0">
                  <a:pos x="468" y="66"/>
                </a:cxn>
                <a:cxn ang="0">
                  <a:pos x="486" y="80"/>
                </a:cxn>
                <a:cxn ang="0">
                  <a:pos x="494" y="96"/>
                </a:cxn>
                <a:cxn ang="0">
                  <a:pos x="496" y="104"/>
                </a:cxn>
                <a:cxn ang="0">
                  <a:pos x="492" y="120"/>
                </a:cxn>
                <a:cxn ang="0">
                  <a:pos x="478" y="136"/>
                </a:cxn>
                <a:cxn ang="0">
                  <a:pos x="458" y="150"/>
                </a:cxn>
                <a:cxn ang="0">
                  <a:pos x="394" y="176"/>
                </a:cxn>
                <a:cxn ang="0">
                  <a:pos x="306" y="190"/>
                </a:cxn>
                <a:cxn ang="0">
                  <a:pos x="256" y="192"/>
                </a:cxn>
                <a:cxn ang="0">
                  <a:pos x="158" y="184"/>
                </a:cxn>
                <a:cxn ang="0">
                  <a:pos x="82" y="164"/>
                </a:cxn>
                <a:cxn ang="0">
                  <a:pos x="44" y="142"/>
                </a:cxn>
                <a:cxn ang="0">
                  <a:pos x="26" y="128"/>
                </a:cxn>
                <a:cxn ang="0">
                  <a:pos x="18" y="112"/>
                </a:cxn>
                <a:cxn ang="0">
                  <a:pos x="16" y="104"/>
                </a:cxn>
                <a:cxn ang="0">
                  <a:pos x="20" y="88"/>
                </a:cxn>
                <a:cxn ang="0">
                  <a:pos x="34" y="72"/>
                </a:cxn>
                <a:cxn ang="0">
                  <a:pos x="54" y="58"/>
                </a:cxn>
                <a:cxn ang="0">
                  <a:pos x="118" y="32"/>
                </a:cxn>
                <a:cxn ang="0">
                  <a:pos x="206" y="18"/>
                </a:cxn>
                <a:cxn ang="0">
                  <a:pos x="256" y="0"/>
                </a:cxn>
                <a:cxn ang="0">
                  <a:pos x="204" y="2"/>
                </a:cxn>
                <a:cxn ang="0">
                  <a:pos x="112" y="18"/>
                </a:cxn>
                <a:cxn ang="0">
                  <a:pos x="58" y="38"/>
                </a:cxn>
                <a:cxn ang="0">
                  <a:pos x="30" y="54"/>
                </a:cxn>
                <a:cxn ang="0">
                  <a:pos x="12" y="74"/>
                </a:cxn>
                <a:cxn ang="0">
                  <a:pos x="2" y="94"/>
                </a:cxn>
                <a:cxn ang="0">
                  <a:pos x="0" y="104"/>
                </a:cxn>
                <a:cxn ang="0">
                  <a:pos x="6" y="124"/>
                </a:cxn>
                <a:cxn ang="0">
                  <a:pos x="20" y="144"/>
                </a:cxn>
                <a:cxn ang="0">
                  <a:pos x="44" y="162"/>
                </a:cxn>
                <a:cxn ang="0">
                  <a:pos x="74" y="178"/>
                </a:cxn>
                <a:cxn ang="0">
                  <a:pos x="156" y="200"/>
                </a:cxn>
                <a:cxn ang="0">
                  <a:pos x="256" y="208"/>
                </a:cxn>
                <a:cxn ang="0">
                  <a:pos x="308" y="206"/>
                </a:cxn>
                <a:cxn ang="0">
                  <a:pos x="400" y="190"/>
                </a:cxn>
                <a:cxn ang="0">
                  <a:pos x="454" y="170"/>
                </a:cxn>
                <a:cxn ang="0">
                  <a:pos x="482" y="154"/>
                </a:cxn>
                <a:cxn ang="0">
                  <a:pos x="500" y="134"/>
                </a:cxn>
                <a:cxn ang="0">
                  <a:pos x="510" y="114"/>
                </a:cxn>
                <a:cxn ang="0">
                  <a:pos x="512" y="104"/>
                </a:cxn>
                <a:cxn ang="0">
                  <a:pos x="506" y="84"/>
                </a:cxn>
                <a:cxn ang="0">
                  <a:pos x="492" y="64"/>
                </a:cxn>
                <a:cxn ang="0">
                  <a:pos x="468" y="46"/>
                </a:cxn>
                <a:cxn ang="0">
                  <a:pos x="438" y="30"/>
                </a:cxn>
                <a:cxn ang="0">
                  <a:pos x="356" y="8"/>
                </a:cxn>
                <a:cxn ang="0">
                  <a:pos x="256" y="0"/>
                </a:cxn>
              </a:cxnLst>
              <a:rect l="0" t="0" r="r" b="b"/>
              <a:pathLst>
                <a:path w="512" h="208">
                  <a:moveTo>
                    <a:pt x="256" y="16"/>
                  </a:moveTo>
                  <a:lnTo>
                    <a:pt x="256" y="16"/>
                  </a:lnTo>
                  <a:lnTo>
                    <a:pt x="306" y="18"/>
                  </a:lnTo>
                  <a:lnTo>
                    <a:pt x="354" y="24"/>
                  </a:lnTo>
                  <a:lnTo>
                    <a:pt x="394" y="32"/>
                  </a:lnTo>
                  <a:lnTo>
                    <a:pt x="430" y="44"/>
                  </a:lnTo>
                  <a:lnTo>
                    <a:pt x="458" y="58"/>
                  </a:lnTo>
                  <a:lnTo>
                    <a:pt x="468" y="66"/>
                  </a:lnTo>
                  <a:lnTo>
                    <a:pt x="478" y="72"/>
                  </a:lnTo>
                  <a:lnTo>
                    <a:pt x="486" y="80"/>
                  </a:lnTo>
                  <a:lnTo>
                    <a:pt x="492" y="88"/>
                  </a:lnTo>
                  <a:lnTo>
                    <a:pt x="494" y="96"/>
                  </a:lnTo>
                  <a:lnTo>
                    <a:pt x="496" y="104"/>
                  </a:lnTo>
                  <a:lnTo>
                    <a:pt x="496" y="104"/>
                  </a:lnTo>
                  <a:lnTo>
                    <a:pt x="494" y="112"/>
                  </a:lnTo>
                  <a:lnTo>
                    <a:pt x="492" y="120"/>
                  </a:lnTo>
                  <a:lnTo>
                    <a:pt x="486" y="128"/>
                  </a:lnTo>
                  <a:lnTo>
                    <a:pt x="478" y="136"/>
                  </a:lnTo>
                  <a:lnTo>
                    <a:pt x="468" y="142"/>
                  </a:lnTo>
                  <a:lnTo>
                    <a:pt x="458" y="150"/>
                  </a:lnTo>
                  <a:lnTo>
                    <a:pt x="430" y="164"/>
                  </a:lnTo>
                  <a:lnTo>
                    <a:pt x="394" y="176"/>
                  </a:lnTo>
                  <a:lnTo>
                    <a:pt x="354" y="184"/>
                  </a:lnTo>
                  <a:lnTo>
                    <a:pt x="306" y="190"/>
                  </a:lnTo>
                  <a:lnTo>
                    <a:pt x="256" y="192"/>
                  </a:lnTo>
                  <a:lnTo>
                    <a:pt x="256" y="192"/>
                  </a:lnTo>
                  <a:lnTo>
                    <a:pt x="206" y="190"/>
                  </a:lnTo>
                  <a:lnTo>
                    <a:pt x="158" y="184"/>
                  </a:lnTo>
                  <a:lnTo>
                    <a:pt x="118" y="176"/>
                  </a:lnTo>
                  <a:lnTo>
                    <a:pt x="82" y="164"/>
                  </a:lnTo>
                  <a:lnTo>
                    <a:pt x="54" y="150"/>
                  </a:lnTo>
                  <a:lnTo>
                    <a:pt x="44" y="142"/>
                  </a:lnTo>
                  <a:lnTo>
                    <a:pt x="34" y="136"/>
                  </a:lnTo>
                  <a:lnTo>
                    <a:pt x="26" y="128"/>
                  </a:lnTo>
                  <a:lnTo>
                    <a:pt x="20" y="120"/>
                  </a:lnTo>
                  <a:lnTo>
                    <a:pt x="18" y="112"/>
                  </a:lnTo>
                  <a:lnTo>
                    <a:pt x="16" y="104"/>
                  </a:lnTo>
                  <a:lnTo>
                    <a:pt x="16" y="104"/>
                  </a:lnTo>
                  <a:lnTo>
                    <a:pt x="18" y="96"/>
                  </a:lnTo>
                  <a:lnTo>
                    <a:pt x="20" y="88"/>
                  </a:lnTo>
                  <a:lnTo>
                    <a:pt x="26" y="80"/>
                  </a:lnTo>
                  <a:lnTo>
                    <a:pt x="34" y="72"/>
                  </a:lnTo>
                  <a:lnTo>
                    <a:pt x="44" y="66"/>
                  </a:lnTo>
                  <a:lnTo>
                    <a:pt x="54" y="58"/>
                  </a:lnTo>
                  <a:lnTo>
                    <a:pt x="82" y="44"/>
                  </a:lnTo>
                  <a:lnTo>
                    <a:pt x="118" y="32"/>
                  </a:lnTo>
                  <a:lnTo>
                    <a:pt x="158" y="24"/>
                  </a:lnTo>
                  <a:lnTo>
                    <a:pt x="206" y="18"/>
                  </a:lnTo>
                  <a:lnTo>
                    <a:pt x="256" y="16"/>
                  </a:lnTo>
                  <a:close/>
                  <a:moveTo>
                    <a:pt x="256" y="0"/>
                  </a:moveTo>
                  <a:lnTo>
                    <a:pt x="256" y="0"/>
                  </a:lnTo>
                  <a:lnTo>
                    <a:pt x="204" y="2"/>
                  </a:lnTo>
                  <a:lnTo>
                    <a:pt x="156" y="8"/>
                  </a:lnTo>
                  <a:lnTo>
                    <a:pt x="112" y="18"/>
                  </a:lnTo>
                  <a:lnTo>
                    <a:pt x="74" y="30"/>
                  </a:lnTo>
                  <a:lnTo>
                    <a:pt x="58" y="38"/>
                  </a:lnTo>
                  <a:lnTo>
                    <a:pt x="44" y="46"/>
                  </a:lnTo>
                  <a:lnTo>
                    <a:pt x="30" y="54"/>
                  </a:lnTo>
                  <a:lnTo>
                    <a:pt x="20" y="64"/>
                  </a:lnTo>
                  <a:lnTo>
                    <a:pt x="12" y="74"/>
                  </a:lnTo>
                  <a:lnTo>
                    <a:pt x="6" y="84"/>
                  </a:lnTo>
                  <a:lnTo>
                    <a:pt x="2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14"/>
                  </a:lnTo>
                  <a:lnTo>
                    <a:pt x="6" y="124"/>
                  </a:lnTo>
                  <a:lnTo>
                    <a:pt x="12" y="134"/>
                  </a:lnTo>
                  <a:lnTo>
                    <a:pt x="20" y="144"/>
                  </a:lnTo>
                  <a:lnTo>
                    <a:pt x="30" y="154"/>
                  </a:lnTo>
                  <a:lnTo>
                    <a:pt x="44" y="162"/>
                  </a:lnTo>
                  <a:lnTo>
                    <a:pt x="58" y="170"/>
                  </a:lnTo>
                  <a:lnTo>
                    <a:pt x="74" y="178"/>
                  </a:lnTo>
                  <a:lnTo>
                    <a:pt x="112" y="190"/>
                  </a:lnTo>
                  <a:lnTo>
                    <a:pt x="156" y="200"/>
                  </a:lnTo>
                  <a:lnTo>
                    <a:pt x="204" y="206"/>
                  </a:lnTo>
                  <a:lnTo>
                    <a:pt x="256" y="208"/>
                  </a:lnTo>
                  <a:lnTo>
                    <a:pt x="256" y="208"/>
                  </a:lnTo>
                  <a:lnTo>
                    <a:pt x="308" y="206"/>
                  </a:lnTo>
                  <a:lnTo>
                    <a:pt x="356" y="200"/>
                  </a:lnTo>
                  <a:lnTo>
                    <a:pt x="400" y="190"/>
                  </a:lnTo>
                  <a:lnTo>
                    <a:pt x="438" y="178"/>
                  </a:lnTo>
                  <a:lnTo>
                    <a:pt x="454" y="170"/>
                  </a:lnTo>
                  <a:lnTo>
                    <a:pt x="468" y="162"/>
                  </a:lnTo>
                  <a:lnTo>
                    <a:pt x="482" y="154"/>
                  </a:lnTo>
                  <a:lnTo>
                    <a:pt x="492" y="144"/>
                  </a:lnTo>
                  <a:lnTo>
                    <a:pt x="500" y="134"/>
                  </a:lnTo>
                  <a:lnTo>
                    <a:pt x="506" y="124"/>
                  </a:lnTo>
                  <a:lnTo>
                    <a:pt x="510" y="114"/>
                  </a:lnTo>
                  <a:lnTo>
                    <a:pt x="512" y="104"/>
                  </a:lnTo>
                  <a:lnTo>
                    <a:pt x="512" y="104"/>
                  </a:lnTo>
                  <a:lnTo>
                    <a:pt x="510" y="94"/>
                  </a:lnTo>
                  <a:lnTo>
                    <a:pt x="506" y="84"/>
                  </a:lnTo>
                  <a:lnTo>
                    <a:pt x="500" y="74"/>
                  </a:lnTo>
                  <a:lnTo>
                    <a:pt x="492" y="64"/>
                  </a:lnTo>
                  <a:lnTo>
                    <a:pt x="482" y="54"/>
                  </a:lnTo>
                  <a:lnTo>
                    <a:pt x="468" y="46"/>
                  </a:lnTo>
                  <a:lnTo>
                    <a:pt x="454" y="38"/>
                  </a:lnTo>
                  <a:lnTo>
                    <a:pt x="438" y="30"/>
                  </a:lnTo>
                  <a:lnTo>
                    <a:pt x="400" y="18"/>
                  </a:lnTo>
                  <a:lnTo>
                    <a:pt x="356" y="8"/>
                  </a:lnTo>
                  <a:lnTo>
                    <a:pt x="308" y="2"/>
                  </a:lnTo>
                  <a:lnTo>
                    <a:pt x="256" y="0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914"/>
            <p:cNvSpPr>
              <a:spLocks/>
            </p:cNvSpPr>
            <p:nvPr/>
          </p:nvSpPr>
          <p:spPr bwMode="auto">
            <a:xfrm>
              <a:off x="2260156" y="1743919"/>
              <a:ext cx="391026" cy="143376"/>
            </a:xfrm>
            <a:custGeom>
              <a:avLst/>
              <a:gdLst/>
              <a:ahLst/>
              <a:cxnLst>
                <a:cxn ang="0">
                  <a:pos x="240" y="0"/>
                </a:cxn>
                <a:cxn ang="0">
                  <a:pos x="240" y="0"/>
                </a:cxn>
                <a:cxn ang="0">
                  <a:pos x="290" y="2"/>
                </a:cxn>
                <a:cxn ang="0">
                  <a:pos x="338" y="8"/>
                </a:cxn>
                <a:cxn ang="0">
                  <a:pos x="378" y="16"/>
                </a:cxn>
                <a:cxn ang="0">
                  <a:pos x="414" y="28"/>
                </a:cxn>
                <a:cxn ang="0">
                  <a:pos x="442" y="42"/>
                </a:cxn>
                <a:cxn ang="0">
                  <a:pos x="452" y="50"/>
                </a:cxn>
                <a:cxn ang="0">
                  <a:pos x="462" y="56"/>
                </a:cxn>
                <a:cxn ang="0">
                  <a:pos x="470" y="64"/>
                </a:cxn>
                <a:cxn ang="0">
                  <a:pos x="476" y="72"/>
                </a:cxn>
                <a:cxn ang="0">
                  <a:pos x="478" y="80"/>
                </a:cxn>
                <a:cxn ang="0">
                  <a:pos x="480" y="88"/>
                </a:cxn>
                <a:cxn ang="0">
                  <a:pos x="480" y="88"/>
                </a:cxn>
                <a:cxn ang="0">
                  <a:pos x="478" y="96"/>
                </a:cxn>
                <a:cxn ang="0">
                  <a:pos x="476" y="104"/>
                </a:cxn>
                <a:cxn ang="0">
                  <a:pos x="470" y="112"/>
                </a:cxn>
                <a:cxn ang="0">
                  <a:pos x="462" y="120"/>
                </a:cxn>
                <a:cxn ang="0">
                  <a:pos x="452" y="126"/>
                </a:cxn>
                <a:cxn ang="0">
                  <a:pos x="442" y="134"/>
                </a:cxn>
                <a:cxn ang="0">
                  <a:pos x="414" y="148"/>
                </a:cxn>
                <a:cxn ang="0">
                  <a:pos x="378" y="160"/>
                </a:cxn>
                <a:cxn ang="0">
                  <a:pos x="338" y="168"/>
                </a:cxn>
                <a:cxn ang="0">
                  <a:pos x="290" y="174"/>
                </a:cxn>
                <a:cxn ang="0">
                  <a:pos x="240" y="176"/>
                </a:cxn>
                <a:cxn ang="0">
                  <a:pos x="240" y="176"/>
                </a:cxn>
                <a:cxn ang="0">
                  <a:pos x="190" y="174"/>
                </a:cxn>
                <a:cxn ang="0">
                  <a:pos x="142" y="168"/>
                </a:cxn>
                <a:cxn ang="0">
                  <a:pos x="102" y="160"/>
                </a:cxn>
                <a:cxn ang="0">
                  <a:pos x="66" y="148"/>
                </a:cxn>
                <a:cxn ang="0">
                  <a:pos x="38" y="134"/>
                </a:cxn>
                <a:cxn ang="0">
                  <a:pos x="28" y="126"/>
                </a:cxn>
                <a:cxn ang="0">
                  <a:pos x="18" y="120"/>
                </a:cxn>
                <a:cxn ang="0">
                  <a:pos x="10" y="112"/>
                </a:cxn>
                <a:cxn ang="0">
                  <a:pos x="4" y="104"/>
                </a:cxn>
                <a:cxn ang="0">
                  <a:pos x="2" y="96"/>
                </a:cxn>
                <a:cxn ang="0">
                  <a:pos x="0" y="88"/>
                </a:cxn>
                <a:cxn ang="0">
                  <a:pos x="0" y="88"/>
                </a:cxn>
                <a:cxn ang="0">
                  <a:pos x="2" y="80"/>
                </a:cxn>
                <a:cxn ang="0">
                  <a:pos x="4" y="72"/>
                </a:cxn>
                <a:cxn ang="0">
                  <a:pos x="10" y="64"/>
                </a:cxn>
                <a:cxn ang="0">
                  <a:pos x="18" y="56"/>
                </a:cxn>
                <a:cxn ang="0">
                  <a:pos x="28" y="50"/>
                </a:cxn>
                <a:cxn ang="0">
                  <a:pos x="38" y="42"/>
                </a:cxn>
                <a:cxn ang="0">
                  <a:pos x="66" y="28"/>
                </a:cxn>
                <a:cxn ang="0">
                  <a:pos x="102" y="16"/>
                </a:cxn>
                <a:cxn ang="0">
                  <a:pos x="142" y="8"/>
                </a:cxn>
                <a:cxn ang="0">
                  <a:pos x="190" y="2"/>
                </a:cxn>
                <a:cxn ang="0">
                  <a:pos x="240" y="0"/>
                </a:cxn>
              </a:cxnLst>
              <a:rect l="0" t="0" r="r" b="b"/>
              <a:pathLst>
                <a:path w="480" h="176">
                  <a:moveTo>
                    <a:pt x="240" y="0"/>
                  </a:moveTo>
                  <a:lnTo>
                    <a:pt x="240" y="0"/>
                  </a:lnTo>
                  <a:lnTo>
                    <a:pt x="290" y="2"/>
                  </a:lnTo>
                  <a:lnTo>
                    <a:pt x="338" y="8"/>
                  </a:lnTo>
                  <a:lnTo>
                    <a:pt x="378" y="16"/>
                  </a:lnTo>
                  <a:lnTo>
                    <a:pt x="414" y="28"/>
                  </a:lnTo>
                  <a:lnTo>
                    <a:pt x="442" y="42"/>
                  </a:lnTo>
                  <a:lnTo>
                    <a:pt x="452" y="50"/>
                  </a:lnTo>
                  <a:lnTo>
                    <a:pt x="462" y="56"/>
                  </a:lnTo>
                  <a:lnTo>
                    <a:pt x="470" y="64"/>
                  </a:lnTo>
                  <a:lnTo>
                    <a:pt x="476" y="72"/>
                  </a:lnTo>
                  <a:lnTo>
                    <a:pt x="478" y="80"/>
                  </a:lnTo>
                  <a:lnTo>
                    <a:pt x="480" y="88"/>
                  </a:lnTo>
                  <a:lnTo>
                    <a:pt x="480" y="88"/>
                  </a:lnTo>
                  <a:lnTo>
                    <a:pt x="478" y="96"/>
                  </a:lnTo>
                  <a:lnTo>
                    <a:pt x="476" y="104"/>
                  </a:lnTo>
                  <a:lnTo>
                    <a:pt x="470" y="112"/>
                  </a:lnTo>
                  <a:lnTo>
                    <a:pt x="462" y="120"/>
                  </a:lnTo>
                  <a:lnTo>
                    <a:pt x="452" y="126"/>
                  </a:lnTo>
                  <a:lnTo>
                    <a:pt x="442" y="134"/>
                  </a:lnTo>
                  <a:lnTo>
                    <a:pt x="414" y="148"/>
                  </a:lnTo>
                  <a:lnTo>
                    <a:pt x="378" y="160"/>
                  </a:lnTo>
                  <a:lnTo>
                    <a:pt x="338" y="168"/>
                  </a:lnTo>
                  <a:lnTo>
                    <a:pt x="290" y="174"/>
                  </a:lnTo>
                  <a:lnTo>
                    <a:pt x="240" y="176"/>
                  </a:lnTo>
                  <a:lnTo>
                    <a:pt x="240" y="176"/>
                  </a:lnTo>
                  <a:lnTo>
                    <a:pt x="190" y="174"/>
                  </a:lnTo>
                  <a:lnTo>
                    <a:pt x="142" y="168"/>
                  </a:lnTo>
                  <a:lnTo>
                    <a:pt x="102" y="160"/>
                  </a:lnTo>
                  <a:lnTo>
                    <a:pt x="66" y="148"/>
                  </a:lnTo>
                  <a:lnTo>
                    <a:pt x="38" y="134"/>
                  </a:lnTo>
                  <a:lnTo>
                    <a:pt x="28" y="126"/>
                  </a:lnTo>
                  <a:lnTo>
                    <a:pt x="18" y="120"/>
                  </a:lnTo>
                  <a:lnTo>
                    <a:pt x="10" y="112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80"/>
                  </a:lnTo>
                  <a:lnTo>
                    <a:pt x="4" y="72"/>
                  </a:lnTo>
                  <a:lnTo>
                    <a:pt x="10" y="64"/>
                  </a:lnTo>
                  <a:lnTo>
                    <a:pt x="18" y="56"/>
                  </a:lnTo>
                  <a:lnTo>
                    <a:pt x="28" y="50"/>
                  </a:lnTo>
                  <a:lnTo>
                    <a:pt x="38" y="42"/>
                  </a:lnTo>
                  <a:lnTo>
                    <a:pt x="66" y="28"/>
                  </a:lnTo>
                  <a:lnTo>
                    <a:pt x="102" y="16"/>
                  </a:lnTo>
                  <a:lnTo>
                    <a:pt x="142" y="8"/>
                  </a:lnTo>
                  <a:lnTo>
                    <a:pt x="190" y="2"/>
                  </a:lnTo>
                  <a:lnTo>
                    <a:pt x="2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915"/>
            <p:cNvSpPr>
              <a:spLocks/>
            </p:cNvSpPr>
            <p:nvPr/>
          </p:nvSpPr>
          <p:spPr bwMode="auto">
            <a:xfrm>
              <a:off x="2247122" y="1730885"/>
              <a:ext cx="417095" cy="169445"/>
            </a:xfrm>
            <a:custGeom>
              <a:avLst/>
              <a:gdLst/>
              <a:ahLst/>
              <a:cxnLst>
                <a:cxn ang="0">
                  <a:pos x="256" y="0"/>
                </a:cxn>
                <a:cxn ang="0">
                  <a:pos x="256" y="0"/>
                </a:cxn>
                <a:cxn ang="0">
                  <a:pos x="204" y="2"/>
                </a:cxn>
                <a:cxn ang="0">
                  <a:pos x="156" y="8"/>
                </a:cxn>
                <a:cxn ang="0">
                  <a:pos x="112" y="18"/>
                </a:cxn>
                <a:cxn ang="0">
                  <a:pos x="74" y="30"/>
                </a:cxn>
                <a:cxn ang="0">
                  <a:pos x="58" y="38"/>
                </a:cxn>
                <a:cxn ang="0">
                  <a:pos x="44" y="46"/>
                </a:cxn>
                <a:cxn ang="0">
                  <a:pos x="30" y="54"/>
                </a:cxn>
                <a:cxn ang="0">
                  <a:pos x="20" y="64"/>
                </a:cxn>
                <a:cxn ang="0">
                  <a:pos x="12" y="74"/>
                </a:cxn>
                <a:cxn ang="0">
                  <a:pos x="6" y="84"/>
                </a:cxn>
                <a:cxn ang="0">
                  <a:pos x="2" y="94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14"/>
                </a:cxn>
                <a:cxn ang="0">
                  <a:pos x="6" y="124"/>
                </a:cxn>
                <a:cxn ang="0">
                  <a:pos x="12" y="134"/>
                </a:cxn>
                <a:cxn ang="0">
                  <a:pos x="20" y="144"/>
                </a:cxn>
                <a:cxn ang="0">
                  <a:pos x="30" y="154"/>
                </a:cxn>
                <a:cxn ang="0">
                  <a:pos x="44" y="162"/>
                </a:cxn>
                <a:cxn ang="0">
                  <a:pos x="58" y="170"/>
                </a:cxn>
                <a:cxn ang="0">
                  <a:pos x="74" y="178"/>
                </a:cxn>
                <a:cxn ang="0">
                  <a:pos x="112" y="190"/>
                </a:cxn>
                <a:cxn ang="0">
                  <a:pos x="156" y="200"/>
                </a:cxn>
                <a:cxn ang="0">
                  <a:pos x="204" y="206"/>
                </a:cxn>
                <a:cxn ang="0">
                  <a:pos x="256" y="208"/>
                </a:cxn>
                <a:cxn ang="0">
                  <a:pos x="256" y="208"/>
                </a:cxn>
                <a:cxn ang="0">
                  <a:pos x="308" y="206"/>
                </a:cxn>
                <a:cxn ang="0">
                  <a:pos x="356" y="200"/>
                </a:cxn>
                <a:cxn ang="0">
                  <a:pos x="400" y="190"/>
                </a:cxn>
                <a:cxn ang="0">
                  <a:pos x="438" y="178"/>
                </a:cxn>
                <a:cxn ang="0">
                  <a:pos x="454" y="170"/>
                </a:cxn>
                <a:cxn ang="0">
                  <a:pos x="468" y="162"/>
                </a:cxn>
                <a:cxn ang="0">
                  <a:pos x="482" y="154"/>
                </a:cxn>
                <a:cxn ang="0">
                  <a:pos x="492" y="144"/>
                </a:cxn>
                <a:cxn ang="0">
                  <a:pos x="500" y="134"/>
                </a:cxn>
                <a:cxn ang="0">
                  <a:pos x="506" y="124"/>
                </a:cxn>
                <a:cxn ang="0">
                  <a:pos x="510" y="114"/>
                </a:cxn>
                <a:cxn ang="0">
                  <a:pos x="512" y="104"/>
                </a:cxn>
                <a:cxn ang="0">
                  <a:pos x="512" y="104"/>
                </a:cxn>
                <a:cxn ang="0">
                  <a:pos x="510" y="94"/>
                </a:cxn>
                <a:cxn ang="0">
                  <a:pos x="506" y="84"/>
                </a:cxn>
                <a:cxn ang="0">
                  <a:pos x="500" y="74"/>
                </a:cxn>
                <a:cxn ang="0">
                  <a:pos x="492" y="64"/>
                </a:cxn>
                <a:cxn ang="0">
                  <a:pos x="482" y="54"/>
                </a:cxn>
                <a:cxn ang="0">
                  <a:pos x="468" y="46"/>
                </a:cxn>
                <a:cxn ang="0">
                  <a:pos x="454" y="38"/>
                </a:cxn>
                <a:cxn ang="0">
                  <a:pos x="438" y="30"/>
                </a:cxn>
                <a:cxn ang="0">
                  <a:pos x="400" y="18"/>
                </a:cxn>
                <a:cxn ang="0">
                  <a:pos x="356" y="8"/>
                </a:cxn>
                <a:cxn ang="0">
                  <a:pos x="308" y="2"/>
                </a:cxn>
                <a:cxn ang="0">
                  <a:pos x="256" y="0"/>
                </a:cxn>
                <a:cxn ang="0">
                  <a:pos x="256" y="0"/>
                </a:cxn>
              </a:cxnLst>
              <a:rect l="0" t="0" r="r" b="b"/>
              <a:pathLst>
                <a:path w="512" h="208">
                  <a:moveTo>
                    <a:pt x="256" y="0"/>
                  </a:moveTo>
                  <a:lnTo>
                    <a:pt x="256" y="0"/>
                  </a:lnTo>
                  <a:lnTo>
                    <a:pt x="204" y="2"/>
                  </a:lnTo>
                  <a:lnTo>
                    <a:pt x="156" y="8"/>
                  </a:lnTo>
                  <a:lnTo>
                    <a:pt x="112" y="18"/>
                  </a:lnTo>
                  <a:lnTo>
                    <a:pt x="74" y="30"/>
                  </a:lnTo>
                  <a:lnTo>
                    <a:pt x="58" y="38"/>
                  </a:lnTo>
                  <a:lnTo>
                    <a:pt x="44" y="46"/>
                  </a:lnTo>
                  <a:lnTo>
                    <a:pt x="30" y="54"/>
                  </a:lnTo>
                  <a:lnTo>
                    <a:pt x="20" y="64"/>
                  </a:lnTo>
                  <a:lnTo>
                    <a:pt x="12" y="74"/>
                  </a:lnTo>
                  <a:lnTo>
                    <a:pt x="6" y="84"/>
                  </a:lnTo>
                  <a:lnTo>
                    <a:pt x="2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14"/>
                  </a:lnTo>
                  <a:lnTo>
                    <a:pt x="6" y="124"/>
                  </a:lnTo>
                  <a:lnTo>
                    <a:pt x="12" y="134"/>
                  </a:lnTo>
                  <a:lnTo>
                    <a:pt x="20" y="144"/>
                  </a:lnTo>
                  <a:lnTo>
                    <a:pt x="30" y="154"/>
                  </a:lnTo>
                  <a:lnTo>
                    <a:pt x="44" y="162"/>
                  </a:lnTo>
                  <a:lnTo>
                    <a:pt x="58" y="170"/>
                  </a:lnTo>
                  <a:lnTo>
                    <a:pt x="74" y="178"/>
                  </a:lnTo>
                  <a:lnTo>
                    <a:pt x="112" y="190"/>
                  </a:lnTo>
                  <a:lnTo>
                    <a:pt x="156" y="200"/>
                  </a:lnTo>
                  <a:lnTo>
                    <a:pt x="204" y="206"/>
                  </a:lnTo>
                  <a:lnTo>
                    <a:pt x="256" y="208"/>
                  </a:lnTo>
                  <a:lnTo>
                    <a:pt x="256" y="208"/>
                  </a:lnTo>
                  <a:lnTo>
                    <a:pt x="308" y="206"/>
                  </a:lnTo>
                  <a:lnTo>
                    <a:pt x="356" y="200"/>
                  </a:lnTo>
                  <a:lnTo>
                    <a:pt x="400" y="190"/>
                  </a:lnTo>
                  <a:lnTo>
                    <a:pt x="438" y="178"/>
                  </a:lnTo>
                  <a:lnTo>
                    <a:pt x="454" y="170"/>
                  </a:lnTo>
                  <a:lnTo>
                    <a:pt x="468" y="162"/>
                  </a:lnTo>
                  <a:lnTo>
                    <a:pt x="482" y="154"/>
                  </a:lnTo>
                  <a:lnTo>
                    <a:pt x="492" y="144"/>
                  </a:lnTo>
                  <a:lnTo>
                    <a:pt x="500" y="134"/>
                  </a:lnTo>
                  <a:lnTo>
                    <a:pt x="506" y="124"/>
                  </a:lnTo>
                  <a:lnTo>
                    <a:pt x="510" y="114"/>
                  </a:lnTo>
                  <a:lnTo>
                    <a:pt x="512" y="104"/>
                  </a:lnTo>
                  <a:lnTo>
                    <a:pt x="512" y="104"/>
                  </a:lnTo>
                  <a:lnTo>
                    <a:pt x="510" y="94"/>
                  </a:lnTo>
                  <a:lnTo>
                    <a:pt x="506" y="84"/>
                  </a:lnTo>
                  <a:lnTo>
                    <a:pt x="500" y="74"/>
                  </a:lnTo>
                  <a:lnTo>
                    <a:pt x="492" y="64"/>
                  </a:lnTo>
                  <a:lnTo>
                    <a:pt x="482" y="54"/>
                  </a:lnTo>
                  <a:lnTo>
                    <a:pt x="468" y="46"/>
                  </a:lnTo>
                  <a:lnTo>
                    <a:pt x="454" y="38"/>
                  </a:lnTo>
                  <a:lnTo>
                    <a:pt x="438" y="30"/>
                  </a:lnTo>
                  <a:lnTo>
                    <a:pt x="400" y="18"/>
                  </a:lnTo>
                  <a:lnTo>
                    <a:pt x="356" y="8"/>
                  </a:lnTo>
                  <a:lnTo>
                    <a:pt x="308" y="2"/>
                  </a:lnTo>
                  <a:lnTo>
                    <a:pt x="256" y="0"/>
                  </a:lnTo>
                  <a:lnTo>
                    <a:pt x="25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916"/>
            <p:cNvSpPr>
              <a:spLocks noEditPoints="1"/>
            </p:cNvSpPr>
            <p:nvPr/>
          </p:nvSpPr>
          <p:spPr bwMode="auto">
            <a:xfrm>
              <a:off x="2325327" y="1769988"/>
              <a:ext cx="260684" cy="84722"/>
            </a:xfrm>
            <a:custGeom>
              <a:avLst/>
              <a:gdLst/>
              <a:ahLst/>
              <a:cxnLst>
                <a:cxn ang="0">
                  <a:pos x="160" y="16"/>
                </a:cxn>
                <a:cxn ang="0">
                  <a:pos x="224" y="20"/>
                </a:cxn>
                <a:cxn ang="0">
                  <a:pos x="270" y="30"/>
                </a:cxn>
                <a:cxn ang="0">
                  <a:pos x="296" y="42"/>
                </a:cxn>
                <a:cxn ang="0">
                  <a:pos x="304" y="52"/>
                </a:cxn>
                <a:cxn ang="0">
                  <a:pos x="302" y="56"/>
                </a:cxn>
                <a:cxn ang="0">
                  <a:pos x="284" y="68"/>
                </a:cxn>
                <a:cxn ang="0">
                  <a:pos x="250" y="78"/>
                </a:cxn>
                <a:cxn ang="0">
                  <a:pos x="194" y="86"/>
                </a:cxn>
                <a:cxn ang="0">
                  <a:pos x="160" y="88"/>
                </a:cxn>
                <a:cxn ang="0">
                  <a:pos x="96" y="84"/>
                </a:cxn>
                <a:cxn ang="0">
                  <a:pos x="50" y="74"/>
                </a:cxn>
                <a:cxn ang="0">
                  <a:pos x="24" y="62"/>
                </a:cxn>
                <a:cxn ang="0">
                  <a:pos x="16" y="52"/>
                </a:cxn>
                <a:cxn ang="0">
                  <a:pos x="18" y="48"/>
                </a:cxn>
                <a:cxn ang="0">
                  <a:pos x="36" y="36"/>
                </a:cxn>
                <a:cxn ang="0">
                  <a:pos x="70" y="26"/>
                </a:cxn>
                <a:cxn ang="0">
                  <a:pos x="126" y="18"/>
                </a:cxn>
                <a:cxn ang="0">
                  <a:pos x="160" y="0"/>
                </a:cxn>
                <a:cxn ang="0">
                  <a:pos x="128" y="2"/>
                </a:cxn>
                <a:cxn ang="0">
                  <a:pos x="70" y="8"/>
                </a:cxn>
                <a:cxn ang="0">
                  <a:pos x="28" y="22"/>
                </a:cxn>
                <a:cxn ang="0">
                  <a:pos x="4" y="42"/>
                </a:cxn>
                <a:cxn ang="0">
                  <a:pos x="0" y="52"/>
                </a:cxn>
                <a:cxn ang="0">
                  <a:pos x="0" y="58"/>
                </a:cxn>
                <a:cxn ang="0">
                  <a:pos x="12" y="72"/>
                </a:cxn>
                <a:cxn ang="0">
                  <a:pos x="46" y="88"/>
                </a:cxn>
                <a:cxn ang="0">
                  <a:pos x="98" y="100"/>
                </a:cxn>
                <a:cxn ang="0">
                  <a:pos x="160" y="104"/>
                </a:cxn>
                <a:cxn ang="0">
                  <a:pos x="192" y="102"/>
                </a:cxn>
                <a:cxn ang="0">
                  <a:pos x="250" y="96"/>
                </a:cxn>
                <a:cxn ang="0">
                  <a:pos x="292" y="82"/>
                </a:cxn>
                <a:cxn ang="0">
                  <a:pos x="316" y="62"/>
                </a:cxn>
                <a:cxn ang="0">
                  <a:pos x="320" y="52"/>
                </a:cxn>
                <a:cxn ang="0">
                  <a:pos x="320" y="46"/>
                </a:cxn>
                <a:cxn ang="0">
                  <a:pos x="308" y="32"/>
                </a:cxn>
                <a:cxn ang="0">
                  <a:pos x="274" y="16"/>
                </a:cxn>
                <a:cxn ang="0">
                  <a:pos x="222" y="4"/>
                </a:cxn>
                <a:cxn ang="0">
                  <a:pos x="160" y="0"/>
                </a:cxn>
              </a:cxnLst>
              <a:rect l="0" t="0" r="r" b="b"/>
              <a:pathLst>
                <a:path w="320" h="104">
                  <a:moveTo>
                    <a:pt x="160" y="16"/>
                  </a:moveTo>
                  <a:lnTo>
                    <a:pt x="160" y="16"/>
                  </a:lnTo>
                  <a:lnTo>
                    <a:pt x="194" y="18"/>
                  </a:lnTo>
                  <a:lnTo>
                    <a:pt x="224" y="20"/>
                  </a:lnTo>
                  <a:lnTo>
                    <a:pt x="250" y="26"/>
                  </a:lnTo>
                  <a:lnTo>
                    <a:pt x="270" y="30"/>
                  </a:lnTo>
                  <a:lnTo>
                    <a:pt x="284" y="36"/>
                  </a:lnTo>
                  <a:lnTo>
                    <a:pt x="296" y="42"/>
                  </a:lnTo>
                  <a:lnTo>
                    <a:pt x="302" y="48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56"/>
                  </a:lnTo>
                  <a:lnTo>
                    <a:pt x="296" y="62"/>
                  </a:lnTo>
                  <a:lnTo>
                    <a:pt x="284" y="68"/>
                  </a:lnTo>
                  <a:lnTo>
                    <a:pt x="270" y="74"/>
                  </a:lnTo>
                  <a:lnTo>
                    <a:pt x="250" y="78"/>
                  </a:lnTo>
                  <a:lnTo>
                    <a:pt x="224" y="84"/>
                  </a:lnTo>
                  <a:lnTo>
                    <a:pt x="194" y="86"/>
                  </a:lnTo>
                  <a:lnTo>
                    <a:pt x="160" y="88"/>
                  </a:lnTo>
                  <a:lnTo>
                    <a:pt x="160" y="88"/>
                  </a:lnTo>
                  <a:lnTo>
                    <a:pt x="126" y="86"/>
                  </a:lnTo>
                  <a:lnTo>
                    <a:pt x="96" y="84"/>
                  </a:lnTo>
                  <a:lnTo>
                    <a:pt x="70" y="78"/>
                  </a:lnTo>
                  <a:lnTo>
                    <a:pt x="50" y="74"/>
                  </a:lnTo>
                  <a:lnTo>
                    <a:pt x="36" y="68"/>
                  </a:lnTo>
                  <a:lnTo>
                    <a:pt x="24" y="62"/>
                  </a:lnTo>
                  <a:lnTo>
                    <a:pt x="18" y="56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8" y="48"/>
                  </a:lnTo>
                  <a:lnTo>
                    <a:pt x="24" y="42"/>
                  </a:lnTo>
                  <a:lnTo>
                    <a:pt x="36" y="36"/>
                  </a:lnTo>
                  <a:lnTo>
                    <a:pt x="50" y="30"/>
                  </a:lnTo>
                  <a:lnTo>
                    <a:pt x="70" y="26"/>
                  </a:lnTo>
                  <a:lnTo>
                    <a:pt x="96" y="20"/>
                  </a:lnTo>
                  <a:lnTo>
                    <a:pt x="126" y="18"/>
                  </a:lnTo>
                  <a:lnTo>
                    <a:pt x="160" y="16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lnTo>
                    <a:pt x="128" y="2"/>
                  </a:lnTo>
                  <a:lnTo>
                    <a:pt x="98" y="4"/>
                  </a:lnTo>
                  <a:lnTo>
                    <a:pt x="70" y="8"/>
                  </a:lnTo>
                  <a:lnTo>
                    <a:pt x="46" y="16"/>
                  </a:lnTo>
                  <a:lnTo>
                    <a:pt x="28" y="22"/>
                  </a:lnTo>
                  <a:lnTo>
                    <a:pt x="12" y="32"/>
                  </a:lnTo>
                  <a:lnTo>
                    <a:pt x="4" y="42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8"/>
                  </a:lnTo>
                  <a:lnTo>
                    <a:pt x="4" y="62"/>
                  </a:lnTo>
                  <a:lnTo>
                    <a:pt x="12" y="72"/>
                  </a:lnTo>
                  <a:lnTo>
                    <a:pt x="28" y="82"/>
                  </a:lnTo>
                  <a:lnTo>
                    <a:pt x="46" y="88"/>
                  </a:lnTo>
                  <a:lnTo>
                    <a:pt x="70" y="96"/>
                  </a:lnTo>
                  <a:lnTo>
                    <a:pt x="98" y="100"/>
                  </a:lnTo>
                  <a:lnTo>
                    <a:pt x="128" y="102"/>
                  </a:lnTo>
                  <a:lnTo>
                    <a:pt x="160" y="104"/>
                  </a:lnTo>
                  <a:lnTo>
                    <a:pt x="160" y="104"/>
                  </a:lnTo>
                  <a:lnTo>
                    <a:pt x="192" y="102"/>
                  </a:lnTo>
                  <a:lnTo>
                    <a:pt x="222" y="100"/>
                  </a:lnTo>
                  <a:lnTo>
                    <a:pt x="250" y="96"/>
                  </a:lnTo>
                  <a:lnTo>
                    <a:pt x="274" y="88"/>
                  </a:lnTo>
                  <a:lnTo>
                    <a:pt x="292" y="82"/>
                  </a:lnTo>
                  <a:lnTo>
                    <a:pt x="308" y="72"/>
                  </a:lnTo>
                  <a:lnTo>
                    <a:pt x="316" y="62"/>
                  </a:lnTo>
                  <a:lnTo>
                    <a:pt x="320" y="58"/>
                  </a:lnTo>
                  <a:lnTo>
                    <a:pt x="320" y="52"/>
                  </a:lnTo>
                  <a:lnTo>
                    <a:pt x="320" y="52"/>
                  </a:lnTo>
                  <a:lnTo>
                    <a:pt x="320" y="46"/>
                  </a:lnTo>
                  <a:lnTo>
                    <a:pt x="316" y="42"/>
                  </a:lnTo>
                  <a:lnTo>
                    <a:pt x="308" y="32"/>
                  </a:lnTo>
                  <a:lnTo>
                    <a:pt x="292" y="22"/>
                  </a:lnTo>
                  <a:lnTo>
                    <a:pt x="274" y="16"/>
                  </a:lnTo>
                  <a:lnTo>
                    <a:pt x="250" y="8"/>
                  </a:lnTo>
                  <a:lnTo>
                    <a:pt x="222" y="4"/>
                  </a:lnTo>
                  <a:lnTo>
                    <a:pt x="192" y="2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917"/>
            <p:cNvSpPr>
              <a:spLocks/>
            </p:cNvSpPr>
            <p:nvPr/>
          </p:nvSpPr>
          <p:spPr bwMode="auto">
            <a:xfrm>
              <a:off x="2338361" y="1783022"/>
              <a:ext cx="234616" cy="58654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44" y="0"/>
                </a:cxn>
                <a:cxn ang="0">
                  <a:pos x="178" y="2"/>
                </a:cxn>
                <a:cxn ang="0">
                  <a:pos x="208" y="4"/>
                </a:cxn>
                <a:cxn ang="0">
                  <a:pos x="234" y="10"/>
                </a:cxn>
                <a:cxn ang="0">
                  <a:pos x="254" y="14"/>
                </a:cxn>
                <a:cxn ang="0">
                  <a:pos x="268" y="20"/>
                </a:cxn>
                <a:cxn ang="0">
                  <a:pos x="280" y="26"/>
                </a:cxn>
                <a:cxn ang="0">
                  <a:pos x="286" y="32"/>
                </a:cxn>
                <a:cxn ang="0">
                  <a:pos x="288" y="36"/>
                </a:cxn>
                <a:cxn ang="0">
                  <a:pos x="288" y="36"/>
                </a:cxn>
                <a:cxn ang="0">
                  <a:pos x="286" y="40"/>
                </a:cxn>
                <a:cxn ang="0">
                  <a:pos x="280" y="46"/>
                </a:cxn>
                <a:cxn ang="0">
                  <a:pos x="268" y="52"/>
                </a:cxn>
                <a:cxn ang="0">
                  <a:pos x="254" y="58"/>
                </a:cxn>
                <a:cxn ang="0">
                  <a:pos x="234" y="62"/>
                </a:cxn>
                <a:cxn ang="0">
                  <a:pos x="208" y="68"/>
                </a:cxn>
                <a:cxn ang="0">
                  <a:pos x="178" y="70"/>
                </a:cxn>
                <a:cxn ang="0">
                  <a:pos x="144" y="72"/>
                </a:cxn>
                <a:cxn ang="0">
                  <a:pos x="144" y="72"/>
                </a:cxn>
                <a:cxn ang="0">
                  <a:pos x="110" y="70"/>
                </a:cxn>
                <a:cxn ang="0">
                  <a:pos x="80" y="68"/>
                </a:cxn>
                <a:cxn ang="0">
                  <a:pos x="54" y="62"/>
                </a:cxn>
                <a:cxn ang="0">
                  <a:pos x="34" y="58"/>
                </a:cxn>
                <a:cxn ang="0">
                  <a:pos x="20" y="52"/>
                </a:cxn>
                <a:cxn ang="0">
                  <a:pos x="8" y="46"/>
                </a:cxn>
                <a:cxn ang="0">
                  <a:pos x="2" y="40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2"/>
                </a:cxn>
                <a:cxn ang="0">
                  <a:pos x="8" y="26"/>
                </a:cxn>
                <a:cxn ang="0">
                  <a:pos x="20" y="20"/>
                </a:cxn>
                <a:cxn ang="0">
                  <a:pos x="34" y="14"/>
                </a:cxn>
                <a:cxn ang="0">
                  <a:pos x="54" y="10"/>
                </a:cxn>
                <a:cxn ang="0">
                  <a:pos x="80" y="4"/>
                </a:cxn>
                <a:cxn ang="0">
                  <a:pos x="110" y="2"/>
                </a:cxn>
                <a:cxn ang="0">
                  <a:pos x="144" y="0"/>
                </a:cxn>
              </a:cxnLst>
              <a:rect l="0" t="0" r="r" b="b"/>
              <a:pathLst>
                <a:path w="288" h="72">
                  <a:moveTo>
                    <a:pt x="144" y="0"/>
                  </a:moveTo>
                  <a:lnTo>
                    <a:pt x="144" y="0"/>
                  </a:lnTo>
                  <a:lnTo>
                    <a:pt x="178" y="2"/>
                  </a:lnTo>
                  <a:lnTo>
                    <a:pt x="208" y="4"/>
                  </a:lnTo>
                  <a:lnTo>
                    <a:pt x="234" y="10"/>
                  </a:lnTo>
                  <a:lnTo>
                    <a:pt x="254" y="14"/>
                  </a:lnTo>
                  <a:lnTo>
                    <a:pt x="268" y="20"/>
                  </a:lnTo>
                  <a:lnTo>
                    <a:pt x="280" y="26"/>
                  </a:lnTo>
                  <a:lnTo>
                    <a:pt x="286" y="32"/>
                  </a:lnTo>
                  <a:lnTo>
                    <a:pt x="288" y="36"/>
                  </a:lnTo>
                  <a:lnTo>
                    <a:pt x="288" y="36"/>
                  </a:lnTo>
                  <a:lnTo>
                    <a:pt x="286" y="40"/>
                  </a:lnTo>
                  <a:lnTo>
                    <a:pt x="280" y="46"/>
                  </a:lnTo>
                  <a:lnTo>
                    <a:pt x="268" y="52"/>
                  </a:lnTo>
                  <a:lnTo>
                    <a:pt x="254" y="58"/>
                  </a:lnTo>
                  <a:lnTo>
                    <a:pt x="234" y="62"/>
                  </a:lnTo>
                  <a:lnTo>
                    <a:pt x="208" y="68"/>
                  </a:lnTo>
                  <a:lnTo>
                    <a:pt x="178" y="70"/>
                  </a:lnTo>
                  <a:lnTo>
                    <a:pt x="144" y="72"/>
                  </a:lnTo>
                  <a:lnTo>
                    <a:pt x="144" y="72"/>
                  </a:lnTo>
                  <a:lnTo>
                    <a:pt x="110" y="70"/>
                  </a:lnTo>
                  <a:lnTo>
                    <a:pt x="80" y="68"/>
                  </a:lnTo>
                  <a:lnTo>
                    <a:pt x="54" y="62"/>
                  </a:lnTo>
                  <a:lnTo>
                    <a:pt x="34" y="58"/>
                  </a:lnTo>
                  <a:lnTo>
                    <a:pt x="20" y="52"/>
                  </a:lnTo>
                  <a:lnTo>
                    <a:pt x="8" y="46"/>
                  </a:lnTo>
                  <a:lnTo>
                    <a:pt x="2" y="4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8" y="26"/>
                  </a:lnTo>
                  <a:lnTo>
                    <a:pt x="20" y="20"/>
                  </a:lnTo>
                  <a:lnTo>
                    <a:pt x="34" y="14"/>
                  </a:lnTo>
                  <a:lnTo>
                    <a:pt x="54" y="10"/>
                  </a:lnTo>
                  <a:lnTo>
                    <a:pt x="80" y="4"/>
                  </a:lnTo>
                  <a:lnTo>
                    <a:pt x="110" y="2"/>
                  </a:lnTo>
                  <a:lnTo>
                    <a:pt x="14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918"/>
            <p:cNvSpPr>
              <a:spLocks/>
            </p:cNvSpPr>
            <p:nvPr/>
          </p:nvSpPr>
          <p:spPr bwMode="auto">
            <a:xfrm>
              <a:off x="2325327" y="1769988"/>
              <a:ext cx="260684" cy="84722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60" y="0"/>
                </a:cxn>
                <a:cxn ang="0">
                  <a:pos x="128" y="2"/>
                </a:cxn>
                <a:cxn ang="0">
                  <a:pos x="98" y="4"/>
                </a:cxn>
                <a:cxn ang="0">
                  <a:pos x="70" y="8"/>
                </a:cxn>
                <a:cxn ang="0">
                  <a:pos x="46" y="16"/>
                </a:cxn>
                <a:cxn ang="0">
                  <a:pos x="28" y="22"/>
                </a:cxn>
                <a:cxn ang="0">
                  <a:pos x="12" y="32"/>
                </a:cxn>
                <a:cxn ang="0">
                  <a:pos x="4" y="42"/>
                </a:cxn>
                <a:cxn ang="0">
                  <a:pos x="0" y="46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58"/>
                </a:cxn>
                <a:cxn ang="0">
                  <a:pos x="4" y="62"/>
                </a:cxn>
                <a:cxn ang="0">
                  <a:pos x="12" y="72"/>
                </a:cxn>
                <a:cxn ang="0">
                  <a:pos x="28" y="82"/>
                </a:cxn>
                <a:cxn ang="0">
                  <a:pos x="46" y="88"/>
                </a:cxn>
                <a:cxn ang="0">
                  <a:pos x="70" y="96"/>
                </a:cxn>
                <a:cxn ang="0">
                  <a:pos x="98" y="100"/>
                </a:cxn>
                <a:cxn ang="0">
                  <a:pos x="128" y="102"/>
                </a:cxn>
                <a:cxn ang="0">
                  <a:pos x="160" y="104"/>
                </a:cxn>
                <a:cxn ang="0">
                  <a:pos x="160" y="104"/>
                </a:cxn>
                <a:cxn ang="0">
                  <a:pos x="192" y="102"/>
                </a:cxn>
                <a:cxn ang="0">
                  <a:pos x="222" y="100"/>
                </a:cxn>
                <a:cxn ang="0">
                  <a:pos x="250" y="96"/>
                </a:cxn>
                <a:cxn ang="0">
                  <a:pos x="274" y="88"/>
                </a:cxn>
                <a:cxn ang="0">
                  <a:pos x="292" y="82"/>
                </a:cxn>
                <a:cxn ang="0">
                  <a:pos x="308" y="72"/>
                </a:cxn>
                <a:cxn ang="0">
                  <a:pos x="316" y="62"/>
                </a:cxn>
                <a:cxn ang="0">
                  <a:pos x="320" y="58"/>
                </a:cxn>
                <a:cxn ang="0">
                  <a:pos x="320" y="52"/>
                </a:cxn>
                <a:cxn ang="0">
                  <a:pos x="320" y="52"/>
                </a:cxn>
                <a:cxn ang="0">
                  <a:pos x="320" y="46"/>
                </a:cxn>
                <a:cxn ang="0">
                  <a:pos x="316" y="42"/>
                </a:cxn>
                <a:cxn ang="0">
                  <a:pos x="308" y="32"/>
                </a:cxn>
                <a:cxn ang="0">
                  <a:pos x="292" y="22"/>
                </a:cxn>
                <a:cxn ang="0">
                  <a:pos x="274" y="16"/>
                </a:cxn>
                <a:cxn ang="0">
                  <a:pos x="250" y="8"/>
                </a:cxn>
                <a:cxn ang="0">
                  <a:pos x="222" y="4"/>
                </a:cxn>
                <a:cxn ang="0">
                  <a:pos x="192" y="2"/>
                </a:cxn>
                <a:cxn ang="0">
                  <a:pos x="160" y="0"/>
                </a:cxn>
                <a:cxn ang="0">
                  <a:pos x="160" y="0"/>
                </a:cxn>
              </a:cxnLst>
              <a:rect l="0" t="0" r="r" b="b"/>
              <a:pathLst>
                <a:path w="320" h="104">
                  <a:moveTo>
                    <a:pt x="160" y="0"/>
                  </a:moveTo>
                  <a:lnTo>
                    <a:pt x="160" y="0"/>
                  </a:lnTo>
                  <a:lnTo>
                    <a:pt x="128" y="2"/>
                  </a:lnTo>
                  <a:lnTo>
                    <a:pt x="98" y="4"/>
                  </a:lnTo>
                  <a:lnTo>
                    <a:pt x="70" y="8"/>
                  </a:lnTo>
                  <a:lnTo>
                    <a:pt x="46" y="16"/>
                  </a:lnTo>
                  <a:lnTo>
                    <a:pt x="28" y="22"/>
                  </a:lnTo>
                  <a:lnTo>
                    <a:pt x="12" y="32"/>
                  </a:lnTo>
                  <a:lnTo>
                    <a:pt x="4" y="42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8"/>
                  </a:lnTo>
                  <a:lnTo>
                    <a:pt x="4" y="62"/>
                  </a:lnTo>
                  <a:lnTo>
                    <a:pt x="12" y="72"/>
                  </a:lnTo>
                  <a:lnTo>
                    <a:pt x="28" y="82"/>
                  </a:lnTo>
                  <a:lnTo>
                    <a:pt x="46" y="88"/>
                  </a:lnTo>
                  <a:lnTo>
                    <a:pt x="70" y="96"/>
                  </a:lnTo>
                  <a:lnTo>
                    <a:pt x="98" y="100"/>
                  </a:lnTo>
                  <a:lnTo>
                    <a:pt x="128" y="102"/>
                  </a:lnTo>
                  <a:lnTo>
                    <a:pt x="160" y="104"/>
                  </a:lnTo>
                  <a:lnTo>
                    <a:pt x="160" y="104"/>
                  </a:lnTo>
                  <a:lnTo>
                    <a:pt x="192" y="102"/>
                  </a:lnTo>
                  <a:lnTo>
                    <a:pt x="222" y="100"/>
                  </a:lnTo>
                  <a:lnTo>
                    <a:pt x="250" y="96"/>
                  </a:lnTo>
                  <a:lnTo>
                    <a:pt x="274" y="88"/>
                  </a:lnTo>
                  <a:lnTo>
                    <a:pt x="292" y="82"/>
                  </a:lnTo>
                  <a:lnTo>
                    <a:pt x="308" y="72"/>
                  </a:lnTo>
                  <a:lnTo>
                    <a:pt x="316" y="62"/>
                  </a:lnTo>
                  <a:lnTo>
                    <a:pt x="320" y="58"/>
                  </a:lnTo>
                  <a:lnTo>
                    <a:pt x="320" y="52"/>
                  </a:lnTo>
                  <a:lnTo>
                    <a:pt x="320" y="52"/>
                  </a:lnTo>
                  <a:lnTo>
                    <a:pt x="320" y="46"/>
                  </a:lnTo>
                  <a:lnTo>
                    <a:pt x="316" y="42"/>
                  </a:lnTo>
                  <a:lnTo>
                    <a:pt x="308" y="32"/>
                  </a:lnTo>
                  <a:lnTo>
                    <a:pt x="292" y="22"/>
                  </a:lnTo>
                  <a:lnTo>
                    <a:pt x="274" y="16"/>
                  </a:lnTo>
                  <a:lnTo>
                    <a:pt x="250" y="8"/>
                  </a:lnTo>
                  <a:lnTo>
                    <a:pt x="222" y="4"/>
                  </a:lnTo>
                  <a:lnTo>
                    <a:pt x="192" y="2"/>
                  </a:lnTo>
                  <a:lnTo>
                    <a:pt x="160" y="0"/>
                  </a:lnTo>
                  <a:lnTo>
                    <a:pt x="1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919"/>
            <p:cNvSpPr>
              <a:spLocks/>
            </p:cNvSpPr>
            <p:nvPr/>
          </p:nvSpPr>
          <p:spPr bwMode="auto">
            <a:xfrm>
              <a:off x="2364430" y="1483235"/>
              <a:ext cx="182479" cy="338890"/>
            </a:xfrm>
            <a:custGeom>
              <a:avLst/>
              <a:gdLst/>
              <a:ahLst/>
              <a:cxnLst>
                <a:cxn ang="0">
                  <a:pos x="164" y="102"/>
                </a:cxn>
                <a:cxn ang="0">
                  <a:pos x="172" y="84"/>
                </a:cxn>
                <a:cxn ang="0">
                  <a:pos x="176" y="64"/>
                </a:cxn>
                <a:cxn ang="0">
                  <a:pos x="174" y="52"/>
                </a:cxn>
                <a:cxn ang="0">
                  <a:pos x="166" y="28"/>
                </a:cxn>
                <a:cxn ang="0">
                  <a:pos x="148" y="10"/>
                </a:cxn>
                <a:cxn ang="0">
                  <a:pos x="124" y="2"/>
                </a:cxn>
                <a:cxn ang="0">
                  <a:pos x="112" y="0"/>
                </a:cxn>
                <a:cxn ang="0">
                  <a:pos x="88" y="6"/>
                </a:cxn>
                <a:cxn ang="0">
                  <a:pos x="66" y="18"/>
                </a:cxn>
                <a:cxn ang="0">
                  <a:pos x="54" y="40"/>
                </a:cxn>
                <a:cxn ang="0">
                  <a:pos x="48" y="64"/>
                </a:cxn>
                <a:cxn ang="0">
                  <a:pos x="48" y="74"/>
                </a:cxn>
                <a:cxn ang="0">
                  <a:pos x="56" y="94"/>
                </a:cxn>
                <a:cxn ang="0">
                  <a:pos x="60" y="102"/>
                </a:cxn>
                <a:cxn ang="0">
                  <a:pos x="34" y="110"/>
                </a:cxn>
                <a:cxn ang="0">
                  <a:pos x="14" y="122"/>
                </a:cxn>
                <a:cxn ang="0">
                  <a:pos x="0" y="142"/>
                </a:cxn>
                <a:cxn ang="0">
                  <a:pos x="0" y="154"/>
                </a:cxn>
                <a:cxn ang="0">
                  <a:pos x="10" y="262"/>
                </a:cxn>
                <a:cxn ang="0">
                  <a:pos x="22" y="280"/>
                </a:cxn>
                <a:cxn ang="0">
                  <a:pos x="42" y="288"/>
                </a:cxn>
                <a:cxn ang="0">
                  <a:pos x="56" y="388"/>
                </a:cxn>
                <a:cxn ang="0">
                  <a:pos x="60" y="398"/>
                </a:cxn>
                <a:cxn ang="0">
                  <a:pos x="76" y="414"/>
                </a:cxn>
                <a:cxn ang="0">
                  <a:pos x="136" y="416"/>
                </a:cxn>
                <a:cxn ang="0">
                  <a:pos x="148" y="414"/>
                </a:cxn>
                <a:cxn ang="0">
                  <a:pos x="164" y="398"/>
                </a:cxn>
                <a:cxn ang="0">
                  <a:pos x="174" y="288"/>
                </a:cxn>
                <a:cxn ang="0">
                  <a:pos x="182" y="288"/>
                </a:cxn>
                <a:cxn ang="0">
                  <a:pos x="202" y="280"/>
                </a:cxn>
                <a:cxn ang="0">
                  <a:pos x="214" y="262"/>
                </a:cxn>
                <a:cxn ang="0">
                  <a:pos x="224" y="154"/>
                </a:cxn>
                <a:cxn ang="0">
                  <a:pos x="220" y="134"/>
                </a:cxn>
                <a:cxn ang="0">
                  <a:pos x="204" y="118"/>
                </a:cxn>
                <a:cxn ang="0">
                  <a:pos x="184" y="108"/>
                </a:cxn>
                <a:cxn ang="0">
                  <a:pos x="164" y="102"/>
                </a:cxn>
              </a:cxnLst>
              <a:rect l="0" t="0" r="r" b="b"/>
              <a:pathLst>
                <a:path w="224" h="416">
                  <a:moveTo>
                    <a:pt x="164" y="102"/>
                  </a:moveTo>
                  <a:lnTo>
                    <a:pt x="164" y="102"/>
                  </a:lnTo>
                  <a:lnTo>
                    <a:pt x="168" y="94"/>
                  </a:lnTo>
                  <a:lnTo>
                    <a:pt x="172" y="84"/>
                  </a:lnTo>
                  <a:lnTo>
                    <a:pt x="176" y="74"/>
                  </a:lnTo>
                  <a:lnTo>
                    <a:pt x="176" y="64"/>
                  </a:lnTo>
                  <a:lnTo>
                    <a:pt x="176" y="64"/>
                  </a:lnTo>
                  <a:lnTo>
                    <a:pt x="174" y="52"/>
                  </a:lnTo>
                  <a:lnTo>
                    <a:pt x="172" y="40"/>
                  </a:lnTo>
                  <a:lnTo>
                    <a:pt x="166" y="28"/>
                  </a:lnTo>
                  <a:lnTo>
                    <a:pt x="158" y="18"/>
                  </a:lnTo>
                  <a:lnTo>
                    <a:pt x="148" y="10"/>
                  </a:lnTo>
                  <a:lnTo>
                    <a:pt x="136" y="6"/>
                  </a:lnTo>
                  <a:lnTo>
                    <a:pt x="124" y="2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0" y="2"/>
                  </a:lnTo>
                  <a:lnTo>
                    <a:pt x="88" y="6"/>
                  </a:lnTo>
                  <a:lnTo>
                    <a:pt x="76" y="10"/>
                  </a:lnTo>
                  <a:lnTo>
                    <a:pt x="66" y="18"/>
                  </a:lnTo>
                  <a:lnTo>
                    <a:pt x="58" y="28"/>
                  </a:lnTo>
                  <a:lnTo>
                    <a:pt x="54" y="40"/>
                  </a:lnTo>
                  <a:lnTo>
                    <a:pt x="50" y="52"/>
                  </a:lnTo>
                  <a:lnTo>
                    <a:pt x="48" y="64"/>
                  </a:lnTo>
                  <a:lnTo>
                    <a:pt x="48" y="64"/>
                  </a:lnTo>
                  <a:lnTo>
                    <a:pt x="48" y="74"/>
                  </a:lnTo>
                  <a:lnTo>
                    <a:pt x="52" y="84"/>
                  </a:lnTo>
                  <a:lnTo>
                    <a:pt x="56" y="94"/>
                  </a:lnTo>
                  <a:lnTo>
                    <a:pt x="60" y="102"/>
                  </a:lnTo>
                  <a:lnTo>
                    <a:pt x="60" y="102"/>
                  </a:lnTo>
                  <a:lnTo>
                    <a:pt x="44" y="106"/>
                  </a:lnTo>
                  <a:lnTo>
                    <a:pt x="34" y="110"/>
                  </a:lnTo>
                  <a:lnTo>
                    <a:pt x="24" y="116"/>
                  </a:lnTo>
                  <a:lnTo>
                    <a:pt x="14" y="122"/>
                  </a:lnTo>
                  <a:lnTo>
                    <a:pt x="6" y="132"/>
                  </a:lnTo>
                  <a:lnTo>
                    <a:pt x="0" y="142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10" y="262"/>
                  </a:lnTo>
                  <a:lnTo>
                    <a:pt x="10" y="262"/>
                  </a:lnTo>
                  <a:lnTo>
                    <a:pt x="14" y="272"/>
                  </a:lnTo>
                  <a:lnTo>
                    <a:pt x="22" y="280"/>
                  </a:lnTo>
                  <a:lnTo>
                    <a:pt x="32" y="286"/>
                  </a:lnTo>
                  <a:lnTo>
                    <a:pt x="42" y="288"/>
                  </a:lnTo>
                  <a:lnTo>
                    <a:pt x="50" y="288"/>
                  </a:lnTo>
                  <a:lnTo>
                    <a:pt x="56" y="388"/>
                  </a:lnTo>
                  <a:lnTo>
                    <a:pt x="56" y="388"/>
                  </a:lnTo>
                  <a:lnTo>
                    <a:pt x="60" y="398"/>
                  </a:lnTo>
                  <a:lnTo>
                    <a:pt x="66" y="408"/>
                  </a:lnTo>
                  <a:lnTo>
                    <a:pt x="76" y="414"/>
                  </a:lnTo>
                  <a:lnTo>
                    <a:pt x="88" y="416"/>
                  </a:lnTo>
                  <a:lnTo>
                    <a:pt x="136" y="416"/>
                  </a:lnTo>
                  <a:lnTo>
                    <a:pt x="136" y="416"/>
                  </a:lnTo>
                  <a:lnTo>
                    <a:pt x="148" y="414"/>
                  </a:lnTo>
                  <a:lnTo>
                    <a:pt x="158" y="408"/>
                  </a:lnTo>
                  <a:lnTo>
                    <a:pt x="164" y="398"/>
                  </a:lnTo>
                  <a:lnTo>
                    <a:pt x="168" y="388"/>
                  </a:lnTo>
                  <a:lnTo>
                    <a:pt x="174" y="288"/>
                  </a:lnTo>
                  <a:lnTo>
                    <a:pt x="182" y="288"/>
                  </a:lnTo>
                  <a:lnTo>
                    <a:pt x="182" y="288"/>
                  </a:lnTo>
                  <a:lnTo>
                    <a:pt x="192" y="286"/>
                  </a:lnTo>
                  <a:lnTo>
                    <a:pt x="202" y="280"/>
                  </a:lnTo>
                  <a:lnTo>
                    <a:pt x="210" y="272"/>
                  </a:lnTo>
                  <a:lnTo>
                    <a:pt x="214" y="262"/>
                  </a:lnTo>
                  <a:lnTo>
                    <a:pt x="224" y="154"/>
                  </a:lnTo>
                  <a:lnTo>
                    <a:pt x="224" y="154"/>
                  </a:lnTo>
                  <a:lnTo>
                    <a:pt x="224" y="142"/>
                  </a:lnTo>
                  <a:lnTo>
                    <a:pt x="220" y="134"/>
                  </a:lnTo>
                  <a:lnTo>
                    <a:pt x="214" y="126"/>
                  </a:lnTo>
                  <a:lnTo>
                    <a:pt x="204" y="118"/>
                  </a:lnTo>
                  <a:lnTo>
                    <a:pt x="194" y="112"/>
                  </a:lnTo>
                  <a:lnTo>
                    <a:pt x="184" y="108"/>
                  </a:lnTo>
                  <a:lnTo>
                    <a:pt x="164" y="102"/>
                  </a:lnTo>
                  <a:lnTo>
                    <a:pt x="164" y="102"/>
                  </a:lnTo>
                  <a:close/>
                </a:path>
              </a:pathLst>
            </a:custGeom>
            <a:solidFill>
              <a:srgbClr val="DF2C2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920"/>
            <p:cNvSpPr>
              <a:spLocks/>
            </p:cNvSpPr>
            <p:nvPr/>
          </p:nvSpPr>
          <p:spPr bwMode="auto">
            <a:xfrm>
              <a:off x="2364430" y="1483235"/>
              <a:ext cx="91239" cy="338890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112" y="0"/>
                </a:cxn>
                <a:cxn ang="0">
                  <a:pos x="100" y="2"/>
                </a:cxn>
                <a:cxn ang="0">
                  <a:pos x="88" y="6"/>
                </a:cxn>
                <a:cxn ang="0">
                  <a:pos x="76" y="10"/>
                </a:cxn>
                <a:cxn ang="0">
                  <a:pos x="66" y="18"/>
                </a:cxn>
                <a:cxn ang="0">
                  <a:pos x="58" y="28"/>
                </a:cxn>
                <a:cxn ang="0">
                  <a:pos x="54" y="40"/>
                </a:cxn>
                <a:cxn ang="0">
                  <a:pos x="50" y="52"/>
                </a:cxn>
                <a:cxn ang="0">
                  <a:pos x="48" y="64"/>
                </a:cxn>
                <a:cxn ang="0">
                  <a:pos x="48" y="64"/>
                </a:cxn>
                <a:cxn ang="0">
                  <a:pos x="48" y="74"/>
                </a:cxn>
                <a:cxn ang="0">
                  <a:pos x="52" y="84"/>
                </a:cxn>
                <a:cxn ang="0">
                  <a:pos x="56" y="94"/>
                </a:cxn>
                <a:cxn ang="0">
                  <a:pos x="60" y="102"/>
                </a:cxn>
                <a:cxn ang="0">
                  <a:pos x="60" y="102"/>
                </a:cxn>
                <a:cxn ang="0">
                  <a:pos x="44" y="106"/>
                </a:cxn>
                <a:cxn ang="0">
                  <a:pos x="34" y="110"/>
                </a:cxn>
                <a:cxn ang="0">
                  <a:pos x="24" y="116"/>
                </a:cxn>
                <a:cxn ang="0">
                  <a:pos x="14" y="122"/>
                </a:cxn>
                <a:cxn ang="0">
                  <a:pos x="6" y="132"/>
                </a:cxn>
                <a:cxn ang="0">
                  <a:pos x="0" y="142"/>
                </a:cxn>
                <a:cxn ang="0">
                  <a:pos x="0" y="148"/>
                </a:cxn>
                <a:cxn ang="0">
                  <a:pos x="0" y="154"/>
                </a:cxn>
                <a:cxn ang="0">
                  <a:pos x="10" y="262"/>
                </a:cxn>
                <a:cxn ang="0">
                  <a:pos x="10" y="262"/>
                </a:cxn>
                <a:cxn ang="0">
                  <a:pos x="14" y="272"/>
                </a:cxn>
                <a:cxn ang="0">
                  <a:pos x="22" y="280"/>
                </a:cxn>
                <a:cxn ang="0">
                  <a:pos x="32" y="286"/>
                </a:cxn>
                <a:cxn ang="0">
                  <a:pos x="42" y="288"/>
                </a:cxn>
                <a:cxn ang="0">
                  <a:pos x="50" y="288"/>
                </a:cxn>
                <a:cxn ang="0">
                  <a:pos x="56" y="388"/>
                </a:cxn>
                <a:cxn ang="0">
                  <a:pos x="56" y="388"/>
                </a:cxn>
                <a:cxn ang="0">
                  <a:pos x="60" y="398"/>
                </a:cxn>
                <a:cxn ang="0">
                  <a:pos x="66" y="408"/>
                </a:cxn>
                <a:cxn ang="0">
                  <a:pos x="76" y="414"/>
                </a:cxn>
                <a:cxn ang="0">
                  <a:pos x="88" y="416"/>
                </a:cxn>
                <a:cxn ang="0">
                  <a:pos x="112" y="416"/>
                </a:cxn>
                <a:cxn ang="0">
                  <a:pos x="112" y="0"/>
                </a:cxn>
              </a:cxnLst>
              <a:rect l="0" t="0" r="r" b="b"/>
              <a:pathLst>
                <a:path w="112" h="416">
                  <a:moveTo>
                    <a:pt x="112" y="0"/>
                  </a:moveTo>
                  <a:lnTo>
                    <a:pt x="112" y="0"/>
                  </a:lnTo>
                  <a:lnTo>
                    <a:pt x="100" y="2"/>
                  </a:lnTo>
                  <a:lnTo>
                    <a:pt x="88" y="6"/>
                  </a:lnTo>
                  <a:lnTo>
                    <a:pt x="76" y="10"/>
                  </a:lnTo>
                  <a:lnTo>
                    <a:pt x="66" y="18"/>
                  </a:lnTo>
                  <a:lnTo>
                    <a:pt x="58" y="28"/>
                  </a:lnTo>
                  <a:lnTo>
                    <a:pt x="54" y="40"/>
                  </a:lnTo>
                  <a:lnTo>
                    <a:pt x="50" y="52"/>
                  </a:lnTo>
                  <a:lnTo>
                    <a:pt x="48" y="64"/>
                  </a:lnTo>
                  <a:lnTo>
                    <a:pt x="48" y="64"/>
                  </a:lnTo>
                  <a:lnTo>
                    <a:pt x="48" y="74"/>
                  </a:lnTo>
                  <a:lnTo>
                    <a:pt x="52" y="84"/>
                  </a:lnTo>
                  <a:lnTo>
                    <a:pt x="56" y="94"/>
                  </a:lnTo>
                  <a:lnTo>
                    <a:pt x="60" y="102"/>
                  </a:lnTo>
                  <a:lnTo>
                    <a:pt x="60" y="102"/>
                  </a:lnTo>
                  <a:lnTo>
                    <a:pt x="44" y="106"/>
                  </a:lnTo>
                  <a:lnTo>
                    <a:pt x="34" y="110"/>
                  </a:lnTo>
                  <a:lnTo>
                    <a:pt x="24" y="116"/>
                  </a:lnTo>
                  <a:lnTo>
                    <a:pt x="14" y="122"/>
                  </a:lnTo>
                  <a:lnTo>
                    <a:pt x="6" y="132"/>
                  </a:lnTo>
                  <a:lnTo>
                    <a:pt x="0" y="142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10" y="262"/>
                  </a:lnTo>
                  <a:lnTo>
                    <a:pt x="10" y="262"/>
                  </a:lnTo>
                  <a:lnTo>
                    <a:pt x="14" y="272"/>
                  </a:lnTo>
                  <a:lnTo>
                    <a:pt x="22" y="280"/>
                  </a:lnTo>
                  <a:lnTo>
                    <a:pt x="32" y="286"/>
                  </a:lnTo>
                  <a:lnTo>
                    <a:pt x="42" y="288"/>
                  </a:lnTo>
                  <a:lnTo>
                    <a:pt x="50" y="288"/>
                  </a:lnTo>
                  <a:lnTo>
                    <a:pt x="56" y="388"/>
                  </a:lnTo>
                  <a:lnTo>
                    <a:pt x="56" y="388"/>
                  </a:lnTo>
                  <a:lnTo>
                    <a:pt x="60" y="398"/>
                  </a:lnTo>
                  <a:lnTo>
                    <a:pt x="66" y="408"/>
                  </a:lnTo>
                  <a:lnTo>
                    <a:pt x="76" y="414"/>
                  </a:lnTo>
                  <a:lnTo>
                    <a:pt x="88" y="416"/>
                  </a:lnTo>
                  <a:lnTo>
                    <a:pt x="112" y="41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A56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2" name="组合 85"/>
          <p:cNvGrpSpPr/>
          <p:nvPr/>
        </p:nvGrpSpPr>
        <p:grpSpPr>
          <a:xfrm>
            <a:off x="9040596" y="1866531"/>
            <a:ext cx="941898" cy="941898"/>
            <a:chOff x="4774190" y="460724"/>
            <a:chExt cx="417095" cy="417095"/>
          </a:xfrm>
        </p:grpSpPr>
        <p:sp>
          <p:nvSpPr>
            <p:cNvPr id="63" name="Freeform 267"/>
            <p:cNvSpPr>
              <a:spLocks/>
            </p:cNvSpPr>
            <p:nvPr/>
          </p:nvSpPr>
          <p:spPr bwMode="auto">
            <a:xfrm>
              <a:off x="4774190" y="460724"/>
              <a:ext cx="312821" cy="41709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8" y="8"/>
                </a:cxn>
                <a:cxn ang="0">
                  <a:pos x="18" y="2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256" y="0"/>
                </a:cxn>
                <a:cxn ang="0">
                  <a:pos x="384" y="108"/>
                </a:cxn>
                <a:cxn ang="0">
                  <a:pos x="384" y="482"/>
                </a:cxn>
                <a:cxn ang="0">
                  <a:pos x="384" y="482"/>
                </a:cxn>
                <a:cxn ang="0">
                  <a:pos x="384" y="488"/>
                </a:cxn>
                <a:cxn ang="0">
                  <a:pos x="382" y="494"/>
                </a:cxn>
                <a:cxn ang="0">
                  <a:pos x="376" y="504"/>
                </a:cxn>
                <a:cxn ang="0">
                  <a:pos x="366" y="510"/>
                </a:cxn>
                <a:cxn ang="0">
                  <a:pos x="360" y="512"/>
                </a:cxn>
                <a:cxn ang="0">
                  <a:pos x="354" y="512"/>
                </a:cxn>
                <a:cxn ang="0">
                  <a:pos x="30" y="512"/>
                </a:cxn>
                <a:cxn ang="0">
                  <a:pos x="30" y="512"/>
                </a:cxn>
                <a:cxn ang="0">
                  <a:pos x="24" y="512"/>
                </a:cxn>
                <a:cxn ang="0">
                  <a:pos x="18" y="510"/>
                </a:cxn>
                <a:cxn ang="0">
                  <a:pos x="8" y="504"/>
                </a:cxn>
                <a:cxn ang="0">
                  <a:pos x="2" y="494"/>
                </a:cxn>
                <a:cxn ang="0">
                  <a:pos x="0" y="488"/>
                </a:cxn>
                <a:cxn ang="0">
                  <a:pos x="0" y="482"/>
                </a:cxn>
                <a:cxn ang="0">
                  <a:pos x="0" y="30"/>
                </a:cxn>
              </a:cxnLst>
              <a:rect l="0" t="0" r="r" b="b"/>
              <a:pathLst>
                <a:path w="384" h="512">
                  <a:moveTo>
                    <a:pt x="0" y="30"/>
                  </a:moveTo>
                  <a:lnTo>
                    <a:pt x="0" y="30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8" y="8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256" y="0"/>
                  </a:lnTo>
                  <a:lnTo>
                    <a:pt x="384" y="108"/>
                  </a:lnTo>
                  <a:lnTo>
                    <a:pt x="384" y="482"/>
                  </a:lnTo>
                  <a:lnTo>
                    <a:pt x="384" y="482"/>
                  </a:lnTo>
                  <a:lnTo>
                    <a:pt x="384" y="488"/>
                  </a:lnTo>
                  <a:lnTo>
                    <a:pt x="382" y="494"/>
                  </a:lnTo>
                  <a:lnTo>
                    <a:pt x="376" y="504"/>
                  </a:lnTo>
                  <a:lnTo>
                    <a:pt x="366" y="510"/>
                  </a:lnTo>
                  <a:lnTo>
                    <a:pt x="360" y="512"/>
                  </a:lnTo>
                  <a:lnTo>
                    <a:pt x="354" y="512"/>
                  </a:lnTo>
                  <a:lnTo>
                    <a:pt x="30" y="512"/>
                  </a:lnTo>
                  <a:lnTo>
                    <a:pt x="30" y="512"/>
                  </a:lnTo>
                  <a:lnTo>
                    <a:pt x="24" y="512"/>
                  </a:lnTo>
                  <a:lnTo>
                    <a:pt x="18" y="510"/>
                  </a:lnTo>
                  <a:lnTo>
                    <a:pt x="8" y="504"/>
                  </a:lnTo>
                  <a:lnTo>
                    <a:pt x="2" y="494"/>
                  </a:lnTo>
                  <a:lnTo>
                    <a:pt x="0" y="488"/>
                  </a:lnTo>
                  <a:lnTo>
                    <a:pt x="0" y="48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68"/>
            <p:cNvSpPr>
              <a:spLocks/>
            </p:cNvSpPr>
            <p:nvPr/>
          </p:nvSpPr>
          <p:spPr bwMode="auto">
            <a:xfrm>
              <a:off x="4982737" y="460724"/>
              <a:ext cx="104274" cy="879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82"/>
                </a:cxn>
                <a:cxn ang="0">
                  <a:pos x="2" y="88"/>
                </a:cxn>
                <a:cxn ang="0">
                  <a:pos x="8" y="98"/>
                </a:cxn>
                <a:cxn ang="0">
                  <a:pos x="18" y="106"/>
                </a:cxn>
                <a:cxn ang="0">
                  <a:pos x="24" y="106"/>
                </a:cxn>
                <a:cxn ang="0">
                  <a:pos x="30" y="108"/>
                </a:cxn>
                <a:cxn ang="0">
                  <a:pos x="128" y="108"/>
                </a:cxn>
                <a:cxn ang="0">
                  <a:pos x="0" y="0"/>
                </a:cxn>
              </a:cxnLst>
              <a:rect l="0" t="0" r="r" b="b"/>
              <a:pathLst>
                <a:path w="128" h="108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8" y="98"/>
                  </a:lnTo>
                  <a:lnTo>
                    <a:pt x="18" y="106"/>
                  </a:lnTo>
                  <a:lnTo>
                    <a:pt x="24" y="106"/>
                  </a:lnTo>
                  <a:lnTo>
                    <a:pt x="30" y="108"/>
                  </a:lnTo>
                  <a:lnTo>
                    <a:pt x="128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69"/>
            <p:cNvSpPr>
              <a:spLocks/>
            </p:cNvSpPr>
            <p:nvPr/>
          </p:nvSpPr>
          <p:spPr bwMode="auto">
            <a:xfrm>
              <a:off x="5126113" y="512861"/>
              <a:ext cx="65171" cy="319338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40" y="0"/>
                </a:cxn>
                <a:cxn ang="0">
                  <a:pos x="80" y="84"/>
                </a:cxn>
                <a:cxn ang="0">
                  <a:pos x="80" y="392"/>
                </a:cxn>
                <a:cxn ang="0">
                  <a:pos x="0" y="392"/>
                </a:cxn>
                <a:cxn ang="0">
                  <a:pos x="0" y="84"/>
                </a:cxn>
              </a:cxnLst>
              <a:rect l="0" t="0" r="r" b="b"/>
              <a:pathLst>
                <a:path w="80" h="392">
                  <a:moveTo>
                    <a:pt x="0" y="84"/>
                  </a:moveTo>
                  <a:lnTo>
                    <a:pt x="40" y="0"/>
                  </a:lnTo>
                  <a:lnTo>
                    <a:pt x="80" y="84"/>
                  </a:lnTo>
                  <a:lnTo>
                    <a:pt x="80" y="392"/>
                  </a:lnTo>
                  <a:lnTo>
                    <a:pt x="0" y="392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4D0A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70"/>
            <p:cNvSpPr>
              <a:spLocks/>
            </p:cNvSpPr>
            <p:nvPr/>
          </p:nvSpPr>
          <p:spPr bwMode="auto">
            <a:xfrm>
              <a:off x="5158699" y="512861"/>
              <a:ext cx="32586" cy="104274"/>
            </a:xfrm>
            <a:custGeom>
              <a:avLst/>
              <a:gdLst/>
              <a:ahLst/>
              <a:cxnLst>
                <a:cxn ang="0">
                  <a:pos x="40" y="128"/>
                </a:cxn>
                <a:cxn ang="0">
                  <a:pos x="40" y="84"/>
                </a:cxn>
                <a:cxn ang="0">
                  <a:pos x="0" y="0"/>
                </a:cxn>
                <a:cxn ang="0">
                  <a:pos x="0" y="128"/>
                </a:cxn>
                <a:cxn ang="0">
                  <a:pos x="40" y="128"/>
                </a:cxn>
              </a:cxnLst>
              <a:rect l="0" t="0" r="r" b="b"/>
              <a:pathLst>
                <a:path w="40" h="128">
                  <a:moveTo>
                    <a:pt x="40" y="128"/>
                  </a:moveTo>
                  <a:lnTo>
                    <a:pt x="40" y="84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40" y="128"/>
                  </a:lnTo>
                  <a:close/>
                </a:path>
              </a:pathLst>
            </a:custGeom>
            <a:solidFill>
              <a:srgbClr val="EDBC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71"/>
            <p:cNvSpPr>
              <a:spLocks/>
            </p:cNvSpPr>
            <p:nvPr/>
          </p:nvSpPr>
          <p:spPr bwMode="auto">
            <a:xfrm>
              <a:off x="5126113" y="845233"/>
              <a:ext cx="65171" cy="32586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80" y="16"/>
                </a:cxn>
                <a:cxn ang="0">
                  <a:pos x="78" y="26"/>
                </a:cxn>
                <a:cxn ang="0">
                  <a:pos x="72" y="32"/>
                </a:cxn>
                <a:cxn ang="0">
                  <a:pos x="66" y="38"/>
                </a:cxn>
                <a:cxn ang="0">
                  <a:pos x="56" y="40"/>
                </a:cxn>
                <a:cxn ang="0">
                  <a:pos x="24" y="40"/>
                </a:cxn>
                <a:cxn ang="0">
                  <a:pos x="24" y="40"/>
                </a:cxn>
                <a:cxn ang="0">
                  <a:pos x="14" y="38"/>
                </a:cxn>
                <a:cxn ang="0">
                  <a:pos x="8" y="32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6"/>
                </a:cxn>
              </a:cxnLst>
              <a:rect l="0" t="0" r="r" b="b"/>
              <a:pathLst>
                <a:path w="80" h="40">
                  <a:moveTo>
                    <a:pt x="80" y="16"/>
                  </a:moveTo>
                  <a:lnTo>
                    <a:pt x="80" y="16"/>
                  </a:lnTo>
                  <a:lnTo>
                    <a:pt x="78" y="26"/>
                  </a:lnTo>
                  <a:lnTo>
                    <a:pt x="72" y="32"/>
                  </a:lnTo>
                  <a:lnTo>
                    <a:pt x="66" y="38"/>
                  </a:lnTo>
                  <a:lnTo>
                    <a:pt x="56" y="40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14" y="38"/>
                  </a:lnTo>
                  <a:lnTo>
                    <a:pt x="8" y="32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6"/>
                  </a:lnTo>
                  <a:close/>
                </a:path>
              </a:pathLst>
            </a:custGeom>
            <a:solidFill>
              <a:srgbClr val="F7939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72"/>
            <p:cNvSpPr>
              <a:spLocks/>
            </p:cNvSpPr>
            <p:nvPr/>
          </p:nvSpPr>
          <p:spPr bwMode="auto">
            <a:xfrm>
              <a:off x="4917566" y="597584"/>
              <a:ext cx="110791" cy="13034"/>
            </a:xfrm>
            <a:custGeom>
              <a:avLst/>
              <a:gdLst/>
              <a:ahLst/>
              <a:cxnLst>
                <a:cxn ang="0">
                  <a:pos x="136" y="8"/>
                </a:cxn>
                <a:cxn ang="0">
                  <a:pos x="136" y="8"/>
                </a:cxn>
                <a:cxn ang="0">
                  <a:pos x="136" y="12"/>
                </a:cxn>
                <a:cxn ang="0">
                  <a:pos x="134" y="14"/>
                </a:cxn>
                <a:cxn ang="0">
                  <a:pos x="132" y="16"/>
                </a:cxn>
                <a:cxn ang="0">
                  <a:pos x="128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32" y="0"/>
                </a:cxn>
                <a:cxn ang="0">
                  <a:pos x="134" y="2"/>
                </a:cxn>
                <a:cxn ang="0">
                  <a:pos x="136" y="4"/>
                </a:cxn>
                <a:cxn ang="0">
                  <a:pos x="136" y="8"/>
                </a:cxn>
                <a:cxn ang="0">
                  <a:pos x="136" y="8"/>
                </a:cxn>
              </a:cxnLst>
              <a:rect l="0" t="0" r="r" b="b"/>
              <a:pathLst>
                <a:path w="136" h="16">
                  <a:moveTo>
                    <a:pt x="136" y="8"/>
                  </a:moveTo>
                  <a:lnTo>
                    <a:pt x="136" y="8"/>
                  </a:lnTo>
                  <a:lnTo>
                    <a:pt x="136" y="12"/>
                  </a:lnTo>
                  <a:lnTo>
                    <a:pt x="134" y="14"/>
                  </a:lnTo>
                  <a:lnTo>
                    <a:pt x="132" y="16"/>
                  </a:lnTo>
                  <a:lnTo>
                    <a:pt x="12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32" y="0"/>
                  </a:lnTo>
                  <a:lnTo>
                    <a:pt x="134" y="2"/>
                  </a:lnTo>
                  <a:lnTo>
                    <a:pt x="136" y="4"/>
                  </a:lnTo>
                  <a:lnTo>
                    <a:pt x="136" y="8"/>
                  </a:lnTo>
                  <a:lnTo>
                    <a:pt x="136" y="8"/>
                  </a:lnTo>
                  <a:close/>
                </a:path>
              </a:pathLst>
            </a:custGeom>
            <a:solidFill>
              <a:srgbClr val="E2E4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73"/>
            <p:cNvSpPr>
              <a:spLocks/>
            </p:cNvSpPr>
            <p:nvPr/>
          </p:nvSpPr>
          <p:spPr bwMode="auto">
            <a:xfrm>
              <a:off x="4917566" y="630169"/>
              <a:ext cx="71688" cy="13034"/>
            </a:xfrm>
            <a:custGeom>
              <a:avLst/>
              <a:gdLst/>
              <a:ahLst/>
              <a:cxnLst>
                <a:cxn ang="0">
                  <a:pos x="88" y="8"/>
                </a:cxn>
                <a:cxn ang="0">
                  <a:pos x="88" y="8"/>
                </a:cxn>
                <a:cxn ang="0">
                  <a:pos x="88" y="12"/>
                </a:cxn>
                <a:cxn ang="0">
                  <a:pos x="86" y="14"/>
                </a:cxn>
                <a:cxn ang="0">
                  <a:pos x="84" y="16"/>
                </a:cxn>
                <a:cxn ang="0">
                  <a:pos x="80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80" y="0"/>
                </a:cxn>
                <a:cxn ang="0">
                  <a:pos x="84" y="0"/>
                </a:cxn>
                <a:cxn ang="0">
                  <a:pos x="86" y="2"/>
                </a:cxn>
                <a:cxn ang="0">
                  <a:pos x="88" y="4"/>
                </a:cxn>
                <a:cxn ang="0">
                  <a:pos x="88" y="8"/>
                </a:cxn>
                <a:cxn ang="0">
                  <a:pos x="88" y="8"/>
                </a:cxn>
              </a:cxnLst>
              <a:rect l="0" t="0" r="r" b="b"/>
              <a:pathLst>
                <a:path w="88" h="16">
                  <a:moveTo>
                    <a:pt x="88" y="8"/>
                  </a:moveTo>
                  <a:lnTo>
                    <a:pt x="88" y="8"/>
                  </a:lnTo>
                  <a:lnTo>
                    <a:pt x="88" y="12"/>
                  </a:lnTo>
                  <a:lnTo>
                    <a:pt x="86" y="14"/>
                  </a:lnTo>
                  <a:lnTo>
                    <a:pt x="84" y="16"/>
                  </a:lnTo>
                  <a:lnTo>
                    <a:pt x="8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8" y="4"/>
                  </a:lnTo>
                  <a:lnTo>
                    <a:pt x="88" y="8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E2E4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74"/>
            <p:cNvSpPr>
              <a:spLocks/>
            </p:cNvSpPr>
            <p:nvPr/>
          </p:nvSpPr>
          <p:spPr bwMode="auto">
            <a:xfrm>
              <a:off x="4917566" y="682306"/>
              <a:ext cx="110791" cy="13034"/>
            </a:xfrm>
            <a:custGeom>
              <a:avLst/>
              <a:gdLst/>
              <a:ahLst/>
              <a:cxnLst>
                <a:cxn ang="0">
                  <a:pos x="136" y="8"/>
                </a:cxn>
                <a:cxn ang="0">
                  <a:pos x="136" y="8"/>
                </a:cxn>
                <a:cxn ang="0">
                  <a:pos x="136" y="12"/>
                </a:cxn>
                <a:cxn ang="0">
                  <a:pos x="134" y="14"/>
                </a:cxn>
                <a:cxn ang="0">
                  <a:pos x="132" y="16"/>
                </a:cxn>
                <a:cxn ang="0">
                  <a:pos x="128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32" y="0"/>
                </a:cxn>
                <a:cxn ang="0">
                  <a:pos x="134" y="2"/>
                </a:cxn>
                <a:cxn ang="0">
                  <a:pos x="136" y="4"/>
                </a:cxn>
                <a:cxn ang="0">
                  <a:pos x="136" y="8"/>
                </a:cxn>
                <a:cxn ang="0">
                  <a:pos x="136" y="8"/>
                </a:cxn>
              </a:cxnLst>
              <a:rect l="0" t="0" r="r" b="b"/>
              <a:pathLst>
                <a:path w="136" h="16">
                  <a:moveTo>
                    <a:pt x="136" y="8"/>
                  </a:moveTo>
                  <a:lnTo>
                    <a:pt x="136" y="8"/>
                  </a:lnTo>
                  <a:lnTo>
                    <a:pt x="136" y="12"/>
                  </a:lnTo>
                  <a:lnTo>
                    <a:pt x="134" y="14"/>
                  </a:lnTo>
                  <a:lnTo>
                    <a:pt x="132" y="16"/>
                  </a:lnTo>
                  <a:lnTo>
                    <a:pt x="12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32" y="0"/>
                  </a:lnTo>
                  <a:lnTo>
                    <a:pt x="134" y="2"/>
                  </a:lnTo>
                  <a:lnTo>
                    <a:pt x="136" y="4"/>
                  </a:lnTo>
                  <a:lnTo>
                    <a:pt x="136" y="8"/>
                  </a:lnTo>
                  <a:lnTo>
                    <a:pt x="136" y="8"/>
                  </a:lnTo>
                  <a:close/>
                </a:path>
              </a:pathLst>
            </a:custGeom>
            <a:solidFill>
              <a:srgbClr val="E2E4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75"/>
            <p:cNvSpPr>
              <a:spLocks/>
            </p:cNvSpPr>
            <p:nvPr/>
          </p:nvSpPr>
          <p:spPr bwMode="auto">
            <a:xfrm>
              <a:off x="4917566" y="714891"/>
              <a:ext cx="71688" cy="13034"/>
            </a:xfrm>
            <a:custGeom>
              <a:avLst/>
              <a:gdLst/>
              <a:ahLst/>
              <a:cxnLst>
                <a:cxn ang="0">
                  <a:pos x="88" y="8"/>
                </a:cxn>
                <a:cxn ang="0">
                  <a:pos x="88" y="8"/>
                </a:cxn>
                <a:cxn ang="0">
                  <a:pos x="88" y="12"/>
                </a:cxn>
                <a:cxn ang="0">
                  <a:pos x="86" y="14"/>
                </a:cxn>
                <a:cxn ang="0">
                  <a:pos x="84" y="16"/>
                </a:cxn>
                <a:cxn ang="0">
                  <a:pos x="80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80" y="0"/>
                </a:cxn>
                <a:cxn ang="0">
                  <a:pos x="84" y="0"/>
                </a:cxn>
                <a:cxn ang="0">
                  <a:pos x="86" y="2"/>
                </a:cxn>
                <a:cxn ang="0">
                  <a:pos x="88" y="4"/>
                </a:cxn>
                <a:cxn ang="0">
                  <a:pos x="88" y="8"/>
                </a:cxn>
                <a:cxn ang="0">
                  <a:pos x="88" y="8"/>
                </a:cxn>
              </a:cxnLst>
              <a:rect l="0" t="0" r="r" b="b"/>
              <a:pathLst>
                <a:path w="88" h="16">
                  <a:moveTo>
                    <a:pt x="88" y="8"/>
                  </a:moveTo>
                  <a:lnTo>
                    <a:pt x="88" y="8"/>
                  </a:lnTo>
                  <a:lnTo>
                    <a:pt x="88" y="12"/>
                  </a:lnTo>
                  <a:lnTo>
                    <a:pt x="86" y="14"/>
                  </a:lnTo>
                  <a:lnTo>
                    <a:pt x="84" y="16"/>
                  </a:lnTo>
                  <a:lnTo>
                    <a:pt x="8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8" y="4"/>
                  </a:lnTo>
                  <a:lnTo>
                    <a:pt x="88" y="8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E2E4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76"/>
            <p:cNvSpPr>
              <a:spLocks/>
            </p:cNvSpPr>
            <p:nvPr/>
          </p:nvSpPr>
          <p:spPr bwMode="auto">
            <a:xfrm>
              <a:off x="4917566" y="767028"/>
              <a:ext cx="110791" cy="13034"/>
            </a:xfrm>
            <a:custGeom>
              <a:avLst/>
              <a:gdLst/>
              <a:ahLst/>
              <a:cxnLst>
                <a:cxn ang="0">
                  <a:pos x="136" y="8"/>
                </a:cxn>
                <a:cxn ang="0">
                  <a:pos x="136" y="8"/>
                </a:cxn>
                <a:cxn ang="0">
                  <a:pos x="136" y="12"/>
                </a:cxn>
                <a:cxn ang="0">
                  <a:pos x="134" y="14"/>
                </a:cxn>
                <a:cxn ang="0">
                  <a:pos x="132" y="16"/>
                </a:cxn>
                <a:cxn ang="0">
                  <a:pos x="128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32" y="0"/>
                </a:cxn>
                <a:cxn ang="0">
                  <a:pos x="134" y="2"/>
                </a:cxn>
                <a:cxn ang="0">
                  <a:pos x="136" y="4"/>
                </a:cxn>
                <a:cxn ang="0">
                  <a:pos x="136" y="8"/>
                </a:cxn>
                <a:cxn ang="0">
                  <a:pos x="136" y="8"/>
                </a:cxn>
              </a:cxnLst>
              <a:rect l="0" t="0" r="r" b="b"/>
              <a:pathLst>
                <a:path w="136" h="16">
                  <a:moveTo>
                    <a:pt x="136" y="8"/>
                  </a:moveTo>
                  <a:lnTo>
                    <a:pt x="136" y="8"/>
                  </a:lnTo>
                  <a:lnTo>
                    <a:pt x="136" y="12"/>
                  </a:lnTo>
                  <a:lnTo>
                    <a:pt x="134" y="14"/>
                  </a:lnTo>
                  <a:lnTo>
                    <a:pt x="132" y="16"/>
                  </a:lnTo>
                  <a:lnTo>
                    <a:pt x="12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32" y="0"/>
                  </a:lnTo>
                  <a:lnTo>
                    <a:pt x="134" y="2"/>
                  </a:lnTo>
                  <a:lnTo>
                    <a:pt x="136" y="4"/>
                  </a:lnTo>
                  <a:lnTo>
                    <a:pt x="136" y="8"/>
                  </a:lnTo>
                  <a:lnTo>
                    <a:pt x="136" y="8"/>
                  </a:lnTo>
                  <a:close/>
                </a:path>
              </a:pathLst>
            </a:custGeom>
            <a:solidFill>
              <a:srgbClr val="E2E4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77"/>
            <p:cNvSpPr>
              <a:spLocks/>
            </p:cNvSpPr>
            <p:nvPr/>
          </p:nvSpPr>
          <p:spPr bwMode="auto">
            <a:xfrm>
              <a:off x="4917566" y="799614"/>
              <a:ext cx="71688" cy="13034"/>
            </a:xfrm>
            <a:custGeom>
              <a:avLst/>
              <a:gdLst/>
              <a:ahLst/>
              <a:cxnLst>
                <a:cxn ang="0">
                  <a:pos x="88" y="8"/>
                </a:cxn>
                <a:cxn ang="0">
                  <a:pos x="88" y="8"/>
                </a:cxn>
                <a:cxn ang="0">
                  <a:pos x="88" y="12"/>
                </a:cxn>
                <a:cxn ang="0">
                  <a:pos x="86" y="14"/>
                </a:cxn>
                <a:cxn ang="0">
                  <a:pos x="84" y="16"/>
                </a:cxn>
                <a:cxn ang="0">
                  <a:pos x="80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80" y="0"/>
                </a:cxn>
                <a:cxn ang="0">
                  <a:pos x="84" y="0"/>
                </a:cxn>
                <a:cxn ang="0">
                  <a:pos x="86" y="2"/>
                </a:cxn>
                <a:cxn ang="0">
                  <a:pos x="88" y="4"/>
                </a:cxn>
                <a:cxn ang="0">
                  <a:pos x="88" y="8"/>
                </a:cxn>
                <a:cxn ang="0">
                  <a:pos x="88" y="8"/>
                </a:cxn>
              </a:cxnLst>
              <a:rect l="0" t="0" r="r" b="b"/>
              <a:pathLst>
                <a:path w="88" h="16">
                  <a:moveTo>
                    <a:pt x="88" y="8"/>
                  </a:moveTo>
                  <a:lnTo>
                    <a:pt x="88" y="8"/>
                  </a:lnTo>
                  <a:lnTo>
                    <a:pt x="88" y="12"/>
                  </a:lnTo>
                  <a:lnTo>
                    <a:pt x="86" y="14"/>
                  </a:lnTo>
                  <a:lnTo>
                    <a:pt x="84" y="16"/>
                  </a:lnTo>
                  <a:lnTo>
                    <a:pt x="8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8" y="4"/>
                  </a:lnTo>
                  <a:lnTo>
                    <a:pt x="88" y="8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E2E4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78"/>
            <p:cNvSpPr>
              <a:spLocks/>
            </p:cNvSpPr>
            <p:nvPr/>
          </p:nvSpPr>
          <p:spPr bwMode="auto">
            <a:xfrm>
              <a:off x="4826327" y="594325"/>
              <a:ext cx="65171" cy="55395"/>
            </a:xfrm>
            <a:custGeom>
              <a:avLst/>
              <a:gdLst/>
              <a:ahLst/>
              <a:cxnLst>
                <a:cxn ang="0">
                  <a:pos x="32" y="68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0" y="36"/>
                </a:cxn>
                <a:cxn ang="0">
                  <a:pos x="0" y="32"/>
                </a:cxn>
                <a:cxn ang="0">
                  <a:pos x="0" y="30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4" y="24"/>
                </a:cxn>
                <a:cxn ang="0">
                  <a:pos x="8" y="24"/>
                </a:cxn>
                <a:cxn ang="0">
                  <a:pos x="12" y="24"/>
                </a:cxn>
                <a:cxn ang="0">
                  <a:pos x="14" y="26"/>
                </a:cxn>
                <a:cxn ang="0">
                  <a:pos x="32" y="44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8" y="2"/>
                </a:cxn>
                <a:cxn ang="0">
                  <a:pos x="72" y="0"/>
                </a:cxn>
                <a:cxn ang="0">
                  <a:pos x="74" y="0"/>
                </a:cxn>
                <a:cxn ang="0">
                  <a:pos x="78" y="2"/>
                </a:cxn>
                <a:cxn ang="0">
                  <a:pos x="78" y="2"/>
                </a:cxn>
                <a:cxn ang="0">
                  <a:pos x="80" y="4"/>
                </a:cxn>
                <a:cxn ang="0">
                  <a:pos x="80" y="8"/>
                </a:cxn>
                <a:cxn ang="0">
                  <a:pos x="80" y="10"/>
                </a:cxn>
                <a:cxn ang="0">
                  <a:pos x="78" y="14"/>
                </a:cxn>
                <a:cxn ang="0">
                  <a:pos x="32" y="68"/>
                </a:cxn>
              </a:cxnLst>
              <a:rect l="0" t="0" r="r" b="b"/>
              <a:pathLst>
                <a:path w="80" h="68">
                  <a:moveTo>
                    <a:pt x="32" y="68"/>
                  </a:moveTo>
                  <a:lnTo>
                    <a:pt x="2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4" y="24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4" y="26"/>
                  </a:lnTo>
                  <a:lnTo>
                    <a:pt x="32" y="4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8" y="2"/>
                  </a:lnTo>
                  <a:lnTo>
                    <a:pt x="72" y="0"/>
                  </a:lnTo>
                  <a:lnTo>
                    <a:pt x="74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80" y="4"/>
                  </a:lnTo>
                  <a:lnTo>
                    <a:pt x="80" y="8"/>
                  </a:lnTo>
                  <a:lnTo>
                    <a:pt x="80" y="10"/>
                  </a:lnTo>
                  <a:lnTo>
                    <a:pt x="78" y="14"/>
                  </a:lnTo>
                  <a:lnTo>
                    <a:pt x="32" y="68"/>
                  </a:lnTo>
                  <a:close/>
                </a:path>
              </a:pathLst>
            </a:custGeom>
            <a:solidFill>
              <a:srgbClr val="12B3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79"/>
            <p:cNvSpPr>
              <a:spLocks/>
            </p:cNvSpPr>
            <p:nvPr/>
          </p:nvSpPr>
          <p:spPr bwMode="auto">
            <a:xfrm>
              <a:off x="4826327" y="679047"/>
              <a:ext cx="65171" cy="55395"/>
            </a:xfrm>
            <a:custGeom>
              <a:avLst/>
              <a:gdLst/>
              <a:ahLst/>
              <a:cxnLst>
                <a:cxn ang="0">
                  <a:pos x="32" y="68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0" y="36"/>
                </a:cxn>
                <a:cxn ang="0">
                  <a:pos x="0" y="32"/>
                </a:cxn>
                <a:cxn ang="0">
                  <a:pos x="0" y="30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4" y="24"/>
                </a:cxn>
                <a:cxn ang="0">
                  <a:pos x="8" y="24"/>
                </a:cxn>
                <a:cxn ang="0">
                  <a:pos x="12" y="24"/>
                </a:cxn>
                <a:cxn ang="0">
                  <a:pos x="14" y="26"/>
                </a:cxn>
                <a:cxn ang="0">
                  <a:pos x="32" y="44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8" y="2"/>
                </a:cxn>
                <a:cxn ang="0">
                  <a:pos x="72" y="0"/>
                </a:cxn>
                <a:cxn ang="0">
                  <a:pos x="74" y="0"/>
                </a:cxn>
                <a:cxn ang="0">
                  <a:pos x="78" y="2"/>
                </a:cxn>
                <a:cxn ang="0">
                  <a:pos x="78" y="2"/>
                </a:cxn>
                <a:cxn ang="0">
                  <a:pos x="80" y="4"/>
                </a:cxn>
                <a:cxn ang="0">
                  <a:pos x="80" y="8"/>
                </a:cxn>
                <a:cxn ang="0">
                  <a:pos x="80" y="10"/>
                </a:cxn>
                <a:cxn ang="0">
                  <a:pos x="78" y="14"/>
                </a:cxn>
                <a:cxn ang="0">
                  <a:pos x="32" y="68"/>
                </a:cxn>
              </a:cxnLst>
              <a:rect l="0" t="0" r="r" b="b"/>
              <a:pathLst>
                <a:path w="80" h="68">
                  <a:moveTo>
                    <a:pt x="32" y="68"/>
                  </a:moveTo>
                  <a:lnTo>
                    <a:pt x="2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4" y="24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4" y="26"/>
                  </a:lnTo>
                  <a:lnTo>
                    <a:pt x="32" y="4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8" y="2"/>
                  </a:lnTo>
                  <a:lnTo>
                    <a:pt x="72" y="0"/>
                  </a:lnTo>
                  <a:lnTo>
                    <a:pt x="74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80" y="4"/>
                  </a:lnTo>
                  <a:lnTo>
                    <a:pt x="80" y="8"/>
                  </a:lnTo>
                  <a:lnTo>
                    <a:pt x="80" y="10"/>
                  </a:lnTo>
                  <a:lnTo>
                    <a:pt x="78" y="14"/>
                  </a:lnTo>
                  <a:lnTo>
                    <a:pt x="32" y="68"/>
                  </a:lnTo>
                  <a:close/>
                </a:path>
              </a:pathLst>
            </a:custGeom>
            <a:solidFill>
              <a:srgbClr val="12B3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80"/>
            <p:cNvSpPr>
              <a:spLocks/>
            </p:cNvSpPr>
            <p:nvPr/>
          </p:nvSpPr>
          <p:spPr bwMode="auto">
            <a:xfrm>
              <a:off x="4826327" y="763770"/>
              <a:ext cx="65171" cy="55395"/>
            </a:xfrm>
            <a:custGeom>
              <a:avLst/>
              <a:gdLst/>
              <a:ahLst/>
              <a:cxnLst>
                <a:cxn ang="0">
                  <a:pos x="32" y="68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0" y="36"/>
                </a:cxn>
                <a:cxn ang="0">
                  <a:pos x="0" y="32"/>
                </a:cxn>
                <a:cxn ang="0">
                  <a:pos x="0" y="30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4" y="24"/>
                </a:cxn>
                <a:cxn ang="0">
                  <a:pos x="8" y="24"/>
                </a:cxn>
                <a:cxn ang="0">
                  <a:pos x="12" y="24"/>
                </a:cxn>
                <a:cxn ang="0">
                  <a:pos x="14" y="26"/>
                </a:cxn>
                <a:cxn ang="0">
                  <a:pos x="32" y="44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8" y="2"/>
                </a:cxn>
                <a:cxn ang="0">
                  <a:pos x="72" y="0"/>
                </a:cxn>
                <a:cxn ang="0">
                  <a:pos x="74" y="0"/>
                </a:cxn>
                <a:cxn ang="0">
                  <a:pos x="78" y="2"/>
                </a:cxn>
                <a:cxn ang="0">
                  <a:pos x="78" y="2"/>
                </a:cxn>
                <a:cxn ang="0">
                  <a:pos x="80" y="4"/>
                </a:cxn>
                <a:cxn ang="0">
                  <a:pos x="80" y="8"/>
                </a:cxn>
                <a:cxn ang="0">
                  <a:pos x="80" y="10"/>
                </a:cxn>
                <a:cxn ang="0">
                  <a:pos x="78" y="14"/>
                </a:cxn>
                <a:cxn ang="0">
                  <a:pos x="32" y="68"/>
                </a:cxn>
              </a:cxnLst>
              <a:rect l="0" t="0" r="r" b="b"/>
              <a:pathLst>
                <a:path w="80" h="68">
                  <a:moveTo>
                    <a:pt x="32" y="68"/>
                  </a:moveTo>
                  <a:lnTo>
                    <a:pt x="2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4" y="24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4" y="26"/>
                  </a:lnTo>
                  <a:lnTo>
                    <a:pt x="32" y="4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8" y="2"/>
                  </a:lnTo>
                  <a:lnTo>
                    <a:pt x="72" y="0"/>
                  </a:lnTo>
                  <a:lnTo>
                    <a:pt x="74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80" y="4"/>
                  </a:lnTo>
                  <a:lnTo>
                    <a:pt x="80" y="8"/>
                  </a:lnTo>
                  <a:lnTo>
                    <a:pt x="80" y="10"/>
                  </a:lnTo>
                  <a:lnTo>
                    <a:pt x="78" y="14"/>
                  </a:lnTo>
                  <a:lnTo>
                    <a:pt x="32" y="68"/>
                  </a:lnTo>
                  <a:close/>
                </a:path>
              </a:pathLst>
            </a:custGeom>
            <a:solidFill>
              <a:srgbClr val="12B3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281"/>
            <p:cNvSpPr>
              <a:spLocks noChangeArrowheads="1"/>
            </p:cNvSpPr>
            <p:nvPr/>
          </p:nvSpPr>
          <p:spPr bwMode="auto">
            <a:xfrm>
              <a:off x="5126113" y="825682"/>
              <a:ext cx="65171" cy="19551"/>
            </a:xfrm>
            <a:prstGeom prst="rect">
              <a:avLst/>
            </a:prstGeom>
            <a:solidFill>
              <a:srgbClr val="FACB1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282"/>
            <p:cNvSpPr>
              <a:spLocks noChangeArrowheads="1"/>
            </p:cNvSpPr>
            <p:nvPr/>
          </p:nvSpPr>
          <p:spPr bwMode="auto">
            <a:xfrm>
              <a:off x="5126113" y="832199"/>
              <a:ext cx="32586" cy="13034"/>
            </a:xfrm>
            <a:prstGeom prst="rect">
              <a:avLst/>
            </a:prstGeom>
            <a:solidFill>
              <a:srgbClr val="FBE15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83"/>
            <p:cNvSpPr>
              <a:spLocks/>
            </p:cNvSpPr>
            <p:nvPr/>
          </p:nvSpPr>
          <p:spPr bwMode="auto">
            <a:xfrm>
              <a:off x="5147294" y="512861"/>
              <a:ext cx="22810" cy="3258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6" y="38"/>
                </a:cxn>
                <a:cxn ang="0">
                  <a:pos x="14" y="40"/>
                </a:cxn>
                <a:cxn ang="0">
                  <a:pos x="14" y="40"/>
                </a:cxn>
                <a:cxn ang="0">
                  <a:pos x="22" y="38"/>
                </a:cxn>
                <a:cxn ang="0">
                  <a:pos x="28" y="32"/>
                </a:cxn>
                <a:cxn ang="0">
                  <a:pos x="14" y="0"/>
                </a:cxn>
              </a:cxnLst>
              <a:rect l="0" t="0" r="r" b="b"/>
              <a:pathLst>
                <a:path w="28" h="40">
                  <a:moveTo>
                    <a:pt x="14" y="0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6" y="38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22" y="38"/>
                  </a:lnTo>
                  <a:lnTo>
                    <a:pt x="28" y="3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3E3E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84"/>
            <p:cNvSpPr>
              <a:spLocks/>
            </p:cNvSpPr>
            <p:nvPr/>
          </p:nvSpPr>
          <p:spPr bwMode="auto">
            <a:xfrm>
              <a:off x="5126113" y="579662"/>
              <a:ext cx="65171" cy="252538"/>
            </a:xfrm>
            <a:custGeom>
              <a:avLst/>
              <a:gdLst/>
              <a:ahLst/>
              <a:cxnLst>
                <a:cxn ang="0">
                  <a:pos x="60" y="14"/>
                </a:cxn>
                <a:cxn ang="0">
                  <a:pos x="60" y="14"/>
                </a:cxn>
                <a:cxn ang="0">
                  <a:pos x="54" y="12"/>
                </a:cxn>
                <a:cxn ang="0">
                  <a:pos x="48" y="10"/>
                </a:cxn>
                <a:cxn ang="0">
                  <a:pos x="44" y="6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6" y="6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0" y="14"/>
                </a:cxn>
                <a:cxn ang="0">
                  <a:pos x="20" y="14"/>
                </a:cxn>
                <a:cxn ang="0">
                  <a:pos x="14" y="14"/>
                </a:cxn>
                <a:cxn ang="0">
                  <a:pos x="8" y="10"/>
                </a:cxn>
                <a:cxn ang="0">
                  <a:pos x="4" y="6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310"/>
                </a:cxn>
                <a:cxn ang="0">
                  <a:pos x="80" y="310"/>
                </a:cxn>
                <a:cxn ang="0">
                  <a:pos x="80" y="2"/>
                </a:cxn>
                <a:cxn ang="0">
                  <a:pos x="80" y="2"/>
                </a:cxn>
                <a:cxn ang="0">
                  <a:pos x="80" y="0"/>
                </a:cxn>
                <a:cxn ang="0">
                  <a:pos x="78" y="2"/>
                </a:cxn>
                <a:cxn ang="0">
                  <a:pos x="78" y="2"/>
                </a:cxn>
                <a:cxn ang="0">
                  <a:pos x="76" y="6"/>
                </a:cxn>
                <a:cxn ang="0">
                  <a:pos x="72" y="10"/>
                </a:cxn>
                <a:cxn ang="0">
                  <a:pos x="66" y="14"/>
                </a:cxn>
                <a:cxn ang="0">
                  <a:pos x="60" y="14"/>
                </a:cxn>
                <a:cxn ang="0">
                  <a:pos x="60" y="14"/>
                </a:cxn>
              </a:cxnLst>
              <a:rect l="0" t="0" r="r" b="b"/>
              <a:pathLst>
                <a:path w="80" h="310">
                  <a:moveTo>
                    <a:pt x="60" y="14"/>
                  </a:moveTo>
                  <a:lnTo>
                    <a:pt x="60" y="14"/>
                  </a:lnTo>
                  <a:lnTo>
                    <a:pt x="54" y="12"/>
                  </a:lnTo>
                  <a:lnTo>
                    <a:pt x="48" y="10"/>
                  </a:lnTo>
                  <a:lnTo>
                    <a:pt x="44" y="6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6" y="6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14" y="14"/>
                  </a:lnTo>
                  <a:lnTo>
                    <a:pt x="8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10"/>
                  </a:lnTo>
                  <a:lnTo>
                    <a:pt x="80" y="310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80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76" y="6"/>
                  </a:lnTo>
                  <a:lnTo>
                    <a:pt x="72" y="10"/>
                  </a:lnTo>
                  <a:lnTo>
                    <a:pt x="66" y="14"/>
                  </a:lnTo>
                  <a:lnTo>
                    <a:pt x="60" y="14"/>
                  </a:lnTo>
                  <a:lnTo>
                    <a:pt x="60" y="14"/>
                  </a:lnTo>
                  <a:close/>
                </a:path>
              </a:pathLst>
            </a:custGeom>
            <a:solidFill>
              <a:srgbClr val="0484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85"/>
            <p:cNvSpPr>
              <a:spLocks/>
            </p:cNvSpPr>
            <p:nvPr/>
          </p:nvSpPr>
          <p:spPr bwMode="auto">
            <a:xfrm>
              <a:off x="5126113" y="579662"/>
              <a:ext cx="32586" cy="252538"/>
            </a:xfrm>
            <a:custGeom>
              <a:avLst/>
              <a:gdLst/>
              <a:ahLst/>
              <a:cxnLst>
                <a:cxn ang="0">
                  <a:pos x="0" y="31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8" y="10"/>
                </a:cxn>
                <a:cxn ang="0">
                  <a:pos x="14" y="14"/>
                </a:cxn>
                <a:cxn ang="0">
                  <a:pos x="20" y="14"/>
                </a:cxn>
                <a:cxn ang="0">
                  <a:pos x="20" y="14"/>
                </a:cxn>
                <a:cxn ang="0">
                  <a:pos x="26" y="12"/>
                </a:cxn>
                <a:cxn ang="0">
                  <a:pos x="32" y="10"/>
                </a:cxn>
                <a:cxn ang="0">
                  <a:pos x="36" y="6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0" y="310"/>
                </a:cxn>
                <a:cxn ang="0">
                  <a:pos x="0" y="310"/>
                </a:cxn>
              </a:cxnLst>
              <a:rect l="0" t="0" r="r" b="b"/>
              <a:pathLst>
                <a:path w="40" h="310">
                  <a:moveTo>
                    <a:pt x="0" y="31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6"/>
                  </a:lnTo>
                  <a:lnTo>
                    <a:pt x="8" y="10"/>
                  </a:lnTo>
                  <a:lnTo>
                    <a:pt x="14" y="14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6" y="12"/>
                  </a:lnTo>
                  <a:lnTo>
                    <a:pt x="32" y="10"/>
                  </a:lnTo>
                  <a:lnTo>
                    <a:pt x="36" y="6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310"/>
                  </a:lnTo>
                  <a:lnTo>
                    <a:pt x="0" y="310"/>
                  </a:lnTo>
                  <a:close/>
                </a:path>
              </a:pathLst>
            </a:custGeom>
            <a:solidFill>
              <a:srgbClr val="21B2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86"/>
            <p:cNvSpPr>
              <a:spLocks/>
            </p:cNvSpPr>
            <p:nvPr/>
          </p:nvSpPr>
          <p:spPr bwMode="auto">
            <a:xfrm>
              <a:off x="5126113" y="845233"/>
              <a:ext cx="32586" cy="325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6"/>
                </a:cxn>
                <a:cxn ang="0">
                  <a:pos x="8" y="32"/>
                </a:cxn>
                <a:cxn ang="0">
                  <a:pos x="14" y="38"/>
                </a:cxn>
                <a:cxn ang="0">
                  <a:pos x="24" y="40"/>
                </a:cxn>
                <a:cxn ang="0">
                  <a:pos x="40" y="40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0" h="40">
                  <a:moveTo>
                    <a:pt x="0" y="0"/>
                  </a:moveTo>
                  <a:lnTo>
                    <a:pt x="0" y="16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8" y="32"/>
                  </a:lnTo>
                  <a:lnTo>
                    <a:pt x="14" y="38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B4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83" name="直接连接符 87"/>
          <p:cNvCxnSpPr/>
          <p:nvPr/>
        </p:nvCxnSpPr>
        <p:spPr>
          <a:xfrm>
            <a:off x="2666616" y="3390900"/>
            <a:ext cx="0" cy="7620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8"/>
          <p:cNvCxnSpPr/>
          <p:nvPr/>
        </p:nvCxnSpPr>
        <p:spPr>
          <a:xfrm>
            <a:off x="6095616" y="3390900"/>
            <a:ext cx="0" cy="7620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9"/>
          <p:cNvCxnSpPr/>
          <p:nvPr/>
        </p:nvCxnSpPr>
        <p:spPr>
          <a:xfrm>
            <a:off x="9506827" y="3390900"/>
            <a:ext cx="0" cy="7620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1260463" y="4689189"/>
            <a:ext cx="2801386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ctr"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bg1"/>
                </a:solidFill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</a:rPr>
              <a:t>倍字间距。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464819" y="4287477"/>
            <a:ext cx="2392674" cy="39241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TITLE</a:t>
            </a:r>
            <a:endParaRPr lang="zh-CN" alt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664900" y="4689189"/>
            <a:ext cx="2801386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ctr"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bg1"/>
                </a:solidFill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</a:rPr>
              <a:t>倍字间距。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4869256" y="4287477"/>
            <a:ext cx="2392674" cy="39241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TITLE</a:t>
            </a:r>
            <a:endParaRPr lang="zh-CN" alt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069337" y="4689189"/>
            <a:ext cx="2801386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ctr"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bg1"/>
                </a:solidFill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</a:rPr>
              <a:t>倍字间距。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8273693" y="4287477"/>
            <a:ext cx="2392674" cy="39241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TITLE</a:t>
            </a:r>
            <a:endParaRPr lang="zh-CN" alt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pic>
        <p:nvPicPr>
          <p:cNvPr id="92" name="图片 9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3" y="25787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43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工作经验 </a:t>
            </a:r>
            <a:r>
              <a:rPr kumimoji="1" lang="en-US" altLang="zh-CN" dirty="0" smtClean="0"/>
              <a:t>EXPERIENCE</a:t>
            </a:r>
            <a:endParaRPr kumimoji="1" lang="zh-CN" altLang="en-US" dirty="0"/>
          </a:p>
        </p:txBody>
      </p:sp>
      <p:sp>
        <p:nvSpPr>
          <p:cNvPr id="3" name="六边形 2"/>
          <p:cNvSpPr/>
          <p:nvPr/>
        </p:nvSpPr>
        <p:spPr>
          <a:xfrm rot="5400000">
            <a:off x="10042831" y="4859194"/>
            <a:ext cx="1331406" cy="1147763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45"/>
          <p:cNvGrpSpPr/>
          <p:nvPr/>
        </p:nvGrpSpPr>
        <p:grpSpPr>
          <a:xfrm>
            <a:off x="10134652" y="2672841"/>
            <a:ext cx="1147763" cy="1340850"/>
            <a:chOff x="8701087" y="2754572"/>
            <a:chExt cx="1147763" cy="1340850"/>
          </a:xfrm>
        </p:grpSpPr>
        <p:sp>
          <p:nvSpPr>
            <p:cNvPr id="5" name="六边形 4"/>
            <p:cNvSpPr/>
            <p:nvPr/>
          </p:nvSpPr>
          <p:spPr>
            <a:xfrm rot="5400000">
              <a:off x="8609266" y="2855837"/>
              <a:ext cx="1331406" cy="114776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675"/>
            <p:cNvSpPr>
              <a:spLocks/>
            </p:cNvSpPr>
            <p:nvPr/>
          </p:nvSpPr>
          <p:spPr bwMode="auto">
            <a:xfrm>
              <a:off x="9122246" y="3343085"/>
              <a:ext cx="305444" cy="488710"/>
            </a:xfrm>
            <a:custGeom>
              <a:avLst/>
              <a:gdLst/>
              <a:ahLst/>
              <a:cxnLst>
                <a:cxn ang="0">
                  <a:pos x="160" y="240"/>
                </a:cxn>
                <a:cxn ang="0">
                  <a:pos x="160" y="240"/>
                </a:cxn>
                <a:cxn ang="0">
                  <a:pos x="158" y="246"/>
                </a:cxn>
                <a:cxn ang="0">
                  <a:pos x="156" y="252"/>
                </a:cxn>
                <a:cxn ang="0">
                  <a:pos x="150" y="254"/>
                </a:cxn>
                <a:cxn ang="0">
                  <a:pos x="144" y="256"/>
                </a:cxn>
                <a:cxn ang="0">
                  <a:pos x="16" y="256"/>
                </a:cxn>
                <a:cxn ang="0">
                  <a:pos x="16" y="256"/>
                </a:cxn>
                <a:cxn ang="0">
                  <a:pos x="10" y="254"/>
                </a:cxn>
                <a:cxn ang="0">
                  <a:pos x="4" y="252"/>
                </a:cxn>
                <a:cxn ang="0">
                  <a:pos x="2" y="246"/>
                </a:cxn>
                <a:cxn ang="0">
                  <a:pos x="0" y="24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0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44" y="0"/>
                </a:cxn>
                <a:cxn ang="0">
                  <a:pos x="144" y="0"/>
                </a:cxn>
                <a:cxn ang="0">
                  <a:pos x="150" y="2"/>
                </a:cxn>
                <a:cxn ang="0">
                  <a:pos x="156" y="4"/>
                </a:cxn>
                <a:cxn ang="0">
                  <a:pos x="158" y="10"/>
                </a:cxn>
                <a:cxn ang="0">
                  <a:pos x="160" y="16"/>
                </a:cxn>
                <a:cxn ang="0">
                  <a:pos x="160" y="240"/>
                </a:cxn>
              </a:cxnLst>
              <a:rect l="0" t="0" r="r" b="b"/>
              <a:pathLst>
                <a:path w="160" h="256">
                  <a:moveTo>
                    <a:pt x="160" y="240"/>
                  </a:moveTo>
                  <a:lnTo>
                    <a:pt x="160" y="240"/>
                  </a:lnTo>
                  <a:lnTo>
                    <a:pt x="158" y="246"/>
                  </a:lnTo>
                  <a:lnTo>
                    <a:pt x="156" y="252"/>
                  </a:lnTo>
                  <a:lnTo>
                    <a:pt x="150" y="254"/>
                  </a:lnTo>
                  <a:lnTo>
                    <a:pt x="144" y="256"/>
                  </a:lnTo>
                  <a:lnTo>
                    <a:pt x="16" y="256"/>
                  </a:lnTo>
                  <a:lnTo>
                    <a:pt x="16" y="256"/>
                  </a:lnTo>
                  <a:lnTo>
                    <a:pt x="10" y="254"/>
                  </a:lnTo>
                  <a:lnTo>
                    <a:pt x="4" y="252"/>
                  </a:lnTo>
                  <a:lnTo>
                    <a:pt x="2" y="246"/>
                  </a:lnTo>
                  <a:lnTo>
                    <a:pt x="0" y="24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8" y="10"/>
                  </a:lnTo>
                  <a:lnTo>
                    <a:pt x="160" y="16"/>
                  </a:lnTo>
                  <a:lnTo>
                    <a:pt x="160" y="240"/>
                  </a:lnTo>
                  <a:close/>
                </a:path>
              </a:pathLst>
            </a:custGeom>
            <a:solidFill>
              <a:srgbClr val="3E3E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76"/>
            <p:cNvSpPr>
              <a:spLocks/>
            </p:cNvSpPr>
            <p:nvPr/>
          </p:nvSpPr>
          <p:spPr bwMode="auto">
            <a:xfrm>
              <a:off x="9458236" y="3343085"/>
              <a:ext cx="305444" cy="488710"/>
            </a:xfrm>
            <a:custGeom>
              <a:avLst/>
              <a:gdLst/>
              <a:ahLst/>
              <a:cxnLst>
                <a:cxn ang="0">
                  <a:pos x="160" y="240"/>
                </a:cxn>
                <a:cxn ang="0">
                  <a:pos x="160" y="240"/>
                </a:cxn>
                <a:cxn ang="0">
                  <a:pos x="158" y="246"/>
                </a:cxn>
                <a:cxn ang="0">
                  <a:pos x="156" y="252"/>
                </a:cxn>
                <a:cxn ang="0">
                  <a:pos x="150" y="254"/>
                </a:cxn>
                <a:cxn ang="0">
                  <a:pos x="144" y="256"/>
                </a:cxn>
                <a:cxn ang="0">
                  <a:pos x="16" y="256"/>
                </a:cxn>
                <a:cxn ang="0">
                  <a:pos x="16" y="256"/>
                </a:cxn>
                <a:cxn ang="0">
                  <a:pos x="10" y="254"/>
                </a:cxn>
                <a:cxn ang="0">
                  <a:pos x="4" y="252"/>
                </a:cxn>
                <a:cxn ang="0">
                  <a:pos x="2" y="246"/>
                </a:cxn>
                <a:cxn ang="0">
                  <a:pos x="0" y="24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0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44" y="0"/>
                </a:cxn>
                <a:cxn ang="0">
                  <a:pos x="144" y="0"/>
                </a:cxn>
                <a:cxn ang="0">
                  <a:pos x="150" y="2"/>
                </a:cxn>
                <a:cxn ang="0">
                  <a:pos x="156" y="4"/>
                </a:cxn>
                <a:cxn ang="0">
                  <a:pos x="158" y="10"/>
                </a:cxn>
                <a:cxn ang="0">
                  <a:pos x="160" y="16"/>
                </a:cxn>
                <a:cxn ang="0">
                  <a:pos x="160" y="240"/>
                </a:cxn>
              </a:cxnLst>
              <a:rect l="0" t="0" r="r" b="b"/>
              <a:pathLst>
                <a:path w="160" h="256">
                  <a:moveTo>
                    <a:pt x="160" y="240"/>
                  </a:moveTo>
                  <a:lnTo>
                    <a:pt x="160" y="240"/>
                  </a:lnTo>
                  <a:lnTo>
                    <a:pt x="158" y="246"/>
                  </a:lnTo>
                  <a:lnTo>
                    <a:pt x="156" y="252"/>
                  </a:lnTo>
                  <a:lnTo>
                    <a:pt x="150" y="254"/>
                  </a:lnTo>
                  <a:lnTo>
                    <a:pt x="144" y="256"/>
                  </a:lnTo>
                  <a:lnTo>
                    <a:pt x="16" y="256"/>
                  </a:lnTo>
                  <a:lnTo>
                    <a:pt x="16" y="256"/>
                  </a:lnTo>
                  <a:lnTo>
                    <a:pt x="10" y="254"/>
                  </a:lnTo>
                  <a:lnTo>
                    <a:pt x="4" y="252"/>
                  </a:lnTo>
                  <a:lnTo>
                    <a:pt x="2" y="246"/>
                  </a:lnTo>
                  <a:lnTo>
                    <a:pt x="0" y="24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8" y="10"/>
                  </a:lnTo>
                  <a:lnTo>
                    <a:pt x="160" y="16"/>
                  </a:lnTo>
                  <a:lnTo>
                    <a:pt x="160" y="240"/>
                  </a:lnTo>
                  <a:close/>
                </a:path>
              </a:pathLst>
            </a:custGeom>
            <a:solidFill>
              <a:srgbClr val="3E3E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77"/>
            <p:cNvSpPr>
              <a:spLocks/>
            </p:cNvSpPr>
            <p:nvPr/>
          </p:nvSpPr>
          <p:spPr bwMode="auto">
            <a:xfrm>
              <a:off x="8786258" y="3343085"/>
              <a:ext cx="305444" cy="488710"/>
            </a:xfrm>
            <a:custGeom>
              <a:avLst/>
              <a:gdLst/>
              <a:ahLst/>
              <a:cxnLst>
                <a:cxn ang="0">
                  <a:pos x="160" y="240"/>
                </a:cxn>
                <a:cxn ang="0">
                  <a:pos x="160" y="240"/>
                </a:cxn>
                <a:cxn ang="0">
                  <a:pos x="158" y="246"/>
                </a:cxn>
                <a:cxn ang="0">
                  <a:pos x="156" y="252"/>
                </a:cxn>
                <a:cxn ang="0">
                  <a:pos x="150" y="254"/>
                </a:cxn>
                <a:cxn ang="0">
                  <a:pos x="144" y="256"/>
                </a:cxn>
                <a:cxn ang="0">
                  <a:pos x="16" y="256"/>
                </a:cxn>
                <a:cxn ang="0">
                  <a:pos x="16" y="256"/>
                </a:cxn>
                <a:cxn ang="0">
                  <a:pos x="10" y="254"/>
                </a:cxn>
                <a:cxn ang="0">
                  <a:pos x="4" y="252"/>
                </a:cxn>
                <a:cxn ang="0">
                  <a:pos x="2" y="246"/>
                </a:cxn>
                <a:cxn ang="0">
                  <a:pos x="0" y="24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0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44" y="0"/>
                </a:cxn>
                <a:cxn ang="0">
                  <a:pos x="144" y="0"/>
                </a:cxn>
                <a:cxn ang="0">
                  <a:pos x="150" y="2"/>
                </a:cxn>
                <a:cxn ang="0">
                  <a:pos x="156" y="4"/>
                </a:cxn>
                <a:cxn ang="0">
                  <a:pos x="158" y="10"/>
                </a:cxn>
                <a:cxn ang="0">
                  <a:pos x="160" y="16"/>
                </a:cxn>
                <a:cxn ang="0">
                  <a:pos x="160" y="240"/>
                </a:cxn>
              </a:cxnLst>
              <a:rect l="0" t="0" r="r" b="b"/>
              <a:pathLst>
                <a:path w="160" h="256">
                  <a:moveTo>
                    <a:pt x="160" y="240"/>
                  </a:moveTo>
                  <a:lnTo>
                    <a:pt x="160" y="240"/>
                  </a:lnTo>
                  <a:lnTo>
                    <a:pt x="158" y="246"/>
                  </a:lnTo>
                  <a:lnTo>
                    <a:pt x="156" y="252"/>
                  </a:lnTo>
                  <a:lnTo>
                    <a:pt x="150" y="254"/>
                  </a:lnTo>
                  <a:lnTo>
                    <a:pt x="144" y="256"/>
                  </a:lnTo>
                  <a:lnTo>
                    <a:pt x="16" y="256"/>
                  </a:lnTo>
                  <a:lnTo>
                    <a:pt x="16" y="256"/>
                  </a:lnTo>
                  <a:lnTo>
                    <a:pt x="10" y="254"/>
                  </a:lnTo>
                  <a:lnTo>
                    <a:pt x="4" y="252"/>
                  </a:lnTo>
                  <a:lnTo>
                    <a:pt x="2" y="246"/>
                  </a:lnTo>
                  <a:lnTo>
                    <a:pt x="0" y="24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8" y="10"/>
                  </a:lnTo>
                  <a:lnTo>
                    <a:pt x="160" y="16"/>
                  </a:lnTo>
                  <a:lnTo>
                    <a:pt x="160" y="240"/>
                  </a:lnTo>
                  <a:close/>
                </a:path>
              </a:pathLst>
            </a:custGeom>
            <a:solidFill>
              <a:srgbClr val="3E3E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78"/>
            <p:cNvSpPr>
              <a:spLocks/>
            </p:cNvSpPr>
            <p:nvPr/>
          </p:nvSpPr>
          <p:spPr bwMode="auto">
            <a:xfrm>
              <a:off x="9000070" y="3388901"/>
              <a:ext cx="45816" cy="45816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20" y="20"/>
                </a:cxn>
                <a:cxn ang="0">
                  <a:pos x="16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8" y="24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0" y="4"/>
                </a:cxn>
                <a:cxn ang="0">
                  <a:pos x="24" y="8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4" y="12"/>
                  </a:lnTo>
                  <a:lnTo>
                    <a:pt x="24" y="16"/>
                  </a:lnTo>
                  <a:lnTo>
                    <a:pt x="20" y="20"/>
                  </a:lnTo>
                  <a:lnTo>
                    <a:pt x="16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A56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79"/>
            <p:cNvSpPr>
              <a:spLocks/>
            </p:cNvSpPr>
            <p:nvPr/>
          </p:nvSpPr>
          <p:spPr bwMode="auto">
            <a:xfrm>
              <a:off x="8923708" y="3388901"/>
              <a:ext cx="45816" cy="45816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20" y="20"/>
                </a:cxn>
                <a:cxn ang="0">
                  <a:pos x="16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8" y="24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0" y="4"/>
                </a:cxn>
                <a:cxn ang="0">
                  <a:pos x="24" y="8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4" y="12"/>
                  </a:lnTo>
                  <a:lnTo>
                    <a:pt x="24" y="16"/>
                  </a:lnTo>
                  <a:lnTo>
                    <a:pt x="20" y="20"/>
                  </a:lnTo>
                  <a:lnTo>
                    <a:pt x="16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9913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80"/>
            <p:cNvSpPr>
              <a:spLocks/>
            </p:cNvSpPr>
            <p:nvPr/>
          </p:nvSpPr>
          <p:spPr bwMode="auto">
            <a:xfrm>
              <a:off x="8847348" y="3388901"/>
              <a:ext cx="45816" cy="45816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20" y="20"/>
                </a:cxn>
                <a:cxn ang="0">
                  <a:pos x="16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8" y="24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0" y="4"/>
                </a:cxn>
                <a:cxn ang="0">
                  <a:pos x="24" y="8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4" y="12"/>
                  </a:lnTo>
                  <a:lnTo>
                    <a:pt x="24" y="16"/>
                  </a:lnTo>
                  <a:lnTo>
                    <a:pt x="20" y="20"/>
                  </a:lnTo>
                  <a:lnTo>
                    <a:pt x="16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ACB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2" name="组合 44"/>
            <p:cNvGrpSpPr/>
            <p:nvPr/>
          </p:nvGrpSpPr>
          <p:grpSpPr>
            <a:xfrm>
              <a:off x="8986605" y="2754572"/>
              <a:ext cx="824700" cy="527424"/>
              <a:chOff x="8938980" y="2862010"/>
              <a:chExt cx="656704" cy="419985"/>
            </a:xfrm>
          </p:grpSpPr>
          <p:sp>
            <p:nvSpPr>
              <p:cNvPr id="31" name="Freeform 681"/>
              <p:cNvSpPr>
                <a:spLocks/>
              </p:cNvSpPr>
              <p:nvPr/>
            </p:nvSpPr>
            <p:spPr bwMode="auto">
              <a:xfrm>
                <a:off x="8938980" y="2862010"/>
                <a:ext cx="656704" cy="419985"/>
              </a:xfrm>
              <a:custGeom>
                <a:avLst/>
                <a:gdLst/>
                <a:ahLst/>
                <a:cxnLst>
                  <a:cxn ang="0">
                    <a:pos x="344" y="144"/>
                  </a:cxn>
                  <a:cxn ang="0">
                    <a:pos x="340" y="122"/>
                  </a:cxn>
                  <a:cxn ang="0">
                    <a:pos x="330" y="102"/>
                  </a:cxn>
                  <a:cxn ang="0">
                    <a:pos x="316" y="86"/>
                  </a:cxn>
                  <a:cxn ang="0">
                    <a:pos x="296" y="74"/>
                  </a:cxn>
                  <a:cxn ang="0">
                    <a:pos x="288" y="56"/>
                  </a:cxn>
                  <a:cxn ang="0">
                    <a:pos x="266" y="28"/>
                  </a:cxn>
                  <a:cxn ang="0">
                    <a:pos x="242" y="10"/>
                  </a:cxn>
                  <a:cxn ang="0">
                    <a:pos x="212" y="0"/>
                  </a:cxn>
                  <a:cxn ang="0">
                    <a:pos x="196" y="0"/>
                  </a:cxn>
                  <a:cxn ang="0">
                    <a:pos x="166" y="4"/>
                  </a:cxn>
                  <a:cxn ang="0">
                    <a:pos x="140" y="16"/>
                  </a:cxn>
                  <a:cxn ang="0">
                    <a:pos x="118" y="34"/>
                  </a:cxn>
                  <a:cxn ang="0">
                    <a:pos x="102" y="56"/>
                  </a:cxn>
                  <a:cxn ang="0">
                    <a:pos x="92" y="54"/>
                  </a:cxn>
                  <a:cxn ang="0">
                    <a:pos x="72" y="56"/>
                  </a:cxn>
                  <a:cxn ang="0">
                    <a:pos x="56" y="66"/>
                  </a:cxn>
                  <a:cxn ang="0">
                    <a:pos x="44" y="84"/>
                  </a:cxn>
                  <a:cxn ang="0">
                    <a:pos x="44" y="94"/>
                  </a:cxn>
                  <a:cxn ang="0">
                    <a:pos x="26" y="104"/>
                  </a:cxn>
                  <a:cxn ang="0">
                    <a:pos x="12" y="118"/>
                  </a:cxn>
                  <a:cxn ang="0">
                    <a:pos x="4" y="136"/>
                  </a:cxn>
                  <a:cxn ang="0">
                    <a:pos x="0" y="156"/>
                  </a:cxn>
                  <a:cxn ang="0">
                    <a:pos x="2" y="168"/>
                  </a:cxn>
                  <a:cxn ang="0">
                    <a:pos x="12" y="192"/>
                  </a:cxn>
                  <a:cxn ang="0">
                    <a:pos x="28" y="208"/>
                  </a:cxn>
                  <a:cxn ang="0">
                    <a:pos x="52" y="218"/>
                  </a:cxn>
                  <a:cxn ang="0">
                    <a:pos x="280" y="220"/>
                  </a:cxn>
                  <a:cxn ang="0">
                    <a:pos x="290" y="216"/>
                  </a:cxn>
                  <a:cxn ang="0">
                    <a:pos x="312" y="206"/>
                  </a:cxn>
                  <a:cxn ang="0">
                    <a:pos x="334" y="182"/>
                  </a:cxn>
                  <a:cxn ang="0">
                    <a:pos x="342" y="166"/>
                  </a:cxn>
                  <a:cxn ang="0">
                    <a:pos x="344" y="144"/>
                  </a:cxn>
                </a:cxnLst>
                <a:rect l="0" t="0" r="r" b="b"/>
                <a:pathLst>
                  <a:path w="344" h="220">
                    <a:moveTo>
                      <a:pt x="344" y="144"/>
                    </a:moveTo>
                    <a:lnTo>
                      <a:pt x="344" y="144"/>
                    </a:lnTo>
                    <a:lnTo>
                      <a:pt x="344" y="132"/>
                    </a:lnTo>
                    <a:lnTo>
                      <a:pt x="340" y="122"/>
                    </a:lnTo>
                    <a:lnTo>
                      <a:pt x="336" y="112"/>
                    </a:lnTo>
                    <a:lnTo>
                      <a:pt x="330" y="102"/>
                    </a:lnTo>
                    <a:lnTo>
                      <a:pt x="324" y="94"/>
                    </a:lnTo>
                    <a:lnTo>
                      <a:pt x="316" y="86"/>
                    </a:lnTo>
                    <a:lnTo>
                      <a:pt x="306" y="80"/>
                    </a:lnTo>
                    <a:lnTo>
                      <a:pt x="296" y="74"/>
                    </a:lnTo>
                    <a:lnTo>
                      <a:pt x="296" y="74"/>
                    </a:lnTo>
                    <a:lnTo>
                      <a:pt x="288" y="56"/>
                    </a:lnTo>
                    <a:lnTo>
                      <a:pt x="278" y="40"/>
                    </a:lnTo>
                    <a:lnTo>
                      <a:pt x="266" y="28"/>
                    </a:lnTo>
                    <a:lnTo>
                      <a:pt x="254" y="16"/>
                    </a:lnTo>
                    <a:lnTo>
                      <a:pt x="242" y="10"/>
                    </a:lnTo>
                    <a:lnTo>
                      <a:pt x="228" y="4"/>
                    </a:lnTo>
                    <a:lnTo>
                      <a:pt x="212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82" y="0"/>
                    </a:lnTo>
                    <a:lnTo>
                      <a:pt x="166" y="4"/>
                    </a:lnTo>
                    <a:lnTo>
                      <a:pt x="154" y="8"/>
                    </a:lnTo>
                    <a:lnTo>
                      <a:pt x="140" y="16"/>
                    </a:lnTo>
                    <a:lnTo>
                      <a:pt x="130" y="24"/>
                    </a:lnTo>
                    <a:lnTo>
                      <a:pt x="118" y="34"/>
                    </a:lnTo>
                    <a:lnTo>
                      <a:pt x="110" y="44"/>
                    </a:lnTo>
                    <a:lnTo>
                      <a:pt x="102" y="56"/>
                    </a:lnTo>
                    <a:lnTo>
                      <a:pt x="102" y="56"/>
                    </a:lnTo>
                    <a:lnTo>
                      <a:pt x="92" y="54"/>
                    </a:lnTo>
                    <a:lnTo>
                      <a:pt x="82" y="54"/>
                    </a:lnTo>
                    <a:lnTo>
                      <a:pt x="72" y="56"/>
                    </a:lnTo>
                    <a:lnTo>
                      <a:pt x="64" y="60"/>
                    </a:lnTo>
                    <a:lnTo>
                      <a:pt x="56" y="66"/>
                    </a:lnTo>
                    <a:lnTo>
                      <a:pt x="50" y="74"/>
                    </a:lnTo>
                    <a:lnTo>
                      <a:pt x="44" y="84"/>
                    </a:lnTo>
                    <a:lnTo>
                      <a:pt x="44" y="94"/>
                    </a:lnTo>
                    <a:lnTo>
                      <a:pt x="44" y="94"/>
                    </a:lnTo>
                    <a:lnTo>
                      <a:pt x="34" y="98"/>
                    </a:lnTo>
                    <a:lnTo>
                      <a:pt x="26" y="104"/>
                    </a:lnTo>
                    <a:lnTo>
                      <a:pt x="18" y="110"/>
                    </a:lnTo>
                    <a:lnTo>
                      <a:pt x="12" y="118"/>
                    </a:lnTo>
                    <a:lnTo>
                      <a:pt x="8" y="126"/>
                    </a:lnTo>
                    <a:lnTo>
                      <a:pt x="4" y="136"/>
                    </a:lnTo>
                    <a:lnTo>
                      <a:pt x="0" y="144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2" y="168"/>
                    </a:lnTo>
                    <a:lnTo>
                      <a:pt x="6" y="180"/>
                    </a:lnTo>
                    <a:lnTo>
                      <a:pt x="12" y="192"/>
                    </a:lnTo>
                    <a:lnTo>
                      <a:pt x="18" y="200"/>
                    </a:lnTo>
                    <a:lnTo>
                      <a:pt x="28" y="208"/>
                    </a:lnTo>
                    <a:lnTo>
                      <a:pt x="40" y="214"/>
                    </a:lnTo>
                    <a:lnTo>
                      <a:pt x="52" y="218"/>
                    </a:lnTo>
                    <a:lnTo>
                      <a:pt x="64" y="220"/>
                    </a:lnTo>
                    <a:lnTo>
                      <a:pt x="280" y="220"/>
                    </a:lnTo>
                    <a:lnTo>
                      <a:pt x="280" y="220"/>
                    </a:lnTo>
                    <a:lnTo>
                      <a:pt x="290" y="216"/>
                    </a:lnTo>
                    <a:lnTo>
                      <a:pt x="300" y="212"/>
                    </a:lnTo>
                    <a:lnTo>
                      <a:pt x="312" y="206"/>
                    </a:lnTo>
                    <a:lnTo>
                      <a:pt x="324" y="196"/>
                    </a:lnTo>
                    <a:lnTo>
                      <a:pt x="334" y="182"/>
                    </a:lnTo>
                    <a:lnTo>
                      <a:pt x="338" y="174"/>
                    </a:lnTo>
                    <a:lnTo>
                      <a:pt x="342" y="166"/>
                    </a:lnTo>
                    <a:lnTo>
                      <a:pt x="344" y="156"/>
                    </a:lnTo>
                    <a:lnTo>
                      <a:pt x="344" y="144"/>
                    </a:lnTo>
                    <a:lnTo>
                      <a:pt x="344" y="144"/>
                    </a:lnTo>
                    <a:close/>
                  </a:path>
                </a:pathLst>
              </a:custGeom>
              <a:solidFill>
                <a:srgbClr val="F0F1F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682"/>
              <p:cNvSpPr>
                <a:spLocks/>
              </p:cNvSpPr>
              <p:nvPr/>
            </p:nvSpPr>
            <p:spPr bwMode="auto">
              <a:xfrm>
                <a:off x="8938980" y="2862010"/>
                <a:ext cx="492530" cy="419985"/>
              </a:xfrm>
              <a:custGeom>
                <a:avLst/>
                <a:gdLst/>
                <a:ahLst/>
                <a:cxnLst>
                  <a:cxn ang="0">
                    <a:pos x="196" y="0"/>
                  </a:cxn>
                  <a:cxn ang="0">
                    <a:pos x="196" y="0"/>
                  </a:cxn>
                  <a:cxn ang="0">
                    <a:pos x="182" y="0"/>
                  </a:cxn>
                  <a:cxn ang="0">
                    <a:pos x="166" y="4"/>
                  </a:cxn>
                  <a:cxn ang="0">
                    <a:pos x="154" y="8"/>
                  </a:cxn>
                  <a:cxn ang="0">
                    <a:pos x="140" y="16"/>
                  </a:cxn>
                  <a:cxn ang="0">
                    <a:pos x="130" y="24"/>
                  </a:cxn>
                  <a:cxn ang="0">
                    <a:pos x="118" y="34"/>
                  </a:cxn>
                  <a:cxn ang="0">
                    <a:pos x="110" y="44"/>
                  </a:cxn>
                  <a:cxn ang="0">
                    <a:pos x="102" y="56"/>
                  </a:cxn>
                  <a:cxn ang="0">
                    <a:pos x="102" y="56"/>
                  </a:cxn>
                  <a:cxn ang="0">
                    <a:pos x="92" y="54"/>
                  </a:cxn>
                  <a:cxn ang="0">
                    <a:pos x="82" y="54"/>
                  </a:cxn>
                  <a:cxn ang="0">
                    <a:pos x="72" y="56"/>
                  </a:cxn>
                  <a:cxn ang="0">
                    <a:pos x="64" y="60"/>
                  </a:cxn>
                  <a:cxn ang="0">
                    <a:pos x="56" y="66"/>
                  </a:cxn>
                  <a:cxn ang="0">
                    <a:pos x="50" y="74"/>
                  </a:cxn>
                  <a:cxn ang="0">
                    <a:pos x="44" y="84"/>
                  </a:cxn>
                  <a:cxn ang="0">
                    <a:pos x="44" y="94"/>
                  </a:cxn>
                  <a:cxn ang="0">
                    <a:pos x="44" y="94"/>
                  </a:cxn>
                  <a:cxn ang="0">
                    <a:pos x="34" y="98"/>
                  </a:cxn>
                  <a:cxn ang="0">
                    <a:pos x="26" y="104"/>
                  </a:cxn>
                  <a:cxn ang="0">
                    <a:pos x="18" y="110"/>
                  </a:cxn>
                  <a:cxn ang="0">
                    <a:pos x="12" y="118"/>
                  </a:cxn>
                  <a:cxn ang="0">
                    <a:pos x="8" y="126"/>
                  </a:cxn>
                  <a:cxn ang="0">
                    <a:pos x="4" y="136"/>
                  </a:cxn>
                  <a:cxn ang="0">
                    <a:pos x="0" y="144"/>
                  </a:cxn>
                  <a:cxn ang="0">
                    <a:pos x="0" y="156"/>
                  </a:cxn>
                  <a:cxn ang="0">
                    <a:pos x="0" y="156"/>
                  </a:cxn>
                  <a:cxn ang="0">
                    <a:pos x="2" y="168"/>
                  </a:cxn>
                  <a:cxn ang="0">
                    <a:pos x="4" y="180"/>
                  </a:cxn>
                  <a:cxn ang="0">
                    <a:pos x="10" y="190"/>
                  </a:cxn>
                  <a:cxn ang="0">
                    <a:pos x="18" y="200"/>
                  </a:cxn>
                  <a:cxn ang="0">
                    <a:pos x="26" y="206"/>
                  </a:cxn>
                  <a:cxn ang="0">
                    <a:pos x="36" y="214"/>
                  </a:cxn>
                  <a:cxn ang="0">
                    <a:pos x="48" y="218"/>
                  </a:cxn>
                  <a:cxn ang="0">
                    <a:pos x="60" y="220"/>
                  </a:cxn>
                  <a:cxn ang="0">
                    <a:pos x="258" y="20"/>
                  </a:cxn>
                  <a:cxn ang="0">
                    <a:pos x="258" y="20"/>
                  </a:cxn>
                  <a:cxn ang="0">
                    <a:pos x="244" y="10"/>
                  </a:cxn>
                  <a:cxn ang="0">
                    <a:pos x="230" y="4"/>
                  </a:cxn>
                  <a:cxn ang="0">
                    <a:pos x="214" y="0"/>
                  </a:cxn>
                  <a:cxn ang="0">
                    <a:pos x="196" y="0"/>
                  </a:cxn>
                  <a:cxn ang="0">
                    <a:pos x="196" y="0"/>
                  </a:cxn>
                </a:cxnLst>
                <a:rect l="0" t="0" r="r" b="b"/>
                <a:pathLst>
                  <a:path w="258" h="220">
                    <a:moveTo>
                      <a:pt x="196" y="0"/>
                    </a:moveTo>
                    <a:lnTo>
                      <a:pt x="196" y="0"/>
                    </a:lnTo>
                    <a:lnTo>
                      <a:pt x="182" y="0"/>
                    </a:lnTo>
                    <a:lnTo>
                      <a:pt x="166" y="4"/>
                    </a:lnTo>
                    <a:lnTo>
                      <a:pt x="154" y="8"/>
                    </a:lnTo>
                    <a:lnTo>
                      <a:pt x="140" y="16"/>
                    </a:lnTo>
                    <a:lnTo>
                      <a:pt x="130" y="24"/>
                    </a:lnTo>
                    <a:lnTo>
                      <a:pt x="118" y="34"/>
                    </a:lnTo>
                    <a:lnTo>
                      <a:pt x="110" y="44"/>
                    </a:lnTo>
                    <a:lnTo>
                      <a:pt x="102" y="56"/>
                    </a:lnTo>
                    <a:lnTo>
                      <a:pt x="102" y="56"/>
                    </a:lnTo>
                    <a:lnTo>
                      <a:pt x="92" y="54"/>
                    </a:lnTo>
                    <a:lnTo>
                      <a:pt x="82" y="54"/>
                    </a:lnTo>
                    <a:lnTo>
                      <a:pt x="72" y="56"/>
                    </a:lnTo>
                    <a:lnTo>
                      <a:pt x="64" y="60"/>
                    </a:lnTo>
                    <a:lnTo>
                      <a:pt x="56" y="66"/>
                    </a:lnTo>
                    <a:lnTo>
                      <a:pt x="50" y="74"/>
                    </a:lnTo>
                    <a:lnTo>
                      <a:pt x="44" y="84"/>
                    </a:lnTo>
                    <a:lnTo>
                      <a:pt x="44" y="94"/>
                    </a:lnTo>
                    <a:lnTo>
                      <a:pt x="44" y="94"/>
                    </a:lnTo>
                    <a:lnTo>
                      <a:pt x="34" y="98"/>
                    </a:lnTo>
                    <a:lnTo>
                      <a:pt x="26" y="104"/>
                    </a:lnTo>
                    <a:lnTo>
                      <a:pt x="18" y="110"/>
                    </a:lnTo>
                    <a:lnTo>
                      <a:pt x="12" y="118"/>
                    </a:lnTo>
                    <a:lnTo>
                      <a:pt x="8" y="126"/>
                    </a:lnTo>
                    <a:lnTo>
                      <a:pt x="4" y="136"/>
                    </a:lnTo>
                    <a:lnTo>
                      <a:pt x="0" y="144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2" y="168"/>
                    </a:lnTo>
                    <a:lnTo>
                      <a:pt x="4" y="180"/>
                    </a:lnTo>
                    <a:lnTo>
                      <a:pt x="10" y="190"/>
                    </a:lnTo>
                    <a:lnTo>
                      <a:pt x="18" y="200"/>
                    </a:lnTo>
                    <a:lnTo>
                      <a:pt x="26" y="206"/>
                    </a:lnTo>
                    <a:lnTo>
                      <a:pt x="36" y="214"/>
                    </a:lnTo>
                    <a:lnTo>
                      <a:pt x="48" y="218"/>
                    </a:lnTo>
                    <a:lnTo>
                      <a:pt x="60" y="220"/>
                    </a:lnTo>
                    <a:lnTo>
                      <a:pt x="258" y="20"/>
                    </a:lnTo>
                    <a:lnTo>
                      <a:pt x="258" y="20"/>
                    </a:lnTo>
                    <a:lnTo>
                      <a:pt x="244" y="10"/>
                    </a:lnTo>
                    <a:lnTo>
                      <a:pt x="230" y="4"/>
                    </a:lnTo>
                    <a:lnTo>
                      <a:pt x="214" y="0"/>
                    </a:lnTo>
                    <a:lnTo>
                      <a:pt x="196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" name="Freeform 683"/>
            <p:cNvSpPr>
              <a:spLocks/>
            </p:cNvSpPr>
            <p:nvPr/>
          </p:nvSpPr>
          <p:spPr bwMode="auto">
            <a:xfrm>
              <a:off x="9336058" y="3388901"/>
              <a:ext cx="45816" cy="45816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20" y="20"/>
                </a:cxn>
                <a:cxn ang="0">
                  <a:pos x="16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8" y="24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0" y="4"/>
                </a:cxn>
                <a:cxn ang="0">
                  <a:pos x="24" y="8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4" y="12"/>
                  </a:lnTo>
                  <a:lnTo>
                    <a:pt x="24" y="16"/>
                  </a:lnTo>
                  <a:lnTo>
                    <a:pt x="20" y="20"/>
                  </a:lnTo>
                  <a:lnTo>
                    <a:pt x="16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A56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84"/>
            <p:cNvSpPr>
              <a:spLocks/>
            </p:cNvSpPr>
            <p:nvPr/>
          </p:nvSpPr>
          <p:spPr bwMode="auto">
            <a:xfrm>
              <a:off x="9259696" y="3388901"/>
              <a:ext cx="45816" cy="45816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20" y="20"/>
                </a:cxn>
                <a:cxn ang="0">
                  <a:pos x="16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8" y="24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0" y="4"/>
                </a:cxn>
                <a:cxn ang="0">
                  <a:pos x="24" y="8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4" y="12"/>
                  </a:lnTo>
                  <a:lnTo>
                    <a:pt x="24" y="16"/>
                  </a:lnTo>
                  <a:lnTo>
                    <a:pt x="20" y="20"/>
                  </a:lnTo>
                  <a:lnTo>
                    <a:pt x="16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9913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85"/>
            <p:cNvSpPr>
              <a:spLocks/>
            </p:cNvSpPr>
            <p:nvPr/>
          </p:nvSpPr>
          <p:spPr bwMode="auto">
            <a:xfrm>
              <a:off x="9183336" y="3388901"/>
              <a:ext cx="45816" cy="45816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20" y="20"/>
                </a:cxn>
                <a:cxn ang="0">
                  <a:pos x="16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8" y="24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0" y="4"/>
                </a:cxn>
                <a:cxn ang="0">
                  <a:pos x="24" y="8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4" y="12"/>
                  </a:lnTo>
                  <a:lnTo>
                    <a:pt x="24" y="16"/>
                  </a:lnTo>
                  <a:lnTo>
                    <a:pt x="20" y="20"/>
                  </a:lnTo>
                  <a:lnTo>
                    <a:pt x="16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ACB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86"/>
            <p:cNvSpPr>
              <a:spLocks/>
            </p:cNvSpPr>
            <p:nvPr/>
          </p:nvSpPr>
          <p:spPr bwMode="auto">
            <a:xfrm>
              <a:off x="9672046" y="3388901"/>
              <a:ext cx="45816" cy="45816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20" y="20"/>
                </a:cxn>
                <a:cxn ang="0">
                  <a:pos x="16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8" y="24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0" y="4"/>
                </a:cxn>
                <a:cxn ang="0">
                  <a:pos x="24" y="8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4" y="12"/>
                  </a:lnTo>
                  <a:lnTo>
                    <a:pt x="24" y="16"/>
                  </a:lnTo>
                  <a:lnTo>
                    <a:pt x="20" y="20"/>
                  </a:lnTo>
                  <a:lnTo>
                    <a:pt x="16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A56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87"/>
            <p:cNvSpPr>
              <a:spLocks/>
            </p:cNvSpPr>
            <p:nvPr/>
          </p:nvSpPr>
          <p:spPr bwMode="auto">
            <a:xfrm>
              <a:off x="9595686" y="3388901"/>
              <a:ext cx="45816" cy="45816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20" y="20"/>
                </a:cxn>
                <a:cxn ang="0">
                  <a:pos x="16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8" y="24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0" y="4"/>
                </a:cxn>
                <a:cxn ang="0">
                  <a:pos x="24" y="8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4" y="12"/>
                  </a:lnTo>
                  <a:lnTo>
                    <a:pt x="24" y="16"/>
                  </a:lnTo>
                  <a:lnTo>
                    <a:pt x="20" y="20"/>
                  </a:lnTo>
                  <a:lnTo>
                    <a:pt x="16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9913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88"/>
            <p:cNvSpPr>
              <a:spLocks/>
            </p:cNvSpPr>
            <p:nvPr/>
          </p:nvSpPr>
          <p:spPr bwMode="auto">
            <a:xfrm>
              <a:off x="9519324" y="3388901"/>
              <a:ext cx="45816" cy="45816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20" y="20"/>
                </a:cxn>
                <a:cxn ang="0">
                  <a:pos x="16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8" y="24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0" y="4"/>
                </a:cxn>
                <a:cxn ang="0">
                  <a:pos x="24" y="8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4" y="12"/>
                  </a:lnTo>
                  <a:lnTo>
                    <a:pt x="24" y="16"/>
                  </a:lnTo>
                  <a:lnTo>
                    <a:pt x="20" y="20"/>
                  </a:lnTo>
                  <a:lnTo>
                    <a:pt x="16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ACB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689"/>
            <p:cNvSpPr>
              <a:spLocks noChangeArrowheads="1"/>
            </p:cNvSpPr>
            <p:nvPr/>
          </p:nvSpPr>
          <p:spPr bwMode="auto">
            <a:xfrm>
              <a:off x="8786258" y="3724891"/>
              <a:ext cx="305444" cy="30544"/>
            </a:xfrm>
            <a:prstGeom prst="rect">
              <a:avLst/>
            </a:prstGeom>
            <a:solidFill>
              <a:srgbClr val="81828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690"/>
            <p:cNvSpPr>
              <a:spLocks noChangeArrowheads="1"/>
            </p:cNvSpPr>
            <p:nvPr/>
          </p:nvSpPr>
          <p:spPr bwMode="auto">
            <a:xfrm>
              <a:off x="8786258" y="3648529"/>
              <a:ext cx="305444" cy="30544"/>
            </a:xfrm>
            <a:prstGeom prst="rect">
              <a:avLst/>
            </a:prstGeom>
            <a:solidFill>
              <a:srgbClr val="81828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691"/>
            <p:cNvSpPr>
              <a:spLocks noChangeArrowheads="1"/>
            </p:cNvSpPr>
            <p:nvPr/>
          </p:nvSpPr>
          <p:spPr bwMode="auto">
            <a:xfrm>
              <a:off x="8786258" y="3572167"/>
              <a:ext cx="305444" cy="30544"/>
            </a:xfrm>
            <a:prstGeom prst="rect">
              <a:avLst/>
            </a:prstGeom>
            <a:solidFill>
              <a:srgbClr val="81828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692"/>
            <p:cNvSpPr>
              <a:spLocks noChangeArrowheads="1"/>
            </p:cNvSpPr>
            <p:nvPr/>
          </p:nvSpPr>
          <p:spPr bwMode="auto">
            <a:xfrm>
              <a:off x="8786258" y="3495807"/>
              <a:ext cx="305444" cy="30544"/>
            </a:xfrm>
            <a:prstGeom prst="rect">
              <a:avLst/>
            </a:prstGeom>
            <a:solidFill>
              <a:srgbClr val="81828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693"/>
            <p:cNvSpPr>
              <a:spLocks noChangeArrowheads="1"/>
            </p:cNvSpPr>
            <p:nvPr/>
          </p:nvSpPr>
          <p:spPr bwMode="auto">
            <a:xfrm>
              <a:off x="9122246" y="3724891"/>
              <a:ext cx="305444" cy="30544"/>
            </a:xfrm>
            <a:prstGeom prst="rect">
              <a:avLst/>
            </a:prstGeom>
            <a:solidFill>
              <a:srgbClr val="81828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694"/>
            <p:cNvSpPr>
              <a:spLocks noChangeArrowheads="1"/>
            </p:cNvSpPr>
            <p:nvPr/>
          </p:nvSpPr>
          <p:spPr bwMode="auto">
            <a:xfrm>
              <a:off x="9122246" y="3648529"/>
              <a:ext cx="305444" cy="30544"/>
            </a:xfrm>
            <a:prstGeom prst="rect">
              <a:avLst/>
            </a:prstGeom>
            <a:solidFill>
              <a:srgbClr val="81828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695"/>
            <p:cNvSpPr>
              <a:spLocks noChangeArrowheads="1"/>
            </p:cNvSpPr>
            <p:nvPr/>
          </p:nvSpPr>
          <p:spPr bwMode="auto">
            <a:xfrm>
              <a:off x="9122246" y="3572167"/>
              <a:ext cx="305444" cy="30544"/>
            </a:xfrm>
            <a:prstGeom prst="rect">
              <a:avLst/>
            </a:prstGeom>
            <a:solidFill>
              <a:srgbClr val="81828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696"/>
            <p:cNvSpPr>
              <a:spLocks noChangeArrowheads="1"/>
            </p:cNvSpPr>
            <p:nvPr/>
          </p:nvSpPr>
          <p:spPr bwMode="auto">
            <a:xfrm>
              <a:off x="9122246" y="3495807"/>
              <a:ext cx="305444" cy="30544"/>
            </a:xfrm>
            <a:prstGeom prst="rect">
              <a:avLst/>
            </a:prstGeom>
            <a:solidFill>
              <a:srgbClr val="81828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697"/>
            <p:cNvSpPr>
              <a:spLocks noChangeArrowheads="1"/>
            </p:cNvSpPr>
            <p:nvPr/>
          </p:nvSpPr>
          <p:spPr bwMode="auto">
            <a:xfrm>
              <a:off x="9458236" y="3724891"/>
              <a:ext cx="305444" cy="30544"/>
            </a:xfrm>
            <a:prstGeom prst="rect">
              <a:avLst/>
            </a:prstGeom>
            <a:solidFill>
              <a:srgbClr val="81828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698"/>
            <p:cNvSpPr>
              <a:spLocks noChangeArrowheads="1"/>
            </p:cNvSpPr>
            <p:nvPr/>
          </p:nvSpPr>
          <p:spPr bwMode="auto">
            <a:xfrm>
              <a:off x="9458236" y="3648529"/>
              <a:ext cx="305444" cy="30544"/>
            </a:xfrm>
            <a:prstGeom prst="rect">
              <a:avLst/>
            </a:prstGeom>
            <a:solidFill>
              <a:srgbClr val="81828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699"/>
            <p:cNvSpPr>
              <a:spLocks noChangeArrowheads="1"/>
            </p:cNvSpPr>
            <p:nvPr/>
          </p:nvSpPr>
          <p:spPr bwMode="auto">
            <a:xfrm>
              <a:off x="9458236" y="3572167"/>
              <a:ext cx="305444" cy="30544"/>
            </a:xfrm>
            <a:prstGeom prst="rect">
              <a:avLst/>
            </a:prstGeom>
            <a:solidFill>
              <a:srgbClr val="81828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700"/>
            <p:cNvSpPr>
              <a:spLocks noChangeArrowheads="1"/>
            </p:cNvSpPr>
            <p:nvPr/>
          </p:nvSpPr>
          <p:spPr bwMode="auto">
            <a:xfrm>
              <a:off x="9458236" y="3495807"/>
              <a:ext cx="305444" cy="30544"/>
            </a:xfrm>
            <a:prstGeom prst="rect">
              <a:avLst/>
            </a:prstGeom>
            <a:solidFill>
              <a:srgbClr val="81828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合 87"/>
          <p:cNvGrpSpPr/>
          <p:nvPr/>
        </p:nvGrpSpPr>
        <p:grpSpPr>
          <a:xfrm>
            <a:off x="10345317" y="5085131"/>
            <a:ext cx="695888" cy="695888"/>
            <a:chOff x="6550223" y="1617714"/>
            <a:chExt cx="364958" cy="364958"/>
          </a:xfrm>
        </p:grpSpPr>
        <p:sp>
          <p:nvSpPr>
            <p:cNvPr id="34" name="Freeform 1716"/>
            <p:cNvSpPr>
              <a:spLocks/>
            </p:cNvSpPr>
            <p:nvPr/>
          </p:nvSpPr>
          <p:spPr bwMode="auto">
            <a:xfrm>
              <a:off x="6589325" y="1656817"/>
              <a:ext cx="286753" cy="286753"/>
            </a:xfrm>
            <a:custGeom>
              <a:avLst/>
              <a:gdLst/>
              <a:ahLst/>
              <a:cxnLst>
                <a:cxn ang="0">
                  <a:pos x="352" y="336"/>
                </a:cxn>
                <a:cxn ang="0">
                  <a:pos x="336" y="352"/>
                </a:cxn>
                <a:cxn ang="0">
                  <a:pos x="16" y="352"/>
                </a:cxn>
                <a:cxn ang="0">
                  <a:pos x="0" y="336"/>
                </a:cxn>
                <a:cxn ang="0">
                  <a:pos x="0" y="16"/>
                </a:cxn>
                <a:cxn ang="0">
                  <a:pos x="16" y="0"/>
                </a:cxn>
                <a:cxn ang="0">
                  <a:pos x="336" y="0"/>
                </a:cxn>
                <a:cxn ang="0">
                  <a:pos x="352" y="16"/>
                </a:cxn>
                <a:cxn ang="0">
                  <a:pos x="352" y="336"/>
                </a:cxn>
              </a:cxnLst>
              <a:rect l="0" t="0" r="r" b="b"/>
              <a:pathLst>
                <a:path w="352" h="352">
                  <a:moveTo>
                    <a:pt x="352" y="336"/>
                  </a:moveTo>
                  <a:lnTo>
                    <a:pt x="336" y="352"/>
                  </a:lnTo>
                  <a:lnTo>
                    <a:pt x="16" y="352"/>
                  </a:lnTo>
                  <a:lnTo>
                    <a:pt x="0" y="336"/>
                  </a:lnTo>
                  <a:lnTo>
                    <a:pt x="0" y="16"/>
                  </a:lnTo>
                  <a:lnTo>
                    <a:pt x="16" y="0"/>
                  </a:lnTo>
                  <a:lnTo>
                    <a:pt x="336" y="0"/>
                  </a:lnTo>
                  <a:lnTo>
                    <a:pt x="352" y="16"/>
                  </a:lnTo>
                  <a:lnTo>
                    <a:pt x="352" y="336"/>
                  </a:lnTo>
                  <a:close/>
                </a:path>
              </a:pathLst>
            </a:custGeom>
            <a:solidFill>
              <a:srgbClr val="3E3E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717"/>
            <p:cNvSpPr>
              <a:spLocks/>
            </p:cNvSpPr>
            <p:nvPr/>
          </p:nvSpPr>
          <p:spPr bwMode="auto">
            <a:xfrm>
              <a:off x="6615394" y="1617714"/>
              <a:ext cx="26068" cy="39103"/>
            </a:xfrm>
            <a:custGeom>
              <a:avLst/>
              <a:gdLst/>
              <a:ahLst/>
              <a:cxnLst>
                <a:cxn ang="0">
                  <a:pos x="32" y="48"/>
                </a:cxn>
                <a:cxn ang="0">
                  <a:pos x="0" y="4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0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8" y="4"/>
                </a:cxn>
                <a:cxn ang="0">
                  <a:pos x="30" y="10"/>
                </a:cxn>
                <a:cxn ang="0">
                  <a:pos x="32" y="16"/>
                </a:cxn>
                <a:cxn ang="0">
                  <a:pos x="32" y="48"/>
                </a:cxn>
              </a:cxnLst>
              <a:rect l="0" t="0" r="r" b="b"/>
              <a:pathLst>
                <a:path w="32" h="48">
                  <a:moveTo>
                    <a:pt x="32" y="48"/>
                  </a:moveTo>
                  <a:lnTo>
                    <a:pt x="0" y="4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4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718"/>
            <p:cNvSpPr>
              <a:spLocks/>
            </p:cNvSpPr>
            <p:nvPr/>
          </p:nvSpPr>
          <p:spPr bwMode="auto">
            <a:xfrm>
              <a:off x="6667531" y="1617714"/>
              <a:ext cx="26068" cy="39103"/>
            </a:xfrm>
            <a:custGeom>
              <a:avLst/>
              <a:gdLst/>
              <a:ahLst/>
              <a:cxnLst>
                <a:cxn ang="0">
                  <a:pos x="32" y="48"/>
                </a:cxn>
                <a:cxn ang="0">
                  <a:pos x="0" y="4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0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8" y="4"/>
                </a:cxn>
                <a:cxn ang="0">
                  <a:pos x="30" y="10"/>
                </a:cxn>
                <a:cxn ang="0">
                  <a:pos x="32" y="16"/>
                </a:cxn>
                <a:cxn ang="0">
                  <a:pos x="32" y="48"/>
                </a:cxn>
              </a:cxnLst>
              <a:rect l="0" t="0" r="r" b="b"/>
              <a:pathLst>
                <a:path w="32" h="48">
                  <a:moveTo>
                    <a:pt x="32" y="48"/>
                  </a:moveTo>
                  <a:lnTo>
                    <a:pt x="0" y="4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4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719"/>
            <p:cNvSpPr>
              <a:spLocks/>
            </p:cNvSpPr>
            <p:nvPr/>
          </p:nvSpPr>
          <p:spPr bwMode="auto">
            <a:xfrm>
              <a:off x="6719668" y="1617714"/>
              <a:ext cx="26068" cy="39103"/>
            </a:xfrm>
            <a:custGeom>
              <a:avLst/>
              <a:gdLst/>
              <a:ahLst/>
              <a:cxnLst>
                <a:cxn ang="0">
                  <a:pos x="32" y="48"/>
                </a:cxn>
                <a:cxn ang="0">
                  <a:pos x="0" y="4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0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8" y="4"/>
                </a:cxn>
                <a:cxn ang="0">
                  <a:pos x="30" y="10"/>
                </a:cxn>
                <a:cxn ang="0">
                  <a:pos x="32" y="16"/>
                </a:cxn>
                <a:cxn ang="0">
                  <a:pos x="32" y="48"/>
                </a:cxn>
              </a:cxnLst>
              <a:rect l="0" t="0" r="r" b="b"/>
              <a:pathLst>
                <a:path w="32" h="48">
                  <a:moveTo>
                    <a:pt x="32" y="48"/>
                  </a:moveTo>
                  <a:lnTo>
                    <a:pt x="0" y="4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4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720"/>
            <p:cNvSpPr>
              <a:spLocks/>
            </p:cNvSpPr>
            <p:nvPr/>
          </p:nvSpPr>
          <p:spPr bwMode="auto">
            <a:xfrm>
              <a:off x="6771804" y="1617714"/>
              <a:ext cx="26068" cy="39103"/>
            </a:xfrm>
            <a:custGeom>
              <a:avLst/>
              <a:gdLst/>
              <a:ahLst/>
              <a:cxnLst>
                <a:cxn ang="0">
                  <a:pos x="32" y="48"/>
                </a:cxn>
                <a:cxn ang="0">
                  <a:pos x="0" y="4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0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8" y="4"/>
                </a:cxn>
                <a:cxn ang="0">
                  <a:pos x="30" y="10"/>
                </a:cxn>
                <a:cxn ang="0">
                  <a:pos x="32" y="16"/>
                </a:cxn>
                <a:cxn ang="0">
                  <a:pos x="32" y="48"/>
                </a:cxn>
              </a:cxnLst>
              <a:rect l="0" t="0" r="r" b="b"/>
              <a:pathLst>
                <a:path w="32" h="48">
                  <a:moveTo>
                    <a:pt x="32" y="48"/>
                  </a:moveTo>
                  <a:lnTo>
                    <a:pt x="0" y="4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4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721"/>
            <p:cNvSpPr>
              <a:spLocks/>
            </p:cNvSpPr>
            <p:nvPr/>
          </p:nvSpPr>
          <p:spPr bwMode="auto">
            <a:xfrm>
              <a:off x="6823941" y="1617714"/>
              <a:ext cx="26068" cy="39103"/>
            </a:xfrm>
            <a:custGeom>
              <a:avLst/>
              <a:gdLst/>
              <a:ahLst/>
              <a:cxnLst>
                <a:cxn ang="0">
                  <a:pos x="32" y="48"/>
                </a:cxn>
                <a:cxn ang="0">
                  <a:pos x="0" y="4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0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8" y="4"/>
                </a:cxn>
                <a:cxn ang="0">
                  <a:pos x="30" y="10"/>
                </a:cxn>
                <a:cxn ang="0">
                  <a:pos x="32" y="16"/>
                </a:cxn>
                <a:cxn ang="0">
                  <a:pos x="32" y="48"/>
                </a:cxn>
              </a:cxnLst>
              <a:rect l="0" t="0" r="r" b="b"/>
              <a:pathLst>
                <a:path w="32" h="48">
                  <a:moveTo>
                    <a:pt x="32" y="48"/>
                  </a:moveTo>
                  <a:lnTo>
                    <a:pt x="0" y="4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4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722"/>
            <p:cNvSpPr>
              <a:spLocks/>
            </p:cNvSpPr>
            <p:nvPr/>
          </p:nvSpPr>
          <p:spPr bwMode="auto">
            <a:xfrm>
              <a:off x="6615394" y="1943569"/>
              <a:ext cx="26068" cy="39103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30" y="38"/>
                </a:cxn>
                <a:cxn ang="0">
                  <a:pos x="28" y="44"/>
                </a:cxn>
                <a:cxn ang="0">
                  <a:pos x="22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0" y="46"/>
                </a:cxn>
                <a:cxn ang="0">
                  <a:pos x="4" y="44"/>
                </a:cxn>
                <a:cxn ang="0">
                  <a:pos x="2" y="38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32"/>
                </a:cxn>
              </a:cxnLst>
              <a:rect l="0" t="0" r="r" b="b"/>
              <a:pathLst>
                <a:path w="32" h="48">
                  <a:moveTo>
                    <a:pt x="32" y="32"/>
                  </a:moveTo>
                  <a:lnTo>
                    <a:pt x="32" y="32"/>
                  </a:lnTo>
                  <a:lnTo>
                    <a:pt x="30" y="38"/>
                  </a:lnTo>
                  <a:lnTo>
                    <a:pt x="28" y="44"/>
                  </a:lnTo>
                  <a:lnTo>
                    <a:pt x="22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0" y="46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723"/>
            <p:cNvSpPr>
              <a:spLocks/>
            </p:cNvSpPr>
            <p:nvPr/>
          </p:nvSpPr>
          <p:spPr bwMode="auto">
            <a:xfrm>
              <a:off x="6550223" y="1891432"/>
              <a:ext cx="39103" cy="26068"/>
            </a:xfrm>
            <a:custGeom>
              <a:avLst/>
              <a:gdLst/>
              <a:ahLst/>
              <a:cxnLst>
                <a:cxn ang="0">
                  <a:pos x="48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0" y="30"/>
                </a:cxn>
                <a:cxn ang="0">
                  <a:pos x="4" y="28"/>
                </a:cxn>
                <a:cxn ang="0">
                  <a:pos x="2" y="2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0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48" y="0"/>
                </a:cxn>
                <a:cxn ang="0">
                  <a:pos x="48" y="32"/>
                </a:cxn>
              </a:cxnLst>
              <a:rect l="0" t="0" r="r" b="b"/>
              <a:pathLst>
                <a:path w="48" h="32">
                  <a:moveTo>
                    <a:pt x="48" y="32"/>
                  </a:moveTo>
                  <a:lnTo>
                    <a:pt x="16" y="32"/>
                  </a:lnTo>
                  <a:lnTo>
                    <a:pt x="16" y="32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48" y="0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724"/>
            <p:cNvSpPr>
              <a:spLocks/>
            </p:cNvSpPr>
            <p:nvPr/>
          </p:nvSpPr>
          <p:spPr bwMode="auto">
            <a:xfrm>
              <a:off x="6550223" y="1839295"/>
              <a:ext cx="39103" cy="26068"/>
            </a:xfrm>
            <a:custGeom>
              <a:avLst/>
              <a:gdLst/>
              <a:ahLst/>
              <a:cxnLst>
                <a:cxn ang="0">
                  <a:pos x="48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0" y="30"/>
                </a:cxn>
                <a:cxn ang="0">
                  <a:pos x="4" y="28"/>
                </a:cxn>
                <a:cxn ang="0">
                  <a:pos x="2" y="2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0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48" y="0"/>
                </a:cxn>
                <a:cxn ang="0">
                  <a:pos x="48" y="32"/>
                </a:cxn>
              </a:cxnLst>
              <a:rect l="0" t="0" r="r" b="b"/>
              <a:pathLst>
                <a:path w="48" h="32">
                  <a:moveTo>
                    <a:pt x="48" y="32"/>
                  </a:moveTo>
                  <a:lnTo>
                    <a:pt x="16" y="32"/>
                  </a:lnTo>
                  <a:lnTo>
                    <a:pt x="16" y="32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48" y="0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725"/>
            <p:cNvSpPr>
              <a:spLocks/>
            </p:cNvSpPr>
            <p:nvPr/>
          </p:nvSpPr>
          <p:spPr bwMode="auto">
            <a:xfrm>
              <a:off x="6550223" y="1787159"/>
              <a:ext cx="39103" cy="26068"/>
            </a:xfrm>
            <a:custGeom>
              <a:avLst/>
              <a:gdLst/>
              <a:ahLst/>
              <a:cxnLst>
                <a:cxn ang="0">
                  <a:pos x="48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0" y="30"/>
                </a:cxn>
                <a:cxn ang="0">
                  <a:pos x="4" y="28"/>
                </a:cxn>
                <a:cxn ang="0">
                  <a:pos x="2" y="2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0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48" y="0"/>
                </a:cxn>
                <a:cxn ang="0">
                  <a:pos x="48" y="32"/>
                </a:cxn>
              </a:cxnLst>
              <a:rect l="0" t="0" r="r" b="b"/>
              <a:pathLst>
                <a:path w="48" h="32">
                  <a:moveTo>
                    <a:pt x="48" y="32"/>
                  </a:moveTo>
                  <a:lnTo>
                    <a:pt x="16" y="32"/>
                  </a:lnTo>
                  <a:lnTo>
                    <a:pt x="16" y="32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48" y="0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726"/>
            <p:cNvSpPr>
              <a:spLocks/>
            </p:cNvSpPr>
            <p:nvPr/>
          </p:nvSpPr>
          <p:spPr bwMode="auto">
            <a:xfrm>
              <a:off x="6550223" y="1735022"/>
              <a:ext cx="39103" cy="26068"/>
            </a:xfrm>
            <a:custGeom>
              <a:avLst/>
              <a:gdLst/>
              <a:ahLst/>
              <a:cxnLst>
                <a:cxn ang="0">
                  <a:pos x="48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0" y="30"/>
                </a:cxn>
                <a:cxn ang="0">
                  <a:pos x="4" y="28"/>
                </a:cxn>
                <a:cxn ang="0">
                  <a:pos x="2" y="2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0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48" y="0"/>
                </a:cxn>
                <a:cxn ang="0">
                  <a:pos x="48" y="32"/>
                </a:cxn>
              </a:cxnLst>
              <a:rect l="0" t="0" r="r" b="b"/>
              <a:pathLst>
                <a:path w="48" h="32">
                  <a:moveTo>
                    <a:pt x="48" y="32"/>
                  </a:moveTo>
                  <a:lnTo>
                    <a:pt x="16" y="32"/>
                  </a:lnTo>
                  <a:lnTo>
                    <a:pt x="16" y="32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48" y="0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727"/>
            <p:cNvSpPr>
              <a:spLocks/>
            </p:cNvSpPr>
            <p:nvPr/>
          </p:nvSpPr>
          <p:spPr bwMode="auto">
            <a:xfrm>
              <a:off x="6550223" y="1682885"/>
              <a:ext cx="39103" cy="26068"/>
            </a:xfrm>
            <a:custGeom>
              <a:avLst/>
              <a:gdLst/>
              <a:ahLst/>
              <a:cxnLst>
                <a:cxn ang="0">
                  <a:pos x="48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0" y="30"/>
                </a:cxn>
                <a:cxn ang="0">
                  <a:pos x="4" y="28"/>
                </a:cxn>
                <a:cxn ang="0">
                  <a:pos x="2" y="2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0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48" y="0"/>
                </a:cxn>
                <a:cxn ang="0">
                  <a:pos x="48" y="32"/>
                </a:cxn>
              </a:cxnLst>
              <a:rect l="0" t="0" r="r" b="b"/>
              <a:pathLst>
                <a:path w="48" h="32">
                  <a:moveTo>
                    <a:pt x="48" y="32"/>
                  </a:moveTo>
                  <a:lnTo>
                    <a:pt x="16" y="32"/>
                  </a:lnTo>
                  <a:lnTo>
                    <a:pt x="16" y="32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48" y="0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728"/>
            <p:cNvSpPr>
              <a:spLocks/>
            </p:cNvSpPr>
            <p:nvPr/>
          </p:nvSpPr>
          <p:spPr bwMode="auto">
            <a:xfrm>
              <a:off x="6876078" y="1891432"/>
              <a:ext cx="39103" cy="26068"/>
            </a:xfrm>
            <a:custGeom>
              <a:avLst/>
              <a:gdLst/>
              <a:ahLst/>
              <a:cxnLst>
                <a:cxn ang="0">
                  <a:pos x="48" y="16"/>
                </a:cxn>
                <a:cxn ang="0">
                  <a:pos x="48" y="16"/>
                </a:cxn>
                <a:cxn ang="0">
                  <a:pos x="46" y="22"/>
                </a:cxn>
                <a:cxn ang="0">
                  <a:pos x="44" y="28"/>
                </a:cxn>
                <a:cxn ang="0">
                  <a:pos x="38" y="30"/>
                </a:cxn>
                <a:cxn ang="0">
                  <a:pos x="32" y="32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8" y="2"/>
                </a:cxn>
                <a:cxn ang="0">
                  <a:pos x="44" y="4"/>
                </a:cxn>
                <a:cxn ang="0">
                  <a:pos x="46" y="10"/>
                </a:cxn>
                <a:cxn ang="0">
                  <a:pos x="48" y="16"/>
                </a:cxn>
                <a:cxn ang="0">
                  <a:pos x="48" y="16"/>
                </a:cxn>
              </a:cxnLst>
              <a:rect l="0" t="0" r="r" b="b"/>
              <a:pathLst>
                <a:path w="48" h="32">
                  <a:moveTo>
                    <a:pt x="48" y="16"/>
                  </a:moveTo>
                  <a:lnTo>
                    <a:pt x="48" y="16"/>
                  </a:lnTo>
                  <a:lnTo>
                    <a:pt x="46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4" y="4"/>
                  </a:lnTo>
                  <a:lnTo>
                    <a:pt x="46" y="10"/>
                  </a:lnTo>
                  <a:lnTo>
                    <a:pt x="48" y="16"/>
                  </a:lnTo>
                  <a:lnTo>
                    <a:pt x="48" y="16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729"/>
            <p:cNvSpPr>
              <a:spLocks/>
            </p:cNvSpPr>
            <p:nvPr/>
          </p:nvSpPr>
          <p:spPr bwMode="auto">
            <a:xfrm>
              <a:off x="6876078" y="1839295"/>
              <a:ext cx="39103" cy="26068"/>
            </a:xfrm>
            <a:custGeom>
              <a:avLst/>
              <a:gdLst/>
              <a:ahLst/>
              <a:cxnLst>
                <a:cxn ang="0">
                  <a:pos x="48" y="16"/>
                </a:cxn>
                <a:cxn ang="0">
                  <a:pos x="48" y="16"/>
                </a:cxn>
                <a:cxn ang="0">
                  <a:pos x="46" y="22"/>
                </a:cxn>
                <a:cxn ang="0">
                  <a:pos x="44" y="28"/>
                </a:cxn>
                <a:cxn ang="0">
                  <a:pos x="38" y="30"/>
                </a:cxn>
                <a:cxn ang="0">
                  <a:pos x="32" y="32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8" y="2"/>
                </a:cxn>
                <a:cxn ang="0">
                  <a:pos x="44" y="4"/>
                </a:cxn>
                <a:cxn ang="0">
                  <a:pos x="46" y="10"/>
                </a:cxn>
                <a:cxn ang="0">
                  <a:pos x="48" y="16"/>
                </a:cxn>
                <a:cxn ang="0">
                  <a:pos x="48" y="16"/>
                </a:cxn>
              </a:cxnLst>
              <a:rect l="0" t="0" r="r" b="b"/>
              <a:pathLst>
                <a:path w="48" h="32">
                  <a:moveTo>
                    <a:pt x="48" y="16"/>
                  </a:moveTo>
                  <a:lnTo>
                    <a:pt x="48" y="16"/>
                  </a:lnTo>
                  <a:lnTo>
                    <a:pt x="46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4" y="4"/>
                  </a:lnTo>
                  <a:lnTo>
                    <a:pt x="46" y="10"/>
                  </a:lnTo>
                  <a:lnTo>
                    <a:pt x="48" y="16"/>
                  </a:lnTo>
                  <a:lnTo>
                    <a:pt x="48" y="16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730"/>
            <p:cNvSpPr>
              <a:spLocks/>
            </p:cNvSpPr>
            <p:nvPr/>
          </p:nvSpPr>
          <p:spPr bwMode="auto">
            <a:xfrm>
              <a:off x="6876078" y="1787159"/>
              <a:ext cx="39103" cy="26068"/>
            </a:xfrm>
            <a:custGeom>
              <a:avLst/>
              <a:gdLst/>
              <a:ahLst/>
              <a:cxnLst>
                <a:cxn ang="0">
                  <a:pos x="48" y="16"/>
                </a:cxn>
                <a:cxn ang="0">
                  <a:pos x="48" y="16"/>
                </a:cxn>
                <a:cxn ang="0">
                  <a:pos x="46" y="22"/>
                </a:cxn>
                <a:cxn ang="0">
                  <a:pos x="44" y="28"/>
                </a:cxn>
                <a:cxn ang="0">
                  <a:pos x="38" y="30"/>
                </a:cxn>
                <a:cxn ang="0">
                  <a:pos x="32" y="32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8" y="2"/>
                </a:cxn>
                <a:cxn ang="0">
                  <a:pos x="44" y="4"/>
                </a:cxn>
                <a:cxn ang="0">
                  <a:pos x="46" y="10"/>
                </a:cxn>
                <a:cxn ang="0">
                  <a:pos x="48" y="16"/>
                </a:cxn>
                <a:cxn ang="0">
                  <a:pos x="48" y="16"/>
                </a:cxn>
              </a:cxnLst>
              <a:rect l="0" t="0" r="r" b="b"/>
              <a:pathLst>
                <a:path w="48" h="32">
                  <a:moveTo>
                    <a:pt x="48" y="16"/>
                  </a:moveTo>
                  <a:lnTo>
                    <a:pt x="48" y="16"/>
                  </a:lnTo>
                  <a:lnTo>
                    <a:pt x="46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4" y="4"/>
                  </a:lnTo>
                  <a:lnTo>
                    <a:pt x="46" y="10"/>
                  </a:lnTo>
                  <a:lnTo>
                    <a:pt x="48" y="16"/>
                  </a:lnTo>
                  <a:lnTo>
                    <a:pt x="48" y="16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731"/>
            <p:cNvSpPr>
              <a:spLocks/>
            </p:cNvSpPr>
            <p:nvPr/>
          </p:nvSpPr>
          <p:spPr bwMode="auto">
            <a:xfrm>
              <a:off x="6876078" y="1735022"/>
              <a:ext cx="39103" cy="26068"/>
            </a:xfrm>
            <a:custGeom>
              <a:avLst/>
              <a:gdLst/>
              <a:ahLst/>
              <a:cxnLst>
                <a:cxn ang="0">
                  <a:pos x="48" y="16"/>
                </a:cxn>
                <a:cxn ang="0">
                  <a:pos x="48" y="16"/>
                </a:cxn>
                <a:cxn ang="0">
                  <a:pos x="46" y="22"/>
                </a:cxn>
                <a:cxn ang="0">
                  <a:pos x="44" y="28"/>
                </a:cxn>
                <a:cxn ang="0">
                  <a:pos x="38" y="30"/>
                </a:cxn>
                <a:cxn ang="0">
                  <a:pos x="32" y="32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8" y="2"/>
                </a:cxn>
                <a:cxn ang="0">
                  <a:pos x="44" y="4"/>
                </a:cxn>
                <a:cxn ang="0">
                  <a:pos x="46" y="10"/>
                </a:cxn>
                <a:cxn ang="0">
                  <a:pos x="48" y="16"/>
                </a:cxn>
                <a:cxn ang="0">
                  <a:pos x="48" y="16"/>
                </a:cxn>
              </a:cxnLst>
              <a:rect l="0" t="0" r="r" b="b"/>
              <a:pathLst>
                <a:path w="48" h="32">
                  <a:moveTo>
                    <a:pt x="48" y="16"/>
                  </a:moveTo>
                  <a:lnTo>
                    <a:pt x="48" y="16"/>
                  </a:lnTo>
                  <a:lnTo>
                    <a:pt x="46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4" y="4"/>
                  </a:lnTo>
                  <a:lnTo>
                    <a:pt x="46" y="10"/>
                  </a:lnTo>
                  <a:lnTo>
                    <a:pt x="48" y="16"/>
                  </a:lnTo>
                  <a:lnTo>
                    <a:pt x="48" y="16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732"/>
            <p:cNvSpPr>
              <a:spLocks/>
            </p:cNvSpPr>
            <p:nvPr/>
          </p:nvSpPr>
          <p:spPr bwMode="auto">
            <a:xfrm>
              <a:off x="6876078" y="1682885"/>
              <a:ext cx="39103" cy="26068"/>
            </a:xfrm>
            <a:custGeom>
              <a:avLst/>
              <a:gdLst/>
              <a:ahLst/>
              <a:cxnLst>
                <a:cxn ang="0">
                  <a:pos x="48" y="16"/>
                </a:cxn>
                <a:cxn ang="0">
                  <a:pos x="48" y="16"/>
                </a:cxn>
                <a:cxn ang="0">
                  <a:pos x="46" y="22"/>
                </a:cxn>
                <a:cxn ang="0">
                  <a:pos x="44" y="28"/>
                </a:cxn>
                <a:cxn ang="0">
                  <a:pos x="38" y="30"/>
                </a:cxn>
                <a:cxn ang="0">
                  <a:pos x="32" y="32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8" y="2"/>
                </a:cxn>
                <a:cxn ang="0">
                  <a:pos x="44" y="4"/>
                </a:cxn>
                <a:cxn ang="0">
                  <a:pos x="46" y="10"/>
                </a:cxn>
                <a:cxn ang="0">
                  <a:pos x="48" y="16"/>
                </a:cxn>
                <a:cxn ang="0">
                  <a:pos x="48" y="16"/>
                </a:cxn>
              </a:cxnLst>
              <a:rect l="0" t="0" r="r" b="b"/>
              <a:pathLst>
                <a:path w="48" h="32">
                  <a:moveTo>
                    <a:pt x="48" y="16"/>
                  </a:moveTo>
                  <a:lnTo>
                    <a:pt x="48" y="16"/>
                  </a:lnTo>
                  <a:lnTo>
                    <a:pt x="46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4" y="4"/>
                  </a:lnTo>
                  <a:lnTo>
                    <a:pt x="46" y="10"/>
                  </a:lnTo>
                  <a:lnTo>
                    <a:pt x="48" y="16"/>
                  </a:lnTo>
                  <a:lnTo>
                    <a:pt x="48" y="16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733"/>
            <p:cNvSpPr>
              <a:spLocks/>
            </p:cNvSpPr>
            <p:nvPr/>
          </p:nvSpPr>
          <p:spPr bwMode="auto">
            <a:xfrm>
              <a:off x="6667531" y="1943569"/>
              <a:ext cx="26068" cy="39103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30" y="38"/>
                </a:cxn>
                <a:cxn ang="0">
                  <a:pos x="28" y="44"/>
                </a:cxn>
                <a:cxn ang="0">
                  <a:pos x="22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0" y="46"/>
                </a:cxn>
                <a:cxn ang="0">
                  <a:pos x="4" y="44"/>
                </a:cxn>
                <a:cxn ang="0">
                  <a:pos x="2" y="38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32"/>
                </a:cxn>
              </a:cxnLst>
              <a:rect l="0" t="0" r="r" b="b"/>
              <a:pathLst>
                <a:path w="32" h="48">
                  <a:moveTo>
                    <a:pt x="32" y="32"/>
                  </a:moveTo>
                  <a:lnTo>
                    <a:pt x="32" y="32"/>
                  </a:lnTo>
                  <a:lnTo>
                    <a:pt x="30" y="38"/>
                  </a:lnTo>
                  <a:lnTo>
                    <a:pt x="28" y="44"/>
                  </a:lnTo>
                  <a:lnTo>
                    <a:pt x="22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0" y="46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734"/>
            <p:cNvSpPr>
              <a:spLocks/>
            </p:cNvSpPr>
            <p:nvPr/>
          </p:nvSpPr>
          <p:spPr bwMode="auto">
            <a:xfrm>
              <a:off x="6719668" y="1943569"/>
              <a:ext cx="26068" cy="39103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30" y="38"/>
                </a:cxn>
                <a:cxn ang="0">
                  <a:pos x="28" y="44"/>
                </a:cxn>
                <a:cxn ang="0">
                  <a:pos x="22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0" y="46"/>
                </a:cxn>
                <a:cxn ang="0">
                  <a:pos x="4" y="44"/>
                </a:cxn>
                <a:cxn ang="0">
                  <a:pos x="2" y="38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32"/>
                </a:cxn>
              </a:cxnLst>
              <a:rect l="0" t="0" r="r" b="b"/>
              <a:pathLst>
                <a:path w="32" h="48">
                  <a:moveTo>
                    <a:pt x="32" y="32"/>
                  </a:moveTo>
                  <a:lnTo>
                    <a:pt x="32" y="32"/>
                  </a:lnTo>
                  <a:lnTo>
                    <a:pt x="30" y="38"/>
                  </a:lnTo>
                  <a:lnTo>
                    <a:pt x="28" y="44"/>
                  </a:lnTo>
                  <a:lnTo>
                    <a:pt x="22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0" y="46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735"/>
            <p:cNvSpPr>
              <a:spLocks/>
            </p:cNvSpPr>
            <p:nvPr/>
          </p:nvSpPr>
          <p:spPr bwMode="auto">
            <a:xfrm>
              <a:off x="6771804" y="1943569"/>
              <a:ext cx="26068" cy="39103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30" y="38"/>
                </a:cxn>
                <a:cxn ang="0">
                  <a:pos x="28" y="44"/>
                </a:cxn>
                <a:cxn ang="0">
                  <a:pos x="22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0" y="46"/>
                </a:cxn>
                <a:cxn ang="0">
                  <a:pos x="4" y="44"/>
                </a:cxn>
                <a:cxn ang="0">
                  <a:pos x="2" y="38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32"/>
                </a:cxn>
              </a:cxnLst>
              <a:rect l="0" t="0" r="r" b="b"/>
              <a:pathLst>
                <a:path w="32" h="48">
                  <a:moveTo>
                    <a:pt x="32" y="32"/>
                  </a:moveTo>
                  <a:lnTo>
                    <a:pt x="32" y="32"/>
                  </a:lnTo>
                  <a:lnTo>
                    <a:pt x="30" y="38"/>
                  </a:lnTo>
                  <a:lnTo>
                    <a:pt x="28" y="44"/>
                  </a:lnTo>
                  <a:lnTo>
                    <a:pt x="22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0" y="46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736"/>
            <p:cNvSpPr>
              <a:spLocks/>
            </p:cNvSpPr>
            <p:nvPr/>
          </p:nvSpPr>
          <p:spPr bwMode="auto">
            <a:xfrm>
              <a:off x="6823941" y="1943569"/>
              <a:ext cx="26068" cy="39103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30" y="38"/>
                </a:cxn>
                <a:cxn ang="0">
                  <a:pos x="28" y="44"/>
                </a:cxn>
                <a:cxn ang="0">
                  <a:pos x="22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0" y="46"/>
                </a:cxn>
                <a:cxn ang="0">
                  <a:pos x="4" y="44"/>
                </a:cxn>
                <a:cxn ang="0">
                  <a:pos x="2" y="38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32"/>
                </a:cxn>
              </a:cxnLst>
              <a:rect l="0" t="0" r="r" b="b"/>
              <a:pathLst>
                <a:path w="32" h="48">
                  <a:moveTo>
                    <a:pt x="32" y="32"/>
                  </a:moveTo>
                  <a:lnTo>
                    <a:pt x="32" y="32"/>
                  </a:lnTo>
                  <a:lnTo>
                    <a:pt x="30" y="38"/>
                  </a:lnTo>
                  <a:lnTo>
                    <a:pt x="28" y="44"/>
                  </a:lnTo>
                  <a:lnTo>
                    <a:pt x="22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0" y="46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1737"/>
            <p:cNvSpPr>
              <a:spLocks noChangeArrowheads="1"/>
            </p:cNvSpPr>
            <p:nvPr/>
          </p:nvSpPr>
          <p:spPr bwMode="auto">
            <a:xfrm>
              <a:off x="6621911" y="1689402"/>
              <a:ext cx="221582" cy="221581"/>
            </a:xfrm>
            <a:prstGeom prst="rect">
              <a:avLst/>
            </a:prstGeom>
            <a:solidFill>
              <a:srgbClr val="5B5C5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738"/>
            <p:cNvSpPr>
              <a:spLocks/>
            </p:cNvSpPr>
            <p:nvPr/>
          </p:nvSpPr>
          <p:spPr bwMode="auto">
            <a:xfrm>
              <a:off x="6621911" y="1689402"/>
              <a:ext cx="221582" cy="2215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2" y="0"/>
                </a:cxn>
                <a:cxn ang="0">
                  <a:pos x="0" y="272"/>
                </a:cxn>
                <a:cxn ang="0">
                  <a:pos x="0" y="0"/>
                </a:cxn>
              </a:cxnLst>
              <a:rect l="0" t="0" r="r" b="b"/>
              <a:pathLst>
                <a:path w="272" h="272">
                  <a:moveTo>
                    <a:pt x="0" y="0"/>
                  </a:moveTo>
                  <a:lnTo>
                    <a:pt x="272" y="0"/>
                  </a:lnTo>
                  <a:lnTo>
                    <a:pt x="0" y="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28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739"/>
            <p:cNvSpPr>
              <a:spLocks/>
            </p:cNvSpPr>
            <p:nvPr/>
          </p:nvSpPr>
          <p:spPr bwMode="auto">
            <a:xfrm>
              <a:off x="6643092" y="1720358"/>
              <a:ext cx="13034" cy="14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" y="8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6" y="18"/>
                </a:cxn>
                <a:cxn ang="0">
                  <a:pos x="12" y="18"/>
                </a:cxn>
                <a:cxn ang="0">
                  <a:pos x="12" y="12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0" y="16"/>
                </a:cxn>
                <a:cxn ang="0">
                  <a:pos x="6" y="1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8"/>
                </a:cxn>
                <a:cxn ang="0">
                  <a:pos x="0" y="18"/>
                </a:cxn>
                <a:cxn ang="0">
                  <a:pos x="0" y="0"/>
                </a:cxn>
              </a:cxnLst>
              <a:rect l="0" t="0" r="r" b="b"/>
              <a:pathLst>
                <a:path w="16" h="18">
                  <a:moveTo>
                    <a:pt x="0" y="0"/>
                  </a:moveTo>
                  <a:lnTo>
                    <a:pt x="4" y="0"/>
                  </a:lnTo>
                  <a:lnTo>
                    <a:pt x="8" y="8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8"/>
                  </a:lnTo>
                  <a:lnTo>
                    <a:pt x="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BC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740"/>
            <p:cNvSpPr>
              <a:spLocks/>
            </p:cNvSpPr>
            <p:nvPr/>
          </p:nvSpPr>
          <p:spPr bwMode="auto">
            <a:xfrm>
              <a:off x="6657755" y="1720358"/>
              <a:ext cx="11405" cy="14663"/>
            </a:xfrm>
            <a:custGeom>
              <a:avLst/>
              <a:gdLst/>
              <a:ahLst/>
              <a:cxnLst>
                <a:cxn ang="0">
                  <a:pos x="4" y="12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10" y="12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2" y="16"/>
                </a:cxn>
                <a:cxn ang="0">
                  <a:pos x="8" y="18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2"/>
                </a:cxn>
              </a:cxnLst>
              <a:rect l="0" t="0" r="r" b="b"/>
              <a:pathLst>
                <a:path w="14" h="18">
                  <a:moveTo>
                    <a:pt x="4" y="12"/>
                  </a:moveTo>
                  <a:lnTo>
                    <a:pt x="4" y="12"/>
                  </a:lnTo>
                  <a:lnTo>
                    <a:pt x="6" y="14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2" y="16"/>
                  </a:lnTo>
                  <a:lnTo>
                    <a:pt x="8" y="18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B6BC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741"/>
            <p:cNvSpPr>
              <a:spLocks/>
            </p:cNvSpPr>
            <p:nvPr/>
          </p:nvSpPr>
          <p:spPr bwMode="auto">
            <a:xfrm>
              <a:off x="6672419" y="1720358"/>
              <a:ext cx="8146" cy="14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14"/>
                </a:cxn>
                <a:cxn ang="0">
                  <a:pos x="10" y="14"/>
                </a:cxn>
                <a:cxn ang="0">
                  <a:pos x="10" y="18"/>
                </a:cxn>
                <a:cxn ang="0">
                  <a:pos x="0" y="18"/>
                </a:cxn>
                <a:cxn ang="0">
                  <a:pos x="0" y="0"/>
                </a:cxn>
              </a:cxnLst>
              <a:rect l="0" t="0" r="r" b="b"/>
              <a:pathLst>
                <a:path w="10" h="18">
                  <a:moveTo>
                    <a:pt x="0" y="0"/>
                  </a:moveTo>
                  <a:lnTo>
                    <a:pt x="4" y="0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0" y="18"/>
                  </a:lnTo>
                  <a:lnTo>
                    <a:pt x="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BC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742"/>
            <p:cNvSpPr>
              <a:spLocks/>
            </p:cNvSpPr>
            <p:nvPr/>
          </p:nvSpPr>
          <p:spPr bwMode="auto">
            <a:xfrm>
              <a:off x="6678936" y="1720358"/>
              <a:ext cx="11405" cy="14663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18"/>
                </a:cxn>
                <a:cxn ang="0">
                  <a:pos x="6" y="18"/>
                </a:cxn>
                <a:cxn ang="0">
                  <a:pos x="6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0" y="4"/>
                </a:cxn>
              </a:cxnLst>
              <a:rect l="0" t="0" r="r" b="b"/>
              <a:pathLst>
                <a:path w="14" h="18">
                  <a:moveTo>
                    <a:pt x="10" y="4"/>
                  </a:moveTo>
                  <a:lnTo>
                    <a:pt x="10" y="18"/>
                  </a:lnTo>
                  <a:lnTo>
                    <a:pt x="6" y="18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B6BC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1743"/>
            <p:cNvSpPr>
              <a:spLocks noChangeArrowheads="1"/>
            </p:cNvSpPr>
            <p:nvPr/>
          </p:nvSpPr>
          <p:spPr bwMode="auto">
            <a:xfrm>
              <a:off x="6691970" y="1720358"/>
              <a:ext cx="3259" cy="14663"/>
            </a:xfrm>
            <a:prstGeom prst="rect">
              <a:avLst/>
            </a:prstGeom>
            <a:solidFill>
              <a:srgbClr val="B6BCB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744"/>
            <p:cNvSpPr>
              <a:spLocks/>
            </p:cNvSpPr>
            <p:nvPr/>
          </p:nvSpPr>
          <p:spPr bwMode="auto">
            <a:xfrm>
              <a:off x="6698487" y="1720358"/>
              <a:ext cx="9776" cy="14663"/>
            </a:xfrm>
            <a:custGeom>
              <a:avLst/>
              <a:gdLst/>
              <a:ahLst/>
              <a:cxnLst>
                <a:cxn ang="0">
                  <a:pos x="12" y="14"/>
                </a:cxn>
                <a:cxn ang="0">
                  <a:pos x="12" y="14"/>
                </a:cxn>
                <a:cxn ang="0">
                  <a:pos x="10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2" y="16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2" y="4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8" y="14"/>
                </a:cxn>
                <a:cxn ang="0">
                  <a:pos x="8" y="12"/>
                </a:cxn>
                <a:cxn ang="0">
                  <a:pos x="12" y="14"/>
                </a:cxn>
              </a:cxnLst>
              <a:rect l="0" t="0" r="r" b="b"/>
              <a:pathLst>
                <a:path w="12" h="18">
                  <a:moveTo>
                    <a:pt x="12" y="14"/>
                  </a:moveTo>
                  <a:lnTo>
                    <a:pt x="12" y="14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12" y="14"/>
                  </a:lnTo>
                  <a:close/>
                </a:path>
              </a:pathLst>
            </a:custGeom>
            <a:solidFill>
              <a:srgbClr val="B6BC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745"/>
            <p:cNvSpPr>
              <a:spLocks noEditPoints="1"/>
            </p:cNvSpPr>
            <p:nvPr/>
          </p:nvSpPr>
          <p:spPr bwMode="auto">
            <a:xfrm>
              <a:off x="6709892" y="1720358"/>
              <a:ext cx="11405" cy="1466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2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2" y="16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10" y="12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4" y="12"/>
                </a:cxn>
              </a:cxnLst>
              <a:rect l="0" t="0" r="r" b="b"/>
              <a:pathLst>
                <a:path w="14" h="18">
                  <a:moveTo>
                    <a:pt x="0" y="6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2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6"/>
                  </a:lnTo>
                  <a:close/>
                  <a:moveTo>
                    <a:pt x="4" y="12"/>
                  </a:moveTo>
                  <a:lnTo>
                    <a:pt x="4" y="12"/>
                  </a:lnTo>
                  <a:lnTo>
                    <a:pt x="6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B6BC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746"/>
            <p:cNvSpPr>
              <a:spLocks noEditPoints="1"/>
            </p:cNvSpPr>
            <p:nvPr/>
          </p:nvSpPr>
          <p:spPr bwMode="auto">
            <a:xfrm>
              <a:off x="6722926" y="1720358"/>
              <a:ext cx="13034" cy="14663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6" y="12"/>
                </a:cxn>
                <a:cxn ang="0">
                  <a:pos x="6" y="18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4" y="10"/>
                </a:cxn>
                <a:cxn ang="0">
                  <a:pos x="10" y="12"/>
                </a:cxn>
                <a:cxn ang="0">
                  <a:pos x="16" y="18"/>
                </a:cxn>
                <a:cxn ang="0">
                  <a:pos x="10" y="18"/>
                </a:cxn>
                <a:cxn ang="0">
                  <a:pos x="6" y="12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8" y="8"/>
                </a:cxn>
              </a:cxnLst>
              <a:rect l="0" t="0" r="r" b="b"/>
              <a:pathLst>
                <a:path w="16" h="18">
                  <a:moveTo>
                    <a:pt x="6" y="12"/>
                  </a:moveTo>
                  <a:lnTo>
                    <a:pt x="6" y="12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10"/>
                  </a:lnTo>
                  <a:lnTo>
                    <a:pt x="10" y="12"/>
                  </a:lnTo>
                  <a:lnTo>
                    <a:pt x="16" y="18"/>
                  </a:lnTo>
                  <a:lnTo>
                    <a:pt x="10" y="18"/>
                  </a:lnTo>
                  <a:lnTo>
                    <a:pt x="6" y="12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B6BC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747"/>
            <p:cNvSpPr>
              <a:spLocks/>
            </p:cNvSpPr>
            <p:nvPr/>
          </p:nvSpPr>
          <p:spPr bwMode="auto">
            <a:xfrm>
              <a:off x="6735960" y="1720358"/>
              <a:ext cx="11405" cy="14663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2" y="8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4"/>
                </a:cxn>
                <a:cxn ang="0">
                  <a:pos x="14" y="14"/>
                </a:cxn>
                <a:cxn ang="0">
                  <a:pos x="14" y="18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6" y="4"/>
                </a:cxn>
                <a:cxn ang="0">
                  <a:pos x="6" y="8"/>
                </a:cxn>
              </a:cxnLst>
              <a:rect l="0" t="0" r="r" b="b"/>
              <a:pathLst>
                <a:path w="14" h="18">
                  <a:moveTo>
                    <a:pt x="6" y="8"/>
                  </a:moveTo>
                  <a:lnTo>
                    <a:pt x="12" y="8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14" y="14"/>
                  </a:lnTo>
                  <a:lnTo>
                    <a:pt x="14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6" y="4"/>
                  </a:lnTo>
                  <a:lnTo>
                    <a:pt x="6" y="8"/>
                  </a:lnTo>
                  <a:close/>
                </a:path>
              </a:pathLst>
            </a:custGeom>
            <a:solidFill>
              <a:srgbClr val="B6BC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748"/>
            <p:cNvSpPr>
              <a:spLocks/>
            </p:cNvSpPr>
            <p:nvPr/>
          </p:nvSpPr>
          <p:spPr bwMode="auto">
            <a:xfrm>
              <a:off x="6752253" y="1720358"/>
              <a:ext cx="9776" cy="14663"/>
            </a:xfrm>
            <a:custGeom>
              <a:avLst/>
              <a:gdLst/>
              <a:ahLst/>
              <a:cxnLst>
                <a:cxn ang="0">
                  <a:pos x="12" y="14"/>
                </a:cxn>
                <a:cxn ang="0">
                  <a:pos x="12" y="14"/>
                </a:cxn>
                <a:cxn ang="0">
                  <a:pos x="10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2" y="16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8" y="14"/>
                </a:cxn>
                <a:cxn ang="0">
                  <a:pos x="8" y="12"/>
                </a:cxn>
                <a:cxn ang="0">
                  <a:pos x="12" y="14"/>
                </a:cxn>
              </a:cxnLst>
              <a:rect l="0" t="0" r="r" b="b"/>
              <a:pathLst>
                <a:path w="12" h="18">
                  <a:moveTo>
                    <a:pt x="12" y="14"/>
                  </a:moveTo>
                  <a:lnTo>
                    <a:pt x="12" y="14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12" y="14"/>
                  </a:lnTo>
                  <a:close/>
                </a:path>
              </a:pathLst>
            </a:custGeom>
            <a:solidFill>
              <a:srgbClr val="B6BC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749"/>
            <p:cNvSpPr>
              <a:spLocks noEditPoints="1"/>
            </p:cNvSpPr>
            <p:nvPr/>
          </p:nvSpPr>
          <p:spPr bwMode="auto">
            <a:xfrm>
              <a:off x="6763658" y="1720358"/>
              <a:ext cx="11405" cy="14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2"/>
                </a:cxn>
                <a:cxn ang="0">
                  <a:pos x="4" y="18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6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4" y="4"/>
                </a:cxn>
                <a:cxn ang="0">
                  <a:pos x="4" y="8"/>
                </a:cxn>
                <a:cxn ang="0">
                  <a:pos x="8" y="8"/>
                </a:cxn>
              </a:cxnLst>
              <a:rect l="0" t="0" r="r" b="b"/>
              <a:pathLst>
                <a:path w="14" h="1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4" y="18"/>
                  </a:lnTo>
                  <a:lnTo>
                    <a:pt x="0" y="18"/>
                  </a:lnTo>
                  <a:lnTo>
                    <a:pt x="0" y="0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8" y="4"/>
                  </a:lnTo>
                  <a:lnTo>
                    <a:pt x="4" y="4"/>
                  </a:lnTo>
                  <a:lnTo>
                    <a:pt x="4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B6BC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750"/>
            <p:cNvSpPr>
              <a:spLocks/>
            </p:cNvSpPr>
            <p:nvPr/>
          </p:nvSpPr>
          <p:spPr bwMode="auto">
            <a:xfrm>
              <a:off x="6776692" y="1720358"/>
              <a:ext cx="11405" cy="14663"/>
            </a:xfrm>
            <a:custGeom>
              <a:avLst/>
              <a:gdLst/>
              <a:ahLst/>
              <a:cxnLst>
                <a:cxn ang="0">
                  <a:pos x="4" y="12"/>
                </a:cxn>
                <a:cxn ang="0">
                  <a:pos x="4" y="12"/>
                </a:cxn>
                <a:cxn ang="0">
                  <a:pos x="4" y="14"/>
                </a:cxn>
                <a:cxn ang="0">
                  <a:pos x="6" y="14"/>
                </a:cxn>
                <a:cxn ang="0">
                  <a:pos x="8" y="14"/>
                </a:cxn>
                <a:cxn ang="0">
                  <a:pos x="10" y="12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2" y="16"/>
                </a:cxn>
                <a:cxn ang="0">
                  <a:pos x="6" y="18"/>
                </a:cxn>
                <a:cxn ang="0">
                  <a:pos x="2" y="16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2"/>
                </a:cxn>
              </a:cxnLst>
              <a:rect l="0" t="0" r="r" b="b"/>
              <a:pathLst>
                <a:path w="14" h="18">
                  <a:moveTo>
                    <a:pt x="4" y="12"/>
                  </a:moveTo>
                  <a:lnTo>
                    <a:pt x="4" y="12"/>
                  </a:lnTo>
                  <a:lnTo>
                    <a:pt x="4" y="14"/>
                  </a:lnTo>
                  <a:lnTo>
                    <a:pt x="6" y="14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2" y="16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B6BC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751"/>
            <p:cNvSpPr>
              <a:spLocks/>
            </p:cNvSpPr>
            <p:nvPr/>
          </p:nvSpPr>
          <p:spPr bwMode="auto">
            <a:xfrm>
              <a:off x="6641462" y="1744797"/>
              <a:ext cx="9776" cy="14663"/>
            </a:xfrm>
            <a:custGeom>
              <a:avLst/>
              <a:gdLst/>
              <a:ahLst/>
              <a:cxnLst>
                <a:cxn ang="0">
                  <a:pos x="4" y="12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2" y="0"/>
                </a:cxn>
                <a:cxn ang="0">
                  <a:pos x="12" y="0"/>
                </a:cxn>
                <a:cxn ang="0">
                  <a:pos x="12" y="4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8" y="6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2" y="16"/>
                </a:cxn>
                <a:cxn ang="0">
                  <a:pos x="10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4" y="12"/>
                </a:cxn>
              </a:cxnLst>
              <a:rect l="0" t="0" r="r" b="b"/>
              <a:pathLst>
                <a:path w="12" h="18">
                  <a:moveTo>
                    <a:pt x="4" y="12"/>
                  </a:moveTo>
                  <a:lnTo>
                    <a:pt x="4" y="12"/>
                  </a:lnTo>
                  <a:lnTo>
                    <a:pt x="6" y="14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2" y="0"/>
                  </a:lnTo>
                  <a:lnTo>
                    <a:pt x="12" y="0"/>
                  </a:lnTo>
                  <a:lnTo>
                    <a:pt x="12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B6BC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752"/>
            <p:cNvSpPr>
              <a:spLocks/>
            </p:cNvSpPr>
            <p:nvPr/>
          </p:nvSpPr>
          <p:spPr bwMode="auto">
            <a:xfrm>
              <a:off x="6652867" y="1754573"/>
              <a:ext cx="4888" cy="48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6BC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753"/>
            <p:cNvSpPr>
              <a:spLocks/>
            </p:cNvSpPr>
            <p:nvPr/>
          </p:nvSpPr>
          <p:spPr bwMode="auto">
            <a:xfrm>
              <a:off x="6657755" y="1744797"/>
              <a:ext cx="9776" cy="14663"/>
            </a:xfrm>
            <a:custGeom>
              <a:avLst/>
              <a:gdLst/>
              <a:ahLst/>
              <a:cxnLst>
                <a:cxn ang="0">
                  <a:pos x="4" y="12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2" y="0"/>
                </a:cxn>
                <a:cxn ang="0">
                  <a:pos x="12" y="0"/>
                </a:cxn>
                <a:cxn ang="0">
                  <a:pos x="12" y="4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8" y="6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2" y="16"/>
                </a:cxn>
                <a:cxn ang="0">
                  <a:pos x="10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4" y="12"/>
                </a:cxn>
              </a:cxnLst>
              <a:rect l="0" t="0" r="r" b="b"/>
              <a:pathLst>
                <a:path w="12" h="18">
                  <a:moveTo>
                    <a:pt x="4" y="12"/>
                  </a:moveTo>
                  <a:lnTo>
                    <a:pt x="4" y="12"/>
                  </a:lnTo>
                  <a:lnTo>
                    <a:pt x="6" y="14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2" y="0"/>
                  </a:lnTo>
                  <a:lnTo>
                    <a:pt x="12" y="0"/>
                  </a:lnTo>
                  <a:lnTo>
                    <a:pt x="12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B6BC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754"/>
            <p:cNvSpPr>
              <a:spLocks/>
            </p:cNvSpPr>
            <p:nvPr/>
          </p:nvSpPr>
          <p:spPr bwMode="auto">
            <a:xfrm>
              <a:off x="6672419" y="1744797"/>
              <a:ext cx="11405" cy="14663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0" y="6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4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10" y="12"/>
                </a:cxn>
                <a:cxn ang="0">
                  <a:pos x="10" y="12"/>
                </a:cxn>
                <a:cxn ang="0">
                  <a:pos x="8" y="12"/>
                </a:cxn>
                <a:cxn ang="0">
                  <a:pos x="8" y="8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2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0" y="6"/>
                </a:cxn>
              </a:cxnLst>
              <a:rect l="0" t="0" r="r" b="b"/>
              <a:pathLst>
                <a:path w="14" h="18">
                  <a:moveTo>
                    <a:pt x="10" y="6"/>
                  </a:moveTo>
                  <a:lnTo>
                    <a:pt x="10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8" y="8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2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B6BC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755"/>
            <p:cNvSpPr>
              <a:spLocks/>
            </p:cNvSpPr>
            <p:nvPr/>
          </p:nvSpPr>
          <p:spPr bwMode="auto">
            <a:xfrm>
              <a:off x="6685453" y="1744797"/>
              <a:ext cx="11405" cy="14663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4" y="18"/>
                </a:cxn>
                <a:cxn ang="0">
                  <a:pos x="10" y="18"/>
                </a:cxn>
                <a:cxn ang="0">
                  <a:pos x="10" y="12"/>
                </a:cxn>
                <a:cxn ang="0">
                  <a:pos x="6" y="12"/>
                </a:cxn>
                <a:cxn ang="0">
                  <a:pos x="6" y="18"/>
                </a:cxn>
              </a:cxnLst>
              <a:rect l="0" t="0" r="r" b="b"/>
              <a:pathLst>
                <a:path w="14" h="18">
                  <a:moveTo>
                    <a:pt x="6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0" y="12"/>
                  </a:lnTo>
                  <a:lnTo>
                    <a:pt x="6" y="12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B6BC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756"/>
            <p:cNvSpPr>
              <a:spLocks/>
            </p:cNvSpPr>
            <p:nvPr/>
          </p:nvSpPr>
          <p:spPr bwMode="auto">
            <a:xfrm>
              <a:off x="6698487" y="1744797"/>
              <a:ext cx="11405" cy="146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2"/>
                </a:cxn>
                <a:cxn ang="0">
                  <a:pos x="8" y="14"/>
                </a:cxn>
                <a:cxn ang="0">
                  <a:pos x="14" y="14"/>
                </a:cxn>
                <a:cxn ang="0">
                  <a:pos x="14" y="18"/>
                </a:cxn>
                <a:cxn ang="0">
                  <a:pos x="2" y="18"/>
                </a:cxn>
                <a:cxn ang="0">
                  <a:pos x="0" y="16"/>
                </a:cxn>
                <a:cxn ang="0">
                  <a:pos x="8" y="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14" y="0"/>
                </a:cxn>
              </a:cxnLst>
              <a:rect l="0" t="0" r="r" b="b"/>
              <a:pathLst>
                <a:path w="14" h="18">
                  <a:moveTo>
                    <a:pt x="14" y="0"/>
                  </a:moveTo>
                  <a:lnTo>
                    <a:pt x="14" y="2"/>
                  </a:lnTo>
                  <a:lnTo>
                    <a:pt x="8" y="14"/>
                  </a:lnTo>
                  <a:lnTo>
                    <a:pt x="14" y="14"/>
                  </a:lnTo>
                  <a:lnTo>
                    <a:pt x="14" y="18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8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B6BC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7511750" y="3429348"/>
            <a:ext cx="2392674" cy="39241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en-US" altLang="zh-CN" sz="2100" b="1" dirty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2100" b="1" dirty="0">
              <a:solidFill>
                <a:schemeClr val="bg1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511750" y="5480853"/>
            <a:ext cx="2392674" cy="39241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en-US" altLang="zh-CN" sz="2100" b="1" dirty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2100" b="1" dirty="0">
              <a:solidFill>
                <a:schemeClr val="bg1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grpSp>
        <p:nvGrpSpPr>
          <p:cNvPr id="77" name="组合 96"/>
          <p:cNvGrpSpPr/>
          <p:nvPr/>
        </p:nvGrpSpPr>
        <p:grpSpPr>
          <a:xfrm>
            <a:off x="827559" y="1994260"/>
            <a:ext cx="1866901" cy="2708434"/>
            <a:chOff x="182938" y="2021279"/>
            <a:chExt cx="1866901" cy="2708434"/>
          </a:xfrm>
        </p:grpSpPr>
        <p:sp>
          <p:nvSpPr>
            <p:cNvPr id="78" name="文本框 77"/>
            <p:cNvSpPr txBox="1"/>
            <p:nvPr/>
          </p:nvSpPr>
          <p:spPr>
            <a:xfrm>
              <a:off x="182939" y="2021279"/>
              <a:ext cx="18669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7000" b="1" dirty="0" smtClean="0">
                  <a:solidFill>
                    <a:srgbClr val="F64040"/>
                  </a:solidFill>
                </a:rPr>
                <a:t>1</a:t>
              </a:r>
              <a:endParaRPr lang="zh-CN" altLang="en-US" sz="17000" b="1" dirty="0">
                <a:solidFill>
                  <a:srgbClr val="F64040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82938" y="3851300"/>
              <a:ext cx="1537609" cy="5527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矩形 81"/>
          <p:cNvSpPr/>
          <p:nvPr/>
        </p:nvSpPr>
        <p:spPr>
          <a:xfrm>
            <a:off x="1934485" y="2792413"/>
            <a:ext cx="5174333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bg1"/>
                </a:solidFill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</a:rPr>
              <a:t>倍字间距</a:t>
            </a:r>
            <a:r>
              <a:rPr lang="zh-CN" altLang="en-US" sz="1200" dirty="0">
                <a:solidFill>
                  <a:schemeClr val="bg1"/>
                </a:solidFill>
              </a:rPr>
              <a:t>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</a:rPr>
              <a:t>12</a:t>
            </a:r>
            <a:r>
              <a:rPr lang="zh-CN" altLang="en-US" sz="1200" dirty="0">
                <a:solidFill>
                  <a:schemeClr val="bg1"/>
                </a:solidFill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84" name="组合 97"/>
          <p:cNvGrpSpPr/>
          <p:nvPr/>
        </p:nvGrpSpPr>
        <p:grpSpPr>
          <a:xfrm>
            <a:off x="799599" y="4032533"/>
            <a:ext cx="1866900" cy="2708434"/>
            <a:chOff x="182939" y="2021279"/>
            <a:chExt cx="1866900" cy="2708434"/>
          </a:xfrm>
        </p:grpSpPr>
        <p:sp>
          <p:nvSpPr>
            <p:cNvPr id="85" name="文本框 84"/>
            <p:cNvSpPr txBox="1"/>
            <p:nvPr/>
          </p:nvSpPr>
          <p:spPr>
            <a:xfrm>
              <a:off x="182939" y="2021279"/>
              <a:ext cx="18669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7000" b="1" dirty="0" smtClean="0">
                  <a:solidFill>
                    <a:srgbClr val="F64040"/>
                  </a:solidFill>
                </a:rPr>
                <a:t>2</a:t>
              </a:r>
              <a:endParaRPr lang="zh-CN" altLang="en-US" sz="17000" b="1" dirty="0">
                <a:solidFill>
                  <a:srgbClr val="F64040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82939" y="3918311"/>
              <a:ext cx="1537609" cy="46345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7" name="矩形 86"/>
          <p:cNvSpPr/>
          <p:nvPr/>
        </p:nvSpPr>
        <p:spPr>
          <a:xfrm>
            <a:off x="2068865" y="4843757"/>
            <a:ext cx="5174333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bg1"/>
                </a:solidFill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</a:rPr>
              <a:t>倍字间距</a:t>
            </a:r>
            <a:r>
              <a:rPr lang="zh-CN" altLang="en-US" sz="1200" dirty="0">
                <a:solidFill>
                  <a:schemeClr val="bg1"/>
                </a:solidFill>
              </a:rPr>
              <a:t>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</a:rPr>
              <a:t>12</a:t>
            </a:r>
            <a:r>
              <a:rPr lang="zh-CN" altLang="en-US" sz="1200" dirty="0">
                <a:solidFill>
                  <a:schemeClr val="bg1"/>
                </a:solidFill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88" name="图片 8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3" y="25787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2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项目经理 </a:t>
            </a:r>
            <a:r>
              <a:rPr kumimoji="1" lang="en-US" altLang="zh-CN" dirty="0" smtClean="0"/>
              <a:t>PROJECT</a:t>
            </a:r>
            <a:endParaRPr kumimoji="1" lang="zh-CN" altLang="en-US" dirty="0"/>
          </a:p>
        </p:txBody>
      </p:sp>
      <p:sp>
        <p:nvSpPr>
          <p:cNvPr id="3" name="六边形 2"/>
          <p:cNvSpPr/>
          <p:nvPr/>
        </p:nvSpPr>
        <p:spPr>
          <a:xfrm rot="5400000">
            <a:off x="4731013" y="2222633"/>
            <a:ext cx="3042157" cy="262254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23"/>
          <p:cNvGrpSpPr/>
          <p:nvPr/>
        </p:nvGrpSpPr>
        <p:grpSpPr>
          <a:xfrm>
            <a:off x="5137104" y="2314347"/>
            <a:ext cx="2242147" cy="1996905"/>
            <a:chOff x="1437433" y="3008912"/>
            <a:chExt cx="417095" cy="371474"/>
          </a:xfrm>
        </p:grpSpPr>
        <p:sp>
          <p:nvSpPr>
            <p:cNvPr id="5" name="Freeform 614"/>
            <p:cNvSpPr>
              <a:spLocks/>
            </p:cNvSpPr>
            <p:nvPr/>
          </p:nvSpPr>
          <p:spPr bwMode="auto">
            <a:xfrm>
              <a:off x="1437433" y="3008912"/>
              <a:ext cx="417095" cy="304675"/>
            </a:xfrm>
            <a:custGeom>
              <a:avLst/>
              <a:gdLst/>
              <a:ahLst/>
              <a:cxnLst>
                <a:cxn ang="0">
                  <a:pos x="512" y="350"/>
                </a:cxn>
                <a:cxn ang="0">
                  <a:pos x="512" y="350"/>
                </a:cxn>
                <a:cxn ang="0">
                  <a:pos x="510" y="358"/>
                </a:cxn>
                <a:cxn ang="0">
                  <a:pos x="506" y="366"/>
                </a:cxn>
                <a:cxn ang="0">
                  <a:pos x="498" y="372"/>
                </a:cxn>
                <a:cxn ang="0">
                  <a:pos x="488" y="374"/>
                </a:cxn>
                <a:cxn ang="0">
                  <a:pos x="24" y="374"/>
                </a:cxn>
                <a:cxn ang="0">
                  <a:pos x="24" y="374"/>
                </a:cxn>
                <a:cxn ang="0">
                  <a:pos x="14" y="372"/>
                </a:cxn>
                <a:cxn ang="0">
                  <a:pos x="6" y="366"/>
                </a:cxn>
                <a:cxn ang="0">
                  <a:pos x="2" y="358"/>
                </a:cxn>
                <a:cxn ang="0">
                  <a:pos x="0" y="35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488" y="0"/>
                </a:cxn>
                <a:cxn ang="0">
                  <a:pos x="488" y="0"/>
                </a:cxn>
                <a:cxn ang="0">
                  <a:pos x="498" y="2"/>
                </a:cxn>
                <a:cxn ang="0">
                  <a:pos x="506" y="8"/>
                </a:cxn>
                <a:cxn ang="0">
                  <a:pos x="510" y="14"/>
                </a:cxn>
                <a:cxn ang="0">
                  <a:pos x="512" y="24"/>
                </a:cxn>
                <a:cxn ang="0">
                  <a:pos x="512" y="350"/>
                </a:cxn>
              </a:cxnLst>
              <a:rect l="0" t="0" r="r" b="b"/>
              <a:pathLst>
                <a:path w="512" h="374">
                  <a:moveTo>
                    <a:pt x="512" y="350"/>
                  </a:moveTo>
                  <a:lnTo>
                    <a:pt x="512" y="350"/>
                  </a:lnTo>
                  <a:lnTo>
                    <a:pt x="510" y="358"/>
                  </a:lnTo>
                  <a:lnTo>
                    <a:pt x="506" y="366"/>
                  </a:lnTo>
                  <a:lnTo>
                    <a:pt x="498" y="372"/>
                  </a:lnTo>
                  <a:lnTo>
                    <a:pt x="488" y="374"/>
                  </a:lnTo>
                  <a:lnTo>
                    <a:pt x="24" y="374"/>
                  </a:lnTo>
                  <a:lnTo>
                    <a:pt x="24" y="374"/>
                  </a:lnTo>
                  <a:lnTo>
                    <a:pt x="14" y="372"/>
                  </a:lnTo>
                  <a:lnTo>
                    <a:pt x="6" y="366"/>
                  </a:lnTo>
                  <a:lnTo>
                    <a:pt x="2" y="358"/>
                  </a:lnTo>
                  <a:lnTo>
                    <a:pt x="0" y="35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498" y="2"/>
                  </a:lnTo>
                  <a:lnTo>
                    <a:pt x="506" y="8"/>
                  </a:lnTo>
                  <a:lnTo>
                    <a:pt x="510" y="14"/>
                  </a:lnTo>
                  <a:lnTo>
                    <a:pt x="512" y="24"/>
                  </a:lnTo>
                  <a:lnTo>
                    <a:pt x="512" y="350"/>
                  </a:lnTo>
                  <a:close/>
                </a:path>
              </a:pathLst>
            </a:custGeom>
            <a:solidFill>
              <a:srgbClr val="3E3E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615"/>
            <p:cNvSpPr>
              <a:spLocks noChangeArrowheads="1"/>
            </p:cNvSpPr>
            <p:nvPr/>
          </p:nvSpPr>
          <p:spPr bwMode="auto">
            <a:xfrm>
              <a:off x="1588955" y="3313586"/>
              <a:ext cx="114049" cy="47249"/>
            </a:xfrm>
            <a:prstGeom prst="rect">
              <a:avLst/>
            </a:prstGeom>
            <a:solidFill>
              <a:srgbClr val="E2E4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16"/>
            <p:cNvSpPr>
              <a:spLocks/>
            </p:cNvSpPr>
            <p:nvPr/>
          </p:nvSpPr>
          <p:spPr bwMode="auto">
            <a:xfrm>
              <a:off x="1551482" y="3360835"/>
              <a:ext cx="188996" cy="19551"/>
            </a:xfrm>
            <a:custGeom>
              <a:avLst/>
              <a:gdLst/>
              <a:ahLst/>
              <a:cxnLst>
                <a:cxn ang="0">
                  <a:pos x="232" y="12"/>
                </a:cxn>
                <a:cxn ang="0">
                  <a:pos x="232" y="12"/>
                </a:cxn>
                <a:cxn ang="0">
                  <a:pos x="232" y="16"/>
                </a:cxn>
                <a:cxn ang="0">
                  <a:pos x="228" y="20"/>
                </a:cxn>
                <a:cxn ang="0">
                  <a:pos x="226" y="24"/>
                </a:cxn>
                <a:cxn ang="0">
                  <a:pos x="220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6" y="24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12" y="0"/>
                </a:cxn>
                <a:cxn ang="0">
                  <a:pos x="220" y="0"/>
                </a:cxn>
                <a:cxn ang="0">
                  <a:pos x="220" y="0"/>
                </a:cxn>
                <a:cxn ang="0">
                  <a:pos x="226" y="2"/>
                </a:cxn>
                <a:cxn ang="0">
                  <a:pos x="228" y="4"/>
                </a:cxn>
                <a:cxn ang="0">
                  <a:pos x="232" y="8"/>
                </a:cxn>
                <a:cxn ang="0">
                  <a:pos x="232" y="12"/>
                </a:cxn>
                <a:cxn ang="0">
                  <a:pos x="232" y="12"/>
                </a:cxn>
              </a:cxnLst>
              <a:rect l="0" t="0" r="r" b="b"/>
              <a:pathLst>
                <a:path w="232" h="24">
                  <a:moveTo>
                    <a:pt x="232" y="12"/>
                  </a:moveTo>
                  <a:lnTo>
                    <a:pt x="232" y="12"/>
                  </a:lnTo>
                  <a:lnTo>
                    <a:pt x="232" y="16"/>
                  </a:lnTo>
                  <a:lnTo>
                    <a:pt x="228" y="20"/>
                  </a:lnTo>
                  <a:lnTo>
                    <a:pt x="226" y="24"/>
                  </a:lnTo>
                  <a:lnTo>
                    <a:pt x="220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26" y="2"/>
                  </a:lnTo>
                  <a:lnTo>
                    <a:pt x="228" y="4"/>
                  </a:lnTo>
                  <a:lnTo>
                    <a:pt x="232" y="8"/>
                  </a:lnTo>
                  <a:lnTo>
                    <a:pt x="232" y="12"/>
                  </a:lnTo>
                  <a:lnTo>
                    <a:pt x="232" y="12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17"/>
            <p:cNvSpPr>
              <a:spLocks/>
            </p:cNvSpPr>
            <p:nvPr/>
          </p:nvSpPr>
          <p:spPr bwMode="auto">
            <a:xfrm>
              <a:off x="1437433" y="3237010"/>
              <a:ext cx="417095" cy="76576"/>
            </a:xfrm>
            <a:custGeom>
              <a:avLst/>
              <a:gdLst/>
              <a:ahLst/>
              <a:cxnLst>
                <a:cxn ang="0">
                  <a:pos x="512" y="70"/>
                </a:cxn>
                <a:cxn ang="0">
                  <a:pos x="512" y="0"/>
                </a:cxn>
                <a:cxn ang="0">
                  <a:pos x="0" y="0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2" y="78"/>
                </a:cxn>
                <a:cxn ang="0">
                  <a:pos x="6" y="86"/>
                </a:cxn>
                <a:cxn ang="0">
                  <a:pos x="14" y="92"/>
                </a:cxn>
                <a:cxn ang="0">
                  <a:pos x="24" y="94"/>
                </a:cxn>
                <a:cxn ang="0">
                  <a:pos x="488" y="94"/>
                </a:cxn>
                <a:cxn ang="0">
                  <a:pos x="488" y="94"/>
                </a:cxn>
                <a:cxn ang="0">
                  <a:pos x="498" y="92"/>
                </a:cxn>
                <a:cxn ang="0">
                  <a:pos x="506" y="86"/>
                </a:cxn>
                <a:cxn ang="0">
                  <a:pos x="510" y="78"/>
                </a:cxn>
                <a:cxn ang="0">
                  <a:pos x="512" y="70"/>
                </a:cxn>
                <a:cxn ang="0">
                  <a:pos x="512" y="70"/>
                </a:cxn>
              </a:cxnLst>
              <a:rect l="0" t="0" r="r" b="b"/>
              <a:pathLst>
                <a:path w="512" h="94">
                  <a:moveTo>
                    <a:pt x="512" y="70"/>
                  </a:moveTo>
                  <a:lnTo>
                    <a:pt x="512" y="0"/>
                  </a:lnTo>
                  <a:lnTo>
                    <a:pt x="0" y="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6" y="86"/>
                  </a:lnTo>
                  <a:lnTo>
                    <a:pt x="14" y="92"/>
                  </a:lnTo>
                  <a:lnTo>
                    <a:pt x="24" y="94"/>
                  </a:lnTo>
                  <a:lnTo>
                    <a:pt x="488" y="94"/>
                  </a:lnTo>
                  <a:lnTo>
                    <a:pt x="488" y="94"/>
                  </a:lnTo>
                  <a:lnTo>
                    <a:pt x="498" y="92"/>
                  </a:lnTo>
                  <a:lnTo>
                    <a:pt x="506" y="86"/>
                  </a:lnTo>
                  <a:lnTo>
                    <a:pt x="510" y="78"/>
                  </a:lnTo>
                  <a:lnTo>
                    <a:pt x="512" y="70"/>
                  </a:lnTo>
                  <a:lnTo>
                    <a:pt x="512" y="7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18"/>
            <p:cNvSpPr>
              <a:spLocks noEditPoints="1"/>
            </p:cNvSpPr>
            <p:nvPr/>
          </p:nvSpPr>
          <p:spPr bwMode="auto">
            <a:xfrm>
              <a:off x="1619912" y="3250045"/>
              <a:ext cx="52137" cy="52137"/>
            </a:xfrm>
            <a:custGeom>
              <a:avLst/>
              <a:gdLst/>
              <a:ahLst/>
              <a:cxnLst>
                <a:cxn ang="0">
                  <a:pos x="32" y="64"/>
                </a:cxn>
                <a:cxn ang="0">
                  <a:pos x="32" y="64"/>
                </a:cxn>
                <a:cxn ang="0">
                  <a:pos x="26" y="62"/>
                </a:cxn>
                <a:cxn ang="0">
                  <a:pos x="20" y="60"/>
                </a:cxn>
                <a:cxn ang="0">
                  <a:pos x="10" y="54"/>
                </a:cxn>
                <a:cxn ang="0">
                  <a:pos x="4" y="44"/>
                </a:cxn>
                <a:cxn ang="0">
                  <a:pos x="2" y="38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" y="26"/>
                </a:cxn>
                <a:cxn ang="0">
                  <a:pos x="4" y="20"/>
                </a:cxn>
                <a:cxn ang="0">
                  <a:pos x="10" y="10"/>
                </a:cxn>
                <a:cxn ang="0">
                  <a:pos x="20" y="4"/>
                </a:cxn>
                <a:cxn ang="0">
                  <a:pos x="26" y="2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8" y="2"/>
                </a:cxn>
                <a:cxn ang="0">
                  <a:pos x="44" y="4"/>
                </a:cxn>
                <a:cxn ang="0">
                  <a:pos x="54" y="10"/>
                </a:cxn>
                <a:cxn ang="0">
                  <a:pos x="60" y="20"/>
                </a:cxn>
                <a:cxn ang="0">
                  <a:pos x="62" y="26"/>
                </a:cxn>
                <a:cxn ang="0">
                  <a:pos x="64" y="32"/>
                </a:cxn>
                <a:cxn ang="0">
                  <a:pos x="64" y="32"/>
                </a:cxn>
                <a:cxn ang="0">
                  <a:pos x="62" y="38"/>
                </a:cxn>
                <a:cxn ang="0">
                  <a:pos x="60" y="44"/>
                </a:cxn>
                <a:cxn ang="0">
                  <a:pos x="54" y="54"/>
                </a:cxn>
                <a:cxn ang="0">
                  <a:pos x="44" y="60"/>
                </a:cxn>
                <a:cxn ang="0">
                  <a:pos x="38" y="62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26" y="18"/>
                </a:cxn>
                <a:cxn ang="0">
                  <a:pos x="22" y="22"/>
                </a:cxn>
                <a:cxn ang="0">
                  <a:pos x="18" y="26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8" y="38"/>
                </a:cxn>
                <a:cxn ang="0">
                  <a:pos x="22" y="42"/>
                </a:cxn>
                <a:cxn ang="0">
                  <a:pos x="26" y="4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38" y="46"/>
                </a:cxn>
                <a:cxn ang="0">
                  <a:pos x="42" y="42"/>
                </a:cxn>
                <a:cxn ang="0">
                  <a:pos x="46" y="38"/>
                </a:cxn>
                <a:cxn ang="0">
                  <a:pos x="48" y="32"/>
                </a:cxn>
                <a:cxn ang="0">
                  <a:pos x="48" y="32"/>
                </a:cxn>
                <a:cxn ang="0">
                  <a:pos x="46" y="26"/>
                </a:cxn>
                <a:cxn ang="0">
                  <a:pos x="42" y="22"/>
                </a:cxn>
                <a:cxn ang="0">
                  <a:pos x="38" y="18"/>
                </a:cxn>
                <a:cxn ang="0">
                  <a:pos x="32" y="16"/>
                </a:cxn>
                <a:cxn ang="0">
                  <a:pos x="32" y="16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lnTo>
                    <a:pt x="32" y="64"/>
                  </a:lnTo>
                  <a:lnTo>
                    <a:pt x="26" y="62"/>
                  </a:lnTo>
                  <a:lnTo>
                    <a:pt x="20" y="60"/>
                  </a:lnTo>
                  <a:lnTo>
                    <a:pt x="10" y="54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10" y="10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4" y="4"/>
                  </a:lnTo>
                  <a:lnTo>
                    <a:pt x="54" y="10"/>
                  </a:lnTo>
                  <a:lnTo>
                    <a:pt x="60" y="20"/>
                  </a:lnTo>
                  <a:lnTo>
                    <a:pt x="62" y="26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2" y="38"/>
                  </a:lnTo>
                  <a:lnTo>
                    <a:pt x="60" y="44"/>
                  </a:lnTo>
                  <a:lnTo>
                    <a:pt x="54" y="54"/>
                  </a:lnTo>
                  <a:lnTo>
                    <a:pt x="44" y="60"/>
                  </a:lnTo>
                  <a:lnTo>
                    <a:pt x="38" y="62"/>
                  </a:lnTo>
                  <a:lnTo>
                    <a:pt x="32" y="64"/>
                  </a:lnTo>
                  <a:lnTo>
                    <a:pt x="32" y="64"/>
                  </a:lnTo>
                  <a:close/>
                  <a:moveTo>
                    <a:pt x="32" y="16"/>
                  </a:moveTo>
                  <a:lnTo>
                    <a:pt x="32" y="16"/>
                  </a:lnTo>
                  <a:lnTo>
                    <a:pt x="26" y="18"/>
                  </a:lnTo>
                  <a:lnTo>
                    <a:pt x="22" y="22"/>
                  </a:lnTo>
                  <a:lnTo>
                    <a:pt x="18" y="26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8" y="38"/>
                  </a:lnTo>
                  <a:lnTo>
                    <a:pt x="22" y="42"/>
                  </a:lnTo>
                  <a:lnTo>
                    <a:pt x="26" y="4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8" y="46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6" y="26"/>
                  </a:lnTo>
                  <a:lnTo>
                    <a:pt x="42" y="22"/>
                  </a:lnTo>
                  <a:lnTo>
                    <a:pt x="38" y="18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CFD3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19"/>
            <p:cNvSpPr>
              <a:spLocks/>
            </p:cNvSpPr>
            <p:nvPr/>
          </p:nvSpPr>
          <p:spPr bwMode="auto">
            <a:xfrm>
              <a:off x="1437433" y="3008912"/>
              <a:ext cx="356811" cy="228099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80"/>
                </a:cxn>
                <a:cxn ang="0">
                  <a:pos x="158" y="280"/>
                </a:cxn>
                <a:cxn ang="0">
                  <a:pos x="438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4" y="2"/>
                </a:cxn>
                <a:cxn ang="0">
                  <a:pos x="6" y="8"/>
                </a:cxn>
                <a:cxn ang="0">
                  <a:pos x="2" y="14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438" h="280">
                  <a:moveTo>
                    <a:pt x="0" y="24"/>
                  </a:moveTo>
                  <a:lnTo>
                    <a:pt x="0" y="280"/>
                  </a:lnTo>
                  <a:lnTo>
                    <a:pt x="158" y="280"/>
                  </a:lnTo>
                  <a:lnTo>
                    <a:pt x="43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5B5C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36"/>
          <p:cNvGrpSpPr/>
          <p:nvPr/>
        </p:nvGrpSpPr>
        <p:grpSpPr>
          <a:xfrm>
            <a:off x="6896614" y="3349220"/>
            <a:ext cx="552348" cy="981953"/>
            <a:chOff x="8110947" y="1294914"/>
            <a:chExt cx="234616" cy="417095"/>
          </a:xfrm>
        </p:grpSpPr>
        <p:sp>
          <p:nvSpPr>
            <p:cNvPr id="12" name="Freeform 507"/>
            <p:cNvSpPr>
              <a:spLocks/>
            </p:cNvSpPr>
            <p:nvPr/>
          </p:nvSpPr>
          <p:spPr bwMode="auto">
            <a:xfrm>
              <a:off x="8110947" y="1294914"/>
              <a:ext cx="234616" cy="417095"/>
            </a:xfrm>
            <a:custGeom>
              <a:avLst/>
              <a:gdLst/>
              <a:ahLst/>
              <a:cxnLst>
                <a:cxn ang="0">
                  <a:pos x="288" y="464"/>
                </a:cxn>
                <a:cxn ang="0">
                  <a:pos x="288" y="464"/>
                </a:cxn>
                <a:cxn ang="0">
                  <a:pos x="288" y="474"/>
                </a:cxn>
                <a:cxn ang="0">
                  <a:pos x="284" y="482"/>
                </a:cxn>
                <a:cxn ang="0">
                  <a:pos x="280" y="490"/>
                </a:cxn>
                <a:cxn ang="0">
                  <a:pos x="274" y="498"/>
                </a:cxn>
                <a:cxn ang="0">
                  <a:pos x="266" y="504"/>
                </a:cxn>
                <a:cxn ang="0">
                  <a:pos x="258" y="508"/>
                </a:cxn>
                <a:cxn ang="0">
                  <a:pos x="250" y="512"/>
                </a:cxn>
                <a:cxn ang="0">
                  <a:pos x="240" y="512"/>
                </a:cxn>
                <a:cxn ang="0">
                  <a:pos x="48" y="512"/>
                </a:cxn>
                <a:cxn ang="0">
                  <a:pos x="48" y="512"/>
                </a:cxn>
                <a:cxn ang="0">
                  <a:pos x="38" y="512"/>
                </a:cxn>
                <a:cxn ang="0">
                  <a:pos x="30" y="508"/>
                </a:cxn>
                <a:cxn ang="0">
                  <a:pos x="22" y="504"/>
                </a:cxn>
                <a:cxn ang="0">
                  <a:pos x="14" y="498"/>
                </a:cxn>
                <a:cxn ang="0">
                  <a:pos x="8" y="490"/>
                </a:cxn>
                <a:cxn ang="0">
                  <a:pos x="4" y="482"/>
                </a:cxn>
                <a:cxn ang="0">
                  <a:pos x="0" y="474"/>
                </a:cxn>
                <a:cxn ang="0">
                  <a:pos x="0" y="464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38"/>
                </a:cxn>
                <a:cxn ang="0">
                  <a:pos x="4" y="30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0" y="4"/>
                </a:cxn>
                <a:cxn ang="0">
                  <a:pos x="38" y="0"/>
                </a:cxn>
                <a:cxn ang="0">
                  <a:pos x="48" y="0"/>
                </a:cxn>
                <a:cxn ang="0">
                  <a:pos x="240" y="0"/>
                </a:cxn>
                <a:cxn ang="0">
                  <a:pos x="240" y="0"/>
                </a:cxn>
                <a:cxn ang="0">
                  <a:pos x="250" y="0"/>
                </a:cxn>
                <a:cxn ang="0">
                  <a:pos x="258" y="4"/>
                </a:cxn>
                <a:cxn ang="0">
                  <a:pos x="266" y="8"/>
                </a:cxn>
                <a:cxn ang="0">
                  <a:pos x="274" y="14"/>
                </a:cxn>
                <a:cxn ang="0">
                  <a:pos x="280" y="22"/>
                </a:cxn>
                <a:cxn ang="0">
                  <a:pos x="284" y="30"/>
                </a:cxn>
                <a:cxn ang="0">
                  <a:pos x="288" y="38"/>
                </a:cxn>
                <a:cxn ang="0">
                  <a:pos x="288" y="48"/>
                </a:cxn>
                <a:cxn ang="0">
                  <a:pos x="288" y="464"/>
                </a:cxn>
              </a:cxnLst>
              <a:rect l="0" t="0" r="r" b="b"/>
              <a:pathLst>
                <a:path w="288" h="512">
                  <a:moveTo>
                    <a:pt x="288" y="464"/>
                  </a:moveTo>
                  <a:lnTo>
                    <a:pt x="288" y="464"/>
                  </a:lnTo>
                  <a:lnTo>
                    <a:pt x="288" y="474"/>
                  </a:lnTo>
                  <a:lnTo>
                    <a:pt x="284" y="482"/>
                  </a:lnTo>
                  <a:lnTo>
                    <a:pt x="280" y="490"/>
                  </a:lnTo>
                  <a:lnTo>
                    <a:pt x="274" y="498"/>
                  </a:lnTo>
                  <a:lnTo>
                    <a:pt x="266" y="504"/>
                  </a:lnTo>
                  <a:lnTo>
                    <a:pt x="258" y="508"/>
                  </a:lnTo>
                  <a:lnTo>
                    <a:pt x="250" y="512"/>
                  </a:lnTo>
                  <a:lnTo>
                    <a:pt x="240" y="512"/>
                  </a:lnTo>
                  <a:lnTo>
                    <a:pt x="48" y="512"/>
                  </a:lnTo>
                  <a:lnTo>
                    <a:pt x="48" y="512"/>
                  </a:lnTo>
                  <a:lnTo>
                    <a:pt x="38" y="512"/>
                  </a:lnTo>
                  <a:lnTo>
                    <a:pt x="30" y="508"/>
                  </a:lnTo>
                  <a:lnTo>
                    <a:pt x="22" y="504"/>
                  </a:lnTo>
                  <a:lnTo>
                    <a:pt x="14" y="498"/>
                  </a:lnTo>
                  <a:lnTo>
                    <a:pt x="8" y="490"/>
                  </a:lnTo>
                  <a:lnTo>
                    <a:pt x="4" y="482"/>
                  </a:lnTo>
                  <a:lnTo>
                    <a:pt x="0" y="474"/>
                  </a:lnTo>
                  <a:lnTo>
                    <a:pt x="0" y="46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4" y="30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50" y="0"/>
                  </a:lnTo>
                  <a:lnTo>
                    <a:pt x="258" y="4"/>
                  </a:lnTo>
                  <a:lnTo>
                    <a:pt x="266" y="8"/>
                  </a:lnTo>
                  <a:lnTo>
                    <a:pt x="274" y="14"/>
                  </a:lnTo>
                  <a:lnTo>
                    <a:pt x="280" y="22"/>
                  </a:lnTo>
                  <a:lnTo>
                    <a:pt x="284" y="30"/>
                  </a:lnTo>
                  <a:lnTo>
                    <a:pt x="288" y="38"/>
                  </a:lnTo>
                  <a:lnTo>
                    <a:pt x="288" y="48"/>
                  </a:lnTo>
                  <a:lnTo>
                    <a:pt x="288" y="4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508"/>
            <p:cNvSpPr>
              <a:spLocks noChangeArrowheads="1"/>
            </p:cNvSpPr>
            <p:nvPr/>
          </p:nvSpPr>
          <p:spPr bwMode="auto">
            <a:xfrm>
              <a:off x="8123981" y="1373119"/>
              <a:ext cx="208547" cy="260684"/>
            </a:xfrm>
            <a:prstGeom prst="rect">
              <a:avLst/>
            </a:prstGeom>
            <a:solidFill>
              <a:srgbClr val="3E3E3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09"/>
            <p:cNvSpPr>
              <a:spLocks/>
            </p:cNvSpPr>
            <p:nvPr/>
          </p:nvSpPr>
          <p:spPr bwMode="auto">
            <a:xfrm>
              <a:off x="8176118" y="1334016"/>
              <a:ext cx="13034" cy="13034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8"/>
                </a:cxn>
                <a:cxn ang="0">
                  <a:pos x="16" y="12"/>
                </a:cxn>
                <a:cxn ang="0">
                  <a:pos x="14" y="14"/>
                </a:cxn>
                <a:cxn ang="0">
                  <a:pos x="12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6" y="4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lnTo>
                    <a:pt x="16" y="8"/>
                  </a:lnTo>
                  <a:lnTo>
                    <a:pt x="16" y="12"/>
                  </a:lnTo>
                  <a:lnTo>
                    <a:pt x="14" y="14"/>
                  </a:lnTo>
                  <a:lnTo>
                    <a:pt x="12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CFD3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10"/>
            <p:cNvSpPr>
              <a:spLocks/>
            </p:cNvSpPr>
            <p:nvPr/>
          </p:nvSpPr>
          <p:spPr bwMode="auto">
            <a:xfrm>
              <a:off x="8202186" y="1334016"/>
              <a:ext cx="78205" cy="13034"/>
            </a:xfrm>
            <a:custGeom>
              <a:avLst/>
              <a:gdLst/>
              <a:ahLst/>
              <a:cxnLst>
                <a:cxn ang="0">
                  <a:pos x="96" y="8"/>
                </a:cxn>
                <a:cxn ang="0">
                  <a:pos x="96" y="8"/>
                </a:cxn>
                <a:cxn ang="0">
                  <a:pos x="96" y="12"/>
                </a:cxn>
                <a:cxn ang="0">
                  <a:pos x="94" y="14"/>
                </a:cxn>
                <a:cxn ang="0">
                  <a:pos x="92" y="16"/>
                </a:cxn>
                <a:cxn ang="0">
                  <a:pos x="88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2" y="0"/>
                </a:cxn>
                <a:cxn ang="0">
                  <a:pos x="94" y="2"/>
                </a:cxn>
                <a:cxn ang="0">
                  <a:pos x="96" y="4"/>
                </a:cxn>
                <a:cxn ang="0">
                  <a:pos x="96" y="8"/>
                </a:cxn>
                <a:cxn ang="0">
                  <a:pos x="96" y="8"/>
                </a:cxn>
              </a:cxnLst>
              <a:rect l="0" t="0" r="r" b="b"/>
              <a:pathLst>
                <a:path w="96" h="16">
                  <a:moveTo>
                    <a:pt x="96" y="8"/>
                  </a:moveTo>
                  <a:lnTo>
                    <a:pt x="96" y="8"/>
                  </a:lnTo>
                  <a:lnTo>
                    <a:pt x="96" y="12"/>
                  </a:lnTo>
                  <a:lnTo>
                    <a:pt x="94" y="14"/>
                  </a:lnTo>
                  <a:lnTo>
                    <a:pt x="92" y="16"/>
                  </a:lnTo>
                  <a:lnTo>
                    <a:pt x="8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4" y="2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8"/>
                  </a:lnTo>
                  <a:close/>
                </a:path>
              </a:pathLst>
            </a:custGeom>
            <a:solidFill>
              <a:srgbClr val="CFD3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11"/>
            <p:cNvSpPr>
              <a:spLocks/>
            </p:cNvSpPr>
            <p:nvPr/>
          </p:nvSpPr>
          <p:spPr bwMode="auto">
            <a:xfrm>
              <a:off x="8202186" y="1646837"/>
              <a:ext cx="52137" cy="52137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4" y="32"/>
                </a:cxn>
                <a:cxn ang="0">
                  <a:pos x="64" y="38"/>
                </a:cxn>
                <a:cxn ang="0">
                  <a:pos x="62" y="44"/>
                </a:cxn>
                <a:cxn ang="0">
                  <a:pos x="54" y="54"/>
                </a:cxn>
                <a:cxn ang="0">
                  <a:pos x="44" y="62"/>
                </a:cxn>
                <a:cxn ang="0">
                  <a:pos x="38" y="64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26" y="64"/>
                </a:cxn>
                <a:cxn ang="0">
                  <a:pos x="20" y="62"/>
                </a:cxn>
                <a:cxn ang="0">
                  <a:pos x="10" y="54"/>
                </a:cxn>
                <a:cxn ang="0">
                  <a:pos x="2" y="44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54" y="10"/>
                </a:cxn>
                <a:cxn ang="0">
                  <a:pos x="62" y="20"/>
                </a:cxn>
                <a:cxn ang="0">
                  <a:pos x="64" y="26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4" h="64">
                  <a:moveTo>
                    <a:pt x="64" y="32"/>
                  </a:moveTo>
                  <a:lnTo>
                    <a:pt x="64" y="32"/>
                  </a:lnTo>
                  <a:lnTo>
                    <a:pt x="64" y="38"/>
                  </a:lnTo>
                  <a:lnTo>
                    <a:pt x="62" y="44"/>
                  </a:lnTo>
                  <a:lnTo>
                    <a:pt x="54" y="54"/>
                  </a:lnTo>
                  <a:lnTo>
                    <a:pt x="44" y="62"/>
                  </a:lnTo>
                  <a:lnTo>
                    <a:pt x="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0" y="54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4" y="10"/>
                  </a:lnTo>
                  <a:lnTo>
                    <a:pt x="62" y="20"/>
                  </a:lnTo>
                  <a:lnTo>
                    <a:pt x="64" y="26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solidFill>
              <a:srgbClr val="CFD3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512"/>
            <p:cNvSpPr>
              <a:spLocks noChangeArrowheads="1"/>
            </p:cNvSpPr>
            <p:nvPr/>
          </p:nvSpPr>
          <p:spPr bwMode="auto">
            <a:xfrm>
              <a:off x="8215221" y="1659871"/>
              <a:ext cx="26068" cy="260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513"/>
            <p:cNvSpPr>
              <a:spLocks/>
            </p:cNvSpPr>
            <p:nvPr/>
          </p:nvSpPr>
          <p:spPr bwMode="auto">
            <a:xfrm>
              <a:off x="8123981" y="1373119"/>
              <a:ext cx="208547" cy="239504"/>
            </a:xfrm>
            <a:custGeom>
              <a:avLst/>
              <a:gdLst/>
              <a:ahLst/>
              <a:cxnLst>
                <a:cxn ang="0">
                  <a:pos x="256" y="38"/>
                </a:cxn>
                <a:cxn ang="0">
                  <a:pos x="256" y="0"/>
                </a:cxn>
                <a:cxn ang="0">
                  <a:pos x="0" y="0"/>
                </a:cxn>
                <a:cxn ang="0">
                  <a:pos x="0" y="294"/>
                </a:cxn>
                <a:cxn ang="0">
                  <a:pos x="256" y="38"/>
                </a:cxn>
              </a:cxnLst>
              <a:rect l="0" t="0" r="r" b="b"/>
              <a:pathLst>
                <a:path w="256" h="294">
                  <a:moveTo>
                    <a:pt x="256" y="38"/>
                  </a:moveTo>
                  <a:lnTo>
                    <a:pt x="256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256" y="38"/>
                  </a:lnTo>
                  <a:close/>
                </a:path>
              </a:pathLst>
            </a:custGeom>
            <a:solidFill>
              <a:srgbClr val="5B5C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42"/>
          <p:cNvGrpSpPr/>
          <p:nvPr/>
        </p:nvGrpSpPr>
        <p:grpSpPr>
          <a:xfrm>
            <a:off x="4561781" y="3374242"/>
            <a:ext cx="1701210" cy="956931"/>
            <a:chOff x="8110947" y="2311582"/>
            <a:chExt cx="417095" cy="234616"/>
          </a:xfrm>
        </p:grpSpPr>
        <p:sp>
          <p:nvSpPr>
            <p:cNvPr id="20" name="Freeform 746"/>
            <p:cNvSpPr>
              <a:spLocks/>
            </p:cNvSpPr>
            <p:nvPr/>
          </p:nvSpPr>
          <p:spPr bwMode="auto">
            <a:xfrm>
              <a:off x="8163084" y="2311582"/>
              <a:ext cx="312821" cy="195513"/>
            </a:xfrm>
            <a:custGeom>
              <a:avLst/>
              <a:gdLst/>
              <a:ahLst/>
              <a:cxnLst>
                <a:cxn ang="0">
                  <a:pos x="384" y="32"/>
                </a:cxn>
                <a:cxn ang="0">
                  <a:pos x="384" y="32"/>
                </a:cxn>
                <a:cxn ang="0">
                  <a:pos x="384" y="26"/>
                </a:cxn>
                <a:cxn ang="0">
                  <a:pos x="382" y="20"/>
                </a:cxn>
                <a:cxn ang="0">
                  <a:pos x="374" y="10"/>
                </a:cxn>
                <a:cxn ang="0">
                  <a:pos x="364" y="2"/>
                </a:cxn>
                <a:cxn ang="0">
                  <a:pos x="358" y="0"/>
                </a:cxn>
                <a:cxn ang="0">
                  <a:pos x="352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0" y="10"/>
                </a:cxn>
                <a:cxn ang="0">
                  <a:pos x="2" y="20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0" y="240"/>
                </a:cxn>
                <a:cxn ang="0">
                  <a:pos x="384" y="240"/>
                </a:cxn>
                <a:cxn ang="0">
                  <a:pos x="384" y="32"/>
                </a:cxn>
              </a:cxnLst>
              <a:rect l="0" t="0" r="r" b="b"/>
              <a:pathLst>
                <a:path w="384" h="240">
                  <a:moveTo>
                    <a:pt x="384" y="32"/>
                  </a:moveTo>
                  <a:lnTo>
                    <a:pt x="384" y="32"/>
                  </a:lnTo>
                  <a:lnTo>
                    <a:pt x="384" y="26"/>
                  </a:lnTo>
                  <a:lnTo>
                    <a:pt x="382" y="20"/>
                  </a:lnTo>
                  <a:lnTo>
                    <a:pt x="374" y="10"/>
                  </a:lnTo>
                  <a:lnTo>
                    <a:pt x="364" y="2"/>
                  </a:lnTo>
                  <a:lnTo>
                    <a:pt x="358" y="0"/>
                  </a:lnTo>
                  <a:lnTo>
                    <a:pt x="35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240"/>
                  </a:lnTo>
                  <a:lnTo>
                    <a:pt x="384" y="240"/>
                  </a:lnTo>
                  <a:lnTo>
                    <a:pt x="384" y="32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50"/>
            <p:cNvSpPr>
              <a:spLocks/>
            </p:cNvSpPr>
            <p:nvPr/>
          </p:nvSpPr>
          <p:spPr bwMode="auto">
            <a:xfrm>
              <a:off x="8110947" y="2507095"/>
              <a:ext cx="417095" cy="391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16" y="30"/>
                </a:cxn>
                <a:cxn ang="0">
                  <a:pos x="36" y="40"/>
                </a:cxn>
                <a:cxn ang="0">
                  <a:pos x="56" y="46"/>
                </a:cxn>
                <a:cxn ang="0">
                  <a:pos x="78" y="48"/>
                </a:cxn>
                <a:cxn ang="0">
                  <a:pos x="434" y="48"/>
                </a:cxn>
                <a:cxn ang="0">
                  <a:pos x="434" y="48"/>
                </a:cxn>
                <a:cxn ang="0">
                  <a:pos x="456" y="46"/>
                </a:cxn>
                <a:cxn ang="0">
                  <a:pos x="476" y="40"/>
                </a:cxn>
                <a:cxn ang="0">
                  <a:pos x="496" y="30"/>
                </a:cxn>
                <a:cxn ang="0">
                  <a:pos x="512" y="16"/>
                </a:cxn>
                <a:cxn ang="0">
                  <a:pos x="512" y="0"/>
                </a:cxn>
                <a:cxn ang="0">
                  <a:pos x="0" y="0"/>
                </a:cxn>
              </a:cxnLst>
              <a:rect l="0" t="0" r="r" b="b"/>
              <a:pathLst>
                <a:path w="512" h="48">
                  <a:moveTo>
                    <a:pt x="0" y="0"/>
                  </a:moveTo>
                  <a:lnTo>
                    <a:pt x="0" y="16"/>
                  </a:lnTo>
                  <a:lnTo>
                    <a:pt x="0" y="16"/>
                  </a:lnTo>
                  <a:lnTo>
                    <a:pt x="16" y="30"/>
                  </a:lnTo>
                  <a:lnTo>
                    <a:pt x="36" y="40"/>
                  </a:lnTo>
                  <a:lnTo>
                    <a:pt x="56" y="46"/>
                  </a:lnTo>
                  <a:lnTo>
                    <a:pt x="78" y="48"/>
                  </a:lnTo>
                  <a:lnTo>
                    <a:pt x="434" y="48"/>
                  </a:lnTo>
                  <a:lnTo>
                    <a:pt x="434" y="48"/>
                  </a:lnTo>
                  <a:lnTo>
                    <a:pt x="456" y="46"/>
                  </a:lnTo>
                  <a:lnTo>
                    <a:pt x="476" y="40"/>
                  </a:lnTo>
                  <a:lnTo>
                    <a:pt x="496" y="30"/>
                  </a:lnTo>
                  <a:lnTo>
                    <a:pt x="512" y="16"/>
                  </a:lnTo>
                  <a:lnTo>
                    <a:pt x="5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751"/>
            <p:cNvSpPr>
              <a:spLocks noChangeArrowheads="1"/>
            </p:cNvSpPr>
            <p:nvPr/>
          </p:nvSpPr>
          <p:spPr bwMode="auto">
            <a:xfrm>
              <a:off x="8189152" y="2337650"/>
              <a:ext cx="260684" cy="169445"/>
            </a:xfrm>
            <a:prstGeom prst="rect">
              <a:avLst/>
            </a:prstGeom>
            <a:solidFill>
              <a:srgbClr val="3E3E3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52"/>
            <p:cNvSpPr>
              <a:spLocks/>
            </p:cNvSpPr>
            <p:nvPr/>
          </p:nvSpPr>
          <p:spPr bwMode="auto">
            <a:xfrm>
              <a:off x="8189152" y="2337650"/>
              <a:ext cx="169445" cy="169445"/>
            </a:xfrm>
            <a:custGeom>
              <a:avLst/>
              <a:gdLst/>
              <a:ahLst/>
              <a:cxnLst>
                <a:cxn ang="0">
                  <a:pos x="0" y="208"/>
                </a:cxn>
                <a:cxn ang="0">
                  <a:pos x="208" y="0"/>
                </a:cxn>
                <a:cxn ang="0">
                  <a:pos x="0" y="0"/>
                </a:cxn>
                <a:cxn ang="0">
                  <a:pos x="0" y="208"/>
                </a:cxn>
              </a:cxnLst>
              <a:rect l="0" t="0" r="r" b="b"/>
              <a:pathLst>
                <a:path w="208" h="208">
                  <a:moveTo>
                    <a:pt x="0" y="208"/>
                  </a:moveTo>
                  <a:lnTo>
                    <a:pt x="208" y="0"/>
                  </a:lnTo>
                  <a:lnTo>
                    <a:pt x="0" y="0"/>
                  </a:lnTo>
                  <a:lnTo>
                    <a:pt x="0" y="208"/>
                  </a:lnTo>
                  <a:close/>
                </a:path>
              </a:pathLst>
            </a:custGeom>
            <a:solidFill>
              <a:srgbClr val="5B5C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753"/>
            <p:cNvSpPr>
              <a:spLocks noChangeArrowheads="1"/>
            </p:cNvSpPr>
            <p:nvPr/>
          </p:nvSpPr>
          <p:spPr bwMode="auto">
            <a:xfrm>
              <a:off x="8286909" y="2507095"/>
              <a:ext cx="65171" cy="13034"/>
            </a:xfrm>
            <a:prstGeom prst="rect">
              <a:avLst/>
            </a:prstGeom>
            <a:solidFill>
              <a:srgbClr val="E2E4E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56"/>
          <p:cNvGrpSpPr/>
          <p:nvPr/>
        </p:nvGrpSpPr>
        <p:grpSpPr>
          <a:xfrm>
            <a:off x="6083583" y="2324434"/>
            <a:ext cx="1137989" cy="1137986"/>
            <a:chOff x="3105811" y="2963292"/>
            <a:chExt cx="417095" cy="417094"/>
          </a:xfrm>
        </p:grpSpPr>
        <p:sp>
          <p:nvSpPr>
            <p:cNvPr id="26" name="Freeform 622"/>
            <p:cNvSpPr>
              <a:spLocks/>
            </p:cNvSpPr>
            <p:nvPr/>
          </p:nvSpPr>
          <p:spPr bwMode="auto">
            <a:xfrm>
              <a:off x="3384417" y="2963292"/>
              <a:ext cx="138488" cy="177591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44" y="0"/>
                </a:cxn>
                <a:cxn ang="0">
                  <a:pos x="170" y="0"/>
                </a:cxn>
                <a:cxn ang="0">
                  <a:pos x="18" y="218"/>
                </a:cxn>
                <a:cxn ang="0">
                  <a:pos x="18" y="218"/>
                </a:cxn>
                <a:cxn ang="0">
                  <a:pos x="0" y="204"/>
                </a:cxn>
                <a:cxn ang="0">
                  <a:pos x="0" y="204"/>
                </a:cxn>
              </a:cxnLst>
              <a:rect l="0" t="0" r="r" b="b"/>
              <a:pathLst>
                <a:path w="170" h="218">
                  <a:moveTo>
                    <a:pt x="0" y="204"/>
                  </a:moveTo>
                  <a:lnTo>
                    <a:pt x="144" y="0"/>
                  </a:lnTo>
                  <a:lnTo>
                    <a:pt x="170" y="0"/>
                  </a:lnTo>
                  <a:lnTo>
                    <a:pt x="18" y="218"/>
                  </a:lnTo>
                  <a:lnTo>
                    <a:pt x="18" y="218"/>
                  </a:lnTo>
                  <a:lnTo>
                    <a:pt x="0" y="204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FBE15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23"/>
            <p:cNvSpPr>
              <a:spLocks/>
            </p:cNvSpPr>
            <p:nvPr/>
          </p:nvSpPr>
          <p:spPr bwMode="auto">
            <a:xfrm>
              <a:off x="3337168" y="2963292"/>
              <a:ext cx="164557" cy="166186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126" y="0"/>
                </a:cxn>
                <a:cxn ang="0">
                  <a:pos x="202" y="0"/>
                </a:cxn>
                <a:cxn ang="0">
                  <a:pos x="58" y="204"/>
                </a:cxn>
                <a:cxn ang="0">
                  <a:pos x="58" y="204"/>
                </a:cxn>
                <a:cxn ang="0">
                  <a:pos x="44" y="196"/>
                </a:cxn>
                <a:cxn ang="0">
                  <a:pos x="30" y="190"/>
                </a:cxn>
                <a:cxn ang="0">
                  <a:pos x="16" y="184"/>
                </a:cxn>
                <a:cxn ang="0">
                  <a:pos x="0" y="180"/>
                </a:cxn>
                <a:cxn ang="0">
                  <a:pos x="0" y="180"/>
                </a:cxn>
              </a:cxnLst>
              <a:rect l="0" t="0" r="r" b="b"/>
              <a:pathLst>
                <a:path w="202" h="204">
                  <a:moveTo>
                    <a:pt x="0" y="180"/>
                  </a:moveTo>
                  <a:lnTo>
                    <a:pt x="126" y="0"/>
                  </a:lnTo>
                  <a:lnTo>
                    <a:pt x="202" y="0"/>
                  </a:lnTo>
                  <a:lnTo>
                    <a:pt x="58" y="204"/>
                  </a:lnTo>
                  <a:lnTo>
                    <a:pt x="58" y="204"/>
                  </a:lnTo>
                  <a:lnTo>
                    <a:pt x="44" y="196"/>
                  </a:lnTo>
                  <a:lnTo>
                    <a:pt x="30" y="190"/>
                  </a:lnTo>
                  <a:lnTo>
                    <a:pt x="16" y="184"/>
                  </a:lnTo>
                  <a:lnTo>
                    <a:pt x="0" y="18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DF2C2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24"/>
            <p:cNvSpPr>
              <a:spLocks/>
            </p:cNvSpPr>
            <p:nvPr/>
          </p:nvSpPr>
          <p:spPr bwMode="auto">
            <a:xfrm>
              <a:off x="3319246" y="2963292"/>
              <a:ext cx="120566" cy="146635"/>
            </a:xfrm>
            <a:custGeom>
              <a:avLst/>
              <a:gdLst/>
              <a:ahLst/>
              <a:cxnLst>
                <a:cxn ang="0">
                  <a:pos x="0" y="176"/>
                </a:cxn>
                <a:cxn ang="0">
                  <a:pos x="122" y="0"/>
                </a:cxn>
                <a:cxn ang="0">
                  <a:pos x="148" y="0"/>
                </a:cxn>
                <a:cxn ang="0">
                  <a:pos x="22" y="180"/>
                </a:cxn>
                <a:cxn ang="0">
                  <a:pos x="22" y="180"/>
                </a:cxn>
                <a:cxn ang="0">
                  <a:pos x="0" y="176"/>
                </a:cxn>
                <a:cxn ang="0">
                  <a:pos x="0" y="176"/>
                </a:cxn>
              </a:cxnLst>
              <a:rect l="0" t="0" r="r" b="b"/>
              <a:pathLst>
                <a:path w="148" h="180">
                  <a:moveTo>
                    <a:pt x="0" y="176"/>
                  </a:moveTo>
                  <a:lnTo>
                    <a:pt x="122" y="0"/>
                  </a:lnTo>
                  <a:lnTo>
                    <a:pt x="148" y="0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0" y="1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FBE15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25"/>
            <p:cNvSpPr>
              <a:spLocks/>
            </p:cNvSpPr>
            <p:nvPr/>
          </p:nvSpPr>
          <p:spPr bwMode="auto">
            <a:xfrm>
              <a:off x="3177499" y="3106668"/>
              <a:ext cx="273718" cy="273718"/>
            </a:xfrm>
            <a:custGeom>
              <a:avLst/>
              <a:gdLst/>
              <a:ahLst/>
              <a:cxnLst>
                <a:cxn ang="0">
                  <a:pos x="336" y="168"/>
                </a:cxn>
                <a:cxn ang="0">
                  <a:pos x="332" y="202"/>
                </a:cxn>
                <a:cxn ang="0">
                  <a:pos x="322" y="234"/>
                </a:cxn>
                <a:cxn ang="0">
                  <a:pos x="308" y="262"/>
                </a:cxn>
                <a:cxn ang="0">
                  <a:pos x="286" y="286"/>
                </a:cxn>
                <a:cxn ang="0">
                  <a:pos x="262" y="308"/>
                </a:cxn>
                <a:cxn ang="0">
                  <a:pos x="234" y="322"/>
                </a:cxn>
                <a:cxn ang="0">
                  <a:pos x="202" y="332"/>
                </a:cxn>
                <a:cxn ang="0">
                  <a:pos x="168" y="336"/>
                </a:cxn>
                <a:cxn ang="0">
                  <a:pos x="150" y="336"/>
                </a:cxn>
                <a:cxn ang="0">
                  <a:pos x="118" y="328"/>
                </a:cxn>
                <a:cxn ang="0">
                  <a:pos x="88" y="316"/>
                </a:cxn>
                <a:cxn ang="0">
                  <a:pos x="62" y="298"/>
                </a:cxn>
                <a:cxn ang="0">
                  <a:pos x="38" y="274"/>
                </a:cxn>
                <a:cxn ang="0">
                  <a:pos x="20" y="248"/>
                </a:cxn>
                <a:cxn ang="0">
                  <a:pos x="8" y="218"/>
                </a:cxn>
                <a:cxn ang="0">
                  <a:pos x="0" y="186"/>
                </a:cxn>
                <a:cxn ang="0">
                  <a:pos x="0" y="168"/>
                </a:cxn>
                <a:cxn ang="0">
                  <a:pos x="4" y="134"/>
                </a:cxn>
                <a:cxn ang="0">
                  <a:pos x="14" y="102"/>
                </a:cxn>
                <a:cxn ang="0">
                  <a:pos x="28" y="74"/>
                </a:cxn>
                <a:cxn ang="0">
                  <a:pos x="50" y="50"/>
                </a:cxn>
                <a:cxn ang="0">
                  <a:pos x="74" y="28"/>
                </a:cxn>
                <a:cxn ang="0">
                  <a:pos x="102" y="14"/>
                </a:cxn>
                <a:cxn ang="0">
                  <a:pos x="134" y="4"/>
                </a:cxn>
                <a:cxn ang="0">
                  <a:pos x="168" y="0"/>
                </a:cxn>
                <a:cxn ang="0">
                  <a:pos x="186" y="0"/>
                </a:cxn>
                <a:cxn ang="0">
                  <a:pos x="218" y="8"/>
                </a:cxn>
                <a:cxn ang="0">
                  <a:pos x="248" y="20"/>
                </a:cxn>
                <a:cxn ang="0">
                  <a:pos x="274" y="38"/>
                </a:cxn>
                <a:cxn ang="0">
                  <a:pos x="298" y="62"/>
                </a:cxn>
                <a:cxn ang="0">
                  <a:pos x="316" y="88"/>
                </a:cxn>
                <a:cxn ang="0">
                  <a:pos x="328" y="118"/>
                </a:cxn>
                <a:cxn ang="0">
                  <a:pos x="336" y="150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336" y="168"/>
                  </a:moveTo>
                  <a:lnTo>
                    <a:pt x="336" y="168"/>
                  </a:lnTo>
                  <a:lnTo>
                    <a:pt x="336" y="186"/>
                  </a:lnTo>
                  <a:lnTo>
                    <a:pt x="332" y="202"/>
                  </a:lnTo>
                  <a:lnTo>
                    <a:pt x="328" y="218"/>
                  </a:lnTo>
                  <a:lnTo>
                    <a:pt x="322" y="234"/>
                  </a:lnTo>
                  <a:lnTo>
                    <a:pt x="316" y="248"/>
                  </a:lnTo>
                  <a:lnTo>
                    <a:pt x="308" y="262"/>
                  </a:lnTo>
                  <a:lnTo>
                    <a:pt x="298" y="274"/>
                  </a:lnTo>
                  <a:lnTo>
                    <a:pt x="286" y="286"/>
                  </a:lnTo>
                  <a:lnTo>
                    <a:pt x="274" y="298"/>
                  </a:lnTo>
                  <a:lnTo>
                    <a:pt x="262" y="308"/>
                  </a:lnTo>
                  <a:lnTo>
                    <a:pt x="248" y="316"/>
                  </a:lnTo>
                  <a:lnTo>
                    <a:pt x="234" y="322"/>
                  </a:lnTo>
                  <a:lnTo>
                    <a:pt x="218" y="328"/>
                  </a:lnTo>
                  <a:lnTo>
                    <a:pt x="202" y="332"/>
                  </a:lnTo>
                  <a:lnTo>
                    <a:pt x="186" y="336"/>
                  </a:lnTo>
                  <a:lnTo>
                    <a:pt x="168" y="336"/>
                  </a:lnTo>
                  <a:lnTo>
                    <a:pt x="168" y="336"/>
                  </a:lnTo>
                  <a:lnTo>
                    <a:pt x="150" y="336"/>
                  </a:lnTo>
                  <a:lnTo>
                    <a:pt x="134" y="332"/>
                  </a:lnTo>
                  <a:lnTo>
                    <a:pt x="118" y="328"/>
                  </a:lnTo>
                  <a:lnTo>
                    <a:pt x="102" y="322"/>
                  </a:lnTo>
                  <a:lnTo>
                    <a:pt x="88" y="316"/>
                  </a:lnTo>
                  <a:lnTo>
                    <a:pt x="74" y="308"/>
                  </a:lnTo>
                  <a:lnTo>
                    <a:pt x="62" y="298"/>
                  </a:lnTo>
                  <a:lnTo>
                    <a:pt x="50" y="286"/>
                  </a:lnTo>
                  <a:lnTo>
                    <a:pt x="38" y="274"/>
                  </a:lnTo>
                  <a:lnTo>
                    <a:pt x="28" y="262"/>
                  </a:lnTo>
                  <a:lnTo>
                    <a:pt x="20" y="248"/>
                  </a:lnTo>
                  <a:lnTo>
                    <a:pt x="14" y="234"/>
                  </a:lnTo>
                  <a:lnTo>
                    <a:pt x="8" y="218"/>
                  </a:lnTo>
                  <a:lnTo>
                    <a:pt x="4" y="202"/>
                  </a:lnTo>
                  <a:lnTo>
                    <a:pt x="0" y="186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0" y="150"/>
                  </a:lnTo>
                  <a:lnTo>
                    <a:pt x="4" y="134"/>
                  </a:lnTo>
                  <a:lnTo>
                    <a:pt x="8" y="118"/>
                  </a:lnTo>
                  <a:lnTo>
                    <a:pt x="14" y="102"/>
                  </a:lnTo>
                  <a:lnTo>
                    <a:pt x="20" y="88"/>
                  </a:lnTo>
                  <a:lnTo>
                    <a:pt x="28" y="74"/>
                  </a:lnTo>
                  <a:lnTo>
                    <a:pt x="38" y="62"/>
                  </a:lnTo>
                  <a:lnTo>
                    <a:pt x="50" y="50"/>
                  </a:lnTo>
                  <a:lnTo>
                    <a:pt x="62" y="38"/>
                  </a:lnTo>
                  <a:lnTo>
                    <a:pt x="74" y="28"/>
                  </a:lnTo>
                  <a:lnTo>
                    <a:pt x="88" y="20"/>
                  </a:lnTo>
                  <a:lnTo>
                    <a:pt x="102" y="14"/>
                  </a:lnTo>
                  <a:lnTo>
                    <a:pt x="118" y="8"/>
                  </a:lnTo>
                  <a:lnTo>
                    <a:pt x="134" y="4"/>
                  </a:lnTo>
                  <a:lnTo>
                    <a:pt x="150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6" y="0"/>
                  </a:lnTo>
                  <a:lnTo>
                    <a:pt x="202" y="4"/>
                  </a:lnTo>
                  <a:lnTo>
                    <a:pt x="218" y="8"/>
                  </a:lnTo>
                  <a:lnTo>
                    <a:pt x="234" y="14"/>
                  </a:lnTo>
                  <a:lnTo>
                    <a:pt x="248" y="20"/>
                  </a:lnTo>
                  <a:lnTo>
                    <a:pt x="262" y="28"/>
                  </a:lnTo>
                  <a:lnTo>
                    <a:pt x="274" y="38"/>
                  </a:lnTo>
                  <a:lnTo>
                    <a:pt x="286" y="50"/>
                  </a:lnTo>
                  <a:lnTo>
                    <a:pt x="298" y="62"/>
                  </a:lnTo>
                  <a:lnTo>
                    <a:pt x="308" y="74"/>
                  </a:lnTo>
                  <a:lnTo>
                    <a:pt x="316" y="88"/>
                  </a:lnTo>
                  <a:lnTo>
                    <a:pt x="322" y="102"/>
                  </a:lnTo>
                  <a:lnTo>
                    <a:pt x="328" y="118"/>
                  </a:lnTo>
                  <a:lnTo>
                    <a:pt x="332" y="134"/>
                  </a:lnTo>
                  <a:lnTo>
                    <a:pt x="336" y="150"/>
                  </a:lnTo>
                  <a:lnTo>
                    <a:pt x="336" y="168"/>
                  </a:lnTo>
                  <a:lnTo>
                    <a:pt x="336" y="168"/>
                  </a:lnTo>
                  <a:close/>
                </a:path>
              </a:pathLst>
            </a:custGeom>
            <a:solidFill>
              <a:srgbClr val="F3B60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26"/>
            <p:cNvSpPr>
              <a:spLocks/>
            </p:cNvSpPr>
            <p:nvPr/>
          </p:nvSpPr>
          <p:spPr bwMode="auto">
            <a:xfrm>
              <a:off x="3213343" y="3142512"/>
              <a:ext cx="202030" cy="202030"/>
            </a:xfrm>
            <a:custGeom>
              <a:avLst/>
              <a:gdLst/>
              <a:ahLst/>
              <a:cxnLst>
                <a:cxn ang="0">
                  <a:pos x="248" y="124"/>
                </a:cxn>
                <a:cxn ang="0">
                  <a:pos x="248" y="124"/>
                </a:cxn>
                <a:cxn ang="0">
                  <a:pos x="248" y="136"/>
                </a:cxn>
                <a:cxn ang="0">
                  <a:pos x="246" y="148"/>
                </a:cxn>
                <a:cxn ang="0">
                  <a:pos x="242" y="160"/>
                </a:cxn>
                <a:cxn ang="0">
                  <a:pos x="238" y="172"/>
                </a:cxn>
                <a:cxn ang="0">
                  <a:pos x="226" y="194"/>
                </a:cxn>
                <a:cxn ang="0">
                  <a:pos x="212" y="212"/>
                </a:cxn>
                <a:cxn ang="0">
                  <a:pos x="194" y="226"/>
                </a:cxn>
                <a:cxn ang="0">
                  <a:pos x="172" y="238"/>
                </a:cxn>
                <a:cxn ang="0">
                  <a:pos x="160" y="242"/>
                </a:cxn>
                <a:cxn ang="0">
                  <a:pos x="148" y="246"/>
                </a:cxn>
                <a:cxn ang="0">
                  <a:pos x="136" y="248"/>
                </a:cxn>
                <a:cxn ang="0">
                  <a:pos x="124" y="248"/>
                </a:cxn>
                <a:cxn ang="0">
                  <a:pos x="124" y="248"/>
                </a:cxn>
                <a:cxn ang="0">
                  <a:pos x="112" y="248"/>
                </a:cxn>
                <a:cxn ang="0">
                  <a:pos x="100" y="246"/>
                </a:cxn>
                <a:cxn ang="0">
                  <a:pos x="88" y="242"/>
                </a:cxn>
                <a:cxn ang="0">
                  <a:pos x="76" y="238"/>
                </a:cxn>
                <a:cxn ang="0">
                  <a:pos x="54" y="226"/>
                </a:cxn>
                <a:cxn ang="0">
                  <a:pos x="36" y="212"/>
                </a:cxn>
                <a:cxn ang="0">
                  <a:pos x="22" y="194"/>
                </a:cxn>
                <a:cxn ang="0">
                  <a:pos x="10" y="172"/>
                </a:cxn>
                <a:cxn ang="0">
                  <a:pos x="6" y="160"/>
                </a:cxn>
                <a:cxn ang="0">
                  <a:pos x="2" y="148"/>
                </a:cxn>
                <a:cxn ang="0">
                  <a:pos x="0" y="136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0" y="112"/>
                </a:cxn>
                <a:cxn ang="0">
                  <a:pos x="2" y="100"/>
                </a:cxn>
                <a:cxn ang="0">
                  <a:pos x="6" y="88"/>
                </a:cxn>
                <a:cxn ang="0">
                  <a:pos x="10" y="76"/>
                </a:cxn>
                <a:cxn ang="0">
                  <a:pos x="22" y="54"/>
                </a:cxn>
                <a:cxn ang="0">
                  <a:pos x="36" y="36"/>
                </a:cxn>
                <a:cxn ang="0">
                  <a:pos x="54" y="22"/>
                </a:cxn>
                <a:cxn ang="0">
                  <a:pos x="76" y="10"/>
                </a:cxn>
                <a:cxn ang="0">
                  <a:pos x="88" y="6"/>
                </a:cxn>
                <a:cxn ang="0">
                  <a:pos x="100" y="2"/>
                </a:cxn>
                <a:cxn ang="0">
                  <a:pos x="112" y="0"/>
                </a:cxn>
                <a:cxn ang="0">
                  <a:pos x="124" y="0"/>
                </a:cxn>
                <a:cxn ang="0">
                  <a:pos x="124" y="0"/>
                </a:cxn>
                <a:cxn ang="0">
                  <a:pos x="136" y="0"/>
                </a:cxn>
                <a:cxn ang="0">
                  <a:pos x="148" y="2"/>
                </a:cxn>
                <a:cxn ang="0">
                  <a:pos x="160" y="6"/>
                </a:cxn>
                <a:cxn ang="0">
                  <a:pos x="172" y="10"/>
                </a:cxn>
                <a:cxn ang="0">
                  <a:pos x="194" y="22"/>
                </a:cxn>
                <a:cxn ang="0">
                  <a:pos x="212" y="36"/>
                </a:cxn>
                <a:cxn ang="0">
                  <a:pos x="226" y="54"/>
                </a:cxn>
                <a:cxn ang="0">
                  <a:pos x="238" y="76"/>
                </a:cxn>
                <a:cxn ang="0">
                  <a:pos x="242" y="88"/>
                </a:cxn>
                <a:cxn ang="0">
                  <a:pos x="246" y="100"/>
                </a:cxn>
                <a:cxn ang="0">
                  <a:pos x="248" y="112"/>
                </a:cxn>
                <a:cxn ang="0">
                  <a:pos x="248" y="124"/>
                </a:cxn>
                <a:cxn ang="0">
                  <a:pos x="248" y="124"/>
                </a:cxn>
              </a:cxnLst>
              <a:rect l="0" t="0" r="r" b="b"/>
              <a:pathLst>
                <a:path w="248" h="248">
                  <a:moveTo>
                    <a:pt x="248" y="124"/>
                  </a:moveTo>
                  <a:lnTo>
                    <a:pt x="248" y="124"/>
                  </a:lnTo>
                  <a:lnTo>
                    <a:pt x="248" y="136"/>
                  </a:lnTo>
                  <a:lnTo>
                    <a:pt x="246" y="148"/>
                  </a:lnTo>
                  <a:lnTo>
                    <a:pt x="242" y="160"/>
                  </a:lnTo>
                  <a:lnTo>
                    <a:pt x="238" y="172"/>
                  </a:lnTo>
                  <a:lnTo>
                    <a:pt x="226" y="194"/>
                  </a:lnTo>
                  <a:lnTo>
                    <a:pt x="212" y="212"/>
                  </a:lnTo>
                  <a:lnTo>
                    <a:pt x="194" y="226"/>
                  </a:lnTo>
                  <a:lnTo>
                    <a:pt x="172" y="238"/>
                  </a:lnTo>
                  <a:lnTo>
                    <a:pt x="160" y="242"/>
                  </a:lnTo>
                  <a:lnTo>
                    <a:pt x="148" y="246"/>
                  </a:lnTo>
                  <a:lnTo>
                    <a:pt x="136" y="248"/>
                  </a:lnTo>
                  <a:lnTo>
                    <a:pt x="124" y="248"/>
                  </a:lnTo>
                  <a:lnTo>
                    <a:pt x="124" y="248"/>
                  </a:lnTo>
                  <a:lnTo>
                    <a:pt x="112" y="248"/>
                  </a:lnTo>
                  <a:lnTo>
                    <a:pt x="100" y="246"/>
                  </a:lnTo>
                  <a:lnTo>
                    <a:pt x="88" y="242"/>
                  </a:lnTo>
                  <a:lnTo>
                    <a:pt x="76" y="238"/>
                  </a:lnTo>
                  <a:lnTo>
                    <a:pt x="54" y="226"/>
                  </a:lnTo>
                  <a:lnTo>
                    <a:pt x="36" y="212"/>
                  </a:lnTo>
                  <a:lnTo>
                    <a:pt x="22" y="194"/>
                  </a:lnTo>
                  <a:lnTo>
                    <a:pt x="10" y="172"/>
                  </a:lnTo>
                  <a:lnTo>
                    <a:pt x="6" y="160"/>
                  </a:lnTo>
                  <a:lnTo>
                    <a:pt x="2" y="148"/>
                  </a:lnTo>
                  <a:lnTo>
                    <a:pt x="0" y="136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0" y="112"/>
                  </a:lnTo>
                  <a:lnTo>
                    <a:pt x="2" y="100"/>
                  </a:lnTo>
                  <a:lnTo>
                    <a:pt x="6" y="88"/>
                  </a:lnTo>
                  <a:lnTo>
                    <a:pt x="10" y="76"/>
                  </a:lnTo>
                  <a:lnTo>
                    <a:pt x="22" y="54"/>
                  </a:lnTo>
                  <a:lnTo>
                    <a:pt x="36" y="36"/>
                  </a:lnTo>
                  <a:lnTo>
                    <a:pt x="54" y="22"/>
                  </a:lnTo>
                  <a:lnTo>
                    <a:pt x="76" y="10"/>
                  </a:lnTo>
                  <a:lnTo>
                    <a:pt x="88" y="6"/>
                  </a:lnTo>
                  <a:lnTo>
                    <a:pt x="100" y="2"/>
                  </a:lnTo>
                  <a:lnTo>
                    <a:pt x="112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36" y="0"/>
                  </a:lnTo>
                  <a:lnTo>
                    <a:pt x="148" y="2"/>
                  </a:lnTo>
                  <a:lnTo>
                    <a:pt x="160" y="6"/>
                  </a:lnTo>
                  <a:lnTo>
                    <a:pt x="172" y="10"/>
                  </a:lnTo>
                  <a:lnTo>
                    <a:pt x="194" y="22"/>
                  </a:lnTo>
                  <a:lnTo>
                    <a:pt x="212" y="36"/>
                  </a:lnTo>
                  <a:lnTo>
                    <a:pt x="226" y="54"/>
                  </a:lnTo>
                  <a:lnTo>
                    <a:pt x="238" y="76"/>
                  </a:lnTo>
                  <a:lnTo>
                    <a:pt x="242" y="88"/>
                  </a:lnTo>
                  <a:lnTo>
                    <a:pt x="246" y="100"/>
                  </a:lnTo>
                  <a:lnTo>
                    <a:pt x="248" y="112"/>
                  </a:lnTo>
                  <a:lnTo>
                    <a:pt x="248" y="124"/>
                  </a:lnTo>
                  <a:lnTo>
                    <a:pt x="248" y="124"/>
                  </a:lnTo>
                  <a:close/>
                </a:path>
              </a:pathLst>
            </a:custGeom>
            <a:solidFill>
              <a:srgbClr val="FBE15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27"/>
            <p:cNvSpPr>
              <a:spLocks/>
            </p:cNvSpPr>
            <p:nvPr/>
          </p:nvSpPr>
          <p:spPr bwMode="auto">
            <a:xfrm>
              <a:off x="3444701" y="3093634"/>
              <a:ext cx="78205" cy="78205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628"/>
            <p:cNvSpPr>
              <a:spLocks/>
            </p:cNvSpPr>
            <p:nvPr/>
          </p:nvSpPr>
          <p:spPr bwMode="auto">
            <a:xfrm>
              <a:off x="3105811" y="3289147"/>
              <a:ext cx="91239" cy="91239"/>
            </a:xfrm>
            <a:custGeom>
              <a:avLst/>
              <a:gdLst/>
              <a:ahLst/>
              <a:cxnLst>
                <a:cxn ang="0">
                  <a:pos x="112" y="58"/>
                </a:cxn>
                <a:cxn ang="0">
                  <a:pos x="112" y="58"/>
                </a:cxn>
                <a:cxn ang="0">
                  <a:pos x="112" y="56"/>
                </a:cxn>
                <a:cxn ang="0">
                  <a:pos x="112" y="56"/>
                </a:cxn>
                <a:cxn ang="0">
                  <a:pos x="112" y="56"/>
                </a:cxn>
                <a:cxn ang="0">
                  <a:pos x="112" y="54"/>
                </a:cxn>
                <a:cxn ang="0">
                  <a:pos x="112" y="54"/>
                </a:cxn>
                <a:cxn ang="0">
                  <a:pos x="100" y="52"/>
                </a:cxn>
                <a:cxn ang="0">
                  <a:pos x="90" y="48"/>
                </a:cxn>
                <a:cxn ang="0">
                  <a:pos x="82" y="44"/>
                </a:cxn>
                <a:cxn ang="0">
                  <a:pos x="74" y="38"/>
                </a:cxn>
                <a:cxn ang="0">
                  <a:pos x="68" y="30"/>
                </a:cxn>
                <a:cxn ang="0">
                  <a:pos x="64" y="22"/>
                </a:cxn>
                <a:cxn ang="0">
                  <a:pos x="60" y="12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2" y="12"/>
                </a:cxn>
                <a:cxn ang="0">
                  <a:pos x="48" y="22"/>
                </a:cxn>
                <a:cxn ang="0">
                  <a:pos x="44" y="30"/>
                </a:cxn>
                <a:cxn ang="0">
                  <a:pos x="38" y="38"/>
                </a:cxn>
                <a:cxn ang="0">
                  <a:pos x="30" y="44"/>
                </a:cxn>
                <a:cxn ang="0">
                  <a:pos x="22" y="48"/>
                </a:cxn>
                <a:cxn ang="0">
                  <a:pos x="12" y="52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12" y="60"/>
                </a:cxn>
                <a:cxn ang="0">
                  <a:pos x="22" y="64"/>
                </a:cxn>
                <a:cxn ang="0">
                  <a:pos x="30" y="68"/>
                </a:cxn>
                <a:cxn ang="0">
                  <a:pos x="38" y="74"/>
                </a:cxn>
                <a:cxn ang="0">
                  <a:pos x="44" y="82"/>
                </a:cxn>
                <a:cxn ang="0">
                  <a:pos x="48" y="90"/>
                </a:cxn>
                <a:cxn ang="0">
                  <a:pos x="52" y="100"/>
                </a:cxn>
                <a:cxn ang="0">
                  <a:pos x="54" y="112"/>
                </a:cxn>
                <a:cxn ang="0">
                  <a:pos x="54" y="112"/>
                </a:cxn>
                <a:cxn ang="0">
                  <a:pos x="56" y="112"/>
                </a:cxn>
                <a:cxn ang="0">
                  <a:pos x="56" y="112"/>
                </a:cxn>
                <a:cxn ang="0">
                  <a:pos x="56" y="112"/>
                </a:cxn>
                <a:cxn ang="0">
                  <a:pos x="58" y="112"/>
                </a:cxn>
                <a:cxn ang="0">
                  <a:pos x="58" y="112"/>
                </a:cxn>
                <a:cxn ang="0">
                  <a:pos x="60" y="100"/>
                </a:cxn>
                <a:cxn ang="0">
                  <a:pos x="64" y="90"/>
                </a:cxn>
                <a:cxn ang="0">
                  <a:pos x="68" y="82"/>
                </a:cxn>
                <a:cxn ang="0">
                  <a:pos x="74" y="74"/>
                </a:cxn>
                <a:cxn ang="0">
                  <a:pos x="82" y="68"/>
                </a:cxn>
                <a:cxn ang="0">
                  <a:pos x="90" y="64"/>
                </a:cxn>
                <a:cxn ang="0">
                  <a:pos x="100" y="60"/>
                </a:cxn>
                <a:cxn ang="0">
                  <a:pos x="112" y="58"/>
                </a:cxn>
                <a:cxn ang="0">
                  <a:pos x="112" y="58"/>
                </a:cxn>
              </a:cxnLst>
              <a:rect l="0" t="0" r="r" b="b"/>
              <a:pathLst>
                <a:path w="112" h="112">
                  <a:moveTo>
                    <a:pt x="112" y="58"/>
                  </a:moveTo>
                  <a:lnTo>
                    <a:pt x="112" y="58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2" y="54"/>
                  </a:lnTo>
                  <a:lnTo>
                    <a:pt x="112" y="54"/>
                  </a:lnTo>
                  <a:lnTo>
                    <a:pt x="100" y="52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74" y="38"/>
                  </a:lnTo>
                  <a:lnTo>
                    <a:pt x="68" y="30"/>
                  </a:lnTo>
                  <a:lnTo>
                    <a:pt x="64" y="22"/>
                  </a:lnTo>
                  <a:lnTo>
                    <a:pt x="60" y="1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2" y="12"/>
                  </a:lnTo>
                  <a:lnTo>
                    <a:pt x="48" y="22"/>
                  </a:lnTo>
                  <a:lnTo>
                    <a:pt x="44" y="30"/>
                  </a:lnTo>
                  <a:lnTo>
                    <a:pt x="38" y="38"/>
                  </a:lnTo>
                  <a:lnTo>
                    <a:pt x="30" y="44"/>
                  </a:lnTo>
                  <a:lnTo>
                    <a:pt x="22" y="48"/>
                  </a:lnTo>
                  <a:lnTo>
                    <a:pt x="12" y="5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2" y="60"/>
                  </a:lnTo>
                  <a:lnTo>
                    <a:pt x="22" y="64"/>
                  </a:lnTo>
                  <a:lnTo>
                    <a:pt x="30" y="68"/>
                  </a:lnTo>
                  <a:lnTo>
                    <a:pt x="38" y="74"/>
                  </a:lnTo>
                  <a:lnTo>
                    <a:pt x="44" y="82"/>
                  </a:lnTo>
                  <a:lnTo>
                    <a:pt x="48" y="90"/>
                  </a:lnTo>
                  <a:lnTo>
                    <a:pt x="52" y="100"/>
                  </a:lnTo>
                  <a:lnTo>
                    <a:pt x="54" y="112"/>
                  </a:lnTo>
                  <a:lnTo>
                    <a:pt x="54" y="112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8" y="112"/>
                  </a:lnTo>
                  <a:lnTo>
                    <a:pt x="58" y="112"/>
                  </a:lnTo>
                  <a:lnTo>
                    <a:pt x="60" y="100"/>
                  </a:lnTo>
                  <a:lnTo>
                    <a:pt x="64" y="90"/>
                  </a:lnTo>
                  <a:lnTo>
                    <a:pt x="68" y="82"/>
                  </a:lnTo>
                  <a:lnTo>
                    <a:pt x="74" y="74"/>
                  </a:lnTo>
                  <a:lnTo>
                    <a:pt x="82" y="68"/>
                  </a:lnTo>
                  <a:lnTo>
                    <a:pt x="90" y="64"/>
                  </a:lnTo>
                  <a:lnTo>
                    <a:pt x="100" y="60"/>
                  </a:lnTo>
                  <a:lnTo>
                    <a:pt x="112" y="58"/>
                  </a:lnTo>
                  <a:lnTo>
                    <a:pt x="112" y="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29"/>
            <p:cNvSpPr>
              <a:spLocks/>
            </p:cNvSpPr>
            <p:nvPr/>
          </p:nvSpPr>
          <p:spPr bwMode="auto">
            <a:xfrm>
              <a:off x="3177499" y="3106668"/>
              <a:ext cx="234616" cy="234616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168" y="0"/>
                </a:cxn>
                <a:cxn ang="0">
                  <a:pos x="150" y="0"/>
                </a:cxn>
                <a:cxn ang="0">
                  <a:pos x="134" y="4"/>
                </a:cxn>
                <a:cxn ang="0">
                  <a:pos x="118" y="8"/>
                </a:cxn>
                <a:cxn ang="0">
                  <a:pos x="102" y="14"/>
                </a:cxn>
                <a:cxn ang="0">
                  <a:pos x="88" y="20"/>
                </a:cxn>
                <a:cxn ang="0">
                  <a:pos x="74" y="28"/>
                </a:cxn>
                <a:cxn ang="0">
                  <a:pos x="62" y="38"/>
                </a:cxn>
                <a:cxn ang="0">
                  <a:pos x="50" y="50"/>
                </a:cxn>
                <a:cxn ang="0">
                  <a:pos x="38" y="62"/>
                </a:cxn>
                <a:cxn ang="0">
                  <a:pos x="28" y="74"/>
                </a:cxn>
                <a:cxn ang="0">
                  <a:pos x="20" y="88"/>
                </a:cxn>
                <a:cxn ang="0">
                  <a:pos x="14" y="102"/>
                </a:cxn>
                <a:cxn ang="0">
                  <a:pos x="8" y="118"/>
                </a:cxn>
                <a:cxn ang="0">
                  <a:pos x="4" y="134"/>
                </a:cxn>
                <a:cxn ang="0">
                  <a:pos x="0" y="150"/>
                </a:cxn>
                <a:cxn ang="0">
                  <a:pos x="0" y="168"/>
                </a:cxn>
                <a:cxn ang="0">
                  <a:pos x="0" y="168"/>
                </a:cxn>
                <a:cxn ang="0">
                  <a:pos x="0" y="186"/>
                </a:cxn>
                <a:cxn ang="0">
                  <a:pos x="4" y="202"/>
                </a:cxn>
                <a:cxn ang="0">
                  <a:pos x="8" y="218"/>
                </a:cxn>
                <a:cxn ang="0">
                  <a:pos x="14" y="234"/>
                </a:cxn>
                <a:cxn ang="0">
                  <a:pos x="20" y="250"/>
                </a:cxn>
                <a:cxn ang="0">
                  <a:pos x="30" y="264"/>
                </a:cxn>
                <a:cxn ang="0">
                  <a:pos x="40" y="276"/>
                </a:cxn>
                <a:cxn ang="0">
                  <a:pos x="50" y="288"/>
                </a:cxn>
                <a:cxn ang="0">
                  <a:pos x="288" y="50"/>
                </a:cxn>
                <a:cxn ang="0">
                  <a:pos x="288" y="50"/>
                </a:cxn>
                <a:cxn ang="0">
                  <a:pos x="276" y="40"/>
                </a:cxn>
                <a:cxn ang="0">
                  <a:pos x="264" y="30"/>
                </a:cxn>
                <a:cxn ang="0">
                  <a:pos x="250" y="20"/>
                </a:cxn>
                <a:cxn ang="0">
                  <a:pos x="234" y="14"/>
                </a:cxn>
                <a:cxn ang="0">
                  <a:pos x="218" y="8"/>
                </a:cxn>
                <a:cxn ang="0">
                  <a:pos x="202" y="4"/>
                </a:cxn>
                <a:cxn ang="0">
                  <a:pos x="186" y="0"/>
                </a:cxn>
                <a:cxn ang="0">
                  <a:pos x="168" y="0"/>
                </a:cxn>
                <a:cxn ang="0">
                  <a:pos x="168" y="0"/>
                </a:cxn>
              </a:cxnLst>
              <a:rect l="0" t="0" r="r" b="b"/>
              <a:pathLst>
                <a:path w="288" h="288">
                  <a:moveTo>
                    <a:pt x="168" y="0"/>
                  </a:moveTo>
                  <a:lnTo>
                    <a:pt x="168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18" y="8"/>
                  </a:lnTo>
                  <a:lnTo>
                    <a:pt x="102" y="14"/>
                  </a:lnTo>
                  <a:lnTo>
                    <a:pt x="88" y="20"/>
                  </a:lnTo>
                  <a:lnTo>
                    <a:pt x="74" y="28"/>
                  </a:lnTo>
                  <a:lnTo>
                    <a:pt x="62" y="38"/>
                  </a:lnTo>
                  <a:lnTo>
                    <a:pt x="50" y="50"/>
                  </a:lnTo>
                  <a:lnTo>
                    <a:pt x="38" y="62"/>
                  </a:lnTo>
                  <a:lnTo>
                    <a:pt x="28" y="74"/>
                  </a:lnTo>
                  <a:lnTo>
                    <a:pt x="20" y="88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4" y="134"/>
                  </a:lnTo>
                  <a:lnTo>
                    <a:pt x="0" y="150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0" y="186"/>
                  </a:lnTo>
                  <a:lnTo>
                    <a:pt x="4" y="202"/>
                  </a:lnTo>
                  <a:lnTo>
                    <a:pt x="8" y="218"/>
                  </a:lnTo>
                  <a:lnTo>
                    <a:pt x="14" y="234"/>
                  </a:lnTo>
                  <a:lnTo>
                    <a:pt x="20" y="250"/>
                  </a:lnTo>
                  <a:lnTo>
                    <a:pt x="30" y="264"/>
                  </a:lnTo>
                  <a:lnTo>
                    <a:pt x="40" y="276"/>
                  </a:lnTo>
                  <a:lnTo>
                    <a:pt x="50" y="288"/>
                  </a:lnTo>
                  <a:lnTo>
                    <a:pt x="288" y="50"/>
                  </a:lnTo>
                  <a:lnTo>
                    <a:pt x="288" y="50"/>
                  </a:lnTo>
                  <a:lnTo>
                    <a:pt x="276" y="40"/>
                  </a:lnTo>
                  <a:lnTo>
                    <a:pt x="264" y="30"/>
                  </a:lnTo>
                  <a:lnTo>
                    <a:pt x="250" y="20"/>
                  </a:lnTo>
                  <a:lnTo>
                    <a:pt x="234" y="14"/>
                  </a:lnTo>
                  <a:lnTo>
                    <a:pt x="218" y="8"/>
                  </a:lnTo>
                  <a:lnTo>
                    <a:pt x="202" y="4"/>
                  </a:lnTo>
                  <a:lnTo>
                    <a:pt x="186" y="0"/>
                  </a:lnTo>
                  <a:lnTo>
                    <a:pt x="168" y="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ACB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30"/>
            <p:cNvSpPr>
              <a:spLocks/>
            </p:cNvSpPr>
            <p:nvPr/>
          </p:nvSpPr>
          <p:spPr bwMode="auto">
            <a:xfrm>
              <a:off x="3213343" y="3142512"/>
              <a:ext cx="172703" cy="172703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24" y="0"/>
                </a:cxn>
                <a:cxn ang="0">
                  <a:pos x="112" y="0"/>
                </a:cxn>
                <a:cxn ang="0">
                  <a:pos x="100" y="2"/>
                </a:cxn>
                <a:cxn ang="0">
                  <a:pos x="88" y="6"/>
                </a:cxn>
                <a:cxn ang="0">
                  <a:pos x="76" y="10"/>
                </a:cxn>
                <a:cxn ang="0">
                  <a:pos x="54" y="22"/>
                </a:cxn>
                <a:cxn ang="0">
                  <a:pos x="36" y="36"/>
                </a:cxn>
                <a:cxn ang="0">
                  <a:pos x="22" y="54"/>
                </a:cxn>
                <a:cxn ang="0">
                  <a:pos x="10" y="76"/>
                </a:cxn>
                <a:cxn ang="0">
                  <a:pos x="6" y="88"/>
                </a:cxn>
                <a:cxn ang="0">
                  <a:pos x="2" y="100"/>
                </a:cxn>
                <a:cxn ang="0">
                  <a:pos x="0" y="11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0" y="136"/>
                </a:cxn>
                <a:cxn ang="0">
                  <a:pos x="2" y="150"/>
                </a:cxn>
                <a:cxn ang="0">
                  <a:pos x="6" y="162"/>
                </a:cxn>
                <a:cxn ang="0">
                  <a:pos x="10" y="174"/>
                </a:cxn>
                <a:cxn ang="0">
                  <a:pos x="16" y="184"/>
                </a:cxn>
                <a:cxn ang="0">
                  <a:pos x="22" y="194"/>
                </a:cxn>
                <a:cxn ang="0">
                  <a:pos x="38" y="212"/>
                </a:cxn>
                <a:cxn ang="0">
                  <a:pos x="212" y="38"/>
                </a:cxn>
                <a:cxn ang="0">
                  <a:pos x="212" y="38"/>
                </a:cxn>
                <a:cxn ang="0">
                  <a:pos x="194" y="22"/>
                </a:cxn>
                <a:cxn ang="0">
                  <a:pos x="184" y="16"/>
                </a:cxn>
                <a:cxn ang="0">
                  <a:pos x="174" y="10"/>
                </a:cxn>
                <a:cxn ang="0">
                  <a:pos x="162" y="6"/>
                </a:cxn>
                <a:cxn ang="0">
                  <a:pos x="150" y="2"/>
                </a:cxn>
                <a:cxn ang="0">
                  <a:pos x="136" y="0"/>
                </a:cxn>
                <a:cxn ang="0">
                  <a:pos x="124" y="0"/>
                </a:cxn>
                <a:cxn ang="0">
                  <a:pos x="124" y="0"/>
                </a:cxn>
              </a:cxnLst>
              <a:rect l="0" t="0" r="r" b="b"/>
              <a:pathLst>
                <a:path w="212" h="212">
                  <a:moveTo>
                    <a:pt x="124" y="0"/>
                  </a:moveTo>
                  <a:lnTo>
                    <a:pt x="124" y="0"/>
                  </a:lnTo>
                  <a:lnTo>
                    <a:pt x="112" y="0"/>
                  </a:lnTo>
                  <a:lnTo>
                    <a:pt x="100" y="2"/>
                  </a:lnTo>
                  <a:lnTo>
                    <a:pt x="88" y="6"/>
                  </a:lnTo>
                  <a:lnTo>
                    <a:pt x="76" y="10"/>
                  </a:lnTo>
                  <a:lnTo>
                    <a:pt x="54" y="22"/>
                  </a:lnTo>
                  <a:lnTo>
                    <a:pt x="36" y="36"/>
                  </a:lnTo>
                  <a:lnTo>
                    <a:pt x="22" y="54"/>
                  </a:lnTo>
                  <a:lnTo>
                    <a:pt x="10" y="76"/>
                  </a:lnTo>
                  <a:lnTo>
                    <a:pt x="6" y="88"/>
                  </a:lnTo>
                  <a:lnTo>
                    <a:pt x="2" y="100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2" y="150"/>
                  </a:lnTo>
                  <a:lnTo>
                    <a:pt x="6" y="162"/>
                  </a:lnTo>
                  <a:lnTo>
                    <a:pt x="10" y="174"/>
                  </a:lnTo>
                  <a:lnTo>
                    <a:pt x="16" y="184"/>
                  </a:lnTo>
                  <a:lnTo>
                    <a:pt x="22" y="194"/>
                  </a:lnTo>
                  <a:lnTo>
                    <a:pt x="38" y="212"/>
                  </a:lnTo>
                  <a:lnTo>
                    <a:pt x="212" y="38"/>
                  </a:lnTo>
                  <a:lnTo>
                    <a:pt x="212" y="38"/>
                  </a:lnTo>
                  <a:lnTo>
                    <a:pt x="194" y="22"/>
                  </a:lnTo>
                  <a:lnTo>
                    <a:pt x="184" y="16"/>
                  </a:lnTo>
                  <a:lnTo>
                    <a:pt x="174" y="10"/>
                  </a:lnTo>
                  <a:lnTo>
                    <a:pt x="162" y="6"/>
                  </a:lnTo>
                  <a:lnTo>
                    <a:pt x="150" y="2"/>
                  </a:lnTo>
                  <a:lnTo>
                    <a:pt x="136" y="0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CF6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631"/>
            <p:cNvSpPr>
              <a:spLocks/>
            </p:cNvSpPr>
            <p:nvPr/>
          </p:nvSpPr>
          <p:spPr bwMode="auto">
            <a:xfrm>
              <a:off x="3278514" y="3178356"/>
              <a:ext cx="55395" cy="133601"/>
            </a:xfrm>
            <a:custGeom>
              <a:avLst/>
              <a:gdLst/>
              <a:ahLst/>
              <a:cxnLst>
                <a:cxn ang="0">
                  <a:pos x="34" y="36"/>
                </a:cxn>
                <a:cxn ang="0">
                  <a:pos x="34" y="36"/>
                </a:cxn>
                <a:cxn ang="0">
                  <a:pos x="24" y="38"/>
                </a:cxn>
                <a:cxn ang="0">
                  <a:pos x="14" y="40"/>
                </a:cxn>
                <a:cxn ang="0">
                  <a:pos x="14" y="40"/>
                </a:cxn>
                <a:cxn ang="0">
                  <a:pos x="8" y="38"/>
                </a:cxn>
                <a:cxn ang="0">
                  <a:pos x="4" y="36"/>
                </a:cxn>
                <a:cxn ang="0">
                  <a:pos x="0" y="3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42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58" y="2"/>
                </a:cxn>
                <a:cxn ang="0">
                  <a:pos x="62" y="6"/>
                </a:cxn>
                <a:cxn ang="0">
                  <a:pos x="66" y="10"/>
                </a:cxn>
                <a:cxn ang="0">
                  <a:pos x="68" y="18"/>
                </a:cxn>
                <a:cxn ang="0">
                  <a:pos x="68" y="148"/>
                </a:cxn>
                <a:cxn ang="0">
                  <a:pos x="68" y="148"/>
                </a:cxn>
                <a:cxn ang="0">
                  <a:pos x="66" y="154"/>
                </a:cxn>
                <a:cxn ang="0">
                  <a:pos x="62" y="160"/>
                </a:cxn>
                <a:cxn ang="0">
                  <a:pos x="58" y="164"/>
                </a:cxn>
                <a:cxn ang="0">
                  <a:pos x="50" y="164"/>
                </a:cxn>
                <a:cxn ang="0">
                  <a:pos x="50" y="164"/>
                </a:cxn>
                <a:cxn ang="0">
                  <a:pos x="44" y="164"/>
                </a:cxn>
                <a:cxn ang="0">
                  <a:pos x="38" y="160"/>
                </a:cxn>
                <a:cxn ang="0">
                  <a:pos x="34" y="154"/>
                </a:cxn>
                <a:cxn ang="0">
                  <a:pos x="34" y="148"/>
                </a:cxn>
                <a:cxn ang="0">
                  <a:pos x="34" y="36"/>
                </a:cxn>
              </a:cxnLst>
              <a:rect l="0" t="0" r="r" b="b"/>
              <a:pathLst>
                <a:path w="68" h="164">
                  <a:moveTo>
                    <a:pt x="34" y="36"/>
                  </a:moveTo>
                  <a:lnTo>
                    <a:pt x="34" y="36"/>
                  </a:lnTo>
                  <a:lnTo>
                    <a:pt x="24" y="38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8" y="2"/>
                  </a:lnTo>
                  <a:lnTo>
                    <a:pt x="62" y="6"/>
                  </a:lnTo>
                  <a:lnTo>
                    <a:pt x="66" y="10"/>
                  </a:lnTo>
                  <a:lnTo>
                    <a:pt x="68" y="18"/>
                  </a:lnTo>
                  <a:lnTo>
                    <a:pt x="68" y="148"/>
                  </a:lnTo>
                  <a:lnTo>
                    <a:pt x="68" y="148"/>
                  </a:lnTo>
                  <a:lnTo>
                    <a:pt x="66" y="154"/>
                  </a:lnTo>
                  <a:lnTo>
                    <a:pt x="62" y="160"/>
                  </a:lnTo>
                  <a:lnTo>
                    <a:pt x="58" y="164"/>
                  </a:lnTo>
                  <a:lnTo>
                    <a:pt x="50" y="164"/>
                  </a:lnTo>
                  <a:lnTo>
                    <a:pt x="50" y="164"/>
                  </a:lnTo>
                  <a:lnTo>
                    <a:pt x="44" y="164"/>
                  </a:lnTo>
                  <a:lnTo>
                    <a:pt x="38" y="160"/>
                  </a:lnTo>
                  <a:lnTo>
                    <a:pt x="34" y="154"/>
                  </a:lnTo>
                  <a:lnTo>
                    <a:pt x="34" y="148"/>
                  </a:lnTo>
                  <a:lnTo>
                    <a:pt x="34" y="36"/>
                  </a:lnTo>
                  <a:close/>
                </a:path>
              </a:pathLst>
            </a:custGeom>
            <a:solidFill>
              <a:srgbClr val="F9913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632"/>
            <p:cNvSpPr>
              <a:spLocks/>
            </p:cNvSpPr>
            <p:nvPr/>
          </p:nvSpPr>
          <p:spPr bwMode="auto">
            <a:xfrm>
              <a:off x="3105811" y="2963292"/>
              <a:ext cx="138488" cy="177591"/>
            </a:xfrm>
            <a:custGeom>
              <a:avLst/>
              <a:gdLst/>
              <a:ahLst/>
              <a:cxnLst>
                <a:cxn ang="0">
                  <a:pos x="170" y="204"/>
                </a:cxn>
                <a:cxn ang="0">
                  <a:pos x="26" y="0"/>
                </a:cxn>
                <a:cxn ang="0">
                  <a:pos x="0" y="0"/>
                </a:cxn>
                <a:cxn ang="0">
                  <a:pos x="152" y="218"/>
                </a:cxn>
                <a:cxn ang="0">
                  <a:pos x="152" y="218"/>
                </a:cxn>
                <a:cxn ang="0">
                  <a:pos x="170" y="204"/>
                </a:cxn>
                <a:cxn ang="0">
                  <a:pos x="170" y="204"/>
                </a:cxn>
              </a:cxnLst>
              <a:rect l="0" t="0" r="r" b="b"/>
              <a:pathLst>
                <a:path w="170" h="218">
                  <a:moveTo>
                    <a:pt x="170" y="204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152" y="218"/>
                  </a:lnTo>
                  <a:lnTo>
                    <a:pt x="152" y="218"/>
                  </a:lnTo>
                  <a:lnTo>
                    <a:pt x="170" y="204"/>
                  </a:lnTo>
                  <a:lnTo>
                    <a:pt x="170" y="204"/>
                  </a:lnTo>
                  <a:close/>
                </a:path>
              </a:pathLst>
            </a:custGeom>
            <a:solidFill>
              <a:srgbClr val="FBE15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633"/>
            <p:cNvSpPr>
              <a:spLocks/>
            </p:cNvSpPr>
            <p:nvPr/>
          </p:nvSpPr>
          <p:spPr bwMode="auto">
            <a:xfrm>
              <a:off x="3126992" y="2963292"/>
              <a:ext cx="164557" cy="166186"/>
            </a:xfrm>
            <a:custGeom>
              <a:avLst/>
              <a:gdLst/>
              <a:ahLst/>
              <a:cxnLst>
                <a:cxn ang="0">
                  <a:pos x="202" y="180"/>
                </a:cxn>
                <a:cxn ang="0">
                  <a:pos x="76" y="0"/>
                </a:cxn>
                <a:cxn ang="0">
                  <a:pos x="0" y="0"/>
                </a:cxn>
                <a:cxn ang="0">
                  <a:pos x="144" y="204"/>
                </a:cxn>
                <a:cxn ang="0">
                  <a:pos x="144" y="204"/>
                </a:cxn>
                <a:cxn ang="0">
                  <a:pos x="158" y="196"/>
                </a:cxn>
                <a:cxn ang="0">
                  <a:pos x="172" y="190"/>
                </a:cxn>
                <a:cxn ang="0">
                  <a:pos x="186" y="184"/>
                </a:cxn>
                <a:cxn ang="0">
                  <a:pos x="202" y="180"/>
                </a:cxn>
                <a:cxn ang="0">
                  <a:pos x="202" y="180"/>
                </a:cxn>
              </a:cxnLst>
              <a:rect l="0" t="0" r="r" b="b"/>
              <a:pathLst>
                <a:path w="202" h="204">
                  <a:moveTo>
                    <a:pt x="202" y="180"/>
                  </a:moveTo>
                  <a:lnTo>
                    <a:pt x="76" y="0"/>
                  </a:lnTo>
                  <a:lnTo>
                    <a:pt x="0" y="0"/>
                  </a:lnTo>
                  <a:lnTo>
                    <a:pt x="144" y="204"/>
                  </a:lnTo>
                  <a:lnTo>
                    <a:pt x="144" y="204"/>
                  </a:lnTo>
                  <a:lnTo>
                    <a:pt x="158" y="196"/>
                  </a:lnTo>
                  <a:lnTo>
                    <a:pt x="172" y="190"/>
                  </a:lnTo>
                  <a:lnTo>
                    <a:pt x="186" y="184"/>
                  </a:lnTo>
                  <a:lnTo>
                    <a:pt x="202" y="180"/>
                  </a:lnTo>
                  <a:lnTo>
                    <a:pt x="202" y="180"/>
                  </a:lnTo>
                  <a:close/>
                </a:path>
              </a:pathLst>
            </a:custGeom>
            <a:solidFill>
              <a:srgbClr val="DF2C2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34"/>
            <p:cNvSpPr>
              <a:spLocks/>
            </p:cNvSpPr>
            <p:nvPr/>
          </p:nvSpPr>
          <p:spPr bwMode="auto">
            <a:xfrm>
              <a:off x="3188904" y="2963292"/>
              <a:ext cx="120566" cy="146635"/>
            </a:xfrm>
            <a:custGeom>
              <a:avLst/>
              <a:gdLst/>
              <a:ahLst/>
              <a:cxnLst>
                <a:cxn ang="0">
                  <a:pos x="148" y="176"/>
                </a:cxn>
                <a:cxn ang="0">
                  <a:pos x="26" y="0"/>
                </a:cxn>
                <a:cxn ang="0">
                  <a:pos x="0" y="0"/>
                </a:cxn>
                <a:cxn ang="0">
                  <a:pos x="126" y="180"/>
                </a:cxn>
                <a:cxn ang="0">
                  <a:pos x="126" y="180"/>
                </a:cxn>
                <a:cxn ang="0">
                  <a:pos x="148" y="176"/>
                </a:cxn>
                <a:cxn ang="0">
                  <a:pos x="148" y="176"/>
                </a:cxn>
              </a:cxnLst>
              <a:rect l="0" t="0" r="r" b="b"/>
              <a:pathLst>
                <a:path w="148" h="180">
                  <a:moveTo>
                    <a:pt x="148" y="176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126" y="180"/>
                  </a:lnTo>
                  <a:lnTo>
                    <a:pt x="126" y="180"/>
                  </a:lnTo>
                  <a:lnTo>
                    <a:pt x="148" y="176"/>
                  </a:lnTo>
                  <a:lnTo>
                    <a:pt x="148" y="176"/>
                  </a:lnTo>
                  <a:close/>
                </a:path>
              </a:pathLst>
            </a:custGeom>
            <a:solidFill>
              <a:srgbClr val="FBE15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782459" y="1581498"/>
            <a:ext cx="2392674" cy="39241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en-US" altLang="zh-CN" sz="2100" dirty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</a:t>
            </a:r>
            <a:r>
              <a:rPr lang="en-US" altLang="zh-CN" sz="2100" b="1" dirty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TITLE</a:t>
            </a:r>
            <a:endParaRPr lang="zh-CN" altLang="en-US" sz="2100" b="1" dirty="0">
              <a:solidFill>
                <a:schemeClr val="bg1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18953" y="2102223"/>
            <a:ext cx="3566048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bg1"/>
                </a:solidFill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</a:rPr>
              <a:t>倍字间距。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111592" y="4521537"/>
            <a:ext cx="2392674" cy="39241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en-US" altLang="zh-CN" sz="2100" dirty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ADD YOUR </a:t>
            </a:r>
            <a:r>
              <a:rPr lang="en-US" altLang="zh-CN" sz="2100" b="1" dirty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TITLE</a:t>
            </a:r>
            <a:endParaRPr lang="zh-CN" altLang="en-US" sz="2100" b="1" dirty="0">
              <a:solidFill>
                <a:schemeClr val="bg1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048086" y="5042262"/>
            <a:ext cx="3566048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bg1"/>
                </a:solidFill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</a:rPr>
              <a:t>倍字间距。</a:t>
            </a:r>
          </a:p>
        </p:txBody>
      </p:sp>
      <p:grpSp>
        <p:nvGrpSpPr>
          <p:cNvPr id="58" name="组 57"/>
          <p:cNvGrpSpPr/>
          <p:nvPr/>
        </p:nvGrpSpPr>
        <p:grpSpPr>
          <a:xfrm>
            <a:off x="801509" y="3441277"/>
            <a:ext cx="3314198" cy="2139662"/>
            <a:chOff x="801509" y="3317710"/>
            <a:chExt cx="3314198" cy="2139662"/>
          </a:xfrm>
        </p:grpSpPr>
        <p:sp>
          <p:nvSpPr>
            <p:cNvPr id="45" name="椭圆 44"/>
            <p:cNvSpPr/>
            <p:nvPr/>
          </p:nvSpPr>
          <p:spPr>
            <a:xfrm>
              <a:off x="801509" y="3317710"/>
              <a:ext cx="284341" cy="28434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67"/>
            <p:cNvGrpSpPr/>
            <p:nvPr/>
          </p:nvGrpSpPr>
          <p:grpSpPr>
            <a:xfrm>
              <a:off x="810897" y="3521869"/>
              <a:ext cx="3304810" cy="1935503"/>
              <a:chOff x="715647" y="3521869"/>
              <a:chExt cx="3304810" cy="1935503"/>
            </a:xfrm>
          </p:grpSpPr>
          <p:sp>
            <p:nvSpPr>
              <p:cNvPr id="47" name="等腰三角形 65"/>
              <p:cNvSpPr/>
              <p:nvPr/>
            </p:nvSpPr>
            <p:spPr>
              <a:xfrm>
                <a:off x="715647" y="3521869"/>
                <a:ext cx="265563" cy="258494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715647" y="3765849"/>
                <a:ext cx="3304810" cy="1691523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900400" y="3817434"/>
              <a:ext cx="1515477" cy="392413"/>
            </a:xfrm>
            <a:prstGeom prst="rect">
              <a:avLst/>
            </a:prstGeom>
            <a:noFill/>
          </p:spPr>
          <p:txBody>
            <a:bodyPr wrap="none" lIns="68579" tIns="34289" rIns="68579" bIns="34289" rtlCol="0">
              <a:spAutoFit/>
            </a:bodyPr>
            <a:lstStyle/>
            <a:p>
              <a:pPr defTabSz="685783"/>
              <a:r>
                <a:rPr lang="en-US" altLang="zh-CN" sz="21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OUTCOME</a:t>
              </a:r>
              <a:endParaRPr lang="zh-CN" altLang="en-US" sz="2100" b="1" dirty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36894" y="4209849"/>
              <a:ext cx="3091264" cy="1029511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681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标题数字等都可以通过点击和重新输入进行更改，顶部“开始”面板中可以对字体、字号、颜色、行距等进行修改。建议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正文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12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号</a:t>
              </a:r>
              <a:r>
                <a:rPr lang="zh-CN" altLang="en-US" sz="1200" dirty="0">
                  <a:solidFill>
                    <a:schemeClr val="bg1"/>
                  </a:solidFill>
                </a:rPr>
                <a:t>字，</a:t>
              </a:r>
              <a:r>
                <a:rPr lang="en-US" altLang="zh-CN" sz="1200" dirty="0">
                  <a:solidFill>
                    <a:schemeClr val="bg1"/>
                  </a:solidFill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</a:rPr>
                <a:t>倍字间距。</a:t>
              </a: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8111592" y="1581498"/>
            <a:ext cx="3314198" cy="2139662"/>
            <a:chOff x="8111592" y="1457931"/>
            <a:chExt cx="3314198" cy="2139662"/>
          </a:xfrm>
        </p:grpSpPr>
        <p:sp>
          <p:nvSpPr>
            <p:cNvPr id="51" name="椭圆 50"/>
            <p:cNvSpPr/>
            <p:nvPr/>
          </p:nvSpPr>
          <p:spPr>
            <a:xfrm flipH="1" flipV="1">
              <a:off x="11141449" y="3313252"/>
              <a:ext cx="284341" cy="28434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72"/>
            <p:cNvSpPr/>
            <p:nvPr/>
          </p:nvSpPr>
          <p:spPr>
            <a:xfrm flipH="1" flipV="1">
              <a:off x="11150839" y="3134940"/>
              <a:ext cx="265563" cy="25849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 flipH="1" flipV="1">
              <a:off x="8111592" y="1457931"/>
              <a:ext cx="3304810" cy="169152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255861" y="1569529"/>
              <a:ext cx="1515477" cy="392413"/>
            </a:xfrm>
            <a:prstGeom prst="rect">
              <a:avLst/>
            </a:prstGeom>
            <a:noFill/>
          </p:spPr>
          <p:txBody>
            <a:bodyPr wrap="none" lIns="68579" tIns="34289" rIns="68579" bIns="34289" rtlCol="0">
              <a:spAutoFit/>
            </a:bodyPr>
            <a:lstStyle/>
            <a:p>
              <a:pPr defTabSz="685783"/>
              <a:r>
                <a:rPr lang="en-US" altLang="zh-CN" sz="21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OUTCOME</a:t>
              </a:r>
              <a:endParaRPr lang="zh-CN" altLang="en-US" sz="2100" b="1" dirty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192355" y="1961944"/>
              <a:ext cx="3091264" cy="1029511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681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标题数字等都可以通过点击和重新输入进行更改，顶部“开始”面板中可以对字体、字号、颜色、行距等进行修改。建议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正文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12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号</a:t>
              </a:r>
              <a:r>
                <a:rPr lang="zh-CN" altLang="en-US" sz="1200" dirty="0">
                  <a:solidFill>
                    <a:schemeClr val="bg1"/>
                  </a:solidFill>
                </a:rPr>
                <a:t>字，</a:t>
              </a:r>
              <a:r>
                <a:rPr lang="en-US" altLang="zh-CN" sz="1200" dirty="0">
                  <a:solidFill>
                    <a:schemeClr val="bg1"/>
                  </a:solidFill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</a:rPr>
                <a:t>倍字间距。</a:t>
              </a:r>
            </a:p>
          </p:txBody>
        </p:sp>
      </p:grpSp>
      <p:pic>
        <p:nvPicPr>
          <p:cNvPr id="60" name="图片 5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96" y="30223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4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未来计划 </a:t>
            </a:r>
            <a:r>
              <a:rPr kumimoji="1" lang="en-US" altLang="zh-CN" dirty="0" smtClean="0"/>
              <a:t>PLAN</a:t>
            </a:r>
            <a:endParaRPr kumimoji="1" lang="zh-CN" altLang="en-US" dirty="0"/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3" y="257872"/>
            <a:ext cx="1828800" cy="243840"/>
          </a:xfrm>
          <a:prstGeom prst="rect">
            <a:avLst/>
          </a:prstGeom>
        </p:spPr>
      </p:pic>
      <p:sp>
        <p:nvSpPr>
          <p:cNvPr id="86" name="椭圆 2"/>
          <p:cNvSpPr/>
          <p:nvPr/>
        </p:nvSpPr>
        <p:spPr>
          <a:xfrm>
            <a:off x="1513054" y="1468906"/>
            <a:ext cx="2537138" cy="1668632"/>
          </a:xfrm>
          <a:custGeom>
            <a:avLst/>
            <a:gdLst>
              <a:gd name="connsiteX0" fmla="*/ 0 w 2781300"/>
              <a:gd name="connsiteY0" fmla="*/ 981075 h 1962150"/>
              <a:gd name="connsiteX1" fmla="*/ 1390650 w 2781300"/>
              <a:gd name="connsiteY1" fmla="*/ 0 h 1962150"/>
              <a:gd name="connsiteX2" fmla="*/ 2781300 w 2781300"/>
              <a:gd name="connsiteY2" fmla="*/ 981075 h 1962150"/>
              <a:gd name="connsiteX3" fmla="*/ 1390650 w 2781300"/>
              <a:gd name="connsiteY3" fmla="*/ 1962150 h 1962150"/>
              <a:gd name="connsiteX4" fmla="*/ 0 w 2781300"/>
              <a:gd name="connsiteY4" fmla="*/ 981075 h 1962150"/>
              <a:gd name="connsiteX0" fmla="*/ 499 w 2781799"/>
              <a:gd name="connsiteY0" fmla="*/ 885825 h 1866900"/>
              <a:gd name="connsiteX1" fmla="*/ 1276849 w 2781799"/>
              <a:gd name="connsiteY1" fmla="*/ 0 h 1866900"/>
              <a:gd name="connsiteX2" fmla="*/ 2781799 w 2781799"/>
              <a:gd name="connsiteY2" fmla="*/ 885825 h 1866900"/>
              <a:gd name="connsiteX3" fmla="*/ 1391149 w 2781799"/>
              <a:gd name="connsiteY3" fmla="*/ 1866900 h 1866900"/>
              <a:gd name="connsiteX4" fmla="*/ 499 w 2781799"/>
              <a:gd name="connsiteY4" fmla="*/ 885825 h 1866900"/>
              <a:gd name="connsiteX0" fmla="*/ 335 w 2743535"/>
              <a:gd name="connsiteY0" fmla="*/ 715723 h 1869491"/>
              <a:gd name="connsiteX1" fmla="*/ 1238585 w 2743535"/>
              <a:gd name="connsiteY1" fmla="*/ 1348 h 1869491"/>
              <a:gd name="connsiteX2" fmla="*/ 2743535 w 2743535"/>
              <a:gd name="connsiteY2" fmla="*/ 887173 h 1869491"/>
              <a:gd name="connsiteX3" fmla="*/ 1352885 w 2743535"/>
              <a:gd name="connsiteY3" fmla="*/ 1868248 h 1869491"/>
              <a:gd name="connsiteX4" fmla="*/ 335 w 2743535"/>
              <a:gd name="connsiteY4" fmla="*/ 715723 h 1869491"/>
              <a:gd name="connsiteX0" fmla="*/ 340 w 2838790"/>
              <a:gd name="connsiteY0" fmla="*/ 714448 h 1867024"/>
              <a:gd name="connsiteX1" fmla="*/ 1238590 w 2838790"/>
              <a:gd name="connsiteY1" fmla="*/ 73 h 1867024"/>
              <a:gd name="connsiteX2" fmla="*/ 2838790 w 2838790"/>
              <a:gd name="connsiteY2" fmla="*/ 752548 h 1867024"/>
              <a:gd name="connsiteX3" fmla="*/ 1352890 w 2838790"/>
              <a:gd name="connsiteY3" fmla="*/ 1866973 h 1867024"/>
              <a:gd name="connsiteX4" fmla="*/ 340 w 2838790"/>
              <a:gd name="connsiteY4" fmla="*/ 714448 h 186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8790" h="1867024">
                <a:moveTo>
                  <a:pt x="340" y="714448"/>
                </a:moveTo>
                <a:cubicBezTo>
                  <a:pt x="-18710" y="403298"/>
                  <a:pt x="765515" y="-6277"/>
                  <a:pt x="1238590" y="73"/>
                </a:cubicBezTo>
                <a:cubicBezTo>
                  <a:pt x="1711665" y="6423"/>
                  <a:pt x="2838790" y="210715"/>
                  <a:pt x="2838790" y="752548"/>
                </a:cubicBezTo>
                <a:cubicBezTo>
                  <a:pt x="2838790" y="1294381"/>
                  <a:pt x="1825965" y="1873323"/>
                  <a:pt x="1352890" y="1866973"/>
                </a:cubicBezTo>
                <a:cubicBezTo>
                  <a:pt x="879815" y="1860623"/>
                  <a:pt x="19390" y="1025598"/>
                  <a:pt x="340" y="714448"/>
                </a:cubicBezTo>
                <a:close/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21"/>
          <p:cNvGrpSpPr/>
          <p:nvPr/>
        </p:nvGrpSpPr>
        <p:grpSpPr>
          <a:xfrm>
            <a:off x="2024131" y="1124465"/>
            <a:ext cx="1651631" cy="1625824"/>
            <a:chOff x="323850" y="2482850"/>
            <a:chExt cx="812800" cy="800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Freeform 147"/>
            <p:cNvSpPr>
              <a:spLocks/>
            </p:cNvSpPr>
            <p:nvPr/>
          </p:nvSpPr>
          <p:spPr bwMode="auto">
            <a:xfrm>
              <a:off x="552450" y="2628900"/>
              <a:ext cx="393700" cy="412750"/>
            </a:xfrm>
            <a:custGeom>
              <a:avLst/>
              <a:gdLst/>
              <a:ahLst/>
              <a:cxnLst>
                <a:cxn ang="0">
                  <a:pos x="236" y="76"/>
                </a:cxn>
                <a:cxn ang="0">
                  <a:pos x="236" y="76"/>
                </a:cxn>
                <a:cxn ang="0">
                  <a:pos x="228" y="82"/>
                </a:cxn>
                <a:cxn ang="0">
                  <a:pos x="224" y="90"/>
                </a:cxn>
                <a:cxn ang="0">
                  <a:pos x="224" y="96"/>
                </a:cxn>
                <a:cxn ang="0">
                  <a:pos x="224" y="106"/>
                </a:cxn>
                <a:cxn ang="0">
                  <a:pos x="224" y="116"/>
                </a:cxn>
                <a:cxn ang="0">
                  <a:pos x="208" y="116"/>
                </a:cxn>
                <a:cxn ang="0">
                  <a:pos x="208" y="20"/>
                </a:cxn>
                <a:cxn ang="0">
                  <a:pos x="208" y="20"/>
                </a:cxn>
                <a:cxn ang="0">
                  <a:pos x="184" y="24"/>
                </a:cxn>
                <a:cxn ang="0">
                  <a:pos x="160" y="26"/>
                </a:cxn>
                <a:cxn ang="0">
                  <a:pos x="136" y="28"/>
                </a:cxn>
                <a:cxn ang="0">
                  <a:pos x="112" y="28"/>
                </a:cxn>
                <a:cxn ang="0">
                  <a:pos x="112" y="28"/>
                </a:cxn>
                <a:cxn ang="0">
                  <a:pos x="112" y="28"/>
                </a:cxn>
                <a:cxn ang="0">
                  <a:pos x="86" y="26"/>
                </a:cxn>
                <a:cxn ang="0">
                  <a:pos x="60" y="20"/>
                </a:cxn>
                <a:cxn ang="0">
                  <a:pos x="36" y="12"/>
                </a:cxn>
                <a:cxn ang="0">
                  <a:pos x="26" y="6"/>
                </a:cxn>
                <a:cxn ang="0">
                  <a:pos x="16" y="0"/>
                </a:cxn>
                <a:cxn ang="0">
                  <a:pos x="16" y="116"/>
                </a:cxn>
                <a:cxn ang="0">
                  <a:pos x="0" y="116"/>
                </a:cxn>
                <a:cxn ang="0">
                  <a:pos x="0" y="140"/>
                </a:cxn>
                <a:cxn ang="0">
                  <a:pos x="32" y="220"/>
                </a:cxn>
                <a:cxn ang="0">
                  <a:pos x="72" y="252"/>
                </a:cxn>
                <a:cxn ang="0">
                  <a:pos x="72" y="252"/>
                </a:cxn>
                <a:cxn ang="0">
                  <a:pos x="80" y="258"/>
                </a:cxn>
                <a:cxn ang="0">
                  <a:pos x="90" y="260"/>
                </a:cxn>
                <a:cxn ang="0">
                  <a:pos x="112" y="260"/>
                </a:cxn>
                <a:cxn ang="0">
                  <a:pos x="132" y="260"/>
                </a:cxn>
                <a:cxn ang="0">
                  <a:pos x="132" y="260"/>
                </a:cxn>
                <a:cxn ang="0">
                  <a:pos x="142" y="258"/>
                </a:cxn>
                <a:cxn ang="0">
                  <a:pos x="150" y="252"/>
                </a:cxn>
                <a:cxn ang="0">
                  <a:pos x="192" y="220"/>
                </a:cxn>
                <a:cxn ang="0">
                  <a:pos x="216" y="156"/>
                </a:cxn>
                <a:cxn ang="0">
                  <a:pos x="216" y="156"/>
                </a:cxn>
                <a:cxn ang="0">
                  <a:pos x="224" y="154"/>
                </a:cxn>
                <a:cxn ang="0">
                  <a:pos x="232" y="148"/>
                </a:cxn>
                <a:cxn ang="0">
                  <a:pos x="236" y="142"/>
                </a:cxn>
                <a:cxn ang="0">
                  <a:pos x="240" y="134"/>
                </a:cxn>
                <a:cxn ang="0">
                  <a:pos x="246" y="114"/>
                </a:cxn>
                <a:cxn ang="0">
                  <a:pos x="248" y="94"/>
                </a:cxn>
                <a:cxn ang="0">
                  <a:pos x="248" y="94"/>
                </a:cxn>
                <a:cxn ang="0">
                  <a:pos x="246" y="88"/>
                </a:cxn>
                <a:cxn ang="0">
                  <a:pos x="244" y="84"/>
                </a:cxn>
                <a:cxn ang="0">
                  <a:pos x="240" y="80"/>
                </a:cxn>
                <a:cxn ang="0">
                  <a:pos x="236" y="76"/>
                </a:cxn>
                <a:cxn ang="0">
                  <a:pos x="236" y="76"/>
                </a:cxn>
              </a:cxnLst>
              <a:rect l="0" t="0" r="r" b="b"/>
              <a:pathLst>
                <a:path w="248" h="260">
                  <a:moveTo>
                    <a:pt x="236" y="76"/>
                  </a:moveTo>
                  <a:lnTo>
                    <a:pt x="236" y="76"/>
                  </a:lnTo>
                  <a:lnTo>
                    <a:pt x="228" y="82"/>
                  </a:lnTo>
                  <a:lnTo>
                    <a:pt x="224" y="90"/>
                  </a:lnTo>
                  <a:lnTo>
                    <a:pt x="224" y="96"/>
                  </a:lnTo>
                  <a:lnTo>
                    <a:pt x="224" y="106"/>
                  </a:lnTo>
                  <a:lnTo>
                    <a:pt x="224" y="116"/>
                  </a:lnTo>
                  <a:lnTo>
                    <a:pt x="208" y="116"/>
                  </a:lnTo>
                  <a:lnTo>
                    <a:pt x="208" y="20"/>
                  </a:lnTo>
                  <a:lnTo>
                    <a:pt x="208" y="20"/>
                  </a:lnTo>
                  <a:lnTo>
                    <a:pt x="184" y="24"/>
                  </a:lnTo>
                  <a:lnTo>
                    <a:pt x="160" y="26"/>
                  </a:lnTo>
                  <a:lnTo>
                    <a:pt x="136" y="28"/>
                  </a:lnTo>
                  <a:lnTo>
                    <a:pt x="112" y="28"/>
                  </a:lnTo>
                  <a:lnTo>
                    <a:pt x="112" y="28"/>
                  </a:lnTo>
                  <a:lnTo>
                    <a:pt x="112" y="28"/>
                  </a:lnTo>
                  <a:lnTo>
                    <a:pt x="86" y="26"/>
                  </a:lnTo>
                  <a:lnTo>
                    <a:pt x="60" y="20"/>
                  </a:lnTo>
                  <a:lnTo>
                    <a:pt x="36" y="12"/>
                  </a:lnTo>
                  <a:lnTo>
                    <a:pt x="26" y="6"/>
                  </a:lnTo>
                  <a:lnTo>
                    <a:pt x="16" y="0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40"/>
                  </a:lnTo>
                  <a:lnTo>
                    <a:pt x="32" y="220"/>
                  </a:lnTo>
                  <a:lnTo>
                    <a:pt x="72" y="252"/>
                  </a:lnTo>
                  <a:lnTo>
                    <a:pt x="72" y="252"/>
                  </a:lnTo>
                  <a:lnTo>
                    <a:pt x="80" y="258"/>
                  </a:lnTo>
                  <a:lnTo>
                    <a:pt x="90" y="260"/>
                  </a:lnTo>
                  <a:lnTo>
                    <a:pt x="112" y="260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42" y="258"/>
                  </a:lnTo>
                  <a:lnTo>
                    <a:pt x="150" y="252"/>
                  </a:lnTo>
                  <a:lnTo>
                    <a:pt x="192" y="220"/>
                  </a:lnTo>
                  <a:lnTo>
                    <a:pt x="216" y="156"/>
                  </a:lnTo>
                  <a:lnTo>
                    <a:pt x="216" y="156"/>
                  </a:lnTo>
                  <a:lnTo>
                    <a:pt x="224" y="154"/>
                  </a:lnTo>
                  <a:lnTo>
                    <a:pt x="232" y="148"/>
                  </a:lnTo>
                  <a:lnTo>
                    <a:pt x="236" y="142"/>
                  </a:lnTo>
                  <a:lnTo>
                    <a:pt x="240" y="134"/>
                  </a:lnTo>
                  <a:lnTo>
                    <a:pt x="246" y="114"/>
                  </a:lnTo>
                  <a:lnTo>
                    <a:pt x="248" y="94"/>
                  </a:lnTo>
                  <a:lnTo>
                    <a:pt x="248" y="94"/>
                  </a:lnTo>
                  <a:lnTo>
                    <a:pt x="246" y="88"/>
                  </a:lnTo>
                  <a:lnTo>
                    <a:pt x="244" y="84"/>
                  </a:lnTo>
                  <a:lnTo>
                    <a:pt x="240" y="80"/>
                  </a:lnTo>
                  <a:lnTo>
                    <a:pt x="236" y="76"/>
                  </a:lnTo>
                  <a:lnTo>
                    <a:pt x="236" y="76"/>
                  </a:lnTo>
                  <a:close/>
                </a:path>
              </a:pathLst>
            </a:custGeom>
            <a:solidFill>
              <a:srgbClr val="FBC8C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48"/>
            <p:cNvSpPr>
              <a:spLocks/>
            </p:cNvSpPr>
            <p:nvPr/>
          </p:nvSpPr>
          <p:spPr bwMode="auto">
            <a:xfrm>
              <a:off x="603250" y="2978150"/>
              <a:ext cx="254000" cy="152400"/>
            </a:xfrm>
            <a:custGeom>
              <a:avLst/>
              <a:gdLst/>
              <a:ahLst/>
              <a:cxnLst>
                <a:cxn ang="0">
                  <a:pos x="100" y="40"/>
                </a:cxn>
                <a:cxn ang="0">
                  <a:pos x="80" y="40"/>
                </a:cxn>
                <a:cxn ang="0">
                  <a:pos x="58" y="40"/>
                </a:cxn>
                <a:cxn ang="0">
                  <a:pos x="58" y="40"/>
                </a:cxn>
                <a:cxn ang="0">
                  <a:pos x="48" y="38"/>
                </a:cxn>
                <a:cxn ang="0">
                  <a:pos x="40" y="32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80" y="96"/>
                </a:cxn>
                <a:cxn ang="0">
                  <a:pos x="80" y="96"/>
                </a:cxn>
                <a:cxn ang="0">
                  <a:pos x="80" y="96"/>
                </a:cxn>
                <a:cxn ang="0">
                  <a:pos x="80" y="96"/>
                </a:cxn>
                <a:cxn ang="0">
                  <a:pos x="80" y="96"/>
                </a:cxn>
                <a:cxn ang="0">
                  <a:pos x="160" y="32"/>
                </a:cxn>
                <a:cxn ang="0">
                  <a:pos x="160" y="0"/>
                </a:cxn>
                <a:cxn ang="0">
                  <a:pos x="118" y="32"/>
                </a:cxn>
                <a:cxn ang="0">
                  <a:pos x="118" y="32"/>
                </a:cxn>
                <a:cxn ang="0">
                  <a:pos x="110" y="38"/>
                </a:cxn>
                <a:cxn ang="0">
                  <a:pos x="100" y="40"/>
                </a:cxn>
                <a:cxn ang="0">
                  <a:pos x="100" y="40"/>
                </a:cxn>
              </a:cxnLst>
              <a:rect l="0" t="0" r="r" b="b"/>
              <a:pathLst>
                <a:path w="160" h="96">
                  <a:moveTo>
                    <a:pt x="100" y="40"/>
                  </a:moveTo>
                  <a:lnTo>
                    <a:pt x="80" y="40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48" y="38"/>
                  </a:lnTo>
                  <a:lnTo>
                    <a:pt x="40" y="32"/>
                  </a:lnTo>
                  <a:lnTo>
                    <a:pt x="0" y="0"/>
                  </a:lnTo>
                  <a:lnTo>
                    <a:pt x="0" y="32"/>
                  </a:lnTo>
                  <a:lnTo>
                    <a:pt x="80" y="96"/>
                  </a:lnTo>
                  <a:lnTo>
                    <a:pt x="80" y="96"/>
                  </a:lnTo>
                  <a:lnTo>
                    <a:pt x="80" y="96"/>
                  </a:lnTo>
                  <a:lnTo>
                    <a:pt x="80" y="96"/>
                  </a:lnTo>
                  <a:lnTo>
                    <a:pt x="80" y="96"/>
                  </a:lnTo>
                  <a:lnTo>
                    <a:pt x="160" y="32"/>
                  </a:lnTo>
                  <a:lnTo>
                    <a:pt x="160" y="0"/>
                  </a:lnTo>
                  <a:lnTo>
                    <a:pt x="118" y="32"/>
                  </a:lnTo>
                  <a:lnTo>
                    <a:pt x="118" y="32"/>
                  </a:lnTo>
                  <a:lnTo>
                    <a:pt x="110" y="38"/>
                  </a:lnTo>
                  <a:lnTo>
                    <a:pt x="100" y="40"/>
                  </a:lnTo>
                  <a:lnTo>
                    <a:pt x="100" y="40"/>
                  </a:lnTo>
                  <a:close/>
                </a:path>
              </a:pathLst>
            </a:custGeom>
            <a:solidFill>
              <a:srgbClr val="F7B4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49"/>
            <p:cNvSpPr>
              <a:spLocks/>
            </p:cNvSpPr>
            <p:nvPr/>
          </p:nvSpPr>
          <p:spPr bwMode="auto">
            <a:xfrm>
              <a:off x="603250" y="2978150"/>
              <a:ext cx="127000" cy="152400"/>
            </a:xfrm>
            <a:custGeom>
              <a:avLst/>
              <a:gdLst/>
              <a:ahLst/>
              <a:cxnLst>
                <a:cxn ang="0">
                  <a:pos x="40" y="32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80" y="96"/>
                </a:cxn>
                <a:cxn ang="0">
                  <a:pos x="80" y="96"/>
                </a:cxn>
                <a:cxn ang="0">
                  <a:pos x="80" y="96"/>
                </a:cxn>
                <a:cxn ang="0">
                  <a:pos x="80" y="40"/>
                </a:cxn>
                <a:cxn ang="0">
                  <a:pos x="58" y="40"/>
                </a:cxn>
                <a:cxn ang="0">
                  <a:pos x="58" y="40"/>
                </a:cxn>
                <a:cxn ang="0">
                  <a:pos x="48" y="38"/>
                </a:cxn>
                <a:cxn ang="0">
                  <a:pos x="40" y="32"/>
                </a:cxn>
                <a:cxn ang="0">
                  <a:pos x="40" y="32"/>
                </a:cxn>
              </a:cxnLst>
              <a:rect l="0" t="0" r="r" b="b"/>
              <a:pathLst>
                <a:path w="80" h="96">
                  <a:moveTo>
                    <a:pt x="40" y="32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80" y="96"/>
                  </a:lnTo>
                  <a:lnTo>
                    <a:pt x="80" y="96"/>
                  </a:lnTo>
                  <a:lnTo>
                    <a:pt x="80" y="96"/>
                  </a:lnTo>
                  <a:lnTo>
                    <a:pt x="80" y="40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48" y="38"/>
                  </a:lnTo>
                  <a:lnTo>
                    <a:pt x="40" y="32"/>
                  </a:lnTo>
                  <a:lnTo>
                    <a:pt x="40" y="32"/>
                  </a:lnTo>
                  <a:close/>
                </a:path>
              </a:pathLst>
            </a:custGeom>
            <a:solidFill>
              <a:srgbClr val="FBC8C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0"/>
            <p:cNvSpPr>
              <a:spLocks/>
            </p:cNvSpPr>
            <p:nvPr/>
          </p:nvSpPr>
          <p:spPr bwMode="auto">
            <a:xfrm>
              <a:off x="514350" y="2628900"/>
              <a:ext cx="215900" cy="412750"/>
            </a:xfrm>
            <a:custGeom>
              <a:avLst/>
              <a:gdLst/>
              <a:ahLst/>
              <a:cxnLst>
                <a:cxn ang="0">
                  <a:pos x="40" y="116"/>
                </a:cxn>
                <a:cxn ang="0">
                  <a:pos x="24" y="116"/>
                </a:cxn>
                <a:cxn ang="0">
                  <a:pos x="24" y="106"/>
                </a:cxn>
                <a:cxn ang="0">
                  <a:pos x="24" y="106"/>
                </a:cxn>
                <a:cxn ang="0">
                  <a:pos x="22" y="96"/>
                </a:cxn>
                <a:cxn ang="0">
                  <a:pos x="22" y="90"/>
                </a:cxn>
                <a:cxn ang="0">
                  <a:pos x="18" y="82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6" y="80"/>
                </a:cxn>
                <a:cxn ang="0">
                  <a:pos x="2" y="84"/>
                </a:cxn>
                <a:cxn ang="0">
                  <a:pos x="0" y="8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114"/>
                </a:cxn>
                <a:cxn ang="0">
                  <a:pos x="6" y="134"/>
                </a:cxn>
                <a:cxn ang="0">
                  <a:pos x="10" y="142"/>
                </a:cxn>
                <a:cxn ang="0">
                  <a:pos x="16" y="148"/>
                </a:cxn>
                <a:cxn ang="0">
                  <a:pos x="22" y="154"/>
                </a:cxn>
                <a:cxn ang="0">
                  <a:pos x="30" y="156"/>
                </a:cxn>
                <a:cxn ang="0">
                  <a:pos x="56" y="220"/>
                </a:cxn>
                <a:cxn ang="0">
                  <a:pos x="96" y="252"/>
                </a:cxn>
                <a:cxn ang="0">
                  <a:pos x="96" y="252"/>
                </a:cxn>
                <a:cxn ang="0">
                  <a:pos x="104" y="258"/>
                </a:cxn>
                <a:cxn ang="0">
                  <a:pos x="114" y="260"/>
                </a:cxn>
                <a:cxn ang="0">
                  <a:pos x="136" y="260"/>
                </a:cxn>
                <a:cxn ang="0">
                  <a:pos x="136" y="28"/>
                </a:cxn>
                <a:cxn ang="0">
                  <a:pos x="136" y="28"/>
                </a:cxn>
                <a:cxn ang="0">
                  <a:pos x="108" y="24"/>
                </a:cxn>
                <a:cxn ang="0">
                  <a:pos x="82" y="20"/>
                </a:cxn>
                <a:cxn ang="0">
                  <a:pos x="60" y="10"/>
                </a:cxn>
                <a:cxn ang="0">
                  <a:pos x="40" y="0"/>
                </a:cxn>
                <a:cxn ang="0">
                  <a:pos x="40" y="116"/>
                </a:cxn>
              </a:cxnLst>
              <a:rect l="0" t="0" r="r" b="b"/>
              <a:pathLst>
                <a:path w="136" h="260">
                  <a:moveTo>
                    <a:pt x="40" y="116"/>
                  </a:moveTo>
                  <a:lnTo>
                    <a:pt x="24" y="116"/>
                  </a:lnTo>
                  <a:lnTo>
                    <a:pt x="24" y="106"/>
                  </a:lnTo>
                  <a:lnTo>
                    <a:pt x="24" y="106"/>
                  </a:lnTo>
                  <a:lnTo>
                    <a:pt x="22" y="96"/>
                  </a:lnTo>
                  <a:lnTo>
                    <a:pt x="22" y="90"/>
                  </a:lnTo>
                  <a:lnTo>
                    <a:pt x="18" y="82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6" y="80"/>
                  </a:lnTo>
                  <a:lnTo>
                    <a:pt x="2" y="84"/>
                  </a:lnTo>
                  <a:lnTo>
                    <a:pt x="0" y="8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114"/>
                  </a:lnTo>
                  <a:lnTo>
                    <a:pt x="6" y="134"/>
                  </a:lnTo>
                  <a:lnTo>
                    <a:pt x="10" y="142"/>
                  </a:lnTo>
                  <a:lnTo>
                    <a:pt x="16" y="148"/>
                  </a:lnTo>
                  <a:lnTo>
                    <a:pt x="22" y="154"/>
                  </a:lnTo>
                  <a:lnTo>
                    <a:pt x="30" y="156"/>
                  </a:lnTo>
                  <a:lnTo>
                    <a:pt x="56" y="220"/>
                  </a:lnTo>
                  <a:lnTo>
                    <a:pt x="96" y="252"/>
                  </a:lnTo>
                  <a:lnTo>
                    <a:pt x="96" y="252"/>
                  </a:lnTo>
                  <a:lnTo>
                    <a:pt x="104" y="258"/>
                  </a:lnTo>
                  <a:lnTo>
                    <a:pt x="114" y="260"/>
                  </a:lnTo>
                  <a:lnTo>
                    <a:pt x="136" y="260"/>
                  </a:lnTo>
                  <a:lnTo>
                    <a:pt x="136" y="28"/>
                  </a:lnTo>
                  <a:lnTo>
                    <a:pt x="136" y="28"/>
                  </a:lnTo>
                  <a:lnTo>
                    <a:pt x="108" y="24"/>
                  </a:lnTo>
                  <a:lnTo>
                    <a:pt x="82" y="20"/>
                  </a:lnTo>
                  <a:lnTo>
                    <a:pt x="60" y="10"/>
                  </a:lnTo>
                  <a:lnTo>
                    <a:pt x="40" y="0"/>
                  </a:lnTo>
                  <a:lnTo>
                    <a:pt x="40" y="116"/>
                  </a:lnTo>
                  <a:close/>
                </a:path>
              </a:pathLst>
            </a:custGeom>
            <a:solidFill>
              <a:srgbClr val="FBD7D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1"/>
            <p:cNvSpPr>
              <a:spLocks/>
            </p:cNvSpPr>
            <p:nvPr/>
          </p:nvSpPr>
          <p:spPr bwMode="auto">
            <a:xfrm>
              <a:off x="577850" y="3028950"/>
              <a:ext cx="304800" cy="254000"/>
            </a:xfrm>
            <a:custGeom>
              <a:avLst/>
              <a:gdLst/>
              <a:ahLst/>
              <a:cxnLst>
                <a:cxn ang="0">
                  <a:pos x="48" y="86"/>
                </a:cxn>
                <a:cxn ang="0">
                  <a:pos x="96" y="160"/>
                </a:cxn>
                <a:cxn ang="0">
                  <a:pos x="142" y="86"/>
                </a:cxn>
                <a:cxn ang="0">
                  <a:pos x="192" y="8"/>
                </a:cxn>
                <a:cxn ang="0">
                  <a:pos x="176" y="0"/>
                </a:cxn>
                <a:cxn ang="0">
                  <a:pos x="96" y="64"/>
                </a:cxn>
                <a:cxn ang="0">
                  <a:pos x="16" y="0"/>
                </a:cxn>
                <a:cxn ang="0">
                  <a:pos x="0" y="8"/>
                </a:cxn>
                <a:cxn ang="0">
                  <a:pos x="48" y="86"/>
                </a:cxn>
              </a:cxnLst>
              <a:rect l="0" t="0" r="r" b="b"/>
              <a:pathLst>
                <a:path w="192" h="160">
                  <a:moveTo>
                    <a:pt x="48" y="86"/>
                  </a:moveTo>
                  <a:lnTo>
                    <a:pt x="96" y="160"/>
                  </a:lnTo>
                  <a:lnTo>
                    <a:pt x="142" y="86"/>
                  </a:lnTo>
                  <a:lnTo>
                    <a:pt x="192" y="8"/>
                  </a:lnTo>
                  <a:lnTo>
                    <a:pt x="176" y="0"/>
                  </a:lnTo>
                  <a:lnTo>
                    <a:pt x="96" y="64"/>
                  </a:lnTo>
                  <a:lnTo>
                    <a:pt x="16" y="0"/>
                  </a:lnTo>
                  <a:lnTo>
                    <a:pt x="0" y="8"/>
                  </a:lnTo>
                  <a:lnTo>
                    <a:pt x="48" y="8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2"/>
            <p:cNvSpPr>
              <a:spLocks/>
            </p:cNvSpPr>
            <p:nvPr/>
          </p:nvSpPr>
          <p:spPr bwMode="auto">
            <a:xfrm>
              <a:off x="666750" y="2901950"/>
              <a:ext cx="12700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0"/>
                </a:cxn>
                <a:cxn ang="0">
                  <a:pos x="80" y="0"/>
                </a:cxn>
                <a:cxn ang="0">
                  <a:pos x="78" y="2"/>
                </a:cxn>
                <a:cxn ang="0">
                  <a:pos x="76" y="6"/>
                </a:cxn>
                <a:cxn ang="0">
                  <a:pos x="74" y="12"/>
                </a:cxn>
                <a:cxn ang="0">
                  <a:pos x="70" y="16"/>
                </a:cxn>
                <a:cxn ang="0">
                  <a:pos x="62" y="20"/>
                </a:cxn>
                <a:cxn ang="0">
                  <a:pos x="52" y="22"/>
                </a:cxn>
                <a:cxn ang="0">
                  <a:pos x="40" y="24"/>
                </a:cxn>
                <a:cxn ang="0">
                  <a:pos x="40" y="24"/>
                </a:cxn>
                <a:cxn ang="0">
                  <a:pos x="26" y="22"/>
                </a:cxn>
                <a:cxn ang="0">
                  <a:pos x="16" y="20"/>
                </a:cxn>
                <a:cxn ang="0">
                  <a:pos x="8" y="16"/>
                </a:cxn>
                <a:cxn ang="0">
                  <a:pos x="4" y="12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0" h="24">
                  <a:moveTo>
                    <a:pt x="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78" y="2"/>
                  </a:lnTo>
                  <a:lnTo>
                    <a:pt x="76" y="6"/>
                  </a:lnTo>
                  <a:lnTo>
                    <a:pt x="74" y="12"/>
                  </a:lnTo>
                  <a:lnTo>
                    <a:pt x="70" y="16"/>
                  </a:lnTo>
                  <a:lnTo>
                    <a:pt x="62" y="20"/>
                  </a:lnTo>
                  <a:lnTo>
                    <a:pt x="52" y="2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26" y="22"/>
                  </a:lnTo>
                  <a:lnTo>
                    <a:pt x="16" y="20"/>
                  </a:lnTo>
                  <a:lnTo>
                    <a:pt x="8" y="16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39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3"/>
            <p:cNvSpPr>
              <a:spLocks/>
            </p:cNvSpPr>
            <p:nvPr/>
          </p:nvSpPr>
          <p:spPr bwMode="auto">
            <a:xfrm>
              <a:off x="323850" y="3041650"/>
              <a:ext cx="406400" cy="241300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36" y="56"/>
                </a:cxn>
                <a:cxn ang="0">
                  <a:pos x="42" y="50"/>
                </a:cxn>
                <a:cxn ang="0">
                  <a:pos x="48" y="44"/>
                </a:cxn>
                <a:cxn ang="0">
                  <a:pos x="56" y="40"/>
                </a:cxn>
                <a:cxn ang="0">
                  <a:pos x="160" y="0"/>
                </a:cxn>
                <a:cxn ang="0">
                  <a:pos x="256" y="152"/>
                </a:cxn>
                <a:cxn ang="0">
                  <a:pos x="0" y="152"/>
                </a:cxn>
              </a:cxnLst>
              <a:rect l="0" t="0" r="r" b="b"/>
              <a:pathLst>
                <a:path w="256" h="152">
                  <a:moveTo>
                    <a:pt x="0" y="152"/>
                  </a:moveTo>
                  <a:lnTo>
                    <a:pt x="32" y="64"/>
                  </a:lnTo>
                  <a:lnTo>
                    <a:pt x="32" y="64"/>
                  </a:lnTo>
                  <a:lnTo>
                    <a:pt x="36" y="56"/>
                  </a:lnTo>
                  <a:lnTo>
                    <a:pt x="42" y="50"/>
                  </a:lnTo>
                  <a:lnTo>
                    <a:pt x="48" y="44"/>
                  </a:lnTo>
                  <a:lnTo>
                    <a:pt x="56" y="40"/>
                  </a:lnTo>
                  <a:lnTo>
                    <a:pt x="160" y="0"/>
                  </a:lnTo>
                  <a:lnTo>
                    <a:pt x="256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484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4"/>
            <p:cNvSpPr>
              <a:spLocks/>
            </p:cNvSpPr>
            <p:nvPr/>
          </p:nvSpPr>
          <p:spPr bwMode="auto">
            <a:xfrm>
              <a:off x="730250" y="3041650"/>
              <a:ext cx="406400" cy="241300"/>
            </a:xfrm>
            <a:custGeom>
              <a:avLst/>
              <a:gdLst/>
              <a:ahLst/>
              <a:cxnLst>
                <a:cxn ang="0">
                  <a:pos x="256" y="152"/>
                </a:cxn>
                <a:cxn ang="0">
                  <a:pos x="224" y="64"/>
                </a:cxn>
                <a:cxn ang="0">
                  <a:pos x="224" y="64"/>
                </a:cxn>
                <a:cxn ang="0">
                  <a:pos x="218" y="56"/>
                </a:cxn>
                <a:cxn ang="0">
                  <a:pos x="214" y="50"/>
                </a:cxn>
                <a:cxn ang="0">
                  <a:pos x="206" y="44"/>
                </a:cxn>
                <a:cxn ang="0">
                  <a:pos x="198" y="40"/>
                </a:cxn>
                <a:cxn ang="0">
                  <a:pos x="96" y="0"/>
                </a:cxn>
                <a:cxn ang="0">
                  <a:pos x="0" y="152"/>
                </a:cxn>
                <a:cxn ang="0">
                  <a:pos x="256" y="152"/>
                </a:cxn>
              </a:cxnLst>
              <a:rect l="0" t="0" r="r" b="b"/>
              <a:pathLst>
                <a:path w="256" h="152">
                  <a:moveTo>
                    <a:pt x="256" y="152"/>
                  </a:moveTo>
                  <a:lnTo>
                    <a:pt x="224" y="64"/>
                  </a:lnTo>
                  <a:lnTo>
                    <a:pt x="224" y="64"/>
                  </a:lnTo>
                  <a:lnTo>
                    <a:pt x="218" y="56"/>
                  </a:lnTo>
                  <a:lnTo>
                    <a:pt x="214" y="50"/>
                  </a:lnTo>
                  <a:lnTo>
                    <a:pt x="206" y="44"/>
                  </a:lnTo>
                  <a:lnTo>
                    <a:pt x="198" y="40"/>
                  </a:lnTo>
                  <a:lnTo>
                    <a:pt x="96" y="0"/>
                  </a:lnTo>
                  <a:lnTo>
                    <a:pt x="0" y="152"/>
                  </a:lnTo>
                  <a:lnTo>
                    <a:pt x="256" y="152"/>
                  </a:lnTo>
                  <a:close/>
                </a:path>
              </a:pathLst>
            </a:custGeom>
            <a:solidFill>
              <a:srgbClr val="0484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5"/>
            <p:cNvSpPr>
              <a:spLocks/>
            </p:cNvSpPr>
            <p:nvPr/>
          </p:nvSpPr>
          <p:spPr bwMode="auto">
            <a:xfrm>
              <a:off x="539750" y="3041650"/>
              <a:ext cx="190500" cy="24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8" y="152"/>
                </a:cxn>
                <a:cxn ang="0">
                  <a:pos x="120" y="152"/>
                </a:cxn>
                <a:cxn ang="0">
                  <a:pos x="108" y="132"/>
                </a:cxn>
                <a:cxn ang="0">
                  <a:pos x="24" y="0"/>
                </a:cxn>
                <a:cxn ang="0">
                  <a:pos x="0" y="8"/>
                </a:cxn>
              </a:cxnLst>
              <a:rect l="0" t="0" r="r" b="b"/>
              <a:pathLst>
                <a:path w="120" h="152">
                  <a:moveTo>
                    <a:pt x="0" y="8"/>
                  </a:moveTo>
                  <a:lnTo>
                    <a:pt x="88" y="152"/>
                  </a:lnTo>
                  <a:lnTo>
                    <a:pt x="120" y="152"/>
                  </a:lnTo>
                  <a:lnTo>
                    <a:pt x="108" y="132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FDA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56"/>
            <p:cNvSpPr>
              <a:spLocks/>
            </p:cNvSpPr>
            <p:nvPr/>
          </p:nvSpPr>
          <p:spPr bwMode="auto">
            <a:xfrm>
              <a:off x="730250" y="3041650"/>
              <a:ext cx="190500" cy="241300"/>
            </a:xfrm>
            <a:custGeom>
              <a:avLst/>
              <a:gdLst/>
              <a:ahLst/>
              <a:cxnLst>
                <a:cxn ang="0">
                  <a:pos x="120" y="8"/>
                </a:cxn>
                <a:cxn ang="0">
                  <a:pos x="32" y="152"/>
                </a:cxn>
                <a:cxn ang="0">
                  <a:pos x="0" y="152"/>
                </a:cxn>
                <a:cxn ang="0">
                  <a:pos x="12" y="132"/>
                </a:cxn>
                <a:cxn ang="0">
                  <a:pos x="96" y="0"/>
                </a:cxn>
                <a:cxn ang="0">
                  <a:pos x="120" y="8"/>
                </a:cxn>
              </a:cxnLst>
              <a:rect l="0" t="0" r="r" b="b"/>
              <a:pathLst>
                <a:path w="120" h="152">
                  <a:moveTo>
                    <a:pt x="120" y="8"/>
                  </a:moveTo>
                  <a:lnTo>
                    <a:pt x="32" y="152"/>
                  </a:lnTo>
                  <a:lnTo>
                    <a:pt x="0" y="152"/>
                  </a:lnTo>
                  <a:lnTo>
                    <a:pt x="12" y="132"/>
                  </a:lnTo>
                  <a:lnTo>
                    <a:pt x="96" y="0"/>
                  </a:lnTo>
                  <a:lnTo>
                    <a:pt x="120" y="8"/>
                  </a:lnTo>
                  <a:close/>
                </a:path>
              </a:pathLst>
            </a:custGeom>
            <a:solidFill>
              <a:srgbClr val="6FDA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57"/>
            <p:cNvSpPr>
              <a:spLocks/>
            </p:cNvSpPr>
            <p:nvPr/>
          </p:nvSpPr>
          <p:spPr bwMode="auto">
            <a:xfrm>
              <a:off x="615950" y="3105150"/>
              <a:ext cx="228600" cy="12700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90" y="24"/>
                </a:cxn>
                <a:cxn ang="0">
                  <a:pos x="90" y="24"/>
                </a:cxn>
                <a:cxn ang="0">
                  <a:pos x="82" y="18"/>
                </a:cxn>
                <a:cxn ang="0">
                  <a:pos x="76" y="16"/>
                </a:cxn>
                <a:cxn ang="0">
                  <a:pos x="72" y="16"/>
                </a:cxn>
                <a:cxn ang="0">
                  <a:pos x="72" y="16"/>
                </a:cxn>
                <a:cxn ang="0">
                  <a:pos x="66" y="16"/>
                </a:cxn>
                <a:cxn ang="0">
                  <a:pos x="60" y="18"/>
                </a:cxn>
                <a:cxn ang="0">
                  <a:pos x="52" y="24"/>
                </a:cxn>
                <a:cxn ang="0">
                  <a:pos x="0" y="0"/>
                </a:cxn>
                <a:cxn ang="0">
                  <a:pos x="0" y="80"/>
                </a:cxn>
                <a:cxn ang="0">
                  <a:pos x="52" y="54"/>
                </a:cxn>
                <a:cxn ang="0">
                  <a:pos x="52" y="54"/>
                </a:cxn>
                <a:cxn ang="0">
                  <a:pos x="60" y="60"/>
                </a:cxn>
                <a:cxn ang="0">
                  <a:pos x="66" y="62"/>
                </a:cxn>
                <a:cxn ang="0">
                  <a:pos x="72" y="64"/>
                </a:cxn>
                <a:cxn ang="0">
                  <a:pos x="72" y="64"/>
                </a:cxn>
                <a:cxn ang="0">
                  <a:pos x="76" y="62"/>
                </a:cxn>
                <a:cxn ang="0">
                  <a:pos x="82" y="60"/>
                </a:cxn>
                <a:cxn ang="0">
                  <a:pos x="90" y="54"/>
                </a:cxn>
                <a:cxn ang="0">
                  <a:pos x="144" y="80"/>
                </a:cxn>
                <a:cxn ang="0">
                  <a:pos x="144" y="0"/>
                </a:cxn>
              </a:cxnLst>
              <a:rect l="0" t="0" r="r" b="b"/>
              <a:pathLst>
                <a:path w="144" h="80">
                  <a:moveTo>
                    <a:pt x="144" y="0"/>
                  </a:moveTo>
                  <a:lnTo>
                    <a:pt x="90" y="24"/>
                  </a:lnTo>
                  <a:lnTo>
                    <a:pt x="90" y="24"/>
                  </a:lnTo>
                  <a:lnTo>
                    <a:pt x="82" y="18"/>
                  </a:lnTo>
                  <a:lnTo>
                    <a:pt x="76" y="16"/>
                  </a:lnTo>
                  <a:lnTo>
                    <a:pt x="72" y="16"/>
                  </a:lnTo>
                  <a:lnTo>
                    <a:pt x="72" y="16"/>
                  </a:lnTo>
                  <a:lnTo>
                    <a:pt x="66" y="16"/>
                  </a:lnTo>
                  <a:lnTo>
                    <a:pt x="60" y="18"/>
                  </a:lnTo>
                  <a:lnTo>
                    <a:pt x="52" y="24"/>
                  </a:lnTo>
                  <a:lnTo>
                    <a:pt x="0" y="0"/>
                  </a:lnTo>
                  <a:lnTo>
                    <a:pt x="0" y="80"/>
                  </a:lnTo>
                  <a:lnTo>
                    <a:pt x="52" y="54"/>
                  </a:lnTo>
                  <a:lnTo>
                    <a:pt x="52" y="54"/>
                  </a:lnTo>
                  <a:lnTo>
                    <a:pt x="60" y="60"/>
                  </a:lnTo>
                  <a:lnTo>
                    <a:pt x="66" y="62"/>
                  </a:lnTo>
                  <a:lnTo>
                    <a:pt x="72" y="64"/>
                  </a:lnTo>
                  <a:lnTo>
                    <a:pt x="72" y="64"/>
                  </a:lnTo>
                  <a:lnTo>
                    <a:pt x="76" y="62"/>
                  </a:lnTo>
                  <a:lnTo>
                    <a:pt x="82" y="60"/>
                  </a:lnTo>
                  <a:lnTo>
                    <a:pt x="90" y="54"/>
                  </a:lnTo>
                  <a:lnTo>
                    <a:pt x="144" y="8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DF2C2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58"/>
            <p:cNvSpPr>
              <a:spLocks/>
            </p:cNvSpPr>
            <p:nvPr/>
          </p:nvSpPr>
          <p:spPr bwMode="auto">
            <a:xfrm>
              <a:off x="577850" y="2698750"/>
              <a:ext cx="304800" cy="139700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130" y="2"/>
                </a:cxn>
                <a:cxn ang="0">
                  <a:pos x="116" y="12"/>
                </a:cxn>
                <a:cxn ang="0">
                  <a:pos x="106" y="8"/>
                </a:cxn>
                <a:cxn ang="0">
                  <a:pos x="84" y="8"/>
                </a:cxn>
                <a:cxn ang="0">
                  <a:pos x="74" y="12"/>
                </a:cxn>
                <a:cxn ang="0">
                  <a:pos x="60" y="2"/>
                </a:cxn>
                <a:cxn ang="0">
                  <a:pos x="44" y="0"/>
                </a:cxn>
                <a:cxn ang="0">
                  <a:pos x="34" y="0"/>
                </a:cxn>
                <a:cxn ang="0">
                  <a:pos x="18" y="6"/>
                </a:cxn>
                <a:cxn ang="0">
                  <a:pos x="6" y="18"/>
                </a:cxn>
                <a:cxn ang="0">
                  <a:pos x="0" y="34"/>
                </a:cxn>
                <a:cxn ang="0">
                  <a:pos x="0" y="44"/>
                </a:cxn>
                <a:cxn ang="0">
                  <a:pos x="2" y="60"/>
                </a:cxn>
                <a:cxn ang="0">
                  <a:pos x="12" y="74"/>
                </a:cxn>
                <a:cxn ang="0">
                  <a:pos x="26" y="84"/>
                </a:cxn>
                <a:cxn ang="0">
                  <a:pos x="44" y="88"/>
                </a:cxn>
                <a:cxn ang="0">
                  <a:pos x="52" y="86"/>
                </a:cxn>
                <a:cxn ang="0">
                  <a:pos x="68" y="80"/>
                </a:cxn>
                <a:cxn ang="0">
                  <a:pos x="80" y="68"/>
                </a:cxn>
                <a:cxn ang="0">
                  <a:pos x="86" y="52"/>
                </a:cxn>
                <a:cxn ang="0">
                  <a:pos x="88" y="44"/>
                </a:cxn>
                <a:cxn ang="0">
                  <a:pos x="82" y="24"/>
                </a:cxn>
                <a:cxn ang="0">
                  <a:pos x="88" y="22"/>
                </a:cxn>
                <a:cxn ang="0">
                  <a:pos x="102" y="22"/>
                </a:cxn>
                <a:cxn ang="0">
                  <a:pos x="108" y="24"/>
                </a:cxn>
                <a:cxn ang="0">
                  <a:pos x="104" y="44"/>
                </a:cxn>
                <a:cxn ang="0">
                  <a:pos x="104" y="52"/>
                </a:cxn>
                <a:cxn ang="0">
                  <a:pos x="110" y="68"/>
                </a:cxn>
                <a:cxn ang="0">
                  <a:pos x="122" y="80"/>
                </a:cxn>
                <a:cxn ang="0">
                  <a:pos x="138" y="86"/>
                </a:cxn>
                <a:cxn ang="0">
                  <a:pos x="148" y="88"/>
                </a:cxn>
                <a:cxn ang="0">
                  <a:pos x="164" y="84"/>
                </a:cxn>
                <a:cxn ang="0">
                  <a:pos x="178" y="74"/>
                </a:cxn>
                <a:cxn ang="0">
                  <a:pos x="188" y="60"/>
                </a:cxn>
                <a:cxn ang="0">
                  <a:pos x="192" y="44"/>
                </a:cxn>
                <a:cxn ang="0">
                  <a:pos x="190" y="34"/>
                </a:cxn>
                <a:cxn ang="0">
                  <a:pos x="184" y="18"/>
                </a:cxn>
                <a:cxn ang="0">
                  <a:pos x="172" y="6"/>
                </a:cxn>
                <a:cxn ang="0">
                  <a:pos x="156" y="0"/>
                </a:cxn>
                <a:cxn ang="0">
                  <a:pos x="148" y="0"/>
                </a:cxn>
              </a:cxnLst>
              <a:rect l="0" t="0" r="r" b="b"/>
              <a:pathLst>
                <a:path w="192" h="88">
                  <a:moveTo>
                    <a:pt x="148" y="0"/>
                  </a:moveTo>
                  <a:lnTo>
                    <a:pt x="148" y="0"/>
                  </a:lnTo>
                  <a:lnTo>
                    <a:pt x="138" y="0"/>
                  </a:lnTo>
                  <a:lnTo>
                    <a:pt x="130" y="2"/>
                  </a:lnTo>
                  <a:lnTo>
                    <a:pt x="122" y="6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06" y="8"/>
                  </a:lnTo>
                  <a:lnTo>
                    <a:pt x="96" y="8"/>
                  </a:lnTo>
                  <a:lnTo>
                    <a:pt x="84" y="8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68" y="6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2" y="12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2" y="60"/>
                  </a:lnTo>
                  <a:lnTo>
                    <a:pt x="6" y="68"/>
                  </a:lnTo>
                  <a:lnTo>
                    <a:pt x="12" y="74"/>
                  </a:lnTo>
                  <a:lnTo>
                    <a:pt x="18" y="80"/>
                  </a:lnTo>
                  <a:lnTo>
                    <a:pt x="26" y="84"/>
                  </a:lnTo>
                  <a:lnTo>
                    <a:pt x="34" y="86"/>
                  </a:lnTo>
                  <a:lnTo>
                    <a:pt x="44" y="88"/>
                  </a:lnTo>
                  <a:lnTo>
                    <a:pt x="44" y="88"/>
                  </a:lnTo>
                  <a:lnTo>
                    <a:pt x="52" y="86"/>
                  </a:lnTo>
                  <a:lnTo>
                    <a:pt x="60" y="84"/>
                  </a:lnTo>
                  <a:lnTo>
                    <a:pt x="68" y="80"/>
                  </a:lnTo>
                  <a:lnTo>
                    <a:pt x="74" y="74"/>
                  </a:lnTo>
                  <a:lnTo>
                    <a:pt x="80" y="68"/>
                  </a:lnTo>
                  <a:lnTo>
                    <a:pt x="84" y="60"/>
                  </a:lnTo>
                  <a:lnTo>
                    <a:pt x="86" y="52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86" y="32"/>
                  </a:lnTo>
                  <a:lnTo>
                    <a:pt x="82" y="24"/>
                  </a:lnTo>
                  <a:lnTo>
                    <a:pt x="82" y="24"/>
                  </a:lnTo>
                  <a:lnTo>
                    <a:pt x="88" y="22"/>
                  </a:lnTo>
                  <a:lnTo>
                    <a:pt x="96" y="20"/>
                  </a:lnTo>
                  <a:lnTo>
                    <a:pt x="102" y="22"/>
                  </a:lnTo>
                  <a:lnTo>
                    <a:pt x="108" y="24"/>
                  </a:lnTo>
                  <a:lnTo>
                    <a:pt x="108" y="24"/>
                  </a:lnTo>
                  <a:lnTo>
                    <a:pt x="104" y="32"/>
                  </a:lnTo>
                  <a:lnTo>
                    <a:pt x="104" y="44"/>
                  </a:lnTo>
                  <a:lnTo>
                    <a:pt x="104" y="44"/>
                  </a:lnTo>
                  <a:lnTo>
                    <a:pt x="104" y="52"/>
                  </a:lnTo>
                  <a:lnTo>
                    <a:pt x="106" y="60"/>
                  </a:lnTo>
                  <a:lnTo>
                    <a:pt x="110" y="68"/>
                  </a:lnTo>
                  <a:lnTo>
                    <a:pt x="116" y="74"/>
                  </a:lnTo>
                  <a:lnTo>
                    <a:pt x="122" y="80"/>
                  </a:lnTo>
                  <a:lnTo>
                    <a:pt x="130" y="84"/>
                  </a:lnTo>
                  <a:lnTo>
                    <a:pt x="138" y="86"/>
                  </a:lnTo>
                  <a:lnTo>
                    <a:pt x="148" y="88"/>
                  </a:lnTo>
                  <a:lnTo>
                    <a:pt x="148" y="88"/>
                  </a:lnTo>
                  <a:lnTo>
                    <a:pt x="156" y="86"/>
                  </a:lnTo>
                  <a:lnTo>
                    <a:pt x="164" y="84"/>
                  </a:lnTo>
                  <a:lnTo>
                    <a:pt x="172" y="80"/>
                  </a:lnTo>
                  <a:lnTo>
                    <a:pt x="178" y="74"/>
                  </a:lnTo>
                  <a:lnTo>
                    <a:pt x="184" y="68"/>
                  </a:lnTo>
                  <a:lnTo>
                    <a:pt x="188" y="60"/>
                  </a:lnTo>
                  <a:lnTo>
                    <a:pt x="190" y="52"/>
                  </a:lnTo>
                  <a:lnTo>
                    <a:pt x="192" y="44"/>
                  </a:lnTo>
                  <a:lnTo>
                    <a:pt x="192" y="44"/>
                  </a:lnTo>
                  <a:lnTo>
                    <a:pt x="190" y="34"/>
                  </a:lnTo>
                  <a:lnTo>
                    <a:pt x="188" y="26"/>
                  </a:lnTo>
                  <a:lnTo>
                    <a:pt x="184" y="18"/>
                  </a:lnTo>
                  <a:lnTo>
                    <a:pt x="178" y="12"/>
                  </a:lnTo>
                  <a:lnTo>
                    <a:pt x="172" y="6"/>
                  </a:lnTo>
                  <a:lnTo>
                    <a:pt x="164" y="2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3E3E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59"/>
            <p:cNvSpPr>
              <a:spLocks/>
            </p:cNvSpPr>
            <p:nvPr/>
          </p:nvSpPr>
          <p:spPr bwMode="auto">
            <a:xfrm>
              <a:off x="603250" y="2724150"/>
              <a:ext cx="88900" cy="8890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8" y="0"/>
                </a:cxn>
                <a:cxn ang="0">
                  <a:pos x="38" y="2"/>
                </a:cxn>
                <a:cxn ang="0">
                  <a:pos x="46" y="8"/>
                </a:cxn>
                <a:cxn ang="0">
                  <a:pos x="52" y="16"/>
                </a:cxn>
                <a:cxn ang="0">
                  <a:pos x="56" y="28"/>
                </a:cxn>
                <a:cxn ang="0">
                  <a:pos x="56" y="28"/>
                </a:cxn>
                <a:cxn ang="0">
                  <a:pos x="52" y="38"/>
                </a:cxn>
                <a:cxn ang="0">
                  <a:pos x="46" y="48"/>
                </a:cxn>
                <a:cxn ang="0">
                  <a:pos x="38" y="54"/>
                </a:cxn>
                <a:cxn ang="0">
                  <a:pos x="28" y="56"/>
                </a:cxn>
                <a:cxn ang="0">
                  <a:pos x="28" y="56"/>
                </a:cxn>
                <a:cxn ang="0">
                  <a:pos x="16" y="54"/>
                </a:cxn>
                <a:cxn ang="0">
                  <a:pos x="8" y="48"/>
                </a:cxn>
                <a:cxn ang="0">
                  <a:pos x="2" y="38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" y="16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lnTo>
                    <a:pt x="28" y="0"/>
                  </a:lnTo>
                  <a:lnTo>
                    <a:pt x="38" y="2"/>
                  </a:lnTo>
                  <a:lnTo>
                    <a:pt x="46" y="8"/>
                  </a:lnTo>
                  <a:lnTo>
                    <a:pt x="52" y="16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2" y="38"/>
                  </a:lnTo>
                  <a:lnTo>
                    <a:pt x="46" y="48"/>
                  </a:lnTo>
                  <a:lnTo>
                    <a:pt x="38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6" y="54"/>
                  </a:lnTo>
                  <a:lnTo>
                    <a:pt x="8" y="48"/>
                  </a:lnTo>
                  <a:lnTo>
                    <a:pt x="2" y="3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9CE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0"/>
            <p:cNvSpPr>
              <a:spLocks/>
            </p:cNvSpPr>
            <p:nvPr/>
          </p:nvSpPr>
          <p:spPr bwMode="auto">
            <a:xfrm>
              <a:off x="768350" y="2724150"/>
              <a:ext cx="88900" cy="8890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8" y="0"/>
                </a:cxn>
                <a:cxn ang="0">
                  <a:pos x="38" y="2"/>
                </a:cxn>
                <a:cxn ang="0">
                  <a:pos x="46" y="8"/>
                </a:cxn>
                <a:cxn ang="0">
                  <a:pos x="52" y="16"/>
                </a:cxn>
                <a:cxn ang="0">
                  <a:pos x="56" y="28"/>
                </a:cxn>
                <a:cxn ang="0">
                  <a:pos x="56" y="28"/>
                </a:cxn>
                <a:cxn ang="0">
                  <a:pos x="52" y="38"/>
                </a:cxn>
                <a:cxn ang="0">
                  <a:pos x="46" y="48"/>
                </a:cxn>
                <a:cxn ang="0">
                  <a:pos x="38" y="54"/>
                </a:cxn>
                <a:cxn ang="0">
                  <a:pos x="28" y="56"/>
                </a:cxn>
                <a:cxn ang="0">
                  <a:pos x="28" y="56"/>
                </a:cxn>
                <a:cxn ang="0">
                  <a:pos x="16" y="54"/>
                </a:cxn>
                <a:cxn ang="0">
                  <a:pos x="8" y="48"/>
                </a:cxn>
                <a:cxn ang="0">
                  <a:pos x="2" y="38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" y="16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lnTo>
                    <a:pt x="28" y="0"/>
                  </a:lnTo>
                  <a:lnTo>
                    <a:pt x="38" y="2"/>
                  </a:lnTo>
                  <a:lnTo>
                    <a:pt x="46" y="8"/>
                  </a:lnTo>
                  <a:lnTo>
                    <a:pt x="52" y="16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2" y="38"/>
                  </a:lnTo>
                  <a:lnTo>
                    <a:pt x="46" y="48"/>
                  </a:lnTo>
                  <a:lnTo>
                    <a:pt x="38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6" y="54"/>
                  </a:lnTo>
                  <a:lnTo>
                    <a:pt x="8" y="48"/>
                  </a:lnTo>
                  <a:lnTo>
                    <a:pt x="2" y="3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9CE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1"/>
            <p:cNvSpPr>
              <a:spLocks/>
            </p:cNvSpPr>
            <p:nvPr/>
          </p:nvSpPr>
          <p:spPr bwMode="auto">
            <a:xfrm>
              <a:off x="603250" y="2724150"/>
              <a:ext cx="76200" cy="7620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8" y="0"/>
                </a:cxn>
                <a:cxn ang="0">
                  <a:pos x="16" y="2"/>
                </a:cxn>
                <a:cxn ang="0">
                  <a:pos x="8" y="8"/>
                </a:cxn>
                <a:cxn ang="0">
                  <a:pos x="2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0" y="34"/>
                </a:cxn>
                <a:cxn ang="0">
                  <a:pos x="2" y="38"/>
                </a:cxn>
                <a:cxn ang="0">
                  <a:pos x="8" y="4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38" y="2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48" h="48">
                  <a:moveTo>
                    <a:pt x="28" y="0"/>
                  </a:moveTo>
                  <a:lnTo>
                    <a:pt x="28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8" y="4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38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9F2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2"/>
            <p:cNvSpPr>
              <a:spLocks/>
            </p:cNvSpPr>
            <p:nvPr/>
          </p:nvSpPr>
          <p:spPr bwMode="auto">
            <a:xfrm>
              <a:off x="765175" y="2724150"/>
              <a:ext cx="79375" cy="7620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" y="34"/>
                </a:cxn>
                <a:cxn ang="0">
                  <a:pos x="4" y="38"/>
                </a:cxn>
                <a:cxn ang="0">
                  <a:pos x="10" y="48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50" h="48">
                  <a:moveTo>
                    <a:pt x="28" y="0"/>
                  </a:move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10" y="48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9F2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3"/>
            <p:cNvSpPr>
              <a:spLocks/>
            </p:cNvSpPr>
            <p:nvPr/>
          </p:nvSpPr>
          <p:spPr bwMode="auto">
            <a:xfrm>
              <a:off x="552450" y="2482850"/>
              <a:ext cx="431800" cy="330200"/>
            </a:xfrm>
            <a:custGeom>
              <a:avLst/>
              <a:gdLst/>
              <a:ahLst/>
              <a:cxnLst>
                <a:cxn ang="0">
                  <a:pos x="272" y="84"/>
                </a:cxn>
                <a:cxn ang="0">
                  <a:pos x="272" y="84"/>
                </a:cxn>
                <a:cxn ang="0">
                  <a:pos x="268" y="74"/>
                </a:cxn>
                <a:cxn ang="0">
                  <a:pos x="266" y="66"/>
                </a:cxn>
                <a:cxn ang="0">
                  <a:pos x="260" y="56"/>
                </a:cxn>
                <a:cxn ang="0">
                  <a:pos x="254" y="48"/>
                </a:cxn>
                <a:cxn ang="0">
                  <a:pos x="240" y="34"/>
                </a:cxn>
                <a:cxn ang="0">
                  <a:pos x="222" y="24"/>
                </a:cxn>
                <a:cxn ang="0">
                  <a:pos x="202" y="14"/>
                </a:cxn>
                <a:cxn ang="0">
                  <a:pos x="178" y="6"/>
                </a:cxn>
                <a:cxn ang="0">
                  <a:pos x="154" y="2"/>
                </a:cxn>
                <a:cxn ang="0">
                  <a:pos x="130" y="0"/>
                </a:cxn>
                <a:cxn ang="0">
                  <a:pos x="104" y="0"/>
                </a:cxn>
                <a:cxn ang="0">
                  <a:pos x="82" y="2"/>
                </a:cxn>
                <a:cxn ang="0">
                  <a:pos x="60" y="8"/>
                </a:cxn>
                <a:cxn ang="0">
                  <a:pos x="40" y="14"/>
                </a:cxn>
                <a:cxn ang="0">
                  <a:pos x="22" y="24"/>
                </a:cxn>
                <a:cxn ang="0">
                  <a:pos x="10" y="36"/>
                </a:cxn>
                <a:cxn ang="0">
                  <a:pos x="6" y="44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8" y="86"/>
                </a:cxn>
                <a:cxn ang="0">
                  <a:pos x="16" y="92"/>
                </a:cxn>
                <a:cxn ang="0">
                  <a:pos x="26" y="98"/>
                </a:cxn>
                <a:cxn ang="0">
                  <a:pos x="38" y="104"/>
                </a:cxn>
                <a:cxn ang="0">
                  <a:pos x="64" y="112"/>
                </a:cxn>
                <a:cxn ang="0">
                  <a:pos x="92" y="118"/>
                </a:cxn>
                <a:cxn ang="0">
                  <a:pos x="120" y="120"/>
                </a:cxn>
                <a:cxn ang="0">
                  <a:pos x="150" y="120"/>
                </a:cxn>
                <a:cxn ang="0">
                  <a:pos x="180" y="116"/>
                </a:cxn>
                <a:cxn ang="0">
                  <a:pos x="208" y="112"/>
                </a:cxn>
                <a:cxn ang="0">
                  <a:pos x="208" y="208"/>
                </a:cxn>
                <a:cxn ang="0">
                  <a:pos x="224" y="208"/>
                </a:cxn>
                <a:cxn ang="0">
                  <a:pos x="224" y="198"/>
                </a:cxn>
                <a:cxn ang="0">
                  <a:pos x="224" y="198"/>
                </a:cxn>
                <a:cxn ang="0">
                  <a:pos x="224" y="188"/>
                </a:cxn>
                <a:cxn ang="0">
                  <a:pos x="226" y="180"/>
                </a:cxn>
                <a:cxn ang="0">
                  <a:pos x="230" y="174"/>
                </a:cxn>
                <a:cxn ang="0">
                  <a:pos x="240" y="168"/>
                </a:cxn>
                <a:cxn ang="0">
                  <a:pos x="240" y="102"/>
                </a:cxn>
                <a:cxn ang="0">
                  <a:pos x="240" y="102"/>
                </a:cxn>
                <a:cxn ang="0">
                  <a:pos x="256" y="94"/>
                </a:cxn>
                <a:cxn ang="0">
                  <a:pos x="272" y="84"/>
                </a:cxn>
                <a:cxn ang="0">
                  <a:pos x="272" y="84"/>
                </a:cxn>
              </a:cxnLst>
              <a:rect l="0" t="0" r="r" b="b"/>
              <a:pathLst>
                <a:path w="272" h="208">
                  <a:moveTo>
                    <a:pt x="272" y="84"/>
                  </a:moveTo>
                  <a:lnTo>
                    <a:pt x="272" y="84"/>
                  </a:lnTo>
                  <a:lnTo>
                    <a:pt x="268" y="74"/>
                  </a:lnTo>
                  <a:lnTo>
                    <a:pt x="266" y="66"/>
                  </a:lnTo>
                  <a:lnTo>
                    <a:pt x="260" y="56"/>
                  </a:lnTo>
                  <a:lnTo>
                    <a:pt x="254" y="48"/>
                  </a:lnTo>
                  <a:lnTo>
                    <a:pt x="240" y="34"/>
                  </a:lnTo>
                  <a:lnTo>
                    <a:pt x="222" y="24"/>
                  </a:lnTo>
                  <a:lnTo>
                    <a:pt x="202" y="14"/>
                  </a:lnTo>
                  <a:lnTo>
                    <a:pt x="178" y="6"/>
                  </a:lnTo>
                  <a:lnTo>
                    <a:pt x="154" y="2"/>
                  </a:lnTo>
                  <a:lnTo>
                    <a:pt x="130" y="0"/>
                  </a:lnTo>
                  <a:lnTo>
                    <a:pt x="104" y="0"/>
                  </a:lnTo>
                  <a:lnTo>
                    <a:pt x="82" y="2"/>
                  </a:lnTo>
                  <a:lnTo>
                    <a:pt x="60" y="8"/>
                  </a:lnTo>
                  <a:lnTo>
                    <a:pt x="40" y="14"/>
                  </a:lnTo>
                  <a:lnTo>
                    <a:pt x="22" y="24"/>
                  </a:lnTo>
                  <a:lnTo>
                    <a:pt x="10" y="36"/>
                  </a:lnTo>
                  <a:lnTo>
                    <a:pt x="6" y="44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8" y="86"/>
                  </a:lnTo>
                  <a:lnTo>
                    <a:pt x="16" y="92"/>
                  </a:lnTo>
                  <a:lnTo>
                    <a:pt x="26" y="98"/>
                  </a:lnTo>
                  <a:lnTo>
                    <a:pt x="38" y="104"/>
                  </a:lnTo>
                  <a:lnTo>
                    <a:pt x="64" y="112"/>
                  </a:lnTo>
                  <a:lnTo>
                    <a:pt x="92" y="118"/>
                  </a:lnTo>
                  <a:lnTo>
                    <a:pt x="120" y="120"/>
                  </a:lnTo>
                  <a:lnTo>
                    <a:pt x="150" y="120"/>
                  </a:lnTo>
                  <a:lnTo>
                    <a:pt x="180" y="116"/>
                  </a:lnTo>
                  <a:lnTo>
                    <a:pt x="208" y="112"/>
                  </a:lnTo>
                  <a:lnTo>
                    <a:pt x="208" y="208"/>
                  </a:lnTo>
                  <a:lnTo>
                    <a:pt x="224" y="208"/>
                  </a:lnTo>
                  <a:lnTo>
                    <a:pt x="224" y="198"/>
                  </a:lnTo>
                  <a:lnTo>
                    <a:pt x="224" y="198"/>
                  </a:lnTo>
                  <a:lnTo>
                    <a:pt x="224" y="188"/>
                  </a:lnTo>
                  <a:lnTo>
                    <a:pt x="226" y="180"/>
                  </a:lnTo>
                  <a:lnTo>
                    <a:pt x="230" y="174"/>
                  </a:lnTo>
                  <a:lnTo>
                    <a:pt x="240" y="168"/>
                  </a:lnTo>
                  <a:lnTo>
                    <a:pt x="240" y="102"/>
                  </a:lnTo>
                  <a:lnTo>
                    <a:pt x="240" y="102"/>
                  </a:lnTo>
                  <a:lnTo>
                    <a:pt x="256" y="94"/>
                  </a:lnTo>
                  <a:lnTo>
                    <a:pt x="272" y="84"/>
                  </a:lnTo>
                  <a:lnTo>
                    <a:pt x="272" y="84"/>
                  </a:lnTo>
                  <a:close/>
                </a:path>
              </a:pathLst>
            </a:custGeom>
            <a:solidFill>
              <a:srgbClr val="844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4"/>
            <p:cNvSpPr>
              <a:spLocks/>
            </p:cNvSpPr>
            <p:nvPr/>
          </p:nvSpPr>
          <p:spPr bwMode="auto">
            <a:xfrm>
              <a:off x="527050" y="2482850"/>
              <a:ext cx="203200" cy="330200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8" y="0"/>
                </a:cxn>
                <a:cxn ang="0">
                  <a:pos x="106" y="2"/>
                </a:cxn>
                <a:cxn ang="0">
                  <a:pos x="84" y="4"/>
                </a:cxn>
                <a:cxn ang="0">
                  <a:pos x="66" y="10"/>
                </a:cxn>
                <a:cxn ang="0">
                  <a:pos x="50" y="18"/>
                </a:cxn>
                <a:cxn ang="0">
                  <a:pos x="36" y="28"/>
                </a:cxn>
                <a:cxn ang="0">
                  <a:pos x="24" y="38"/>
                </a:cxn>
                <a:cxn ang="0">
                  <a:pos x="18" y="52"/>
                </a:cxn>
                <a:cxn ang="0">
                  <a:pos x="16" y="60"/>
                </a:cxn>
                <a:cxn ang="0">
                  <a:pos x="16" y="68"/>
                </a:cxn>
                <a:cxn ang="0">
                  <a:pos x="16" y="68"/>
                </a:cxn>
                <a:cxn ang="0">
                  <a:pos x="8" y="72"/>
                </a:cxn>
                <a:cxn ang="0">
                  <a:pos x="4" y="80"/>
                </a:cxn>
                <a:cxn ang="0">
                  <a:pos x="0" y="86"/>
                </a:cxn>
                <a:cxn ang="0">
                  <a:pos x="0" y="96"/>
                </a:cxn>
                <a:cxn ang="0">
                  <a:pos x="0" y="168"/>
                </a:cxn>
                <a:cxn ang="0">
                  <a:pos x="0" y="168"/>
                </a:cxn>
                <a:cxn ang="0">
                  <a:pos x="8" y="174"/>
                </a:cxn>
                <a:cxn ang="0">
                  <a:pos x="14" y="180"/>
                </a:cxn>
                <a:cxn ang="0">
                  <a:pos x="14" y="188"/>
                </a:cxn>
                <a:cxn ang="0">
                  <a:pos x="16" y="198"/>
                </a:cxn>
                <a:cxn ang="0">
                  <a:pos x="16" y="208"/>
                </a:cxn>
                <a:cxn ang="0">
                  <a:pos x="32" y="208"/>
                </a:cxn>
                <a:cxn ang="0">
                  <a:pos x="32" y="92"/>
                </a:cxn>
                <a:cxn ang="0">
                  <a:pos x="32" y="92"/>
                </a:cxn>
                <a:cxn ang="0">
                  <a:pos x="52" y="102"/>
                </a:cxn>
                <a:cxn ang="0">
                  <a:pos x="74" y="112"/>
                </a:cxn>
                <a:cxn ang="0">
                  <a:pos x="100" y="116"/>
                </a:cxn>
                <a:cxn ang="0">
                  <a:pos x="128" y="120"/>
                </a:cxn>
                <a:cxn ang="0">
                  <a:pos x="128" y="0"/>
                </a:cxn>
              </a:cxnLst>
              <a:rect l="0" t="0" r="r" b="b"/>
              <a:pathLst>
                <a:path w="128" h="208">
                  <a:moveTo>
                    <a:pt x="128" y="0"/>
                  </a:moveTo>
                  <a:lnTo>
                    <a:pt x="128" y="0"/>
                  </a:lnTo>
                  <a:lnTo>
                    <a:pt x="106" y="2"/>
                  </a:lnTo>
                  <a:lnTo>
                    <a:pt x="84" y="4"/>
                  </a:lnTo>
                  <a:lnTo>
                    <a:pt x="66" y="10"/>
                  </a:lnTo>
                  <a:lnTo>
                    <a:pt x="50" y="18"/>
                  </a:lnTo>
                  <a:lnTo>
                    <a:pt x="36" y="28"/>
                  </a:lnTo>
                  <a:lnTo>
                    <a:pt x="24" y="38"/>
                  </a:lnTo>
                  <a:lnTo>
                    <a:pt x="18" y="52"/>
                  </a:lnTo>
                  <a:lnTo>
                    <a:pt x="16" y="60"/>
                  </a:lnTo>
                  <a:lnTo>
                    <a:pt x="16" y="68"/>
                  </a:lnTo>
                  <a:lnTo>
                    <a:pt x="16" y="68"/>
                  </a:lnTo>
                  <a:lnTo>
                    <a:pt x="8" y="72"/>
                  </a:lnTo>
                  <a:lnTo>
                    <a:pt x="4" y="80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8" y="174"/>
                  </a:lnTo>
                  <a:lnTo>
                    <a:pt x="14" y="180"/>
                  </a:lnTo>
                  <a:lnTo>
                    <a:pt x="14" y="188"/>
                  </a:lnTo>
                  <a:lnTo>
                    <a:pt x="16" y="198"/>
                  </a:lnTo>
                  <a:lnTo>
                    <a:pt x="16" y="208"/>
                  </a:lnTo>
                  <a:lnTo>
                    <a:pt x="32" y="208"/>
                  </a:lnTo>
                  <a:lnTo>
                    <a:pt x="32" y="92"/>
                  </a:lnTo>
                  <a:lnTo>
                    <a:pt x="32" y="92"/>
                  </a:lnTo>
                  <a:lnTo>
                    <a:pt x="52" y="102"/>
                  </a:lnTo>
                  <a:lnTo>
                    <a:pt x="74" y="112"/>
                  </a:lnTo>
                  <a:lnTo>
                    <a:pt x="100" y="116"/>
                  </a:lnTo>
                  <a:lnTo>
                    <a:pt x="128" y="12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9C61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6" name="任意多边形 22"/>
          <p:cNvSpPr/>
          <p:nvPr/>
        </p:nvSpPr>
        <p:spPr>
          <a:xfrm>
            <a:off x="4050191" y="1950822"/>
            <a:ext cx="4120227" cy="799467"/>
          </a:xfrm>
          <a:custGeom>
            <a:avLst/>
            <a:gdLst>
              <a:gd name="connsiteX0" fmla="*/ 0 w 5372100"/>
              <a:gd name="connsiteY0" fmla="*/ 389844 h 1532844"/>
              <a:gd name="connsiteX1" fmla="*/ 4362450 w 5372100"/>
              <a:gd name="connsiteY1" fmla="*/ 65994 h 1532844"/>
              <a:gd name="connsiteX2" fmla="*/ 5372100 w 5372100"/>
              <a:gd name="connsiteY2" fmla="*/ 1532844 h 1532844"/>
              <a:gd name="connsiteX3" fmla="*/ 5372100 w 5372100"/>
              <a:gd name="connsiteY3" fmla="*/ 1532844 h 153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2100" h="1532844">
                <a:moveTo>
                  <a:pt x="0" y="389844"/>
                </a:moveTo>
                <a:cubicBezTo>
                  <a:pt x="1733550" y="132669"/>
                  <a:pt x="3467100" y="-124506"/>
                  <a:pt x="4362450" y="65994"/>
                </a:cubicBezTo>
                <a:cubicBezTo>
                  <a:pt x="5257800" y="256494"/>
                  <a:pt x="5372100" y="1532844"/>
                  <a:pt x="5372100" y="1532844"/>
                </a:cubicBezTo>
                <a:lnTo>
                  <a:pt x="5372100" y="1532844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2"/>
          <p:cNvSpPr/>
          <p:nvPr/>
        </p:nvSpPr>
        <p:spPr>
          <a:xfrm>
            <a:off x="7536871" y="2647062"/>
            <a:ext cx="1947853" cy="1583512"/>
          </a:xfrm>
          <a:custGeom>
            <a:avLst/>
            <a:gdLst>
              <a:gd name="connsiteX0" fmla="*/ 0 w 2781300"/>
              <a:gd name="connsiteY0" fmla="*/ 981075 h 1962150"/>
              <a:gd name="connsiteX1" fmla="*/ 1390650 w 2781300"/>
              <a:gd name="connsiteY1" fmla="*/ 0 h 1962150"/>
              <a:gd name="connsiteX2" fmla="*/ 2781300 w 2781300"/>
              <a:gd name="connsiteY2" fmla="*/ 981075 h 1962150"/>
              <a:gd name="connsiteX3" fmla="*/ 1390650 w 2781300"/>
              <a:gd name="connsiteY3" fmla="*/ 1962150 h 1962150"/>
              <a:gd name="connsiteX4" fmla="*/ 0 w 2781300"/>
              <a:gd name="connsiteY4" fmla="*/ 981075 h 1962150"/>
              <a:gd name="connsiteX0" fmla="*/ 499 w 2781799"/>
              <a:gd name="connsiteY0" fmla="*/ 885825 h 1866900"/>
              <a:gd name="connsiteX1" fmla="*/ 1276849 w 2781799"/>
              <a:gd name="connsiteY1" fmla="*/ 0 h 1866900"/>
              <a:gd name="connsiteX2" fmla="*/ 2781799 w 2781799"/>
              <a:gd name="connsiteY2" fmla="*/ 885825 h 1866900"/>
              <a:gd name="connsiteX3" fmla="*/ 1391149 w 2781799"/>
              <a:gd name="connsiteY3" fmla="*/ 1866900 h 1866900"/>
              <a:gd name="connsiteX4" fmla="*/ 499 w 2781799"/>
              <a:gd name="connsiteY4" fmla="*/ 885825 h 1866900"/>
              <a:gd name="connsiteX0" fmla="*/ 335 w 2743535"/>
              <a:gd name="connsiteY0" fmla="*/ 715723 h 1869491"/>
              <a:gd name="connsiteX1" fmla="*/ 1238585 w 2743535"/>
              <a:gd name="connsiteY1" fmla="*/ 1348 h 1869491"/>
              <a:gd name="connsiteX2" fmla="*/ 2743535 w 2743535"/>
              <a:gd name="connsiteY2" fmla="*/ 887173 h 1869491"/>
              <a:gd name="connsiteX3" fmla="*/ 1352885 w 2743535"/>
              <a:gd name="connsiteY3" fmla="*/ 1868248 h 1869491"/>
              <a:gd name="connsiteX4" fmla="*/ 335 w 2743535"/>
              <a:gd name="connsiteY4" fmla="*/ 715723 h 1869491"/>
              <a:gd name="connsiteX0" fmla="*/ 340 w 2838790"/>
              <a:gd name="connsiteY0" fmla="*/ 714448 h 1867024"/>
              <a:gd name="connsiteX1" fmla="*/ 1238590 w 2838790"/>
              <a:gd name="connsiteY1" fmla="*/ 73 h 1867024"/>
              <a:gd name="connsiteX2" fmla="*/ 2838790 w 2838790"/>
              <a:gd name="connsiteY2" fmla="*/ 752548 h 1867024"/>
              <a:gd name="connsiteX3" fmla="*/ 1352890 w 2838790"/>
              <a:gd name="connsiteY3" fmla="*/ 1866973 h 1867024"/>
              <a:gd name="connsiteX4" fmla="*/ 340 w 2838790"/>
              <a:gd name="connsiteY4" fmla="*/ 714448 h 1867024"/>
              <a:gd name="connsiteX0" fmla="*/ 340 w 2838790"/>
              <a:gd name="connsiteY0" fmla="*/ 828734 h 1981310"/>
              <a:gd name="connsiteX1" fmla="*/ 1238590 w 2838790"/>
              <a:gd name="connsiteY1" fmla="*/ 59 h 1981310"/>
              <a:gd name="connsiteX2" fmla="*/ 2838790 w 2838790"/>
              <a:gd name="connsiteY2" fmla="*/ 866834 h 1981310"/>
              <a:gd name="connsiteX3" fmla="*/ 1352890 w 2838790"/>
              <a:gd name="connsiteY3" fmla="*/ 1981259 h 1981310"/>
              <a:gd name="connsiteX4" fmla="*/ 340 w 2838790"/>
              <a:gd name="connsiteY4" fmla="*/ 828734 h 1981310"/>
              <a:gd name="connsiteX0" fmla="*/ 472 w 2572222"/>
              <a:gd name="connsiteY0" fmla="*/ 981827 h 1982339"/>
              <a:gd name="connsiteX1" fmla="*/ 972022 w 2572222"/>
              <a:gd name="connsiteY1" fmla="*/ 752 h 1982339"/>
              <a:gd name="connsiteX2" fmla="*/ 2572222 w 2572222"/>
              <a:gd name="connsiteY2" fmla="*/ 867527 h 1982339"/>
              <a:gd name="connsiteX3" fmla="*/ 1086322 w 2572222"/>
              <a:gd name="connsiteY3" fmla="*/ 1981952 h 1982339"/>
              <a:gd name="connsiteX4" fmla="*/ 472 w 2572222"/>
              <a:gd name="connsiteY4" fmla="*/ 981827 h 1982339"/>
              <a:gd name="connsiteX0" fmla="*/ 424 w 2172124"/>
              <a:gd name="connsiteY0" fmla="*/ 981149 h 1981318"/>
              <a:gd name="connsiteX1" fmla="*/ 971974 w 2172124"/>
              <a:gd name="connsiteY1" fmla="*/ 74 h 1981318"/>
              <a:gd name="connsiteX2" fmla="*/ 2172124 w 2172124"/>
              <a:gd name="connsiteY2" fmla="*/ 943049 h 1981318"/>
              <a:gd name="connsiteX3" fmla="*/ 1086274 w 2172124"/>
              <a:gd name="connsiteY3" fmla="*/ 1981274 h 1981318"/>
              <a:gd name="connsiteX4" fmla="*/ 424 w 2172124"/>
              <a:gd name="connsiteY4" fmla="*/ 981149 h 1981318"/>
              <a:gd name="connsiteX0" fmla="*/ 7743 w 2179443"/>
              <a:gd name="connsiteY0" fmla="*/ 981149 h 1771783"/>
              <a:gd name="connsiteX1" fmla="*/ 979293 w 2179443"/>
              <a:gd name="connsiteY1" fmla="*/ 74 h 1771783"/>
              <a:gd name="connsiteX2" fmla="*/ 2179443 w 2179443"/>
              <a:gd name="connsiteY2" fmla="*/ 943049 h 1771783"/>
              <a:gd name="connsiteX3" fmla="*/ 1512693 w 2179443"/>
              <a:gd name="connsiteY3" fmla="*/ 1771724 h 1771783"/>
              <a:gd name="connsiteX4" fmla="*/ 7743 w 2179443"/>
              <a:gd name="connsiteY4" fmla="*/ 981149 h 177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443" h="1771783">
                <a:moveTo>
                  <a:pt x="7743" y="981149"/>
                </a:moveTo>
                <a:cubicBezTo>
                  <a:pt x="-81157" y="685874"/>
                  <a:pt x="617343" y="6424"/>
                  <a:pt x="979293" y="74"/>
                </a:cubicBezTo>
                <a:cubicBezTo>
                  <a:pt x="1341243" y="-6276"/>
                  <a:pt x="2179443" y="401216"/>
                  <a:pt x="2179443" y="943049"/>
                </a:cubicBezTo>
                <a:cubicBezTo>
                  <a:pt x="2179443" y="1484882"/>
                  <a:pt x="1874643" y="1765374"/>
                  <a:pt x="1512693" y="1771724"/>
                </a:cubicBezTo>
                <a:cubicBezTo>
                  <a:pt x="1150743" y="1778074"/>
                  <a:pt x="96643" y="1276424"/>
                  <a:pt x="7743" y="981149"/>
                </a:cubicBezTo>
                <a:close/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8" name="组合 40"/>
          <p:cNvGrpSpPr/>
          <p:nvPr/>
        </p:nvGrpSpPr>
        <p:grpSpPr>
          <a:xfrm>
            <a:off x="8080622" y="2609015"/>
            <a:ext cx="1348533" cy="1348533"/>
            <a:chOff x="1437433" y="2129103"/>
            <a:chExt cx="417095" cy="4170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9" name="Freeform 519"/>
            <p:cNvSpPr>
              <a:spLocks/>
            </p:cNvSpPr>
            <p:nvPr/>
          </p:nvSpPr>
          <p:spPr bwMode="auto">
            <a:xfrm>
              <a:off x="1437433" y="2129103"/>
              <a:ext cx="312821" cy="41709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8" y="8"/>
                </a:cxn>
                <a:cxn ang="0">
                  <a:pos x="18" y="2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256" y="0"/>
                </a:cxn>
                <a:cxn ang="0">
                  <a:pos x="384" y="108"/>
                </a:cxn>
                <a:cxn ang="0">
                  <a:pos x="384" y="482"/>
                </a:cxn>
                <a:cxn ang="0">
                  <a:pos x="384" y="482"/>
                </a:cxn>
                <a:cxn ang="0">
                  <a:pos x="384" y="488"/>
                </a:cxn>
                <a:cxn ang="0">
                  <a:pos x="382" y="494"/>
                </a:cxn>
                <a:cxn ang="0">
                  <a:pos x="376" y="504"/>
                </a:cxn>
                <a:cxn ang="0">
                  <a:pos x="366" y="510"/>
                </a:cxn>
                <a:cxn ang="0">
                  <a:pos x="360" y="512"/>
                </a:cxn>
                <a:cxn ang="0">
                  <a:pos x="354" y="512"/>
                </a:cxn>
                <a:cxn ang="0">
                  <a:pos x="30" y="512"/>
                </a:cxn>
                <a:cxn ang="0">
                  <a:pos x="30" y="512"/>
                </a:cxn>
                <a:cxn ang="0">
                  <a:pos x="24" y="512"/>
                </a:cxn>
                <a:cxn ang="0">
                  <a:pos x="18" y="510"/>
                </a:cxn>
                <a:cxn ang="0">
                  <a:pos x="8" y="504"/>
                </a:cxn>
                <a:cxn ang="0">
                  <a:pos x="2" y="494"/>
                </a:cxn>
                <a:cxn ang="0">
                  <a:pos x="0" y="488"/>
                </a:cxn>
                <a:cxn ang="0">
                  <a:pos x="0" y="482"/>
                </a:cxn>
                <a:cxn ang="0">
                  <a:pos x="0" y="30"/>
                </a:cxn>
              </a:cxnLst>
              <a:rect l="0" t="0" r="r" b="b"/>
              <a:pathLst>
                <a:path w="384" h="512">
                  <a:moveTo>
                    <a:pt x="0" y="30"/>
                  </a:moveTo>
                  <a:lnTo>
                    <a:pt x="0" y="30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8" y="8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256" y="0"/>
                  </a:lnTo>
                  <a:lnTo>
                    <a:pt x="384" y="108"/>
                  </a:lnTo>
                  <a:lnTo>
                    <a:pt x="384" y="482"/>
                  </a:lnTo>
                  <a:lnTo>
                    <a:pt x="384" y="482"/>
                  </a:lnTo>
                  <a:lnTo>
                    <a:pt x="384" y="488"/>
                  </a:lnTo>
                  <a:lnTo>
                    <a:pt x="382" y="494"/>
                  </a:lnTo>
                  <a:lnTo>
                    <a:pt x="376" y="504"/>
                  </a:lnTo>
                  <a:lnTo>
                    <a:pt x="366" y="510"/>
                  </a:lnTo>
                  <a:lnTo>
                    <a:pt x="360" y="512"/>
                  </a:lnTo>
                  <a:lnTo>
                    <a:pt x="354" y="512"/>
                  </a:lnTo>
                  <a:lnTo>
                    <a:pt x="30" y="512"/>
                  </a:lnTo>
                  <a:lnTo>
                    <a:pt x="30" y="512"/>
                  </a:lnTo>
                  <a:lnTo>
                    <a:pt x="24" y="512"/>
                  </a:lnTo>
                  <a:lnTo>
                    <a:pt x="18" y="510"/>
                  </a:lnTo>
                  <a:lnTo>
                    <a:pt x="8" y="504"/>
                  </a:lnTo>
                  <a:lnTo>
                    <a:pt x="2" y="494"/>
                  </a:lnTo>
                  <a:lnTo>
                    <a:pt x="0" y="488"/>
                  </a:lnTo>
                  <a:lnTo>
                    <a:pt x="0" y="48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520"/>
            <p:cNvSpPr>
              <a:spLocks/>
            </p:cNvSpPr>
            <p:nvPr/>
          </p:nvSpPr>
          <p:spPr bwMode="auto">
            <a:xfrm>
              <a:off x="1645980" y="2129103"/>
              <a:ext cx="104274" cy="879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82"/>
                </a:cxn>
                <a:cxn ang="0">
                  <a:pos x="2" y="88"/>
                </a:cxn>
                <a:cxn ang="0">
                  <a:pos x="8" y="98"/>
                </a:cxn>
                <a:cxn ang="0">
                  <a:pos x="18" y="106"/>
                </a:cxn>
                <a:cxn ang="0">
                  <a:pos x="24" y="106"/>
                </a:cxn>
                <a:cxn ang="0">
                  <a:pos x="30" y="108"/>
                </a:cxn>
                <a:cxn ang="0">
                  <a:pos x="128" y="108"/>
                </a:cxn>
                <a:cxn ang="0">
                  <a:pos x="0" y="0"/>
                </a:cxn>
              </a:cxnLst>
              <a:rect l="0" t="0" r="r" b="b"/>
              <a:pathLst>
                <a:path w="128" h="108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8" y="98"/>
                  </a:lnTo>
                  <a:lnTo>
                    <a:pt x="18" y="106"/>
                  </a:lnTo>
                  <a:lnTo>
                    <a:pt x="24" y="106"/>
                  </a:lnTo>
                  <a:lnTo>
                    <a:pt x="30" y="108"/>
                  </a:lnTo>
                  <a:lnTo>
                    <a:pt x="128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521"/>
            <p:cNvSpPr>
              <a:spLocks/>
            </p:cNvSpPr>
            <p:nvPr/>
          </p:nvSpPr>
          <p:spPr bwMode="auto">
            <a:xfrm>
              <a:off x="1619912" y="2389787"/>
              <a:ext cx="78205" cy="45620"/>
            </a:xfrm>
            <a:custGeom>
              <a:avLst/>
              <a:gdLst/>
              <a:ahLst/>
              <a:cxnLst>
                <a:cxn ang="0">
                  <a:pos x="8" y="56"/>
                </a:cxn>
                <a:cxn ang="0">
                  <a:pos x="88" y="56"/>
                </a:cxn>
                <a:cxn ang="0">
                  <a:pos x="88" y="56"/>
                </a:cxn>
                <a:cxn ang="0">
                  <a:pos x="92" y="56"/>
                </a:cxn>
                <a:cxn ang="0">
                  <a:pos x="94" y="54"/>
                </a:cxn>
                <a:cxn ang="0">
                  <a:pos x="96" y="52"/>
                </a:cxn>
                <a:cxn ang="0">
                  <a:pos x="96" y="48"/>
                </a:cxn>
                <a:cxn ang="0">
                  <a:pos x="96" y="8"/>
                </a:cxn>
                <a:cxn ang="0">
                  <a:pos x="96" y="8"/>
                </a:cxn>
                <a:cxn ang="0">
                  <a:pos x="96" y="4"/>
                </a:cxn>
                <a:cxn ang="0">
                  <a:pos x="94" y="2"/>
                </a:cxn>
                <a:cxn ang="0">
                  <a:pos x="92" y="0"/>
                </a:cxn>
                <a:cxn ang="0">
                  <a:pos x="8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2"/>
                </a:cxn>
                <a:cxn ang="0">
                  <a:pos x="2" y="54"/>
                </a:cxn>
                <a:cxn ang="0">
                  <a:pos x="4" y="56"/>
                </a:cxn>
                <a:cxn ang="0">
                  <a:pos x="8" y="56"/>
                </a:cxn>
                <a:cxn ang="0">
                  <a:pos x="8" y="56"/>
                </a:cxn>
              </a:cxnLst>
              <a:rect l="0" t="0" r="r" b="b"/>
              <a:pathLst>
                <a:path w="96" h="56">
                  <a:moveTo>
                    <a:pt x="8" y="56"/>
                  </a:moveTo>
                  <a:lnTo>
                    <a:pt x="88" y="56"/>
                  </a:lnTo>
                  <a:lnTo>
                    <a:pt x="88" y="56"/>
                  </a:lnTo>
                  <a:lnTo>
                    <a:pt x="92" y="56"/>
                  </a:lnTo>
                  <a:lnTo>
                    <a:pt x="94" y="54"/>
                  </a:lnTo>
                  <a:lnTo>
                    <a:pt x="96" y="52"/>
                  </a:lnTo>
                  <a:lnTo>
                    <a:pt x="96" y="4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4"/>
                  </a:lnTo>
                  <a:lnTo>
                    <a:pt x="94" y="2"/>
                  </a:lnTo>
                  <a:lnTo>
                    <a:pt x="92" y="0"/>
                  </a:lnTo>
                  <a:lnTo>
                    <a:pt x="8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2"/>
                  </a:lnTo>
                  <a:lnTo>
                    <a:pt x="2" y="54"/>
                  </a:lnTo>
                  <a:lnTo>
                    <a:pt x="4" y="56"/>
                  </a:lnTo>
                  <a:lnTo>
                    <a:pt x="8" y="56"/>
                  </a:lnTo>
                  <a:lnTo>
                    <a:pt x="8" y="56"/>
                  </a:lnTo>
                  <a:close/>
                </a:path>
              </a:pathLst>
            </a:custGeom>
            <a:solidFill>
              <a:srgbClr val="E2E4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522"/>
            <p:cNvSpPr>
              <a:spLocks noEditPoints="1"/>
            </p:cNvSpPr>
            <p:nvPr/>
          </p:nvSpPr>
          <p:spPr bwMode="auto">
            <a:xfrm>
              <a:off x="1606877" y="2376753"/>
              <a:ext cx="104274" cy="71688"/>
            </a:xfrm>
            <a:custGeom>
              <a:avLst/>
              <a:gdLst/>
              <a:ahLst/>
              <a:cxnLst>
                <a:cxn ang="0">
                  <a:pos x="104" y="88"/>
                </a:cxn>
                <a:cxn ang="0">
                  <a:pos x="24" y="88"/>
                </a:cxn>
                <a:cxn ang="0">
                  <a:pos x="24" y="88"/>
                </a:cxn>
                <a:cxn ang="0">
                  <a:pos x="14" y="86"/>
                </a:cxn>
                <a:cxn ang="0">
                  <a:pos x="8" y="80"/>
                </a:cxn>
                <a:cxn ang="0">
                  <a:pos x="2" y="74"/>
                </a:cxn>
                <a:cxn ang="0">
                  <a:pos x="0" y="6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8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114" y="2"/>
                </a:cxn>
                <a:cxn ang="0">
                  <a:pos x="120" y="8"/>
                </a:cxn>
                <a:cxn ang="0">
                  <a:pos x="126" y="14"/>
                </a:cxn>
                <a:cxn ang="0">
                  <a:pos x="128" y="24"/>
                </a:cxn>
                <a:cxn ang="0">
                  <a:pos x="128" y="64"/>
                </a:cxn>
                <a:cxn ang="0">
                  <a:pos x="128" y="64"/>
                </a:cxn>
                <a:cxn ang="0">
                  <a:pos x="126" y="74"/>
                </a:cxn>
                <a:cxn ang="0">
                  <a:pos x="120" y="80"/>
                </a:cxn>
                <a:cxn ang="0">
                  <a:pos x="114" y="86"/>
                </a:cxn>
                <a:cxn ang="0">
                  <a:pos x="104" y="88"/>
                </a:cxn>
                <a:cxn ang="0">
                  <a:pos x="104" y="88"/>
                </a:cxn>
                <a:cxn ang="0">
                  <a:pos x="24" y="16"/>
                </a:cxn>
                <a:cxn ang="0">
                  <a:pos x="24" y="16"/>
                </a:cxn>
                <a:cxn ang="0">
                  <a:pos x="20" y="16"/>
                </a:cxn>
                <a:cxn ang="0">
                  <a:pos x="18" y="18"/>
                </a:cxn>
                <a:cxn ang="0">
                  <a:pos x="16" y="20"/>
                </a:cxn>
                <a:cxn ang="0">
                  <a:pos x="16" y="24"/>
                </a:cxn>
                <a:cxn ang="0">
                  <a:pos x="16" y="64"/>
                </a:cxn>
                <a:cxn ang="0">
                  <a:pos x="16" y="64"/>
                </a:cxn>
                <a:cxn ang="0">
                  <a:pos x="16" y="68"/>
                </a:cxn>
                <a:cxn ang="0">
                  <a:pos x="18" y="70"/>
                </a:cxn>
                <a:cxn ang="0">
                  <a:pos x="20" y="72"/>
                </a:cxn>
                <a:cxn ang="0">
                  <a:pos x="24" y="72"/>
                </a:cxn>
                <a:cxn ang="0">
                  <a:pos x="104" y="72"/>
                </a:cxn>
                <a:cxn ang="0">
                  <a:pos x="104" y="72"/>
                </a:cxn>
                <a:cxn ang="0">
                  <a:pos x="108" y="72"/>
                </a:cxn>
                <a:cxn ang="0">
                  <a:pos x="110" y="70"/>
                </a:cxn>
                <a:cxn ang="0">
                  <a:pos x="112" y="68"/>
                </a:cxn>
                <a:cxn ang="0">
                  <a:pos x="112" y="64"/>
                </a:cxn>
                <a:cxn ang="0">
                  <a:pos x="112" y="24"/>
                </a:cxn>
                <a:cxn ang="0">
                  <a:pos x="112" y="24"/>
                </a:cxn>
                <a:cxn ang="0">
                  <a:pos x="112" y="20"/>
                </a:cxn>
                <a:cxn ang="0">
                  <a:pos x="110" y="18"/>
                </a:cxn>
                <a:cxn ang="0">
                  <a:pos x="108" y="16"/>
                </a:cxn>
                <a:cxn ang="0">
                  <a:pos x="104" y="16"/>
                </a:cxn>
                <a:cxn ang="0">
                  <a:pos x="24" y="16"/>
                </a:cxn>
              </a:cxnLst>
              <a:rect l="0" t="0" r="r" b="b"/>
              <a:pathLst>
                <a:path w="128" h="88">
                  <a:moveTo>
                    <a:pt x="104" y="88"/>
                  </a:moveTo>
                  <a:lnTo>
                    <a:pt x="24" y="88"/>
                  </a:lnTo>
                  <a:lnTo>
                    <a:pt x="24" y="88"/>
                  </a:lnTo>
                  <a:lnTo>
                    <a:pt x="14" y="86"/>
                  </a:lnTo>
                  <a:lnTo>
                    <a:pt x="8" y="80"/>
                  </a:lnTo>
                  <a:lnTo>
                    <a:pt x="2" y="74"/>
                  </a:lnTo>
                  <a:lnTo>
                    <a:pt x="0" y="6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14" y="2"/>
                  </a:lnTo>
                  <a:lnTo>
                    <a:pt x="120" y="8"/>
                  </a:lnTo>
                  <a:lnTo>
                    <a:pt x="126" y="14"/>
                  </a:lnTo>
                  <a:lnTo>
                    <a:pt x="128" y="24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26" y="74"/>
                  </a:lnTo>
                  <a:lnTo>
                    <a:pt x="120" y="80"/>
                  </a:lnTo>
                  <a:lnTo>
                    <a:pt x="114" y="86"/>
                  </a:lnTo>
                  <a:lnTo>
                    <a:pt x="104" y="88"/>
                  </a:lnTo>
                  <a:lnTo>
                    <a:pt x="104" y="88"/>
                  </a:lnTo>
                  <a:close/>
                  <a:moveTo>
                    <a:pt x="24" y="16"/>
                  </a:moveTo>
                  <a:lnTo>
                    <a:pt x="24" y="16"/>
                  </a:lnTo>
                  <a:lnTo>
                    <a:pt x="20" y="16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6" y="24"/>
                  </a:lnTo>
                  <a:lnTo>
                    <a:pt x="16" y="64"/>
                  </a:lnTo>
                  <a:lnTo>
                    <a:pt x="16" y="64"/>
                  </a:lnTo>
                  <a:lnTo>
                    <a:pt x="16" y="68"/>
                  </a:lnTo>
                  <a:lnTo>
                    <a:pt x="18" y="70"/>
                  </a:lnTo>
                  <a:lnTo>
                    <a:pt x="20" y="72"/>
                  </a:lnTo>
                  <a:lnTo>
                    <a:pt x="24" y="72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108" y="72"/>
                  </a:lnTo>
                  <a:lnTo>
                    <a:pt x="110" y="70"/>
                  </a:lnTo>
                  <a:lnTo>
                    <a:pt x="112" y="68"/>
                  </a:lnTo>
                  <a:lnTo>
                    <a:pt x="112" y="64"/>
                  </a:lnTo>
                  <a:lnTo>
                    <a:pt x="112" y="24"/>
                  </a:lnTo>
                  <a:lnTo>
                    <a:pt x="112" y="24"/>
                  </a:lnTo>
                  <a:lnTo>
                    <a:pt x="112" y="20"/>
                  </a:lnTo>
                  <a:lnTo>
                    <a:pt x="110" y="18"/>
                  </a:lnTo>
                  <a:lnTo>
                    <a:pt x="108" y="16"/>
                  </a:lnTo>
                  <a:lnTo>
                    <a:pt x="104" y="16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rgbClr val="B6BC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523"/>
            <p:cNvSpPr>
              <a:spLocks/>
            </p:cNvSpPr>
            <p:nvPr/>
          </p:nvSpPr>
          <p:spPr bwMode="auto">
            <a:xfrm>
              <a:off x="1476535" y="2389787"/>
              <a:ext cx="78205" cy="45620"/>
            </a:xfrm>
            <a:custGeom>
              <a:avLst/>
              <a:gdLst/>
              <a:ahLst/>
              <a:cxnLst>
                <a:cxn ang="0">
                  <a:pos x="8" y="56"/>
                </a:cxn>
                <a:cxn ang="0">
                  <a:pos x="88" y="56"/>
                </a:cxn>
                <a:cxn ang="0">
                  <a:pos x="88" y="56"/>
                </a:cxn>
                <a:cxn ang="0">
                  <a:pos x="92" y="56"/>
                </a:cxn>
                <a:cxn ang="0">
                  <a:pos x="94" y="54"/>
                </a:cxn>
                <a:cxn ang="0">
                  <a:pos x="96" y="52"/>
                </a:cxn>
                <a:cxn ang="0">
                  <a:pos x="96" y="48"/>
                </a:cxn>
                <a:cxn ang="0">
                  <a:pos x="96" y="8"/>
                </a:cxn>
                <a:cxn ang="0">
                  <a:pos x="96" y="8"/>
                </a:cxn>
                <a:cxn ang="0">
                  <a:pos x="96" y="4"/>
                </a:cxn>
                <a:cxn ang="0">
                  <a:pos x="94" y="2"/>
                </a:cxn>
                <a:cxn ang="0">
                  <a:pos x="92" y="0"/>
                </a:cxn>
                <a:cxn ang="0">
                  <a:pos x="8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2"/>
                </a:cxn>
                <a:cxn ang="0">
                  <a:pos x="2" y="54"/>
                </a:cxn>
                <a:cxn ang="0">
                  <a:pos x="4" y="56"/>
                </a:cxn>
                <a:cxn ang="0">
                  <a:pos x="8" y="56"/>
                </a:cxn>
                <a:cxn ang="0">
                  <a:pos x="8" y="56"/>
                </a:cxn>
              </a:cxnLst>
              <a:rect l="0" t="0" r="r" b="b"/>
              <a:pathLst>
                <a:path w="96" h="56">
                  <a:moveTo>
                    <a:pt x="8" y="56"/>
                  </a:moveTo>
                  <a:lnTo>
                    <a:pt x="88" y="56"/>
                  </a:lnTo>
                  <a:lnTo>
                    <a:pt x="88" y="56"/>
                  </a:lnTo>
                  <a:lnTo>
                    <a:pt x="92" y="56"/>
                  </a:lnTo>
                  <a:lnTo>
                    <a:pt x="94" y="54"/>
                  </a:lnTo>
                  <a:lnTo>
                    <a:pt x="96" y="52"/>
                  </a:lnTo>
                  <a:lnTo>
                    <a:pt x="96" y="4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4"/>
                  </a:lnTo>
                  <a:lnTo>
                    <a:pt x="94" y="2"/>
                  </a:lnTo>
                  <a:lnTo>
                    <a:pt x="92" y="0"/>
                  </a:lnTo>
                  <a:lnTo>
                    <a:pt x="8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2"/>
                  </a:lnTo>
                  <a:lnTo>
                    <a:pt x="2" y="54"/>
                  </a:lnTo>
                  <a:lnTo>
                    <a:pt x="4" y="56"/>
                  </a:lnTo>
                  <a:lnTo>
                    <a:pt x="8" y="56"/>
                  </a:lnTo>
                  <a:lnTo>
                    <a:pt x="8" y="56"/>
                  </a:lnTo>
                  <a:close/>
                </a:path>
              </a:pathLst>
            </a:custGeom>
            <a:solidFill>
              <a:srgbClr val="E2E4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524"/>
            <p:cNvSpPr>
              <a:spLocks noEditPoints="1"/>
            </p:cNvSpPr>
            <p:nvPr/>
          </p:nvSpPr>
          <p:spPr bwMode="auto">
            <a:xfrm>
              <a:off x="1463501" y="2376753"/>
              <a:ext cx="104274" cy="71688"/>
            </a:xfrm>
            <a:custGeom>
              <a:avLst/>
              <a:gdLst/>
              <a:ahLst/>
              <a:cxnLst>
                <a:cxn ang="0">
                  <a:pos x="104" y="88"/>
                </a:cxn>
                <a:cxn ang="0">
                  <a:pos x="24" y="88"/>
                </a:cxn>
                <a:cxn ang="0">
                  <a:pos x="24" y="88"/>
                </a:cxn>
                <a:cxn ang="0">
                  <a:pos x="14" y="86"/>
                </a:cxn>
                <a:cxn ang="0">
                  <a:pos x="8" y="80"/>
                </a:cxn>
                <a:cxn ang="0">
                  <a:pos x="2" y="74"/>
                </a:cxn>
                <a:cxn ang="0">
                  <a:pos x="0" y="6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8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114" y="2"/>
                </a:cxn>
                <a:cxn ang="0">
                  <a:pos x="120" y="8"/>
                </a:cxn>
                <a:cxn ang="0">
                  <a:pos x="126" y="14"/>
                </a:cxn>
                <a:cxn ang="0">
                  <a:pos x="128" y="24"/>
                </a:cxn>
                <a:cxn ang="0">
                  <a:pos x="128" y="64"/>
                </a:cxn>
                <a:cxn ang="0">
                  <a:pos x="128" y="64"/>
                </a:cxn>
                <a:cxn ang="0">
                  <a:pos x="126" y="74"/>
                </a:cxn>
                <a:cxn ang="0">
                  <a:pos x="120" y="80"/>
                </a:cxn>
                <a:cxn ang="0">
                  <a:pos x="114" y="86"/>
                </a:cxn>
                <a:cxn ang="0">
                  <a:pos x="104" y="88"/>
                </a:cxn>
                <a:cxn ang="0">
                  <a:pos x="104" y="88"/>
                </a:cxn>
                <a:cxn ang="0">
                  <a:pos x="24" y="16"/>
                </a:cxn>
                <a:cxn ang="0">
                  <a:pos x="24" y="16"/>
                </a:cxn>
                <a:cxn ang="0">
                  <a:pos x="20" y="16"/>
                </a:cxn>
                <a:cxn ang="0">
                  <a:pos x="18" y="18"/>
                </a:cxn>
                <a:cxn ang="0">
                  <a:pos x="16" y="20"/>
                </a:cxn>
                <a:cxn ang="0">
                  <a:pos x="16" y="24"/>
                </a:cxn>
                <a:cxn ang="0">
                  <a:pos x="16" y="64"/>
                </a:cxn>
                <a:cxn ang="0">
                  <a:pos x="16" y="64"/>
                </a:cxn>
                <a:cxn ang="0">
                  <a:pos x="16" y="68"/>
                </a:cxn>
                <a:cxn ang="0">
                  <a:pos x="18" y="70"/>
                </a:cxn>
                <a:cxn ang="0">
                  <a:pos x="20" y="72"/>
                </a:cxn>
                <a:cxn ang="0">
                  <a:pos x="24" y="72"/>
                </a:cxn>
                <a:cxn ang="0">
                  <a:pos x="104" y="72"/>
                </a:cxn>
                <a:cxn ang="0">
                  <a:pos x="104" y="72"/>
                </a:cxn>
                <a:cxn ang="0">
                  <a:pos x="108" y="72"/>
                </a:cxn>
                <a:cxn ang="0">
                  <a:pos x="110" y="70"/>
                </a:cxn>
                <a:cxn ang="0">
                  <a:pos x="112" y="68"/>
                </a:cxn>
                <a:cxn ang="0">
                  <a:pos x="112" y="64"/>
                </a:cxn>
                <a:cxn ang="0">
                  <a:pos x="112" y="24"/>
                </a:cxn>
                <a:cxn ang="0">
                  <a:pos x="112" y="24"/>
                </a:cxn>
                <a:cxn ang="0">
                  <a:pos x="112" y="20"/>
                </a:cxn>
                <a:cxn ang="0">
                  <a:pos x="110" y="18"/>
                </a:cxn>
                <a:cxn ang="0">
                  <a:pos x="108" y="16"/>
                </a:cxn>
                <a:cxn ang="0">
                  <a:pos x="104" y="16"/>
                </a:cxn>
                <a:cxn ang="0">
                  <a:pos x="24" y="16"/>
                </a:cxn>
              </a:cxnLst>
              <a:rect l="0" t="0" r="r" b="b"/>
              <a:pathLst>
                <a:path w="128" h="88">
                  <a:moveTo>
                    <a:pt x="104" y="88"/>
                  </a:moveTo>
                  <a:lnTo>
                    <a:pt x="24" y="88"/>
                  </a:lnTo>
                  <a:lnTo>
                    <a:pt x="24" y="88"/>
                  </a:lnTo>
                  <a:lnTo>
                    <a:pt x="14" y="86"/>
                  </a:lnTo>
                  <a:lnTo>
                    <a:pt x="8" y="80"/>
                  </a:lnTo>
                  <a:lnTo>
                    <a:pt x="2" y="74"/>
                  </a:lnTo>
                  <a:lnTo>
                    <a:pt x="0" y="6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14" y="2"/>
                  </a:lnTo>
                  <a:lnTo>
                    <a:pt x="120" y="8"/>
                  </a:lnTo>
                  <a:lnTo>
                    <a:pt x="126" y="14"/>
                  </a:lnTo>
                  <a:lnTo>
                    <a:pt x="128" y="24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26" y="74"/>
                  </a:lnTo>
                  <a:lnTo>
                    <a:pt x="120" y="80"/>
                  </a:lnTo>
                  <a:lnTo>
                    <a:pt x="114" y="86"/>
                  </a:lnTo>
                  <a:lnTo>
                    <a:pt x="104" y="88"/>
                  </a:lnTo>
                  <a:lnTo>
                    <a:pt x="104" y="88"/>
                  </a:lnTo>
                  <a:close/>
                  <a:moveTo>
                    <a:pt x="24" y="16"/>
                  </a:moveTo>
                  <a:lnTo>
                    <a:pt x="24" y="16"/>
                  </a:lnTo>
                  <a:lnTo>
                    <a:pt x="20" y="16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6" y="24"/>
                  </a:lnTo>
                  <a:lnTo>
                    <a:pt x="16" y="64"/>
                  </a:lnTo>
                  <a:lnTo>
                    <a:pt x="16" y="64"/>
                  </a:lnTo>
                  <a:lnTo>
                    <a:pt x="16" y="68"/>
                  </a:lnTo>
                  <a:lnTo>
                    <a:pt x="18" y="70"/>
                  </a:lnTo>
                  <a:lnTo>
                    <a:pt x="20" y="72"/>
                  </a:lnTo>
                  <a:lnTo>
                    <a:pt x="24" y="72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108" y="72"/>
                  </a:lnTo>
                  <a:lnTo>
                    <a:pt x="110" y="70"/>
                  </a:lnTo>
                  <a:lnTo>
                    <a:pt x="112" y="68"/>
                  </a:lnTo>
                  <a:lnTo>
                    <a:pt x="112" y="64"/>
                  </a:lnTo>
                  <a:lnTo>
                    <a:pt x="112" y="24"/>
                  </a:lnTo>
                  <a:lnTo>
                    <a:pt x="112" y="24"/>
                  </a:lnTo>
                  <a:lnTo>
                    <a:pt x="112" y="20"/>
                  </a:lnTo>
                  <a:lnTo>
                    <a:pt x="110" y="18"/>
                  </a:lnTo>
                  <a:lnTo>
                    <a:pt x="108" y="16"/>
                  </a:lnTo>
                  <a:lnTo>
                    <a:pt x="104" y="16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rgbClr val="B6BC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525"/>
            <p:cNvSpPr>
              <a:spLocks/>
            </p:cNvSpPr>
            <p:nvPr/>
          </p:nvSpPr>
          <p:spPr bwMode="auto">
            <a:xfrm>
              <a:off x="1548223" y="2259445"/>
              <a:ext cx="78205" cy="45620"/>
            </a:xfrm>
            <a:custGeom>
              <a:avLst/>
              <a:gdLst/>
              <a:ahLst/>
              <a:cxnLst>
                <a:cxn ang="0">
                  <a:pos x="8" y="56"/>
                </a:cxn>
                <a:cxn ang="0">
                  <a:pos x="88" y="56"/>
                </a:cxn>
                <a:cxn ang="0">
                  <a:pos x="88" y="56"/>
                </a:cxn>
                <a:cxn ang="0">
                  <a:pos x="92" y="56"/>
                </a:cxn>
                <a:cxn ang="0">
                  <a:pos x="94" y="54"/>
                </a:cxn>
                <a:cxn ang="0">
                  <a:pos x="96" y="52"/>
                </a:cxn>
                <a:cxn ang="0">
                  <a:pos x="96" y="48"/>
                </a:cxn>
                <a:cxn ang="0">
                  <a:pos x="96" y="8"/>
                </a:cxn>
                <a:cxn ang="0">
                  <a:pos x="96" y="8"/>
                </a:cxn>
                <a:cxn ang="0">
                  <a:pos x="96" y="4"/>
                </a:cxn>
                <a:cxn ang="0">
                  <a:pos x="94" y="2"/>
                </a:cxn>
                <a:cxn ang="0">
                  <a:pos x="92" y="0"/>
                </a:cxn>
                <a:cxn ang="0">
                  <a:pos x="8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2"/>
                </a:cxn>
                <a:cxn ang="0">
                  <a:pos x="2" y="54"/>
                </a:cxn>
                <a:cxn ang="0">
                  <a:pos x="4" y="56"/>
                </a:cxn>
                <a:cxn ang="0">
                  <a:pos x="8" y="56"/>
                </a:cxn>
                <a:cxn ang="0">
                  <a:pos x="8" y="56"/>
                </a:cxn>
              </a:cxnLst>
              <a:rect l="0" t="0" r="r" b="b"/>
              <a:pathLst>
                <a:path w="96" h="56">
                  <a:moveTo>
                    <a:pt x="8" y="56"/>
                  </a:moveTo>
                  <a:lnTo>
                    <a:pt x="88" y="56"/>
                  </a:lnTo>
                  <a:lnTo>
                    <a:pt x="88" y="56"/>
                  </a:lnTo>
                  <a:lnTo>
                    <a:pt x="92" y="56"/>
                  </a:lnTo>
                  <a:lnTo>
                    <a:pt x="94" y="54"/>
                  </a:lnTo>
                  <a:lnTo>
                    <a:pt x="96" y="52"/>
                  </a:lnTo>
                  <a:lnTo>
                    <a:pt x="96" y="4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4"/>
                  </a:lnTo>
                  <a:lnTo>
                    <a:pt x="94" y="2"/>
                  </a:lnTo>
                  <a:lnTo>
                    <a:pt x="92" y="0"/>
                  </a:lnTo>
                  <a:lnTo>
                    <a:pt x="8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2"/>
                  </a:lnTo>
                  <a:lnTo>
                    <a:pt x="2" y="54"/>
                  </a:lnTo>
                  <a:lnTo>
                    <a:pt x="4" y="56"/>
                  </a:lnTo>
                  <a:lnTo>
                    <a:pt x="8" y="56"/>
                  </a:lnTo>
                  <a:lnTo>
                    <a:pt x="8" y="56"/>
                  </a:lnTo>
                  <a:close/>
                </a:path>
              </a:pathLst>
            </a:custGeom>
            <a:solidFill>
              <a:srgbClr val="9CE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26"/>
            <p:cNvSpPr>
              <a:spLocks/>
            </p:cNvSpPr>
            <p:nvPr/>
          </p:nvSpPr>
          <p:spPr bwMode="auto">
            <a:xfrm>
              <a:off x="1600360" y="2318099"/>
              <a:ext cx="45620" cy="5865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0"/>
                </a:cxn>
                <a:cxn ang="0">
                  <a:pos x="38" y="72"/>
                </a:cxn>
                <a:cxn ang="0">
                  <a:pos x="56" y="72"/>
                </a:cxn>
                <a:cxn ang="0">
                  <a:pos x="18" y="0"/>
                </a:cxn>
              </a:cxnLst>
              <a:rect l="0" t="0" r="r" b="b"/>
              <a:pathLst>
                <a:path w="56" h="72">
                  <a:moveTo>
                    <a:pt x="18" y="0"/>
                  </a:moveTo>
                  <a:lnTo>
                    <a:pt x="0" y="0"/>
                  </a:lnTo>
                  <a:lnTo>
                    <a:pt x="38" y="72"/>
                  </a:lnTo>
                  <a:lnTo>
                    <a:pt x="56" y="7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FD3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27"/>
            <p:cNvSpPr>
              <a:spLocks/>
            </p:cNvSpPr>
            <p:nvPr/>
          </p:nvSpPr>
          <p:spPr bwMode="auto">
            <a:xfrm>
              <a:off x="1528672" y="2318099"/>
              <a:ext cx="45620" cy="58654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72"/>
                </a:cxn>
                <a:cxn ang="0">
                  <a:pos x="18" y="72"/>
                </a:cxn>
                <a:cxn ang="0">
                  <a:pos x="56" y="0"/>
                </a:cxn>
                <a:cxn ang="0">
                  <a:pos x="38" y="0"/>
                </a:cxn>
              </a:cxnLst>
              <a:rect l="0" t="0" r="r" b="b"/>
              <a:pathLst>
                <a:path w="56" h="72">
                  <a:moveTo>
                    <a:pt x="38" y="0"/>
                  </a:moveTo>
                  <a:lnTo>
                    <a:pt x="0" y="72"/>
                  </a:lnTo>
                  <a:lnTo>
                    <a:pt x="18" y="72"/>
                  </a:lnTo>
                  <a:lnTo>
                    <a:pt x="56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FD3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28"/>
            <p:cNvSpPr>
              <a:spLocks noEditPoints="1"/>
            </p:cNvSpPr>
            <p:nvPr/>
          </p:nvSpPr>
          <p:spPr bwMode="auto">
            <a:xfrm>
              <a:off x="1535189" y="2246411"/>
              <a:ext cx="104274" cy="71688"/>
            </a:xfrm>
            <a:custGeom>
              <a:avLst/>
              <a:gdLst/>
              <a:ahLst/>
              <a:cxnLst>
                <a:cxn ang="0">
                  <a:pos x="104" y="88"/>
                </a:cxn>
                <a:cxn ang="0">
                  <a:pos x="24" y="88"/>
                </a:cxn>
                <a:cxn ang="0">
                  <a:pos x="24" y="88"/>
                </a:cxn>
                <a:cxn ang="0">
                  <a:pos x="14" y="86"/>
                </a:cxn>
                <a:cxn ang="0">
                  <a:pos x="8" y="80"/>
                </a:cxn>
                <a:cxn ang="0">
                  <a:pos x="2" y="74"/>
                </a:cxn>
                <a:cxn ang="0">
                  <a:pos x="0" y="6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8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114" y="2"/>
                </a:cxn>
                <a:cxn ang="0">
                  <a:pos x="120" y="8"/>
                </a:cxn>
                <a:cxn ang="0">
                  <a:pos x="126" y="14"/>
                </a:cxn>
                <a:cxn ang="0">
                  <a:pos x="128" y="24"/>
                </a:cxn>
                <a:cxn ang="0">
                  <a:pos x="128" y="64"/>
                </a:cxn>
                <a:cxn ang="0">
                  <a:pos x="128" y="64"/>
                </a:cxn>
                <a:cxn ang="0">
                  <a:pos x="126" y="74"/>
                </a:cxn>
                <a:cxn ang="0">
                  <a:pos x="120" y="80"/>
                </a:cxn>
                <a:cxn ang="0">
                  <a:pos x="114" y="86"/>
                </a:cxn>
                <a:cxn ang="0">
                  <a:pos x="104" y="88"/>
                </a:cxn>
                <a:cxn ang="0">
                  <a:pos x="104" y="88"/>
                </a:cxn>
                <a:cxn ang="0">
                  <a:pos x="24" y="16"/>
                </a:cxn>
                <a:cxn ang="0">
                  <a:pos x="24" y="16"/>
                </a:cxn>
                <a:cxn ang="0">
                  <a:pos x="20" y="16"/>
                </a:cxn>
                <a:cxn ang="0">
                  <a:pos x="18" y="18"/>
                </a:cxn>
                <a:cxn ang="0">
                  <a:pos x="16" y="20"/>
                </a:cxn>
                <a:cxn ang="0">
                  <a:pos x="16" y="24"/>
                </a:cxn>
                <a:cxn ang="0">
                  <a:pos x="16" y="64"/>
                </a:cxn>
                <a:cxn ang="0">
                  <a:pos x="16" y="64"/>
                </a:cxn>
                <a:cxn ang="0">
                  <a:pos x="16" y="68"/>
                </a:cxn>
                <a:cxn ang="0">
                  <a:pos x="18" y="70"/>
                </a:cxn>
                <a:cxn ang="0">
                  <a:pos x="20" y="72"/>
                </a:cxn>
                <a:cxn ang="0">
                  <a:pos x="24" y="72"/>
                </a:cxn>
                <a:cxn ang="0">
                  <a:pos x="104" y="72"/>
                </a:cxn>
                <a:cxn ang="0">
                  <a:pos x="104" y="72"/>
                </a:cxn>
                <a:cxn ang="0">
                  <a:pos x="108" y="72"/>
                </a:cxn>
                <a:cxn ang="0">
                  <a:pos x="110" y="70"/>
                </a:cxn>
                <a:cxn ang="0">
                  <a:pos x="112" y="68"/>
                </a:cxn>
                <a:cxn ang="0">
                  <a:pos x="112" y="64"/>
                </a:cxn>
                <a:cxn ang="0">
                  <a:pos x="112" y="24"/>
                </a:cxn>
                <a:cxn ang="0">
                  <a:pos x="112" y="24"/>
                </a:cxn>
                <a:cxn ang="0">
                  <a:pos x="112" y="20"/>
                </a:cxn>
                <a:cxn ang="0">
                  <a:pos x="110" y="18"/>
                </a:cxn>
                <a:cxn ang="0">
                  <a:pos x="108" y="16"/>
                </a:cxn>
                <a:cxn ang="0">
                  <a:pos x="104" y="16"/>
                </a:cxn>
                <a:cxn ang="0">
                  <a:pos x="24" y="16"/>
                </a:cxn>
              </a:cxnLst>
              <a:rect l="0" t="0" r="r" b="b"/>
              <a:pathLst>
                <a:path w="128" h="88">
                  <a:moveTo>
                    <a:pt x="104" y="88"/>
                  </a:moveTo>
                  <a:lnTo>
                    <a:pt x="24" y="88"/>
                  </a:lnTo>
                  <a:lnTo>
                    <a:pt x="24" y="88"/>
                  </a:lnTo>
                  <a:lnTo>
                    <a:pt x="14" y="86"/>
                  </a:lnTo>
                  <a:lnTo>
                    <a:pt x="8" y="80"/>
                  </a:lnTo>
                  <a:lnTo>
                    <a:pt x="2" y="74"/>
                  </a:lnTo>
                  <a:lnTo>
                    <a:pt x="0" y="6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14" y="2"/>
                  </a:lnTo>
                  <a:lnTo>
                    <a:pt x="120" y="8"/>
                  </a:lnTo>
                  <a:lnTo>
                    <a:pt x="126" y="14"/>
                  </a:lnTo>
                  <a:lnTo>
                    <a:pt x="128" y="24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26" y="74"/>
                  </a:lnTo>
                  <a:lnTo>
                    <a:pt x="120" y="80"/>
                  </a:lnTo>
                  <a:lnTo>
                    <a:pt x="114" y="86"/>
                  </a:lnTo>
                  <a:lnTo>
                    <a:pt x="104" y="88"/>
                  </a:lnTo>
                  <a:lnTo>
                    <a:pt x="104" y="88"/>
                  </a:lnTo>
                  <a:close/>
                  <a:moveTo>
                    <a:pt x="24" y="16"/>
                  </a:moveTo>
                  <a:lnTo>
                    <a:pt x="24" y="16"/>
                  </a:lnTo>
                  <a:lnTo>
                    <a:pt x="20" y="16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6" y="24"/>
                  </a:lnTo>
                  <a:lnTo>
                    <a:pt x="16" y="64"/>
                  </a:lnTo>
                  <a:lnTo>
                    <a:pt x="16" y="64"/>
                  </a:lnTo>
                  <a:lnTo>
                    <a:pt x="16" y="68"/>
                  </a:lnTo>
                  <a:lnTo>
                    <a:pt x="18" y="70"/>
                  </a:lnTo>
                  <a:lnTo>
                    <a:pt x="20" y="72"/>
                  </a:lnTo>
                  <a:lnTo>
                    <a:pt x="24" y="72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108" y="72"/>
                  </a:lnTo>
                  <a:lnTo>
                    <a:pt x="110" y="70"/>
                  </a:lnTo>
                  <a:lnTo>
                    <a:pt x="112" y="68"/>
                  </a:lnTo>
                  <a:lnTo>
                    <a:pt x="112" y="64"/>
                  </a:lnTo>
                  <a:lnTo>
                    <a:pt x="112" y="24"/>
                  </a:lnTo>
                  <a:lnTo>
                    <a:pt x="112" y="24"/>
                  </a:lnTo>
                  <a:lnTo>
                    <a:pt x="112" y="20"/>
                  </a:lnTo>
                  <a:lnTo>
                    <a:pt x="110" y="18"/>
                  </a:lnTo>
                  <a:lnTo>
                    <a:pt x="108" y="16"/>
                  </a:lnTo>
                  <a:lnTo>
                    <a:pt x="104" y="16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rgbClr val="40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29"/>
            <p:cNvSpPr>
              <a:spLocks/>
            </p:cNvSpPr>
            <p:nvPr/>
          </p:nvSpPr>
          <p:spPr bwMode="auto">
            <a:xfrm>
              <a:off x="1636204" y="2301806"/>
              <a:ext cx="200401" cy="216694"/>
            </a:xfrm>
            <a:custGeom>
              <a:avLst/>
              <a:gdLst/>
              <a:ahLst/>
              <a:cxnLst>
                <a:cxn ang="0">
                  <a:pos x="246" y="64"/>
                </a:cxn>
                <a:cxn ang="0">
                  <a:pos x="76" y="256"/>
                </a:cxn>
                <a:cxn ang="0">
                  <a:pos x="28" y="266"/>
                </a:cxn>
                <a:cxn ang="0">
                  <a:pos x="28" y="266"/>
                </a:cxn>
                <a:cxn ang="0">
                  <a:pos x="24" y="256"/>
                </a:cxn>
                <a:cxn ang="0">
                  <a:pos x="18" y="248"/>
                </a:cxn>
                <a:cxn ang="0">
                  <a:pos x="18" y="248"/>
                </a:cxn>
                <a:cxn ang="0">
                  <a:pos x="10" y="242"/>
                </a:cxn>
                <a:cxn ang="0">
                  <a:pos x="0" y="240"/>
                </a:cxn>
                <a:cxn ang="0">
                  <a:pos x="4" y="192"/>
                </a:cxn>
                <a:cxn ang="0">
                  <a:pos x="174" y="0"/>
                </a:cxn>
                <a:cxn ang="0">
                  <a:pos x="246" y="64"/>
                </a:cxn>
              </a:cxnLst>
              <a:rect l="0" t="0" r="r" b="b"/>
              <a:pathLst>
                <a:path w="246" h="266">
                  <a:moveTo>
                    <a:pt x="246" y="64"/>
                  </a:moveTo>
                  <a:lnTo>
                    <a:pt x="76" y="256"/>
                  </a:lnTo>
                  <a:lnTo>
                    <a:pt x="28" y="266"/>
                  </a:lnTo>
                  <a:lnTo>
                    <a:pt x="28" y="266"/>
                  </a:lnTo>
                  <a:lnTo>
                    <a:pt x="24" y="256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10" y="242"/>
                  </a:lnTo>
                  <a:lnTo>
                    <a:pt x="0" y="240"/>
                  </a:lnTo>
                  <a:lnTo>
                    <a:pt x="4" y="192"/>
                  </a:lnTo>
                  <a:lnTo>
                    <a:pt x="174" y="0"/>
                  </a:lnTo>
                  <a:lnTo>
                    <a:pt x="246" y="64"/>
                  </a:lnTo>
                  <a:close/>
                </a:path>
              </a:pathLst>
            </a:custGeom>
            <a:solidFill>
              <a:srgbClr val="F4D0A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530"/>
            <p:cNvSpPr>
              <a:spLocks/>
            </p:cNvSpPr>
            <p:nvPr/>
          </p:nvSpPr>
          <p:spPr bwMode="auto">
            <a:xfrm>
              <a:off x="1642721" y="2301806"/>
              <a:ext cx="192255" cy="205289"/>
            </a:xfrm>
            <a:custGeom>
              <a:avLst/>
              <a:gdLst/>
              <a:ahLst/>
              <a:cxnLst>
                <a:cxn ang="0">
                  <a:pos x="236" y="64"/>
                </a:cxn>
                <a:cxn ang="0">
                  <a:pos x="236" y="64"/>
                </a:cxn>
                <a:cxn ang="0">
                  <a:pos x="236" y="64"/>
                </a:cxn>
                <a:cxn ang="0">
                  <a:pos x="72" y="252"/>
                </a:cxn>
                <a:cxn ang="0">
                  <a:pos x="72" y="252"/>
                </a:cxn>
                <a:cxn ang="0">
                  <a:pos x="70" y="252"/>
                </a:cxn>
                <a:cxn ang="0">
                  <a:pos x="70" y="252"/>
                </a:cxn>
                <a:cxn ang="0">
                  <a:pos x="74" y="244"/>
                </a:cxn>
                <a:cxn ang="0">
                  <a:pos x="74" y="236"/>
                </a:cxn>
                <a:cxn ang="0">
                  <a:pos x="70" y="228"/>
                </a:cxn>
                <a:cxn ang="0">
                  <a:pos x="66" y="222"/>
                </a:cxn>
                <a:cxn ang="0">
                  <a:pos x="66" y="222"/>
                </a:cxn>
                <a:cxn ang="0">
                  <a:pos x="58" y="218"/>
                </a:cxn>
                <a:cxn ang="0">
                  <a:pos x="50" y="216"/>
                </a:cxn>
                <a:cxn ang="0">
                  <a:pos x="42" y="218"/>
                </a:cxn>
                <a:cxn ang="0">
                  <a:pos x="34" y="222"/>
                </a:cxn>
                <a:cxn ang="0">
                  <a:pos x="34" y="222"/>
                </a:cxn>
                <a:cxn ang="0">
                  <a:pos x="34" y="220"/>
                </a:cxn>
                <a:cxn ang="0">
                  <a:pos x="34" y="220"/>
                </a:cxn>
                <a:cxn ang="0">
                  <a:pos x="38" y="214"/>
                </a:cxn>
                <a:cxn ang="0">
                  <a:pos x="38" y="204"/>
                </a:cxn>
                <a:cxn ang="0">
                  <a:pos x="34" y="196"/>
                </a:cxn>
                <a:cxn ang="0">
                  <a:pos x="30" y="190"/>
                </a:cxn>
                <a:cxn ang="0">
                  <a:pos x="30" y="190"/>
                </a:cxn>
                <a:cxn ang="0">
                  <a:pos x="22" y="186"/>
                </a:cxn>
                <a:cxn ang="0">
                  <a:pos x="14" y="184"/>
                </a:cxn>
                <a:cxn ang="0">
                  <a:pos x="6" y="186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236" y="64"/>
                </a:cxn>
              </a:cxnLst>
              <a:rect l="0" t="0" r="r" b="b"/>
              <a:pathLst>
                <a:path w="236" h="252">
                  <a:moveTo>
                    <a:pt x="236" y="64"/>
                  </a:moveTo>
                  <a:lnTo>
                    <a:pt x="236" y="64"/>
                  </a:lnTo>
                  <a:lnTo>
                    <a:pt x="236" y="64"/>
                  </a:lnTo>
                  <a:lnTo>
                    <a:pt x="72" y="252"/>
                  </a:lnTo>
                  <a:lnTo>
                    <a:pt x="72" y="252"/>
                  </a:lnTo>
                  <a:lnTo>
                    <a:pt x="70" y="252"/>
                  </a:lnTo>
                  <a:lnTo>
                    <a:pt x="70" y="252"/>
                  </a:lnTo>
                  <a:lnTo>
                    <a:pt x="74" y="244"/>
                  </a:lnTo>
                  <a:lnTo>
                    <a:pt x="74" y="236"/>
                  </a:lnTo>
                  <a:lnTo>
                    <a:pt x="70" y="228"/>
                  </a:lnTo>
                  <a:lnTo>
                    <a:pt x="66" y="222"/>
                  </a:lnTo>
                  <a:lnTo>
                    <a:pt x="66" y="222"/>
                  </a:lnTo>
                  <a:lnTo>
                    <a:pt x="58" y="218"/>
                  </a:lnTo>
                  <a:lnTo>
                    <a:pt x="50" y="216"/>
                  </a:lnTo>
                  <a:lnTo>
                    <a:pt x="42" y="218"/>
                  </a:lnTo>
                  <a:lnTo>
                    <a:pt x="34" y="222"/>
                  </a:lnTo>
                  <a:lnTo>
                    <a:pt x="34" y="222"/>
                  </a:lnTo>
                  <a:lnTo>
                    <a:pt x="34" y="220"/>
                  </a:lnTo>
                  <a:lnTo>
                    <a:pt x="34" y="220"/>
                  </a:lnTo>
                  <a:lnTo>
                    <a:pt x="38" y="214"/>
                  </a:lnTo>
                  <a:lnTo>
                    <a:pt x="38" y="204"/>
                  </a:lnTo>
                  <a:lnTo>
                    <a:pt x="34" y="196"/>
                  </a:lnTo>
                  <a:lnTo>
                    <a:pt x="30" y="190"/>
                  </a:lnTo>
                  <a:lnTo>
                    <a:pt x="30" y="190"/>
                  </a:lnTo>
                  <a:lnTo>
                    <a:pt x="22" y="186"/>
                  </a:lnTo>
                  <a:lnTo>
                    <a:pt x="14" y="184"/>
                  </a:lnTo>
                  <a:lnTo>
                    <a:pt x="6" y="186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236" y="64"/>
                  </a:lnTo>
                  <a:close/>
                </a:path>
              </a:pathLst>
            </a:custGeom>
            <a:solidFill>
              <a:srgbClr val="059B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531"/>
            <p:cNvSpPr>
              <a:spLocks/>
            </p:cNvSpPr>
            <p:nvPr/>
          </p:nvSpPr>
          <p:spPr bwMode="auto">
            <a:xfrm>
              <a:off x="1777951" y="2292030"/>
              <a:ext cx="66800" cy="61912"/>
            </a:xfrm>
            <a:custGeom>
              <a:avLst/>
              <a:gdLst/>
              <a:ahLst/>
              <a:cxnLst>
                <a:cxn ang="0">
                  <a:pos x="72" y="76"/>
                </a:cxn>
                <a:cxn ang="0">
                  <a:pos x="0" y="12"/>
                </a:cxn>
                <a:cxn ang="0">
                  <a:pos x="10" y="0"/>
                </a:cxn>
                <a:cxn ang="0">
                  <a:pos x="82" y="64"/>
                </a:cxn>
                <a:cxn ang="0">
                  <a:pos x="72" y="76"/>
                </a:cxn>
              </a:cxnLst>
              <a:rect l="0" t="0" r="r" b="b"/>
              <a:pathLst>
                <a:path w="82" h="76">
                  <a:moveTo>
                    <a:pt x="72" y="76"/>
                  </a:moveTo>
                  <a:lnTo>
                    <a:pt x="0" y="12"/>
                  </a:lnTo>
                  <a:lnTo>
                    <a:pt x="10" y="0"/>
                  </a:lnTo>
                  <a:lnTo>
                    <a:pt x="82" y="64"/>
                  </a:lnTo>
                  <a:lnTo>
                    <a:pt x="72" y="76"/>
                  </a:lnTo>
                  <a:close/>
                </a:path>
              </a:pathLst>
            </a:custGeom>
            <a:solidFill>
              <a:srgbClr val="FACB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532"/>
            <p:cNvSpPr>
              <a:spLocks/>
            </p:cNvSpPr>
            <p:nvPr/>
          </p:nvSpPr>
          <p:spPr bwMode="auto">
            <a:xfrm>
              <a:off x="1786098" y="2278996"/>
              <a:ext cx="68430" cy="65171"/>
            </a:xfrm>
            <a:custGeom>
              <a:avLst/>
              <a:gdLst/>
              <a:ahLst/>
              <a:cxnLst>
                <a:cxn ang="0">
                  <a:pos x="68" y="12"/>
                </a:cxn>
                <a:cxn ang="0">
                  <a:pos x="68" y="12"/>
                </a:cxn>
                <a:cxn ang="0">
                  <a:pos x="68" y="12"/>
                </a:cxn>
                <a:cxn ang="0">
                  <a:pos x="60" y="6"/>
                </a:cxn>
                <a:cxn ang="0">
                  <a:pos x="50" y="2"/>
                </a:cxn>
                <a:cxn ang="0">
                  <a:pos x="42" y="0"/>
                </a:cxn>
                <a:cxn ang="0">
                  <a:pos x="32" y="0"/>
                </a:cxn>
                <a:cxn ang="0">
                  <a:pos x="24" y="2"/>
                </a:cxn>
                <a:cxn ang="0">
                  <a:pos x="16" y="4"/>
                </a:cxn>
                <a:cxn ang="0">
                  <a:pos x="8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72" y="80"/>
                </a:cxn>
                <a:cxn ang="0">
                  <a:pos x="72" y="80"/>
                </a:cxn>
                <a:cxn ang="0">
                  <a:pos x="72" y="80"/>
                </a:cxn>
                <a:cxn ang="0">
                  <a:pos x="78" y="72"/>
                </a:cxn>
                <a:cxn ang="0">
                  <a:pos x="82" y="64"/>
                </a:cxn>
                <a:cxn ang="0">
                  <a:pos x="84" y="54"/>
                </a:cxn>
                <a:cxn ang="0">
                  <a:pos x="84" y="46"/>
                </a:cxn>
                <a:cxn ang="0">
                  <a:pos x="82" y="36"/>
                </a:cxn>
                <a:cxn ang="0">
                  <a:pos x="80" y="28"/>
                </a:cxn>
                <a:cxn ang="0">
                  <a:pos x="74" y="20"/>
                </a:cxn>
                <a:cxn ang="0">
                  <a:pos x="68" y="12"/>
                </a:cxn>
                <a:cxn ang="0">
                  <a:pos x="68" y="12"/>
                </a:cxn>
              </a:cxnLst>
              <a:rect l="0" t="0" r="r" b="b"/>
              <a:pathLst>
                <a:path w="84" h="80">
                  <a:moveTo>
                    <a:pt x="68" y="12"/>
                  </a:moveTo>
                  <a:lnTo>
                    <a:pt x="68" y="12"/>
                  </a:lnTo>
                  <a:lnTo>
                    <a:pt x="68" y="12"/>
                  </a:lnTo>
                  <a:lnTo>
                    <a:pt x="60" y="6"/>
                  </a:lnTo>
                  <a:lnTo>
                    <a:pt x="50" y="2"/>
                  </a:lnTo>
                  <a:lnTo>
                    <a:pt x="42" y="0"/>
                  </a:lnTo>
                  <a:lnTo>
                    <a:pt x="32" y="0"/>
                  </a:lnTo>
                  <a:lnTo>
                    <a:pt x="24" y="2"/>
                  </a:lnTo>
                  <a:lnTo>
                    <a:pt x="16" y="4"/>
                  </a:lnTo>
                  <a:lnTo>
                    <a:pt x="8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72" y="80"/>
                  </a:lnTo>
                  <a:lnTo>
                    <a:pt x="72" y="80"/>
                  </a:lnTo>
                  <a:lnTo>
                    <a:pt x="72" y="80"/>
                  </a:lnTo>
                  <a:lnTo>
                    <a:pt x="78" y="72"/>
                  </a:lnTo>
                  <a:lnTo>
                    <a:pt x="82" y="64"/>
                  </a:lnTo>
                  <a:lnTo>
                    <a:pt x="84" y="54"/>
                  </a:lnTo>
                  <a:lnTo>
                    <a:pt x="84" y="46"/>
                  </a:lnTo>
                  <a:lnTo>
                    <a:pt x="82" y="36"/>
                  </a:lnTo>
                  <a:lnTo>
                    <a:pt x="80" y="28"/>
                  </a:lnTo>
                  <a:lnTo>
                    <a:pt x="74" y="20"/>
                  </a:lnTo>
                  <a:lnTo>
                    <a:pt x="68" y="12"/>
                  </a:lnTo>
                  <a:lnTo>
                    <a:pt x="68" y="12"/>
                  </a:lnTo>
                  <a:close/>
                </a:path>
              </a:pathLst>
            </a:custGeom>
            <a:solidFill>
              <a:srgbClr val="F7939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33"/>
            <p:cNvSpPr>
              <a:spLocks/>
            </p:cNvSpPr>
            <p:nvPr/>
          </p:nvSpPr>
          <p:spPr bwMode="auto">
            <a:xfrm>
              <a:off x="1670419" y="2327874"/>
              <a:ext cx="164557" cy="179220"/>
            </a:xfrm>
            <a:custGeom>
              <a:avLst/>
              <a:gdLst/>
              <a:ahLst/>
              <a:cxnLst>
                <a:cxn ang="0">
                  <a:pos x="202" y="32"/>
                </a:cxn>
                <a:cxn ang="0">
                  <a:pos x="36" y="220"/>
                </a:cxn>
                <a:cxn ang="0">
                  <a:pos x="36" y="220"/>
                </a:cxn>
                <a:cxn ang="0">
                  <a:pos x="36" y="220"/>
                </a:cxn>
                <a:cxn ang="0">
                  <a:pos x="36" y="220"/>
                </a:cxn>
                <a:cxn ang="0">
                  <a:pos x="40" y="212"/>
                </a:cxn>
                <a:cxn ang="0">
                  <a:pos x="40" y="204"/>
                </a:cxn>
                <a:cxn ang="0">
                  <a:pos x="36" y="196"/>
                </a:cxn>
                <a:cxn ang="0">
                  <a:pos x="32" y="190"/>
                </a:cxn>
                <a:cxn ang="0">
                  <a:pos x="32" y="190"/>
                </a:cxn>
                <a:cxn ang="0">
                  <a:pos x="24" y="186"/>
                </a:cxn>
                <a:cxn ang="0">
                  <a:pos x="16" y="184"/>
                </a:cxn>
                <a:cxn ang="0">
                  <a:pos x="8" y="186"/>
                </a:cxn>
                <a:cxn ang="0">
                  <a:pos x="0" y="190"/>
                </a:cxn>
                <a:cxn ang="0">
                  <a:pos x="0" y="190"/>
                </a:cxn>
                <a:cxn ang="0">
                  <a:pos x="0" y="19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168" y="0"/>
                </a:cxn>
                <a:cxn ang="0">
                  <a:pos x="202" y="32"/>
                </a:cxn>
                <a:cxn ang="0">
                  <a:pos x="202" y="32"/>
                </a:cxn>
                <a:cxn ang="0">
                  <a:pos x="202" y="32"/>
                </a:cxn>
                <a:cxn ang="0">
                  <a:pos x="202" y="32"/>
                </a:cxn>
              </a:cxnLst>
              <a:rect l="0" t="0" r="r" b="b"/>
              <a:pathLst>
                <a:path w="202" h="220">
                  <a:moveTo>
                    <a:pt x="202" y="32"/>
                  </a:moveTo>
                  <a:lnTo>
                    <a:pt x="36" y="220"/>
                  </a:lnTo>
                  <a:lnTo>
                    <a:pt x="36" y="220"/>
                  </a:lnTo>
                  <a:lnTo>
                    <a:pt x="36" y="220"/>
                  </a:lnTo>
                  <a:lnTo>
                    <a:pt x="36" y="220"/>
                  </a:lnTo>
                  <a:lnTo>
                    <a:pt x="40" y="212"/>
                  </a:lnTo>
                  <a:lnTo>
                    <a:pt x="40" y="204"/>
                  </a:lnTo>
                  <a:lnTo>
                    <a:pt x="36" y="196"/>
                  </a:lnTo>
                  <a:lnTo>
                    <a:pt x="32" y="190"/>
                  </a:lnTo>
                  <a:lnTo>
                    <a:pt x="32" y="190"/>
                  </a:lnTo>
                  <a:lnTo>
                    <a:pt x="24" y="186"/>
                  </a:lnTo>
                  <a:lnTo>
                    <a:pt x="16" y="184"/>
                  </a:lnTo>
                  <a:lnTo>
                    <a:pt x="8" y="186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8" y="0"/>
                  </a:lnTo>
                  <a:lnTo>
                    <a:pt x="202" y="32"/>
                  </a:lnTo>
                  <a:lnTo>
                    <a:pt x="202" y="32"/>
                  </a:lnTo>
                  <a:lnTo>
                    <a:pt x="202" y="32"/>
                  </a:lnTo>
                  <a:lnTo>
                    <a:pt x="202" y="32"/>
                  </a:lnTo>
                  <a:close/>
                </a:path>
              </a:pathLst>
            </a:custGeom>
            <a:solidFill>
              <a:srgbClr val="0484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34"/>
            <p:cNvSpPr>
              <a:spLocks/>
            </p:cNvSpPr>
            <p:nvPr/>
          </p:nvSpPr>
          <p:spPr bwMode="auto">
            <a:xfrm>
              <a:off x="1634575" y="2497319"/>
              <a:ext cx="24439" cy="26068"/>
            </a:xfrm>
            <a:custGeom>
              <a:avLst/>
              <a:gdLst/>
              <a:ahLst/>
              <a:cxnLst>
                <a:cxn ang="0">
                  <a:pos x="30" y="26"/>
                </a:cxn>
                <a:cxn ang="0">
                  <a:pos x="0" y="3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2" y="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6" y="16"/>
                </a:cxn>
                <a:cxn ang="0">
                  <a:pos x="30" y="26"/>
                </a:cxn>
                <a:cxn ang="0">
                  <a:pos x="30" y="26"/>
                </a:cxn>
              </a:cxnLst>
              <a:rect l="0" t="0" r="r" b="b"/>
              <a:pathLst>
                <a:path w="30" h="32">
                  <a:moveTo>
                    <a:pt x="30" y="26"/>
                  </a:moveTo>
                  <a:lnTo>
                    <a:pt x="0" y="32"/>
                  </a:lnTo>
                  <a:lnTo>
                    <a:pt x="2" y="0"/>
                  </a:lnTo>
                  <a:lnTo>
                    <a:pt x="2" y="0"/>
                  </a:lnTo>
                  <a:lnTo>
                    <a:pt x="12" y="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6" y="16"/>
                  </a:lnTo>
                  <a:lnTo>
                    <a:pt x="30" y="26"/>
                  </a:lnTo>
                  <a:lnTo>
                    <a:pt x="30" y="26"/>
                  </a:lnTo>
                  <a:close/>
                </a:path>
              </a:pathLst>
            </a:custGeom>
            <a:solidFill>
              <a:srgbClr val="3E3E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5" name="矩形 124"/>
          <p:cNvSpPr/>
          <p:nvPr/>
        </p:nvSpPr>
        <p:spPr>
          <a:xfrm>
            <a:off x="1495601" y="3214649"/>
            <a:ext cx="2816907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4050190" y="1667406"/>
            <a:ext cx="1174778" cy="41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</a:rPr>
              <a:t>2015.9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7100530" y="2501170"/>
            <a:ext cx="1174778" cy="41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</a:rPr>
              <a:t>2017.9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28" name="任意多边形 45"/>
          <p:cNvSpPr/>
          <p:nvPr/>
        </p:nvSpPr>
        <p:spPr>
          <a:xfrm>
            <a:off x="4816345" y="2911523"/>
            <a:ext cx="2707096" cy="1720242"/>
          </a:xfrm>
          <a:custGeom>
            <a:avLst/>
            <a:gdLst>
              <a:gd name="connsiteX0" fmla="*/ 3028956 w 3028956"/>
              <a:gd name="connsiteY0" fmla="*/ 705570 h 1924770"/>
              <a:gd name="connsiteX1" fmla="*/ 1638306 w 3028956"/>
              <a:gd name="connsiteY1" fmla="*/ 720 h 1924770"/>
              <a:gd name="connsiteX2" fmla="*/ 6 w 3028956"/>
              <a:gd name="connsiteY2" fmla="*/ 819870 h 1924770"/>
              <a:gd name="connsiteX3" fmla="*/ 1657356 w 3028956"/>
              <a:gd name="connsiteY3" fmla="*/ 1924770 h 19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956" h="1924770">
                <a:moveTo>
                  <a:pt x="3028956" y="705570"/>
                </a:moveTo>
                <a:cubicBezTo>
                  <a:pt x="2586043" y="343620"/>
                  <a:pt x="2143131" y="-18330"/>
                  <a:pt x="1638306" y="720"/>
                </a:cubicBezTo>
                <a:cubicBezTo>
                  <a:pt x="1133481" y="19770"/>
                  <a:pt x="-3169" y="499195"/>
                  <a:pt x="6" y="819870"/>
                </a:cubicBezTo>
                <a:cubicBezTo>
                  <a:pt x="3181" y="1140545"/>
                  <a:pt x="830268" y="1532657"/>
                  <a:pt x="1657356" y="192477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2"/>
          <p:cNvSpPr/>
          <p:nvPr/>
        </p:nvSpPr>
        <p:spPr>
          <a:xfrm>
            <a:off x="5687469" y="4516434"/>
            <a:ext cx="2001841" cy="976598"/>
          </a:xfrm>
          <a:custGeom>
            <a:avLst/>
            <a:gdLst>
              <a:gd name="connsiteX0" fmla="*/ 0 w 2781300"/>
              <a:gd name="connsiteY0" fmla="*/ 981075 h 1962150"/>
              <a:gd name="connsiteX1" fmla="*/ 1390650 w 2781300"/>
              <a:gd name="connsiteY1" fmla="*/ 0 h 1962150"/>
              <a:gd name="connsiteX2" fmla="*/ 2781300 w 2781300"/>
              <a:gd name="connsiteY2" fmla="*/ 981075 h 1962150"/>
              <a:gd name="connsiteX3" fmla="*/ 1390650 w 2781300"/>
              <a:gd name="connsiteY3" fmla="*/ 1962150 h 1962150"/>
              <a:gd name="connsiteX4" fmla="*/ 0 w 2781300"/>
              <a:gd name="connsiteY4" fmla="*/ 981075 h 1962150"/>
              <a:gd name="connsiteX0" fmla="*/ 499 w 2781799"/>
              <a:gd name="connsiteY0" fmla="*/ 885825 h 1866900"/>
              <a:gd name="connsiteX1" fmla="*/ 1276849 w 2781799"/>
              <a:gd name="connsiteY1" fmla="*/ 0 h 1866900"/>
              <a:gd name="connsiteX2" fmla="*/ 2781799 w 2781799"/>
              <a:gd name="connsiteY2" fmla="*/ 885825 h 1866900"/>
              <a:gd name="connsiteX3" fmla="*/ 1391149 w 2781799"/>
              <a:gd name="connsiteY3" fmla="*/ 1866900 h 1866900"/>
              <a:gd name="connsiteX4" fmla="*/ 499 w 2781799"/>
              <a:gd name="connsiteY4" fmla="*/ 885825 h 1866900"/>
              <a:gd name="connsiteX0" fmla="*/ 335 w 2743535"/>
              <a:gd name="connsiteY0" fmla="*/ 715723 h 1869491"/>
              <a:gd name="connsiteX1" fmla="*/ 1238585 w 2743535"/>
              <a:gd name="connsiteY1" fmla="*/ 1348 h 1869491"/>
              <a:gd name="connsiteX2" fmla="*/ 2743535 w 2743535"/>
              <a:gd name="connsiteY2" fmla="*/ 887173 h 1869491"/>
              <a:gd name="connsiteX3" fmla="*/ 1352885 w 2743535"/>
              <a:gd name="connsiteY3" fmla="*/ 1868248 h 1869491"/>
              <a:gd name="connsiteX4" fmla="*/ 335 w 2743535"/>
              <a:gd name="connsiteY4" fmla="*/ 715723 h 1869491"/>
              <a:gd name="connsiteX0" fmla="*/ 340 w 2838790"/>
              <a:gd name="connsiteY0" fmla="*/ 714448 h 1867024"/>
              <a:gd name="connsiteX1" fmla="*/ 1238590 w 2838790"/>
              <a:gd name="connsiteY1" fmla="*/ 73 h 1867024"/>
              <a:gd name="connsiteX2" fmla="*/ 2838790 w 2838790"/>
              <a:gd name="connsiteY2" fmla="*/ 752548 h 1867024"/>
              <a:gd name="connsiteX3" fmla="*/ 1352890 w 2838790"/>
              <a:gd name="connsiteY3" fmla="*/ 1866973 h 1867024"/>
              <a:gd name="connsiteX4" fmla="*/ 340 w 2838790"/>
              <a:gd name="connsiteY4" fmla="*/ 714448 h 1867024"/>
              <a:gd name="connsiteX0" fmla="*/ 340 w 2838790"/>
              <a:gd name="connsiteY0" fmla="*/ 828734 h 1981310"/>
              <a:gd name="connsiteX1" fmla="*/ 1238590 w 2838790"/>
              <a:gd name="connsiteY1" fmla="*/ 59 h 1981310"/>
              <a:gd name="connsiteX2" fmla="*/ 2838790 w 2838790"/>
              <a:gd name="connsiteY2" fmla="*/ 866834 h 1981310"/>
              <a:gd name="connsiteX3" fmla="*/ 1352890 w 2838790"/>
              <a:gd name="connsiteY3" fmla="*/ 1981259 h 1981310"/>
              <a:gd name="connsiteX4" fmla="*/ 340 w 2838790"/>
              <a:gd name="connsiteY4" fmla="*/ 828734 h 1981310"/>
              <a:gd name="connsiteX0" fmla="*/ 472 w 2572222"/>
              <a:gd name="connsiteY0" fmla="*/ 981827 h 1982339"/>
              <a:gd name="connsiteX1" fmla="*/ 972022 w 2572222"/>
              <a:gd name="connsiteY1" fmla="*/ 752 h 1982339"/>
              <a:gd name="connsiteX2" fmla="*/ 2572222 w 2572222"/>
              <a:gd name="connsiteY2" fmla="*/ 867527 h 1982339"/>
              <a:gd name="connsiteX3" fmla="*/ 1086322 w 2572222"/>
              <a:gd name="connsiteY3" fmla="*/ 1981952 h 1982339"/>
              <a:gd name="connsiteX4" fmla="*/ 472 w 2572222"/>
              <a:gd name="connsiteY4" fmla="*/ 981827 h 1982339"/>
              <a:gd name="connsiteX0" fmla="*/ 424 w 2172124"/>
              <a:gd name="connsiteY0" fmla="*/ 981149 h 1981318"/>
              <a:gd name="connsiteX1" fmla="*/ 971974 w 2172124"/>
              <a:gd name="connsiteY1" fmla="*/ 74 h 1981318"/>
              <a:gd name="connsiteX2" fmla="*/ 2172124 w 2172124"/>
              <a:gd name="connsiteY2" fmla="*/ 943049 h 1981318"/>
              <a:gd name="connsiteX3" fmla="*/ 1086274 w 2172124"/>
              <a:gd name="connsiteY3" fmla="*/ 1981274 h 1981318"/>
              <a:gd name="connsiteX4" fmla="*/ 424 w 2172124"/>
              <a:gd name="connsiteY4" fmla="*/ 981149 h 1981318"/>
              <a:gd name="connsiteX0" fmla="*/ 7743 w 2179443"/>
              <a:gd name="connsiteY0" fmla="*/ 981149 h 1771783"/>
              <a:gd name="connsiteX1" fmla="*/ 979293 w 2179443"/>
              <a:gd name="connsiteY1" fmla="*/ 74 h 1771783"/>
              <a:gd name="connsiteX2" fmla="*/ 2179443 w 2179443"/>
              <a:gd name="connsiteY2" fmla="*/ 943049 h 1771783"/>
              <a:gd name="connsiteX3" fmla="*/ 1512693 w 2179443"/>
              <a:gd name="connsiteY3" fmla="*/ 1771724 h 1771783"/>
              <a:gd name="connsiteX4" fmla="*/ 7743 w 2179443"/>
              <a:gd name="connsiteY4" fmla="*/ 981149 h 1771783"/>
              <a:gd name="connsiteX0" fmla="*/ 4344 w 2897279"/>
              <a:gd name="connsiteY0" fmla="*/ 1518734 h 1823557"/>
              <a:gd name="connsiteX1" fmla="*/ 1697129 w 2897279"/>
              <a:gd name="connsiteY1" fmla="*/ 11547 h 1823557"/>
              <a:gd name="connsiteX2" fmla="*/ 2897279 w 2897279"/>
              <a:gd name="connsiteY2" fmla="*/ 954522 h 1823557"/>
              <a:gd name="connsiteX3" fmla="*/ 2230529 w 2897279"/>
              <a:gd name="connsiteY3" fmla="*/ 1783197 h 1823557"/>
              <a:gd name="connsiteX4" fmla="*/ 4344 w 2897279"/>
              <a:gd name="connsiteY4" fmla="*/ 1518734 h 1823557"/>
              <a:gd name="connsiteX0" fmla="*/ 8578 w 2901513"/>
              <a:gd name="connsiteY0" fmla="*/ 1071033 h 1364882"/>
              <a:gd name="connsiteX1" fmla="*/ 1521055 w 2901513"/>
              <a:gd name="connsiteY1" fmla="*/ 44209 h 1364882"/>
              <a:gd name="connsiteX2" fmla="*/ 2901513 w 2901513"/>
              <a:gd name="connsiteY2" fmla="*/ 506821 h 1364882"/>
              <a:gd name="connsiteX3" fmla="*/ 2234763 w 2901513"/>
              <a:gd name="connsiteY3" fmla="*/ 1335496 h 1364882"/>
              <a:gd name="connsiteX4" fmla="*/ 8578 w 2901513"/>
              <a:gd name="connsiteY4" fmla="*/ 1071033 h 1364882"/>
              <a:gd name="connsiteX0" fmla="*/ 9353 w 3533367"/>
              <a:gd name="connsiteY0" fmla="*/ 1034151 h 1312080"/>
              <a:gd name="connsiteX1" fmla="*/ 1521830 w 3533367"/>
              <a:gd name="connsiteY1" fmla="*/ 7327 h 1312080"/>
              <a:gd name="connsiteX2" fmla="*/ 3533368 w 3533367"/>
              <a:gd name="connsiteY2" fmla="*/ 721557 h 1312080"/>
              <a:gd name="connsiteX3" fmla="*/ 2235538 w 3533367"/>
              <a:gd name="connsiteY3" fmla="*/ 1298614 h 1312080"/>
              <a:gd name="connsiteX4" fmla="*/ 9353 w 3533367"/>
              <a:gd name="connsiteY4" fmla="*/ 1034151 h 131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3367" h="1312080">
                <a:moveTo>
                  <a:pt x="9353" y="1034151"/>
                </a:moveTo>
                <a:cubicBezTo>
                  <a:pt x="-109598" y="818937"/>
                  <a:pt x="934494" y="59426"/>
                  <a:pt x="1521830" y="7327"/>
                </a:cubicBezTo>
                <a:cubicBezTo>
                  <a:pt x="2109166" y="-44772"/>
                  <a:pt x="3533368" y="179724"/>
                  <a:pt x="3533368" y="721557"/>
                </a:cubicBezTo>
                <a:cubicBezTo>
                  <a:pt x="3533368" y="1263390"/>
                  <a:pt x="2822874" y="1246515"/>
                  <a:pt x="2235538" y="1298614"/>
                </a:cubicBezTo>
                <a:cubicBezTo>
                  <a:pt x="1648202" y="1350713"/>
                  <a:pt x="128304" y="1249365"/>
                  <a:pt x="9353" y="1034151"/>
                </a:cubicBezTo>
                <a:close/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0" name="组合 59"/>
          <p:cNvGrpSpPr/>
          <p:nvPr/>
        </p:nvGrpSpPr>
        <p:grpSpPr>
          <a:xfrm>
            <a:off x="6121529" y="4352945"/>
            <a:ext cx="1063115" cy="1063115"/>
            <a:chOff x="8086447" y="649045"/>
            <a:chExt cx="417095" cy="4170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1" name="Freeform 864"/>
            <p:cNvSpPr>
              <a:spLocks/>
            </p:cNvSpPr>
            <p:nvPr/>
          </p:nvSpPr>
          <p:spPr bwMode="auto">
            <a:xfrm>
              <a:off x="8086447" y="649045"/>
              <a:ext cx="417095" cy="417095"/>
            </a:xfrm>
            <a:custGeom>
              <a:avLst/>
              <a:gdLst/>
              <a:ahLst/>
              <a:cxnLst>
                <a:cxn ang="0">
                  <a:pos x="32" y="480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0" y="10"/>
                </a:cxn>
                <a:cxn ang="0">
                  <a:pos x="28" y="4"/>
                </a:cxn>
                <a:cxn ang="0">
                  <a:pos x="22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512"/>
                </a:cxn>
                <a:cxn ang="0">
                  <a:pos x="496" y="512"/>
                </a:cxn>
                <a:cxn ang="0">
                  <a:pos x="496" y="512"/>
                </a:cxn>
                <a:cxn ang="0">
                  <a:pos x="502" y="510"/>
                </a:cxn>
                <a:cxn ang="0">
                  <a:pos x="508" y="508"/>
                </a:cxn>
                <a:cxn ang="0">
                  <a:pos x="510" y="502"/>
                </a:cxn>
                <a:cxn ang="0">
                  <a:pos x="512" y="496"/>
                </a:cxn>
                <a:cxn ang="0">
                  <a:pos x="512" y="496"/>
                </a:cxn>
                <a:cxn ang="0">
                  <a:pos x="510" y="490"/>
                </a:cxn>
                <a:cxn ang="0">
                  <a:pos x="508" y="484"/>
                </a:cxn>
                <a:cxn ang="0">
                  <a:pos x="502" y="482"/>
                </a:cxn>
                <a:cxn ang="0">
                  <a:pos x="496" y="480"/>
                </a:cxn>
                <a:cxn ang="0">
                  <a:pos x="32" y="480"/>
                </a:cxn>
              </a:cxnLst>
              <a:rect l="0" t="0" r="r" b="b"/>
              <a:pathLst>
                <a:path w="512" h="512">
                  <a:moveTo>
                    <a:pt x="32" y="480"/>
                  </a:moveTo>
                  <a:lnTo>
                    <a:pt x="32" y="16"/>
                  </a:lnTo>
                  <a:lnTo>
                    <a:pt x="32" y="16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512"/>
                  </a:lnTo>
                  <a:lnTo>
                    <a:pt x="496" y="512"/>
                  </a:lnTo>
                  <a:lnTo>
                    <a:pt x="496" y="512"/>
                  </a:lnTo>
                  <a:lnTo>
                    <a:pt x="502" y="510"/>
                  </a:lnTo>
                  <a:lnTo>
                    <a:pt x="508" y="508"/>
                  </a:lnTo>
                  <a:lnTo>
                    <a:pt x="510" y="502"/>
                  </a:lnTo>
                  <a:lnTo>
                    <a:pt x="512" y="496"/>
                  </a:lnTo>
                  <a:lnTo>
                    <a:pt x="512" y="496"/>
                  </a:lnTo>
                  <a:lnTo>
                    <a:pt x="510" y="490"/>
                  </a:lnTo>
                  <a:lnTo>
                    <a:pt x="508" y="484"/>
                  </a:lnTo>
                  <a:lnTo>
                    <a:pt x="502" y="482"/>
                  </a:lnTo>
                  <a:lnTo>
                    <a:pt x="496" y="480"/>
                  </a:lnTo>
                  <a:lnTo>
                    <a:pt x="32" y="480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865"/>
            <p:cNvSpPr>
              <a:spLocks noChangeArrowheads="1"/>
            </p:cNvSpPr>
            <p:nvPr/>
          </p:nvSpPr>
          <p:spPr bwMode="auto">
            <a:xfrm>
              <a:off x="8151618" y="935798"/>
              <a:ext cx="78205" cy="104274"/>
            </a:xfrm>
            <a:prstGeom prst="rect">
              <a:avLst/>
            </a:prstGeom>
            <a:solidFill>
              <a:srgbClr val="0484A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866"/>
            <p:cNvSpPr>
              <a:spLocks noChangeArrowheads="1"/>
            </p:cNvSpPr>
            <p:nvPr/>
          </p:nvSpPr>
          <p:spPr bwMode="auto">
            <a:xfrm>
              <a:off x="8268926" y="864110"/>
              <a:ext cx="78205" cy="175962"/>
            </a:xfrm>
            <a:prstGeom prst="rect">
              <a:avLst/>
            </a:prstGeom>
            <a:solidFill>
              <a:srgbClr val="0484A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867"/>
            <p:cNvSpPr>
              <a:spLocks noChangeArrowheads="1"/>
            </p:cNvSpPr>
            <p:nvPr/>
          </p:nvSpPr>
          <p:spPr bwMode="auto">
            <a:xfrm>
              <a:off x="8386234" y="720734"/>
              <a:ext cx="78205" cy="319338"/>
            </a:xfrm>
            <a:prstGeom prst="rect">
              <a:avLst/>
            </a:prstGeom>
            <a:solidFill>
              <a:srgbClr val="0484A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868"/>
            <p:cNvSpPr>
              <a:spLocks/>
            </p:cNvSpPr>
            <p:nvPr/>
          </p:nvSpPr>
          <p:spPr bwMode="auto">
            <a:xfrm>
              <a:off x="8096223" y="678372"/>
              <a:ext cx="298157" cy="291641"/>
            </a:xfrm>
            <a:custGeom>
              <a:avLst/>
              <a:gdLst/>
              <a:ahLst/>
              <a:cxnLst>
                <a:cxn ang="0">
                  <a:pos x="366" y="138"/>
                </a:cxn>
                <a:cxn ang="0">
                  <a:pos x="364" y="110"/>
                </a:cxn>
                <a:cxn ang="0">
                  <a:pos x="358" y="86"/>
                </a:cxn>
                <a:cxn ang="0">
                  <a:pos x="346" y="62"/>
                </a:cxn>
                <a:cxn ang="0">
                  <a:pos x="332" y="42"/>
                </a:cxn>
                <a:cxn ang="0">
                  <a:pos x="312" y="26"/>
                </a:cxn>
                <a:cxn ang="0">
                  <a:pos x="290" y="12"/>
                </a:cxn>
                <a:cxn ang="0">
                  <a:pos x="266" y="4"/>
                </a:cxn>
                <a:cxn ang="0">
                  <a:pos x="240" y="0"/>
                </a:cxn>
                <a:cxn ang="0">
                  <a:pos x="226" y="0"/>
                </a:cxn>
                <a:cxn ang="0">
                  <a:pos x="200" y="4"/>
                </a:cxn>
                <a:cxn ang="0">
                  <a:pos x="176" y="12"/>
                </a:cxn>
                <a:cxn ang="0">
                  <a:pos x="154" y="26"/>
                </a:cxn>
                <a:cxn ang="0">
                  <a:pos x="136" y="44"/>
                </a:cxn>
                <a:cxn ang="0">
                  <a:pos x="120" y="64"/>
                </a:cxn>
                <a:cxn ang="0">
                  <a:pos x="110" y="86"/>
                </a:cxn>
                <a:cxn ang="0">
                  <a:pos x="104" y="112"/>
                </a:cxn>
                <a:cxn ang="0">
                  <a:pos x="102" y="126"/>
                </a:cxn>
                <a:cxn ang="0">
                  <a:pos x="104" y="158"/>
                </a:cxn>
                <a:cxn ang="0">
                  <a:pos x="116" y="190"/>
                </a:cxn>
                <a:cxn ang="0">
                  <a:pos x="0" y="304"/>
                </a:cxn>
                <a:cxn ang="0">
                  <a:pos x="16" y="330"/>
                </a:cxn>
                <a:cxn ang="0">
                  <a:pos x="28" y="344"/>
                </a:cxn>
                <a:cxn ang="0">
                  <a:pos x="56" y="358"/>
                </a:cxn>
                <a:cxn ang="0">
                  <a:pos x="168" y="246"/>
                </a:cxn>
                <a:cxn ang="0">
                  <a:pos x="196" y="258"/>
                </a:cxn>
                <a:cxn ang="0">
                  <a:pos x="228" y="264"/>
                </a:cxn>
                <a:cxn ang="0">
                  <a:pos x="242" y="264"/>
                </a:cxn>
                <a:cxn ang="0">
                  <a:pos x="268" y="260"/>
                </a:cxn>
                <a:cxn ang="0">
                  <a:pos x="292" y="250"/>
                </a:cxn>
                <a:cxn ang="0">
                  <a:pos x="314" y="238"/>
                </a:cxn>
                <a:cxn ang="0">
                  <a:pos x="332" y="220"/>
                </a:cxn>
                <a:cxn ang="0">
                  <a:pos x="348" y="200"/>
                </a:cxn>
                <a:cxn ang="0">
                  <a:pos x="358" y="176"/>
                </a:cxn>
                <a:cxn ang="0">
                  <a:pos x="364" y="150"/>
                </a:cxn>
                <a:cxn ang="0">
                  <a:pos x="366" y="138"/>
                </a:cxn>
              </a:cxnLst>
              <a:rect l="0" t="0" r="r" b="b"/>
              <a:pathLst>
                <a:path w="366" h="358">
                  <a:moveTo>
                    <a:pt x="366" y="138"/>
                  </a:moveTo>
                  <a:lnTo>
                    <a:pt x="366" y="138"/>
                  </a:lnTo>
                  <a:lnTo>
                    <a:pt x="366" y="124"/>
                  </a:lnTo>
                  <a:lnTo>
                    <a:pt x="364" y="110"/>
                  </a:lnTo>
                  <a:lnTo>
                    <a:pt x="362" y="98"/>
                  </a:lnTo>
                  <a:lnTo>
                    <a:pt x="358" y="86"/>
                  </a:lnTo>
                  <a:lnTo>
                    <a:pt x="354" y="74"/>
                  </a:lnTo>
                  <a:lnTo>
                    <a:pt x="346" y="62"/>
                  </a:lnTo>
                  <a:lnTo>
                    <a:pt x="340" y="52"/>
                  </a:lnTo>
                  <a:lnTo>
                    <a:pt x="332" y="42"/>
                  </a:lnTo>
                  <a:lnTo>
                    <a:pt x="322" y="34"/>
                  </a:lnTo>
                  <a:lnTo>
                    <a:pt x="312" y="26"/>
                  </a:lnTo>
                  <a:lnTo>
                    <a:pt x="302" y="18"/>
                  </a:lnTo>
                  <a:lnTo>
                    <a:pt x="290" y="12"/>
                  </a:lnTo>
                  <a:lnTo>
                    <a:pt x="280" y="8"/>
                  </a:lnTo>
                  <a:lnTo>
                    <a:pt x="266" y="4"/>
                  </a:lnTo>
                  <a:lnTo>
                    <a:pt x="254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4" y="2"/>
                  </a:lnTo>
                  <a:lnTo>
                    <a:pt x="200" y="4"/>
                  </a:lnTo>
                  <a:lnTo>
                    <a:pt x="188" y="8"/>
                  </a:lnTo>
                  <a:lnTo>
                    <a:pt x="176" y="12"/>
                  </a:lnTo>
                  <a:lnTo>
                    <a:pt x="166" y="18"/>
                  </a:lnTo>
                  <a:lnTo>
                    <a:pt x="154" y="26"/>
                  </a:lnTo>
                  <a:lnTo>
                    <a:pt x="146" y="34"/>
                  </a:lnTo>
                  <a:lnTo>
                    <a:pt x="136" y="44"/>
                  </a:lnTo>
                  <a:lnTo>
                    <a:pt x="128" y="52"/>
                  </a:lnTo>
                  <a:lnTo>
                    <a:pt x="120" y="64"/>
                  </a:lnTo>
                  <a:lnTo>
                    <a:pt x="114" y="74"/>
                  </a:lnTo>
                  <a:lnTo>
                    <a:pt x="110" y="86"/>
                  </a:lnTo>
                  <a:lnTo>
                    <a:pt x="106" y="100"/>
                  </a:lnTo>
                  <a:lnTo>
                    <a:pt x="104" y="112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102" y="142"/>
                  </a:lnTo>
                  <a:lnTo>
                    <a:pt x="104" y="158"/>
                  </a:lnTo>
                  <a:lnTo>
                    <a:pt x="110" y="174"/>
                  </a:lnTo>
                  <a:lnTo>
                    <a:pt x="116" y="190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10" y="322"/>
                  </a:lnTo>
                  <a:lnTo>
                    <a:pt x="16" y="330"/>
                  </a:lnTo>
                  <a:lnTo>
                    <a:pt x="22" y="338"/>
                  </a:lnTo>
                  <a:lnTo>
                    <a:pt x="28" y="344"/>
                  </a:lnTo>
                  <a:lnTo>
                    <a:pt x="38" y="350"/>
                  </a:lnTo>
                  <a:lnTo>
                    <a:pt x="56" y="358"/>
                  </a:lnTo>
                  <a:lnTo>
                    <a:pt x="168" y="246"/>
                  </a:lnTo>
                  <a:lnTo>
                    <a:pt x="168" y="246"/>
                  </a:lnTo>
                  <a:lnTo>
                    <a:pt x="182" y="252"/>
                  </a:lnTo>
                  <a:lnTo>
                    <a:pt x="196" y="258"/>
                  </a:lnTo>
                  <a:lnTo>
                    <a:pt x="212" y="262"/>
                  </a:lnTo>
                  <a:lnTo>
                    <a:pt x="228" y="264"/>
                  </a:lnTo>
                  <a:lnTo>
                    <a:pt x="228" y="264"/>
                  </a:lnTo>
                  <a:lnTo>
                    <a:pt x="242" y="264"/>
                  </a:lnTo>
                  <a:lnTo>
                    <a:pt x="256" y="262"/>
                  </a:lnTo>
                  <a:lnTo>
                    <a:pt x="268" y="260"/>
                  </a:lnTo>
                  <a:lnTo>
                    <a:pt x="280" y="256"/>
                  </a:lnTo>
                  <a:lnTo>
                    <a:pt x="292" y="250"/>
                  </a:lnTo>
                  <a:lnTo>
                    <a:pt x="304" y="244"/>
                  </a:lnTo>
                  <a:lnTo>
                    <a:pt x="314" y="238"/>
                  </a:lnTo>
                  <a:lnTo>
                    <a:pt x="324" y="228"/>
                  </a:lnTo>
                  <a:lnTo>
                    <a:pt x="332" y="220"/>
                  </a:lnTo>
                  <a:lnTo>
                    <a:pt x="340" y="210"/>
                  </a:lnTo>
                  <a:lnTo>
                    <a:pt x="348" y="200"/>
                  </a:lnTo>
                  <a:lnTo>
                    <a:pt x="354" y="188"/>
                  </a:lnTo>
                  <a:lnTo>
                    <a:pt x="358" y="176"/>
                  </a:lnTo>
                  <a:lnTo>
                    <a:pt x="362" y="164"/>
                  </a:lnTo>
                  <a:lnTo>
                    <a:pt x="364" y="150"/>
                  </a:lnTo>
                  <a:lnTo>
                    <a:pt x="366" y="138"/>
                  </a:lnTo>
                  <a:lnTo>
                    <a:pt x="366" y="138"/>
                  </a:lnTo>
                  <a:close/>
                </a:path>
              </a:pathLst>
            </a:custGeom>
            <a:solidFill>
              <a:srgbClr val="9CE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869"/>
            <p:cNvSpPr>
              <a:spLocks/>
            </p:cNvSpPr>
            <p:nvPr/>
          </p:nvSpPr>
          <p:spPr bwMode="auto">
            <a:xfrm>
              <a:off x="8096223" y="678372"/>
              <a:ext cx="267201" cy="276977"/>
            </a:xfrm>
            <a:custGeom>
              <a:avLst/>
              <a:gdLst/>
              <a:ahLst/>
              <a:cxnLst>
                <a:cxn ang="0">
                  <a:pos x="240" y="0"/>
                </a:cxn>
                <a:cxn ang="0">
                  <a:pos x="240" y="0"/>
                </a:cxn>
                <a:cxn ang="0">
                  <a:pos x="226" y="0"/>
                </a:cxn>
                <a:cxn ang="0">
                  <a:pos x="214" y="2"/>
                </a:cxn>
                <a:cxn ang="0">
                  <a:pos x="200" y="4"/>
                </a:cxn>
                <a:cxn ang="0">
                  <a:pos x="188" y="8"/>
                </a:cxn>
                <a:cxn ang="0">
                  <a:pos x="176" y="12"/>
                </a:cxn>
                <a:cxn ang="0">
                  <a:pos x="166" y="18"/>
                </a:cxn>
                <a:cxn ang="0">
                  <a:pos x="154" y="26"/>
                </a:cxn>
                <a:cxn ang="0">
                  <a:pos x="146" y="34"/>
                </a:cxn>
                <a:cxn ang="0">
                  <a:pos x="136" y="44"/>
                </a:cxn>
                <a:cxn ang="0">
                  <a:pos x="128" y="52"/>
                </a:cxn>
                <a:cxn ang="0">
                  <a:pos x="120" y="64"/>
                </a:cxn>
                <a:cxn ang="0">
                  <a:pos x="114" y="74"/>
                </a:cxn>
                <a:cxn ang="0">
                  <a:pos x="110" y="86"/>
                </a:cxn>
                <a:cxn ang="0">
                  <a:pos x="106" y="100"/>
                </a:cxn>
                <a:cxn ang="0">
                  <a:pos x="104" y="112"/>
                </a:cxn>
                <a:cxn ang="0">
                  <a:pos x="102" y="126"/>
                </a:cxn>
                <a:cxn ang="0">
                  <a:pos x="102" y="126"/>
                </a:cxn>
                <a:cxn ang="0">
                  <a:pos x="102" y="142"/>
                </a:cxn>
                <a:cxn ang="0">
                  <a:pos x="104" y="158"/>
                </a:cxn>
                <a:cxn ang="0">
                  <a:pos x="110" y="174"/>
                </a:cxn>
                <a:cxn ang="0">
                  <a:pos x="116" y="190"/>
                </a:cxn>
                <a:cxn ang="0">
                  <a:pos x="0" y="304"/>
                </a:cxn>
                <a:cxn ang="0">
                  <a:pos x="0" y="304"/>
                </a:cxn>
                <a:cxn ang="0">
                  <a:pos x="6" y="314"/>
                </a:cxn>
                <a:cxn ang="0">
                  <a:pos x="10" y="324"/>
                </a:cxn>
                <a:cxn ang="0">
                  <a:pos x="18" y="334"/>
                </a:cxn>
                <a:cxn ang="0">
                  <a:pos x="24" y="340"/>
                </a:cxn>
                <a:cxn ang="0">
                  <a:pos x="328" y="38"/>
                </a:cxn>
                <a:cxn ang="0">
                  <a:pos x="328" y="38"/>
                </a:cxn>
                <a:cxn ang="0">
                  <a:pos x="310" y="22"/>
                </a:cxn>
                <a:cxn ang="0">
                  <a:pos x="288" y="10"/>
                </a:cxn>
                <a:cxn ang="0">
                  <a:pos x="266" y="4"/>
                </a:cxn>
                <a:cxn ang="0">
                  <a:pos x="252" y="0"/>
                </a:cxn>
                <a:cxn ang="0">
                  <a:pos x="240" y="0"/>
                </a:cxn>
                <a:cxn ang="0">
                  <a:pos x="240" y="0"/>
                </a:cxn>
              </a:cxnLst>
              <a:rect l="0" t="0" r="r" b="b"/>
              <a:pathLst>
                <a:path w="328" h="340">
                  <a:moveTo>
                    <a:pt x="240" y="0"/>
                  </a:moveTo>
                  <a:lnTo>
                    <a:pt x="240" y="0"/>
                  </a:lnTo>
                  <a:lnTo>
                    <a:pt x="226" y="0"/>
                  </a:lnTo>
                  <a:lnTo>
                    <a:pt x="214" y="2"/>
                  </a:lnTo>
                  <a:lnTo>
                    <a:pt x="200" y="4"/>
                  </a:lnTo>
                  <a:lnTo>
                    <a:pt x="188" y="8"/>
                  </a:lnTo>
                  <a:lnTo>
                    <a:pt x="176" y="12"/>
                  </a:lnTo>
                  <a:lnTo>
                    <a:pt x="166" y="18"/>
                  </a:lnTo>
                  <a:lnTo>
                    <a:pt x="154" y="26"/>
                  </a:lnTo>
                  <a:lnTo>
                    <a:pt x="146" y="34"/>
                  </a:lnTo>
                  <a:lnTo>
                    <a:pt x="136" y="44"/>
                  </a:lnTo>
                  <a:lnTo>
                    <a:pt x="128" y="52"/>
                  </a:lnTo>
                  <a:lnTo>
                    <a:pt x="120" y="64"/>
                  </a:lnTo>
                  <a:lnTo>
                    <a:pt x="114" y="74"/>
                  </a:lnTo>
                  <a:lnTo>
                    <a:pt x="110" y="86"/>
                  </a:lnTo>
                  <a:lnTo>
                    <a:pt x="106" y="100"/>
                  </a:lnTo>
                  <a:lnTo>
                    <a:pt x="104" y="112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102" y="142"/>
                  </a:lnTo>
                  <a:lnTo>
                    <a:pt x="104" y="158"/>
                  </a:lnTo>
                  <a:lnTo>
                    <a:pt x="110" y="174"/>
                  </a:lnTo>
                  <a:lnTo>
                    <a:pt x="116" y="190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314"/>
                  </a:lnTo>
                  <a:lnTo>
                    <a:pt x="10" y="324"/>
                  </a:lnTo>
                  <a:lnTo>
                    <a:pt x="18" y="334"/>
                  </a:lnTo>
                  <a:lnTo>
                    <a:pt x="24" y="340"/>
                  </a:lnTo>
                  <a:lnTo>
                    <a:pt x="328" y="38"/>
                  </a:lnTo>
                  <a:lnTo>
                    <a:pt x="328" y="38"/>
                  </a:lnTo>
                  <a:lnTo>
                    <a:pt x="310" y="22"/>
                  </a:lnTo>
                  <a:lnTo>
                    <a:pt x="288" y="10"/>
                  </a:lnTo>
                  <a:lnTo>
                    <a:pt x="266" y="4"/>
                  </a:lnTo>
                  <a:lnTo>
                    <a:pt x="252" y="0"/>
                  </a:lnTo>
                  <a:lnTo>
                    <a:pt x="24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C9F2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870"/>
            <p:cNvSpPr>
              <a:spLocks/>
            </p:cNvSpPr>
            <p:nvPr/>
          </p:nvSpPr>
          <p:spPr bwMode="auto">
            <a:xfrm>
              <a:off x="8210272" y="709329"/>
              <a:ext cx="153152" cy="153152"/>
            </a:xfrm>
            <a:custGeom>
              <a:avLst/>
              <a:gdLst/>
              <a:ahLst/>
              <a:cxnLst>
                <a:cxn ang="0">
                  <a:pos x="188" y="98"/>
                </a:cxn>
                <a:cxn ang="0">
                  <a:pos x="188" y="98"/>
                </a:cxn>
                <a:cxn ang="0">
                  <a:pos x="186" y="116"/>
                </a:cxn>
                <a:cxn ang="0">
                  <a:pos x="180" y="134"/>
                </a:cxn>
                <a:cxn ang="0">
                  <a:pos x="170" y="150"/>
                </a:cxn>
                <a:cxn ang="0">
                  <a:pos x="158" y="164"/>
                </a:cxn>
                <a:cxn ang="0">
                  <a:pos x="144" y="174"/>
                </a:cxn>
                <a:cxn ang="0">
                  <a:pos x="128" y="182"/>
                </a:cxn>
                <a:cxn ang="0">
                  <a:pos x="110" y="186"/>
                </a:cxn>
                <a:cxn ang="0">
                  <a:pos x="90" y="188"/>
                </a:cxn>
                <a:cxn ang="0">
                  <a:pos x="90" y="188"/>
                </a:cxn>
                <a:cxn ang="0">
                  <a:pos x="72" y="184"/>
                </a:cxn>
                <a:cxn ang="0">
                  <a:pos x="54" y="178"/>
                </a:cxn>
                <a:cxn ang="0">
                  <a:pos x="38" y="170"/>
                </a:cxn>
                <a:cxn ang="0">
                  <a:pos x="24" y="158"/>
                </a:cxn>
                <a:cxn ang="0">
                  <a:pos x="14" y="142"/>
                </a:cxn>
                <a:cxn ang="0">
                  <a:pos x="6" y="126"/>
                </a:cxn>
                <a:cxn ang="0">
                  <a:pos x="2" y="108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2" y="70"/>
                </a:cxn>
                <a:cxn ang="0">
                  <a:pos x="8" y="52"/>
                </a:cxn>
                <a:cxn ang="0">
                  <a:pos x="18" y="38"/>
                </a:cxn>
                <a:cxn ang="0">
                  <a:pos x="30" y="24"/>
                </a:cxn>
                <a:cxn ang="0">
                  <a:pos x="44" y="12"/>
                </a:cxn>
                <a:cxn ang="0">
                  <a:pos x="62" y="4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98" y="0"/>
                </a:cxn>
                <a:cxn ang="0">
                  <a:pos x="118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4" y="30"/>
                </a:cxn>
                <a:cxn ang="0">
                  <a:pos x="174" y="44"/>
                </a:cxn>
                <a:cxn ang="0">
                  <a:pos x="182" y="60"/>
                </a:cxn>
                <a:cxn ang="0">
                  <a:pos x="188" y="78"/>
                </a:cxn>
                <a:cxn ang="0">
                  <a:pos x="188" y="98"/>
                </a:cxn>
                <a:cxn ang="0">
                  <a:pos x="188" y="98"/>
                </a:cxn>
              </a:cxnLst>
              <a:rect l="0" t="0" r="r" b="b"/>
              <a:pathLst>
                <a:path w="188" h="188">
                  <a:moveTo>
                    <a:pt x="188" y="98"/>
                  </a:moveTo>
                  <a:lnTo>
                    <a:pt x="188" y="98"/>
                  </a:lnTo>
                  <a:lnTo>
                    <a:pt x="186" y="116"/>
                  </a:lnTo>
                  <a:lnTo>
                    <a:pt x="180" y="134"/>
                  </a:lnTo>
                  <a:lnTo>
                    <a:pt x="170" y="150"/>
                  </a:lnTo>
                  <a:lnTo>
                    <a:pt x="158" y="164"/>
                  </a:lnTo>
                  <a:lnTo>
                    <a:pt x="144" y="174"/>
                  </a:lnTo>
                  <a:lnTo>
                    <a:pt x="128" y="182"/>
                  </a:lnTo>
                  <a:lnTo>
                    <a:pt x="110" y="186"/>
                  </a:lnTo>
                  <a:lnTo>
                    <a:pt x="90" y="188"/>
                  </a:lnTo>
                  <a:lnTo>
                    <a:pt x="90" y="188"/>
                  </a:lnTo>
                  <a:lnTo>
                    <a:pt x="72" y="184"/>
                  </a:lnTo>
                  <a:lnTo>
                    <a:pt x="54" y="178"/>
                  </a:lnTo>
                  <a:lnTo>
                    <a:pt x="38" y="170"/>
                  </a:lnTo>
                  <a:lnTo>
                    <a:pt x="24" y="158"/>
                  </a:lnTo>
                  <a:lnTo>
                    <a:pt x="14" y="142"/>
                  </a:lnTo>
                  <a:lnTo>
                    <a:pt x="6" y="126"/>
                  </a:lnTo>
                  <a:lnTo>
                    <a:pt x="2" y="108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2" y="70"/>
                  </a:lnTo>
                  <a:lnTo>
                    <a:pt x="8" y="52"/>
                  </a:lnTo>
                  <a:lnTo>
                    <a:pt x="18" y="38"/>
                  </a:lnTo>
                  <a:lnTo>
                    <a:pt x="30" y="24"/>
                  </a:lnTo>
                  <a:lnTo>
                    <a:pt x="44" y="12"/>
                  </a:lnTo>
                  <a:lnTo>
                    <a:pt x="62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4" y="30"/>
                  </a:lnTo>
                  <a:lnTo>
                    <a:pt x="174" y="44"/>
                  </a:lnTo>
                  <a:lnTo>
                    <a:pt x="182" y="60"/>
                  </a:lnTo>
                  <a:lnTo>
                    <a:pt x="188" y="78"/>
                  </a:lnTo>
                  <a:lnTo>
                    <a:pt x="188" y="98"/>
                  </a:lnTo>
                  <a:lnTo>
                    <a:pt x="188" y="98"/>
                  </a:lnTo>
                  <a:close/>
                </a:path>
              </a:pathLst>
            </a:custGeom>
            <a:solidFill>
              <a:srgbClr val="40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871"/>
            <p:cNvSpPr>
              <a:spLocks/>
            </p:cNvSpPr>
            <p:nvPr/>
          </p:nvSpPr>
          <p:spPr bwMode="auto">
            <a:xfrm>
              <a:off x="8210272" y="709329"/>
              <a:ext cx="130342" cy="130342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80" y="0"/>
                </a:cxn>
                <a:cxn ang="0">
                  <a:pos x="62" y="4"/>
                </a:cxn>
                <a:cxn ang="0">
                  <a:pos x="44" y="12"/>
                </a:cxn>
                <a:cxn ang="0">
                  <a:pos x="30" y="24"/>
                </a:cxn>
                <a:cxn ang="0">
                  <a:pos x="18" y="38"/>
                </a:cxn>
                <a:cxn ang="0">
                  <a:pos x="8" y="52"/>
                </a:cxn>
                <a:cxn ang="0">
                  <a:pos x="2" y="70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2" y="110"/>
                </a:cxn>
                <a:cxn ang="0">
                  <a:pos x="6" y="128"/>
                </a:cxn>
                <a:cxn ang="0">
                  <a:pos x="16" y="146"/>
                </a:cxn>
                <a:cxn ang="0">
                  <a:pos x="28" y="160"/>
                </a:cxn>
                <a:cxn ang="0">
                  <a:pos x="160" y="26"/>
                </a:cxn>
                <a:cxn ang="0">
                  <a:pos x="160" y="26"/>
                </a:cxn>
                <a:cxn ang="0">
                  <a:pos x="148" y="16"/>
                </a:cxn>
                <a:cxn ang="0">
                  <a:pos x="132" y="8"/>
                </a:cxn>
                <a:cxn ang="0">
                  <a:pos x="116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60" h="160">
                  <a:moveTo>
                    <a:pt x="98" y="0"/>
                  </a:moveTo>
                  <a:lnTo>
                    <a:pt x="98" y="0"/>
                  </a:lnTo>
                  <a:lnTo>
                    <a:pt x="80" y="0"/>
                  </a:lnTo>
                  <a:lnTo>
                    <a:pt x="62" y="4"/>
                  </a:lnTo>
                  <a:lnTo>
                    <a:pt x="44" y="12"/>
                  </a:lnTo>
                  <a:lnTo>
                    <a:pt x="30" y="24"/>
                  </a:lnTo>
                  <a:lnTo>
                    <a:pt x="18" y="38"/>
                  </a:lnTo>
                  <a:lnTo>
                    <a:pt x="8" y="52"/>
                  </a:lnTo>
                  <a:lnTo>
                    <a:pt x="2" y="70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2" y="110"/>
                  </a:lnTo>
                  <a:lnTo>
                    <a:pt x="6" y="128"/>
                  </a:lnTo>
                  <a:lnTo>
                    <a:pt x="16" y="146"/>
                  </a:lnTo>
                  <a:lnTo>
                    <a:pt x="28" y="160"/>
                  </a:lnTo>
                  <a:lnTo>
                    <a:pt x="160" y="26"/>
                  </a:lnTo>
                  <a:lnTo>
                    <a:pt x="160" y="26"/>
                  </a:lnTo>
                  <a:lnTo>
                    <a:pt x="148" y="16"/>
                  </a:lnTo>
                  <a:lnTo>
                    <a:pt x="132" y="8"/>
                  </a:lnTo>
                  <a:lnTo>
                    <a:pt x="116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6FDA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872"/>
            <p:cNvSpPr>
              <a:spLocks/>
            </p:cNvSpPr>
            <p:nvPr/>
          </p:nvSpPr>
          <p:spPr bwMode="auto">
            <a:xfrm>
              <a:off x="8096223" y="833154"/>
              <a:ext cx="136859" cy="13685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0" y="132"/>
                </a:cxn>
                <a:cxn ang="0">
                  <a:pos x="16" y="140"/>
                </a:cxn>
                <a:cxn ang="0">
                  <a:pos x="22" y="148"/>
                </a:cxn>
                <a:cxn ang="0">
                  <a:pos x="28" y="154"/>
                </a:cxn>
                <a:cxn ang="0">
                  <a:pos x="38" y="160"/>
                </a:cxn>
                <a:cxn ang="0">
                  <a:pos x="56" y="168"/>
                </a:cxn>
                <a:cxn ang="0">
                  <a:pos x="168" y="56"/>
                </a:cxn>
                <a:cxn ang="0">
                  <a:pos x="168" y="56"/>
                </a:cxn>
                <a:cxn ang="0">
                  <a:pos x="152" y="44"/>
                </a:cxn>
                <a:cxn ang="0">
                  <a:pos x="138" y="32"/>
                </a:cxn>
                <a:cxn ang="0">
                  <a:pos x="126" y="1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68" h="168">
                  <a:moveTo>
                    <a:pt x="116" y="0"/>
                  </a:moveTo>
                  <a:lnTo>
                    <a:pt x="0" y="114"/>
                  </a:lnTo>
                  <a:lnTo>
                    <a:pt x="0" y="114"/>
                  </a:lnTo>
                  <a:lnTo>
                    <a:pt x="10" y="132"/>
                  </a:lnTo>
                  <a:lnTo>
                    <a:pt x="16" y="140"/>
                  </a:lnTo>
                  <a:lnTo>
                    <a:pt x="22" y="148"/>
                  </a:lnTo>
                  <a:lnTo>
                    <a:pt x="28" y="154"/>
                  </a:lnTo>
                  <a:lnTo>
                    <a:pt x="38" y="160"/>
                  </a:lnTo>
                  <a:lnTo>
                    <a:pt x="56" y="168"/>
                  </a:lnTo>
                  <a:lnTo>
                    <a:pt x="168" y="56"/>
                  </a:lnTo>
                  <a:lnTo>
                    <a:pt x="168" y="56"/>
                  </a:lnTo>
                  <a:lnTo>
                    <a:pt x="152" y="44"/>
                  </a:lnTo>
                  <a:lnTo>
                    <a:pt x="138" y="32"/>
                  </a:lnTo>
                  <a:lnTo>
                    <a:pt x="126" y="1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844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873"/>
            <p:cNvSpPr>
              <a:spLocks/>
            </p:cNvSpPr>
            <p:nvPr/>
          </p:nvSpPr>
          <p:spPr bwMode="auto">
            <a:xfrm>
              <a:off x="8096223" y="833154"/>
              <a:ext cx="114049" cy="122196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6" y="124"/>
                </a:cxn>
                <a:cxn ang="0">
                  <a:pos x="10" y="134"/>
                </a:cxn>
                <a:cxn ang="0">
                  <a:pos x="18" y="144"/>
                </a:cxn>
                <a:cxn ang="0">
                  <a:pos x="24" y="150"/>
                </a:cxn>
                <a:cxn ang="0">
                  <a:pos x="140" y="34"/>
                </a:cxn>
                <a:cxn ang="0">
                  <a:pos x="140" y="34"/>
                </a:cxn>
                <a:cxn ang="0">
                  <a:pos x="126" y="18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40" h="150">
                  <a:moveTo>
                    <a:pt x="116" y="0"/>
                  </a:moveTo>
                  <a:lnTo>
                    <a:pt x="0" y="114"/>
                  </a:lnTo>
                  <a:lnTo>
                    <a:pt x="0" y="114"/>
                  </a:lnTo>
                  <a:lnTo>
                    <a:pt x="6" y="124"/>
                  </a:lnTo>
                  <a:lnTo>
                    <a:pt x="10" y="134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40" y="34"/>
                  </a:lnTo>
                  <a:lnTo>
                    <a:pt x="140" y="34"/>
                  </a:lnTo>
                  <a:lnTo>
                    <a:pt x="126" y="18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9C61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874"/>
            <p:cNvSpPr>
              <a:spLocks/>
            </p:cNvSpPr>
            <p:nvPr/>
          </p:nvSpPr>
          <p:spPr bwMode="auto">
            <a:xfrm>
              <a:off x="8169540" y="833154"/>
              <a:ext cx="63542" cy="65171"/>
            </a:xfrm>
            <a:custGeom>
              <a:avLst/>
              <a:gdLst/>
              <a:ahLst/>
              <a:cxnLst>
                <a:cxn ang="0">
                  <a:pos x="54" y="80"/>
                </a:cxn>
                <a:cxn ang="0">
                  <a:pos x="78" y="56"/>
                </a:cxn>
                <a:cxn ang="0">
                  <a:pos x="78" y="56"/>
                </a:cxn>
                <a:cxn ang="0">
                  <a:pos x="62" y="44"/>
                </a:cxn>
                <a:cxn ang="0">
                  <a:pos x="48" y="32"/>
                </a:cxn>
                <a:cxn ang="0">
                  <a:pos x="36" y="16"/>
                </a:cxn>
                <a:cxn ang="0">
                  <a:pos x="26" y="0"/>
                </a:cxn>
                <a:cxn ang="0">
                  <a:pos x="0" y="26"/>
                </a:cxn>
                <a:cxn ang="0">
                  <a:pos x="54" y="80"/>
                </a:cxn>
              </a:cxnLst>
              <a:rect l="0" t="0" r="r" b="b"/>
              <a:pathLst>
                <a:path w="78" h="80">
                  <a:moveTo>
                    <a:pt x="54" y="80"/>
                  </a:moveTo>
                  <a:lnTo>
                    <a:pt x="78" y="56"/>
                  </a:lnTo>
                  <a:lnTo>
                    <a:pt x="78" y="56"/>
                  </a:lnTo>
                  <a:lnTo>
                    <a:pt x="62" y="44"/>
                  </a:lnTo>
                  <a:lnTo>
                    <a:pt x="48" y="32"/>
                  </a:lnTo>
                  <a:lnTo>
                    <a:pt x="36" y="16"/>
                  </a:lnTo>
                  <a:lnTo>
                    <a:pt x="26" y="0"/>
                  </a:lnTo>
                  <a:lnTo>
                    <a:pt x="0" y="26"/>
                  </a:lnTo>
                  <a:lnTo>
                    <a:pt x="54" y="80"/>
                  </a:lnTo>
                  <a:close/>
                </a:path>
              </a:pathLst>
            </a:custGeom>
            <a:solidFill>
              <a:srgbClr val="F3B60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875"/>
            <p:cNvSpPr>
              <a:spLocks/>
            </p:cNvSpPr>
            <p:nvPr/>
          </p:nvSpPr>
          <p:spPr bwMode="auto">
            <a:xfrm>
              <a:off x="8169540" y="833154"/>
              <a:ext cx="40732" cy="4562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26"/>
                </a:cxn>
                <a:cxn ang="0">
                  <a:pos x="30" y="56"/>
                </a:cxn>
                <a:cxn ang="0">
                  <a:pos x="50" y="34"/>
                </a:cxn>
                <a:cxn ang="0">
                  <a:pos x="50" y="34"/>
                </a:cxn>
                <a:cxn ang="0">
                  <a:pos x="36" y="18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0" h="56">
                  <a:moveTo>
                    <a:pt x="26" y="0"/>
                  </a:moveTo>
                  <a:lnTo>
                    <a:pt x="0" y="26"/>
                  </a:lnTo>
                  <a:lnTo>
                    <a:pt x="30" y="5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36" y="18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E15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3" name="文本框 142"/>
          <p:cNvSpPr txBox="1"/>
          <p:nvPr/>
        </p:nvSpPr>
        <p:spPr>
          <a:xfrm>
            <a:off x="5993855" y="3913379"/>
            <a:ext cx="1174778" cy="41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</a:rPr>
              <a:t>2022.2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8203845" y="1546801"/>
            <a:ext cx="2816907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7906636" y="4703587"/>
            <a:ext cx="2796714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6" name="任意多边形 63"/>
          <p:cNvSpPr/>
          <p:nvPr/>
        </p:nvSpPr>
        <p:spPr>
          <a:xfrm>
            <a:off x="3607524" y="5210640"/>
            <a:ext cx="4311067" cy="1170960"/>
          </a:xfrm>
          <a:custGeom>
            <a:avLst/>
            <a:gdLst>
              <a:gd name="connsiteX0" fmla="*/ 4171950 w 4823630"/>
              <a:gd name="connsiteY0" fmla="*/ 304800 h 1310181"/>
              <a:gd name="connsiteX1" fmla="*/ 4800600 w 4823630"/>
              <a:gd name="connsiteY1" fmla="*/ 952500 h 1310181"/>
              <a:gd name="connsiteX2" fmla="*/ 3448050 w 4823630"/>
              <a:gd name="connsiteY2" fmla="*/ 1295400 h 1310181"/>
              <a:gd name="connsiteX3" fmla="*/ 1695450 w 4823630"/>
              <a:gd name="connsiteY3" fmla="*/ 1143000 h 1310181"/>
              <a:gd name="connsiteX4" fmla="*/ 952500 w 4823630"/>
              <a:gd name="connsiteY4" fmla="*/ 228600 h 1310181"/>
              <a:gd name="connsiteX5" fmla="*/ 0 w 4823630"/>
              <a:gd name="connsiteY5" fmla="*/ 0 h 1310181"/>
              <a:gd name="connsiteX6" fmla="*/ 0 w 4823630"/>
              <a:gd name="connsiteY6" fmla="*/ 0 h 13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23630" h="1310181">
                <a:moveTo>
                  <a:pt x="4171950" y="304800"/>
                </a:moveTo>
                <a:cubicBezTo>
                  <a:pt x="4546600" y="546100"/>
                  <a:pt x="4921250" y="787400"/>
                  <a:pt x="4800600" y="952500"/>
                </a:cubicBezTo>
                <a:cubicBezTo>
                  <a:pt x="4679950" y="1117600"/>
                  <a:pt x="3965575" y="1263650"/>
                  <a:pt x="3448050" y="1295400"/>
                </a:cubicBezTo>
                <a:cubicBezTo>
                  <a:pt x="2930525" y="1327150"/>
                  <a:pt x="2111375" y="1320800"/>
                  <a:pt x="1695450" y="1143000"/>
                </a:cubicBezTo>
                <a:cubicBezTo>
                  <a:pt x="1279525" y="965200"/>
                  <a:pt x="1235075" y="419100"/>
                  <a:pt x="952500" y="228600"/>
                </a:cubicBezTo>
                <a:cubicBezTo>
                  <a:pt x="669925" y="3810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64"/>
          <p:cNvSpPr/>
          <p:nvPr/>
        </p:nvSpPr>
        <p:spPr>
          <a:xfrm>
            <a:off x="1454171" y="4822213"/>
            <a:ext cx="2245468" cy="1559387"/>
          </a:xfrm>
          <a:custGeom>
            <a:avLst/>
            <a:gdLst>
              <a:gd name="connsiteX0" fmla="*/ 0 w 2800350"/>
              <a:gd name="connsiteY0" fmla="*/ 1400175 h 2800350"/>
              <a:gd name="connsiteX1" fmla="*/ 1400175 w 2800350"/>
              <a:gd name="connsiteY1" fmla="*/ 0 h 2800350"/>
              <a:gd name="connsiteX2" fmla="*/ 2800350 w 2800350"/>
              <a:gd name="connsiteY2" fmla="*/ 1400175 h 2800350"/>
              <a:gd name="connsiteX3" fmla="*/ 1400175 w 2800350"/>
              <a:gd name="connsiteY3" fmla="*/ 2800350 h 2800350"/>
              <a:gd name="connsiteX4" fmla="*/ 0 w 2800350"/>
              <a:gd name="connsiteY4" fmla="*/ 1400175 h 2800350"/>
              <a:gd name="connsiteX0" fmla="*/ 47 w 2800397"/>
              <a:gd name="connsiteY0" fmla="*/ 962025 h 2362200"/>
              <a:gd name="connsiteX1" fmla="*/ 1438322 w 2800397"/>
              <a:gd name="connsiteY1" fmla="*/ 0 h 2362200"/>
              <a:gd name="connsiteX2" fmla="*/ 2800397 w 2800397"/>
              <a:gd name="connsiteY2" fmla="*/ 962025 h 2362200"/>
              <a:gd name="connsiteX3" fmla="*/ 1400222 w 2800397"/>
              <a:gd name="connsiteY3" fmla="*/ 2362200 h 2362200"/>
              <a:gd name="connsiteX4" fmla="*/ 47 w 2800397"/>
              <a:gd name="connsiteY4" fmla="*/ 962025 h 2362200"/>
              <a:gd name="connsiteX0" fmla="*/ 25084 w 2825434"/>
              <a:gd name="connsiteY0" fmla="*/ 962025 h 1962150"/>
              <a:gd name="connsiteX1" fmla="*/ 1463359 w 2825434"/>
              <a:gd name="connsiteY1" fmla="*/ 0 h 1962150"/>
              <a:gd name="connsiteX2" fmla="*/ 2825434 w 2825434"/>
              <a:gd name="connsiteY2" fmla="*/ 962025 h 1962150"/>
              <a:gd name="connsiteX3" fmla="*/ 872809 w 2825434"/>
              <a:gd name="connsiteY3" fmla="*/ 1962150 h 1962150"/>
              <a:gd name="connsiteX4" fmla="*/ 25084 w 2825434"/>
              <a:gd name="connsiteY4" fmla="*/ 962025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434" h="1962150">
                <a:moveTo>
                  <a:pt x="25084" y="962025"/>
                </a:moveTo>
                <a:cubicBezTo>
                  <a:pt x="123509" y="635000"/>
                  <a:pt x="690064" y="0"/>
                  <a:pt x="1463359" y="0"/>
                </a:cubicBezTo>
                <a:cubicBezTo>
                  <a:pt x="2236654" y="0"/>
                  <a:pt x="2825434" y="188730"/>
                  <a:pt x="2825434" y="962025"/>
                </a:cubicBezTo>
                <a:cubicBezTo>
                  <a:pt x="2825434" y="1735320"/>
                  <a:pt x="1646104" y="1962150"/>
                  <a:pt x="872809" y="1962150"/>
                </a:cubicBezTo>
                <a:cubicBezTo>
                  <a:pt x="99514" y="1962150"/>
                  <a:pt x="-73341" y="1289050"/>
                  <a:pt x="25084" y="962025"/>
                </a:cubicBezTo>
                <a:close/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8" name="组合 83"/>
          <p:cNvGrpSpPr/>
          <p:nvPr/>
        </p:nvGrpSpPr>
        <p:grpSpPr>
          <a:xfrm>
            <a:off x="1582103" y="4458312"/>
            <a:ext cx="1774842" cy="1636185"/>
            <a:chOff x="7358344" y="4126799"/>
            <a:chExt cx="417094" cy="3845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9" name="Freeform 1199"/>
            <p:cNvSpPr>
              <a:spLocks/>
            </p:cNvSpPr>
            <p:nvPr/>
          </p:nvSpPr>
          <p:spPr bwMode="auto">
            <a:xfrm>
              <a:off x="7488686" y="4387483"/>
              <a:ext cx="156410" cy="123825"/>
            </a:xfrm>
            <a:custGeom>
              <a:avLst/>
              <a:gdLst/>
              <a:ahLst/>
              <a:cxnLst>
                <a:cxn ang="0">
                  <a:pos x="96" y="152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96" y="152"/>
                </a:cxn>
              </a:cxnLst>
              <a:rect l="0" t="0" r="r" b="b"/>
              <a:pathLst>
                <a:path w="192" h="152">
                  <a:moveTo>
                    <a:pt x="96" y="15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96" y="152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200"/>
            <p:cNvSpPr>
              <a:spLocks/>
            </p:cNvSpPr>
            <p:nvPr/>
          </p:nvSpPr>
          <p:spPr bwMode="auto">
            <a:xfrm>
              <a:off x="7501720" y="4363044"/>
              <a:ext cx="130342" cy="70059"/>
            </a:xfrm>
            <a:custGeom>
              <a:avLst/>
              <a:gdLst/>
              <a:ahLst/>
              <a:cxnLst>
                <a:cxn ang="0">
                  <a:pos x="112" y="30"/>
                </a:cxn>
                <a:cxn ang="0">
                  <a:pos x="80" y="30"/>
                </a:cxn>
                <a:cxn ang="0">
                  <a:pos x="48" y="30"/>
                </a:cxn>
                <a:cxn ang="0">
                  <a:pos x="0" y="0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36"/>
                </a:cxn>
                <a:cxn ang="0">
                  <a:pos x="4" y="44"/>
                </a:cxn>
                <a:cxn ang="0">
                  <a:pos x="10" y="56"/>
                </a:cxn>
                <a:cxn ang="0">
                  <a:pos x="20" y="66"/>
                </a:cxn>
                <a:cxn ang="0">
                  <a:pos x="26" y="72"/>
                </a:cxn>
                <a:cxn ang="0">
                  <a:pos x="34" y="76"/>
                </a:cxn>
                <a:cxn ang="0">
                  <a:pos x="42" y="80"/>
                </a:cxn>
                <a:cxn ang="0">
                  <a:pos x="54" y="84"/>
                </a:cxn>
                <a:cxn ang="0">
                  <a:pos x="66" y="86"/>
                </a:cxn>
                <a:cxn ang="0">
                  <a:pos x="80" y="86"/>
                </a:cxn>
                <a:cxn ang="0">
                  <a:pos x="80" y="86"/>
                </a:cxn>
                <a:cxn ang="0">
                  <a:pos x="94" y="86"/>
                </a:cxn>
                <a:cxn ang="0">
                  <a:pos x="106" y="84"/>
                </a:cxn>
                <a:cxn ang="0">
                  <a:pos x="118" y="80"/>
                </a:cxn>
                <a:cxn ang="0">
                  <a:pos x="126" y="76"/>
                </a:cxn>
                <a:cxn ang="0">
                  <a:pos x="134" y="72"/>
                </a:cxn>
                <a:cxn ang="0">
                  <a:pos x="140" y="66"/>
                </a:cxn>
                <a:cxn ang="0">
                  <a:pos x="150" y="56"/>
                </a:cxn>
                <a:cxn ang="0">
                  <a:pos x="156" y="44"/>
                </a:cxn>
                <a:cxn ang="0">
                  <a:pos x="158" y="36"/>
                </a:cxn>
                <a:cxn ang="0">
                  <a:pos x="160" y="26"/>
                </a:cxn>
                <a:cxn ang="0">
                  <a:pos x="160" y="0"/>
                </a:cxn>
                <a:cxn ang="0">
                  <a:pos x="112" y="30"/>
                </a:cxn>
              </a:cxnLst>
              <a:rect l="0" t="0" r="r" b="b"/>
              <a:pathLst>
                <a:path w="160" h="86">
                  <a:moveTo>
                    <a:pt x="112" y="30"/>
                  </a:moveTo>
                  <a:lnTo>
                    <a:pt x="80" y="30"/>
                  </a:lnTo>
                  <a:lnTo>
                    <a:pt x="48" y="3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36"/>
                  </a:lnTo>
                  <a:lnTo>
                    <a:pt x="4" y="44"/>
                  </a:lnTo>
                  <a:lnTo>
                    <a:pt x="10" y="56"/>
                  </a:lnTo>
                  <a:lnTo>
                    <a:pt x="20" y="66"/>
                  </a:lnTo>
                  <a:lnTo>
                    <a:pt x="26" y="72"/>
                  </a:lnTo>
                  <a:lnTo>
                    <a:pt x="34" y="76"/>
                  </a:lnTo>
                  <a:lnTo>
                    <a:pt x="42" y="80"/>
                  </a:lnTo>
                  <a:lnTo>
                    <a:pt x="54" y="84"/>
                  </a:lnTo>
                  <a:lnTo>
                    <a:pt x="66" y="86"/>
                  </a:lnTo>
                  <a:lnTo>
                    <a:pt x="80" y="86"/>
                  </a:lnTo>
                  <a:lnTo>
                    <a:pt x="80" y="86"/>
                  </a:lnTo>
                  <a:lnTo>
                    <a:pt x="94" y="86"/>
                  </a:lnTo>
                  <a:lnTo>
                    <a:pt x="106" y="84"/>
                  </a:lnTo>
                  <a:lnTo>
                    <a:pt x="118" y="80"/>
                  </a:lnTo>
                  <a:lnTo>
                    <a:pt x="126" y="76"/>
                  </a:lnTo>
                  <a:lnTo>
                    <a:pt x="134" y="72"/>
                  </a:lnTo>
                  <a:lnTo>
                    <a:pt x="140" y="66"/>
                  </a:lnTo>
                  <a:lnTo>
                    <a:pt x="150" y="56"/>
                  </a:lnTo>
                  <a:lnTo>
                    <a:pt x="156" y="44"/>
                  </a:lnTo>
                  <a:lnTo>
                    <a:pt x="158" y="36"/>
                  </a:lnTo>
                  <a:lnTo>
                    <a:pt x="160" y="26"/>
                  </a:lnTo>
                  <a:lnTo>
                    <a:pt x="160" y="0"/>
                  </a:lnTo>
                  <a:lnTo>
                    <a:pt x="112" y="30"/>
                  </a:lnTo>
                  <a:close/>
                </a:path>
              </a:pathLst>
            </a:custGeom>
            <a:solidFill>
              <a:srgbClr val="F7B4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201"/>
            <p:cNvSpPr>
              <a:spLocks/>
            </p:cNvSpPr>
            <p:nvPr/>
          </p:nvSpPr>
          <p:spPr bwMode="auto">
            <a:xfrm>
              <a:off x="7475652" y="4139833"/>
              <a:ext cx="202030" cy="247650"/>
            </a:xfrm>
            <a:custGeom>
              <a:avLst/>
              <a:gdLst/>
              <a:ahLst/>
              <a:cxnLst>
                <a:cxn ang="0">
                  <a:pos x="248" y="138"/>
                </a:cxn>
                <a:cxn ang="0">
                  <a:pos x="248" y="138"/>
                </a:cxn>
                <a:cxn ang="0">
                  <a:pos x="246" y="132"/>
                </a:cxn>
                <a:cxn ang="0">
                  <a:pos x="242" y="126"/>
                </a:cxn>
                <a:cxn ang="0">
                  <a:pos x="238" y="122"/>
                </a:cxn>
                <a:cxn ang="0">
                  <a:pos x="232" y="120"/>
                </a:cxn>
                <a:cxn ang="0">
                  <a:pos x="232" y="120"/>
                </a:cxn>
                <a:cxn ang="0">
                  <a:pos x="228" y="122"/>
                </a:cxn>
                <a:cxn ang="0">
                  <a:pos x="224" y="124"/>
                </a:cxn>
                <a:cxn ang="0">
                  <a:pos x="224" y="128"/>
                </a:cxn>
                <a:cxn ang="0">
                  <a:pos x="224" y="120"/>
                </a:cxn>
                <a:cxn ang="0">
                  <a:pos x="224" y="120"/>
                </a:cxn>
                <a:cxn ang="0">
                  <a:pos x="224" y="94"/>
                </a:cxn>
                <a:cxn ang="0">
                  <a:pos x="222" y="70"/>
                </a:cxn>
                <a:cxn ang="0">
                  <a:pos x="216" y="50"/>
                </a:cxn>
                <a:cxn ang="0">
                  <a:pos x="212" y="42"/>
                </a:cxn>
                <a:cxn ang="0">
                  <a:pos x="206" y="32"/>
                </a:cxn>
                <a:cxn ang="0">
                  <a:pos x="200" y="26"/>
                </a:cxn>
                <a:cxn ang="0">
                  <a:pos x="194" y="18"/>
                </a:cxn>
                <a:cxn ang="0">
                  <a:pos x="184" y="14"/>
                </a:cxn>
                <a:cxn ang="0">
                  <a:pos x="174" y="8"/>
                </a:cxn>
                <a:cxn ang="0">
                  <a:pos x="160" y="4"/>
                </a:cxn>
                <a:cxn ang="0">
                  <a:pos x="146" y="2"/>
                </a:cxn>
                <a:cxn ang="0">
                  <a:pos x="130" y="0"/>
                </a:cxn>
                <a:cxn ang="0">
                  <a:pos x="112" y="0"/>
                </a:cxn>
                <a:cxn ang="0">
                  <a:pos x="112" y="0"/>
                </a:cxn>
                <a:cxn ang="0">
                  <a:pos x="94" y="0"/>
                </a:cxn>
                <a:cxn ang="0">
                  <a:pos x="78" y="2"/>
                </a:cxn>
                <a:cxn ang="0">
                  <a:pos x="64" y="4"/>
                </a:cxn>
                <a:cxn ang="0">
                  <a:pos x="50" y="8"/>
                </a:cxn>
                <a:cxn ang="0">
                  <a:pos x="40" y="14"/>
                </a:cxn>
                <a:cxn ang="0">
                  <a:pos x="30" y="18"/>
                </a:cxn>
                <a:cxn ang="0">
                  <a:pos x="24" y="26"/>
                </a:cxn>
                <a:cxn ang="0">
                  <a:pos x="18" y="32"/>
                </a:cxn>
                <a:cxn ang="0">
                  <a:pos x="12" y="42"/>
                </a:cxn>
                <a:cxn ang="0">
                  <a:pos x="8" y="50"/>
                </a:cxn>
                <a:cxn ang="0">
                  <a:pos x="2" y="70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0" y="184"/>
                </a:cxn>
                <a:cxn ang="0">
                  <a:pos x="32" y="264"/>
                </a:cxn>
                <a:cxn ang="0">
                  <a:pos x="72" y="296"/>
                </a:cxn>
                <a:cxn ang="0">
                  <a:pos x="72" y="296"/>
                </a:cxn>
                <a:cxn ang="0">
                  <a:pos x="80" y="302"/>
                </a:cxn>
                <a:cxn ang="0">
                  <a:pos x="90" y="304"/>
                </a:cxn>
                <a:cxn ang="0">
                  <a:pos x="112" y="304"/>
                </a:cxn>
                <a:cxn ang="0">
                  <a:pos x="134" y="304"/>
                </a:cxn>
                <a:cxn ang="0">
                  <a:pos x="134" y="304"/>
                </a:cxn>
                <a:cxn ang="0">
                  <a:pos x="144" y="302"/>
                </a:cxn>
                <a:cxn ang="0">
                  <a:pos x="152" y="296"/>
                </a:cxn>
                <a:cxn ang="0">
                  <a:pos x="192" y="264"/>
                </a:cxn>
                <a:cxn ang="0">
                  <a:pos x="218" y="200"/>
                </a:cxn>
                <a:cxn ang="0">
                  <a:pos x="218" y="200"/>
                </a:cxn>
                <a:cxn ang="0">
                  <a:pos x="226" y="198"/>
                </a:cxn>
                <a:cxn ang="0">
                  <a:pos x="232" y="194"/>
                </a:cxn>
                <a:cxn ang="0">
                  <a:pos x="238" y="186"/>
                </a:cxn>
                <a:cxn ang="0">
                  <a:pos x="242" y="178"/>
                </a:cxn>
                <a:cxn ang="0">
                  <a:pos x="246" y="158"/>
                </a:cxn>
                <a:cxn ang="0">
                  <a:pos x="248" y="138"/>
                </a:cxn>
                <a:cxn ang="0">
                  <a:pos x="248" y="138"/>
                </a:cxn>
              </a:cxnLst>
              <a:rect l="0" t="0" r="r" b="b"/>
              <a:pathLst>
                <a:path w="248" h="304">
                  <a:moveTo>
                    <a:pt x="248" y="138"/>
                  </a:moveTo>
                  <a:lnTo>
                    <a:pt x="248" y="138"/>
                  </a:lnTo>
                  <a:lnTo>
                    <a:pt x="246" y="132"/>
                  </a:lnTo>
                  <a:lnTo>
                    <a:pt x="242" y="126"/>
                  </a:lnTo>
                  <a:lnTo>
                    <a:pt x="238" y="122"/>
                  </a:lnTo>
                  <a:lnTo>
                    <a:pt x="232" y="120"/>
                  </a:lnTo>
                  <a:lnTo>
                    <a:pt x="232" y="120"/>
                  </a:lnTo>
                  <a:lnTo>
                    <a:pt x="228" y="122"/>
                  </a:lnTo>
                  <a:lnTo>
                    <a:pt x="224" y="124"/>
                  </a:lnTo>
                  <a:lnTo>
                    <a:pt x="224" y="128"/>
                  </a:lnTo>
                  <a:lnTo>
                    <a:pt x="224" y="120"/>
                  </a:lnTo>
                  <a:lnTo>
                    <a:pt x="224" y="120"/>
                  </a:lnTo>
                  <a:lnTo>
                    <a:pt x="224" y="94"/>
                  </a:lnTo>
                  <a:lnTo>
                    <a:pt x="222" y="70"/>
                  </a:lnTo>
                  <a:lnTo>
                    <a:pt x="216" y="50"/>
                  </a:lnTo>
                  <a:lnTo>
                    <a:pt x="212" y="42"/>
                  </a:lnTo>
                  <a:lnTo>
                    <a:pt x="206" y="32"/>
                  </a:lnTo>
                  <a:lnTo>
                    <a:pt x="200" y="26"/>
                  </a:lnTo>
                  <a:lnTo>
                    <a:pt x="194" y="18"/>
                  </a:lnTo>
                  <a:lnTo>
                    <a:pt x="184" y="14"/>
                  </a:lnTo>
                  <a:lnTo>
                    <a:pt x="174" y="8"/>
                  </a:lnTo>
                  <a:lnTo>
                    <a:pt x="160" y="4"/>
                  </a:lnTo>
                  <a:lnTo>
                    <a:pt x="146" y="2"/>
                  </a:lnTo>
                  <a:lnTo>
                    <a:pt x="130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94" y="0"/>
                  </a:lnTo>
                  <a:lnTo>
                    <a:pt x="78" y="2"/>
                  </a:lnTo>
                  <a:lnTo>
                    <a:pt x="64" y="4"/>
                  </a:lnTo>
                  <a:lnTo>
                    <a:pt x="50" y="8"/>
                  </a:lnTo>
                  <a:lnTo>
                    <a:pt x="40" y="14"/>
                  </a:lnTo>
                  <a:lnTo>
                    <a:pt x="30" y="18"/>
                  </a:lnTo>
                  <a:lnTo>
                    <a:pt x="24" y="26"/>
                  </a:lnTo>
                  <a:lnTo>
                    <a:pt x="18" y="32"/>
                  </a:lnTo>
                  <a:lnTo>
                    <a:pt x="12" y="42"/>
                  </a:lnTo>
                  <a:lnTo>
                    <a:pt x="8" y="50"/>
                  </a:lnTo>
                  <a:lnTo>
                    <a:pt x="2" y="70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0" y="184"/>
                  </a:lnTo>
                  <a:lnTo>
                    <a:pt x="32" y="264"/>
                  </a:lnTo>
                  <a:lnTo>
                    <a:pt x="72" y="296"/>
                  </a:lnTo>
                  <a:lnTo>
                    <a:pt x="72" y="296"/>
                  </a:lnTo>
                  <a:lnTo>
                    <a:pt x="80" y="302"/>
                  </a:lnTo>
                  <a:lnTo>
                    <a:pt x="90" y="304"/>
                  </a:lnTo>
                  <a:lnTo>
                    <a:pt x="112" y="304"/>
                  </a:lnTo>
                  <a:lnTo>
                    <a:pt x="134" y="304"/>
                  </a:lnTo>
                  <a:lnTo>
                    <a:pt x="134" y="304"/>
                  </a:lnTo>
                  <a:lnTo>
                    <a:pt x="144" y="302"/>
                  </a:lnTo>
                  <a:lnTo>
                    <a:pt x="152" y="296"/>
                  </a:lnTo>
                  <a:lnTo>
                    <a:pt x="192" y="264"/>
                  </a:lnTo>
                  <a:lnTo>
                    <a:pt x="218" y="200"/>
                  </a:lnTo>
                  <a:lnTo>
                    <a:pt x="218" y="200"/>
                  </a:lnTo>
                  <a:lnTo>
                    <a:pt x="226" y="198"/>
                  </a:lnTo>
                  <a:lnTo>
                    <a:pt x="232" y="194"/>
                  </a:lnTo>
                  <a:lnTo>
                    <a:pt x="238" y="186"/>
                  </a:lnTo>
                  <a:lnTo>
                    <a:pt x="242" y="178"/>
                  </a:lnTo>
                  <a:lnTo>
                    <a:pt x="246" y="158"/>
                  </a:lnTo>
                  <a:lnTo>
                    <a:pt x="248" y="138"/>
                  </a:lnTo>
                  <a:lnTo>
                    <a:pt x="248" y="138"/>
                  </a:lnTo>
                  <a:close/>
                </a:path>
              </a:pathLst>
            </a:custGeom>
            <a:solidFill>
              <a:srgbClr val="FBC8C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202"/>
            <p:cNvSpPr>
              <a:spLocks/>
            </p:cNvSpPr>
            <p:nvPr/>
          </p:nvSpPr>
          <p:spPr bwMode="auto">
            <a:xfrm>
              <a:off x="7456100" y="4139833"/>
              <a:ext cx="110791" cy="247650"/>
            </a:xfrm>
            <a:custGeom>
              <a:avLst/>
              <a:gdLst/>
              <a:ahLst/>
              <a:cxnLst>
                <a:cxn ang="0">
                  <a:pos x="24" y="120"/>
                </a:cxn>
                <a:cxn ang="0">
                  <a:pos x="24" y="128"/>
                </a:cxn>
                <a:cxn ang="0">
                  <a:pos x="24" y="128"/>
                </a:cxn>
                <a:cxn ang="0">
                  <a:pos x="22" y="124"/>
                </a:cxn>
                <a:cxn ang="0">
                  <a:pos x="20" y="122"/>
                </a:cxn>
                <a:cxn ang="0">
                  <a:pos x="16" y="120"/>
                </a:cxn>
                <a:cxn ang="0">
                  <a:pos x="16" y="120"/>
                </a:cxn>
                <a:cxn ang="0">
                  <a:pos x="10" y="122"/>
                </a:cxn>
                <a:cxn ang="0">
                  <a:pos x="4" y="126"/>
                </a:cxn>
                <a:cxn ang="0">
                  <a:pos x="2" y="132"/>
                </a:cxn>
                <a:cxn ang="0">
                  <a:pos x="0" y="138"/>
                </a:cxn>
                <a:cxn ang="0">
                  <a:pos x="0" y="138"/>
                </a:cxn>
                <a:cxn ang="0">
                  <a:pos x="2" y="158"/>
                </a:cxn>
                <a:cxn ang="0">
                  <a:pos x="6" y="178"/>
                </a:cxn>
                <a:cxn ang="0">
                  <a:pos x="10" y="186"/>
                </a:cxn>
                <a:cxn ang="0">
                  <a:pos x="16" y="194"/>
                </a:cxn>
                <a:cxn ang="0">
                  <a:pos x="22" y="198"/>
                </a:cxn>
                <a:cxn ang="0">
                  <a:pos x="30" y="200"/>
                </a:cxn>
                <a:cxn ang="0">
                  <a:pos x="56" y="264"/>
                </a:cxn>
                <a:cxn ang="0">
                  <a:pos x="96" y="296"/>
                </a:cxn>
                <a:cxn ang="0">
                  <a:pos x="96" y="296"/>
                </a:cxn>
                <a:cxn ang="0">
                  <a:pos x="104" y="302"/>
                </a:cxn>
                <a:cxn ang="0">
                  <a:pos x="114" y="304"/>
                </a:cxn>
                <a:cxn ang="0">
                  <a:pos x="136" y="304"/>
                </a:cxn>
                <a:cxn ang="0">
                  <a:pos x="136" y="0"/>
                </a:cxn>
                <a:cxn ang="0">
                  <a:pos x="136" y="0"/>
                </a:cxn>
                <a:cxn ang="0">
                  <a:pos x="118" y="0"/>
                </a:cxn>
                <a:cxn ang="0">
                  <a:pos x="102" y="2"/>
                </a:cxn>
                <a:cxn ang="0">
                  <a:pos x="88" y="4"/>
                </a:cxn>
                <a:cxn ang="0">
                  <a:pos x="74" y="8"/>
                </a:cxn>
                <a:cxn ang="0">
                  <a:pos x="64" y="14"/>
                </a:cxn>
                <a:cxn ang="0">
                  <a:pos x="54" y="18"/>
                </a:cxn>
                <a:cxn ang="0">
                  <a:pos x="48" y="26"/>
                </a:cxn>
                <a:cxn ang="0">
                  <a:pos x="42" y="32"/>
                </a:cxn>
                <a:cxn ang="0">
                  <a:pos x="36" y="42"/>
                </a:cxn>
                <a:cxn ang="0">
                  <a:pos x="32" y="50"/>
                </a:cxn>
                <a:cxn ang="0">
                  <a:pos x="26" y="70"/>
                </a:cxn>
                <a:cxn ang="0">
                  <a:pos x="24" y="94"/>
                </a:cxn>
                <a:cxn ang="0">
                  <a:pos x="24" y="120"/>
                </a:cxn>
                <a:cxn ang="0">
                  <a:pos x="24" y="120"/>
                </a:cxn>
              </a:cxnLst>
              <a:rect l="0" t="0" r="r" b="b"/>
              <a:pathLst>
                <a:path w="136" h="304">
                  <a:moveTo>
                    <a:pt x="24" y="120"/>
                  </a:moveTo>
                  <a:lnTo>
                    <a:pt x="24" y="128"/>
                  </a:lnTo>
                  <a:lnTo>
                    <a:pt x="24" y="128"/>
                  </a:lnTo>
                  <a:lnTo>
                    <a:pt x="22" y="124"/>
                  </a:lnTo>
                  <a:lnTo>
                    <a:pt x="20" y="122"/>
                  </a:lnTo>
                  <a:lnTo>
                    <a:pt x="16" y="120"/>
                  </a:lnTo>
                  <a:lnTo>
                    <a:pt x="16" y="120"/>
                  </a:lnTo>
                  <a:lnTo>
                    <a:pt x="10" y="122"/>
                  </a:lnTo>
                  <a:lnTo>
                    <a:pt x="4" y="126"/>
                  </a:lnTo>
                  <a:lnTo>
                    <a:pt x="2" y="132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58"/>
                  </a:lnTo>
                  <a:lnTo>
                    <a:pt x="6" y="178"/>
                  </a:lnTo>
                  <a:lnTo>
                    <a:pt x="10" y="186"/>
                  </a:lnTo>
                  <a:lnTo>
                    <a:pt x="16" y="194"/>
                  </a:lnTo>
                  <a:lnTo>
                    <a:pt x="22" y="198"/>
                  </a:lnTo>
                  <a:lnTo>
                    <a:pt x="30" y="200"/>
                  </a:lnTo>
                  <a:lnTo>
                    <a:pt x="56" y="264"/>
                  </a:lnTo>
                  <a:lnTo>
                    <a:pt x="96" y="296"/>
                  </a:lnTo>
                  <a:lnTo>
                    <a:pt x="96" y="296"/>
                  </a:lnTo>
                  <a:lnTo>
                    <a:pt x="104" y="302"/>
                  </a:lnTo>
                  <a:lnTo>
                    <a:pt x="114" y="304"/>
                  </a:lnTo>
                  <a:lnTo>
                    <a:pt x="136" y="304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18" y="0"/>
                  </a:lnTo>
                  <a:lnTo>
                    <a:pt x="102" y="2"/>
                  </a:lnTo>
                  <a:lnTo>
                    <a:pt x="88" y="4"/>
                  </a:lnTo>
                  <a:lnTo>
                    <a:pt x="74" y="8"/>
                  </a:lnTo>
                  <a:lnTo>
                    <a:pt x="64" y="14"/>
                  </a:lnTo>
                  <a:lnTo>
                    <a:pt x="54" y="18"/>
                  </a:lnTo>
                  <a:lnTo>
                    <a:pt x="48" y="26"/>
                  </a:lnTo>
                  <a:lnTo>
                    <a:pt x="42" y="32"/>
                  </a:lnTo>
                  <a:lnTo>
                    <a:pt x="36" y="42"/>
                  </a:lnTo>
                  <a:lnTo>
                    <a:pt x="32" y="50"/>
                  </a:lnTo>
                  <a:lnTo>
                    <a:pt x="26" y="70"/>
                  </a:lnTo>
                  <a:lnTo>
                    <a:pt x="24" y="94"/>
                  </a:lnTo>
                  <a:lnTo>
                    <a:pt x="24" y="120"/>
                  </a:lnTo>
                  <a:lnTo>
                    <a:pt x="24" y="120"/>
                  </a:lnTo>
                  <a:close/>
                </a:path>
              </a:pathLst>
            </a:custGeom>
            <a:solidFill>
              <a:srgbClr val="FBD7D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Rectangle 1203"/>
            <p:cNvSpPr>
              <a:spLocks noChangeArrowheads="1"/>
            </p:cNvSpPr>
            <p:nvPr/>
          </p:nvSpPr>
          <p:spPr bwMode="auto">
            <a:xfrm>
              <a:off x="7514754" y="4335346"/>
              <a:ext cx="6517" cy="815"/>
            </a:xfrm>
            <a:prstGeom prst="rect">
              <a:avLst/>
            </a:prstGeom>
            <a:solidFill>
              <a:srgbClr val="FBC8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204"/>
            <p:cNvSpPr>
              <a:spLocks/>
            </p:cNvSpPr>
            <p:nvPr/>
          </p:nvSpPr>
          <p:spPr bwMode="auto">
            <a:xfrm>
              <a:off x="7501720" y="4363044"/>
              <a:ext cx="65171" cy="70059"/>
            </a:xfrm>
            <a:custGeom>
              <a:avLst/>
              <a:gdLst/>
              <a:ahLst/>
              <a:cxnLst>
                <a:cxn ang="0">
                  <a:pos x="80" y="30"/>
                </a:cxn>
                <a:cxn ang="0">
                  <a:pos x="48" y="30"/>
                </a:cxn>
                <a:cxn ang="0">
                  <a:pos x="0" y="0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36"/>
                </a:cxn>
                <a:cxn ang="0">
                  <a:pos x="4" y="44"/>
                </a:cxn>
                <a:cxn ang="0">
                  <a:pos x="10" y="56"/>
                </a:cxn>
                <a:cxn ang="0">
                  <a:pos x="20" y="66"/>
                </a:cxn>
                <a:cxn ang="0">
                  <a:pos x="26" y="72"/>
                </a:cxn>
                <a:cxn ang="0">
                  <a:pos x="34" y="76"/>
                </a:cxn>
                <a:cxn ang="0">
                  <a:pos x="42" y="80"/>
                </a:cxn>
                <a:cxn ang="0">
                  <a:pos x="54" y="84"/>
                </a:cxn>
                <a:cxn ang="0">
                  <a:pos x="66" y="86"/>
                </a:cxn>
                <a:cxn ang="0">
                  <a:pos x="80" y="86"/>
                </a:cxn>
                <a:cxn ang="0">
                  <a:pos x="80" y="30"/>
                </a:cxn>
                <a:cxn ang="0">
                  <a:pos x="80" y="30"/>
                </a:cxn>
              </a:cxnLst>
              <a:rect l="0" t="0" r="r" b="b"/>
              <a:pathLst>
                <a:path w="80" h="86">
                  <a:moveTo>
                    <a:pt x="80" y="30"/>
                  </a:moveTo>
                  <a:lnTo>
                    <a:pt x="48" y="3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36"/>
                  </a:lnTo>
                  <a:lnTo>
                    <a:pt x="4" y="44"/>
                  </a:lnTo>
                  <a:lnTo>
                    <a:pt x="10" y="56"/>
                  </a:lnTo>
                  <a:lnTo>
                    <a:pt x="20" y="66"/>
                  </a:lnTo>
                  <a:lnTo>
                    <a:pt x="26" y="72"/>
                  </a:lnTo>
                  <a:lnTo>
                    <a:pt x="34" y="76"/>
                  </a:lnTo>
                  <a:lnTo>
                    <a:pt x="42" y="80"/>
                  </a:lnTo>
                  <a:lnTo>
                    <a:pt x="54" y="84"/>
                  </a:lnTo>
                  <a:lnTo>
                    <a:pt x="66" y="86"/>
                  </a:lnTo>
                  <a:lnTo>
                    <a:pt x="80" y="86"/>
                  </a:lnTo>
                  <a:lnTo>
                    <a:pt x="80" y="30"/>
                  </a:lnTo>
                  <a:lnTo>
                    <a:pt x="80" y="30"/>
                  </a:lnTo>
                  <a:close/>
                </a:path>
              </a:pathLst>
            </a:custGeom>
            <a:solidFill>
              <a:srgbClr val="FBC8C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205"/>
            <p:cNvSpPr>
              <a:spLocks noEditPoints="1"/>
            </p:cNvSpPr>
            <p:nvPr/>
          </p:nvSpPr>
          <p:spPr bwMode="auto">
            <a:xfrm>
              <a:off x="7469134" y="4126799"/>
              <a:ext cx="195513" cy="260684"/>
            </a:xfrm>
            <a:custGeom>
              <a:avLst/>
              <a:gdLst/>
              <a:ahLst/>
              <a:cxnLst>
                <a:cxn ang="0">
                  <a:pos x="222" y="50"/>
                </a:cxn>
                <a:cxn ang="0">
                  <a:pos x="224" y="40"/>
                </a:cxn>
                <a:cxn ang="0">
                  <a:pos x="220" y="24"/>
                </a:cxn>
                <a:cxn ang="0">
                  <a:pos x="208" y="12"/>
                </a:cxn>
                <a:cxn ang="0">
                  <a:pos x="176" y="4"/>
                </a:cxn>
                <a:cxn ang="0">
                  <a:pos x="120" y="0"/>
                </a:cxn>
                <a:cxn ang="0">
                  <a:pos x="120" y="0"/>
                </a:cxn>
                <a:cxn ang="0">
                  <a:pos x="104" y="0"/>
                </a:cxn>
                <a:cxn ang="0">
                  <a:pos x="70" y="2"/>
                </a:cxn>
                <a:cxn ang="0">
                  <a:pos x="46" y="10"/>
                </a:cxn>
                <a:cxn ang="0">
                  <a:pos x="28" y="20"/>
                </a:cxn>
                <a:cxn ang="0">
                  <a:pos x="14" y="34"/>
                </a:cxn>
                <a:cxn ang="0">
                  <a:pos x="2" y="60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16" y="168"/>
                </a:cxn>
                <a:cxn ang="0">
                  <a:pos x="24" y="280"/>
                </a:cxn>
                <a:cxn ang="0">
                  <a:pos x="120" y="320"/>
                </a:cxn>
                <a:cxn ang="0">
                  <a:pos x="152" y="320"/>
                </a:cxn>
                <a:cxn ang="0">
                  <a:pos x="224" y="224"/>
                </a:cxn>
                <a:cxn ang="0">
                  <a:pos x="224" y="168"/>
                </a:cxn>
                <a:cxn ang="0">
                  <a:pos x="240" y="96"/>
                </a:cxn>
                <a:cxn ang="0">
                  <a:pos x="240" y="84"/>
                </a:cxn>
                <a:cxn ang="0">
                  <a:pos x="230" y="62"/>
                </a:cxn>
                <a:cxn ang="0">
                  <a:pos x="222" y="50"/>
                </a:cxn>
                <a:cxn ang="0">
                  <a:pos x="176" y="256"/>
                </a:cxn>
                <a:cxn ang="0">
                  <a:pos x="120" y="208"/>
                </a:cxn>
                <a:cxn ang="0">
                  <a:pos x="80" y="208"/>
                </a:cxn>
                <a:cxn ang="0">
                  <a:pos x="56" y="256"/>
                </a:cxn>
                <a:cxn ang="0">
                  <a:pos x="32" y="78"/>
                </a:cxn>
                <a:cxn ang="0">
                  <a:pos x="42" y="84"/>
                </a:cxn>
                <a:cxn ang="0">
                  <a:pos x="74" y="94"/>
                </a:cxn>
                <a:cxn ang="0">
                  <a:pos x="120" y="96"/>
                </a:cxn>
                <a:cxn ang="0">
                  <a:pos x="120" y="96"/>
                </a:cxn>
                <a:cxn ang="0">
                  <a:pos x="162" y="94"/>
                </a:cxn>
                <a:cxn ang="0">
                  <a:pos x="186" y="86"/>
                </a:cxn>
                <a:cxn ang="0">
                  <a:pos x="208" y="74"/>
                </a:cxn>
                <a:cxn ang="0">
                  <a:pos x="184" y="256"/>
                </a:cxn>
              </a:cxnLst>
              <a:rect l="0" t="0" r="r" b="b"/>
              <a:pathLst>
                <a:path w="240" h="320">
                  <a:moveTo>
                    <a:pt x="222" y="50"/>
                  </a:moveTo>
                  <a:lnTo>
                    <a:pt x="222" y="5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4" y="32"/>
                  </a:lnTo>
                  <a:lnTo>
                    <a:pt x="220" y="24"/>
                  </a:lnTo>
                  <a:lnTo>
                    <a:pt x="216" y="18"/>
                  </a:lnTo>
                  <a:lnTo>
                    <a:pt x="208" y="12"/>
                  </a:lnTo>
                  <a:lnTo>
                    <a:pt x="196" y="8"/>
                  </a:lnTo>
                  <a:lnTo>
                    <a:pt x="176" y="4"/>
                  </a:lnTo>
                  <a:lnTo>
                    <a:pt x="152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86" y="0"/>
                  </a:lnTo>
                  <a:lnTo>
                    <a:pt x="70" y="2"/>
                  </a:lnTo>
                  <a:lnTo>
                    <a:pt x="58" y="6"/>
                  </a:lnTo>
                  <a:lnTo>
                    <a:pt x="46" y="10"/>
                  </a:lnTo>
                  <a:lnTo>
                    <a:pt x="36" y="16"/>
                  </a:lnTo>
                  <a:lnTo>
                    <a:pt x="28" y="20"/>
                  </a:lnTo>
                  <a:lnTo>
                    <a:pt x="20" y="28"/>
                  </a:lnTo>
                  <a:lnTo>
                    <a:pt x="14" y="34"/>
                  </a:lnTo>
                  <a:lnTo>
                    <a:pt x="6" y="46"/>
                  </a:lnTo>
                  <a:lnTo>
                    <a:pt x="2" y="60"/>
                  </a:lnTo>
                  <a:lnTo>
                    <a:pt x="0" y="7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16" y="168"/>
                  </a:lnTo>
                  <a:lnTo>
                    <a:pt x="16" y="224"/>
                  </a:lnTo>
                  <a:lnTo>
                    <a:pt x="24" y="280"/>
                  </a:lnTo>
                  <a:lnTo>
                    <a:pt x="88" y="320"/>
                  </a:lnTo>
                  <a:lnTo>
                    <a:pt x="120" y="320"/>
                  </a:lnTo>
                  <a:lnTo>
                    <a:pt x="120" y="320"/>
                  </a:lnTo>
                  <a:lnTo>
                    <a:pt x="152" y="320"/>
                  </a:lnTo>
                  <a:lnTo>
                    <a:pt x="216" y="280"/>
                  </a:lnTo>
                  <a:lnTo>
                    <a:pt x="224" y="224"/>
                  </a:lnTo>
                  <a:lnTo>
                    <a:pt x="224" y="168"/>
                  </a:lnTo>
                  <a:lnTo>
                    <a:pt x="224" y="168"/>
                  </a:lnTo>
                  <a:lnTo>
                    <a:pt x="240" y="136"/>
                  </a:lnTo>
                  <a:lnTo>
                    <a:pt x="240" y="96"/>
                  </a:lnTo>
                  <a:lnTo>
                    <a:pt x="240" y="96"/>
                  </a:lnTo>
                  <a:lnTo>
                    <a:pt x="240" y="84"/>
                  </a:lnTo>
                  <a:lnTo>
                    <a:pt x="236" y="72"/>
                  </a:lnTo>
                  <a:lnTo>
                    <a:pt x="230" y="62"/>
                  </a:lnTo>
                  <a:lnTo>
                    <a:pt x="222" y="50"/>
                  </a:lnTo>
                  <a:lnTo>
                    <a:pt x="222" y="50"/>
                  </a:lnTo>
                  <a:close/>
                  <a:moveTo>
                    <a:pt x="184" y="256"/>
                  </a:moveTo>
                  <a:lnTo>
                    <a:pt x="176" y="256"/>
                  </a:lnTo>
                  <a:lnTo>
                    <a:pt x="160" y="208"/>
                  </a:lnTo>
                  <a:lnTo>
                    <a:pt x="120" y="208"/>
                  </a:lnTo>
                  <a:lnTo>
                    <a:pt x="120" y="208"/>
                  </a:lnTo>
                  <a:lnTo>
                    <a:pt x="80" y="208"/>
                  </a:lnTo>
                  <a:lnTo>
                    <a:pt x="64" y="256"/>
                  </a:lnTo>
                  <a:lnTo>
                    <a:pt x="56" y="256"/>
                  </a:lnTo>
                  <a:lnTo>
                    <a:pt x="32" y="208"/>
                  </a:lnTo>
                  <a:lnTo>
                    <a:pt x="32" y="78"/>
                  </a:lnTo>
                  <a:lnTo>
                    <a:pt x="32" y="78"/>
                  </a:lnTo>
                  <a:lnTo>
                    <a:pt x="42" y="84"/>
                  </a:lnTo>
                  <a:lnTo>
                    <a:pt x="52" y="88"/>
                  </a:lnTo>
                  <a:lnTo>
                    <a:pt x="74" y="94"/>
                  </a:lnTo>
                  <a:lnTo>
                    <a:pt x="96" y="96"/>
                  </a:lnTo>
                  <a:lnTo>
                    <a:pt x="120" y="96"/>
                  </a:lnTo>
                  <a:lnTo>
                    <a:pt x="120" y="96"/>
                  </a:lnTo>
                  <a:lnTo>
                    <a:pt x="120" y="96"/>
                  </a:lnTo>
                  <a:lnTo>
                    <a:pt x="140" y="96"/>
                  </a:lnTo>
                  <a:lnTo>
                    <a:pt x="162" y="94"/>
                  </a:lnTo>
                  <a:lnTo>
                    <a:pt x="174" y="90"/>
                  </a:lnTo>
                  <a:lnTo>
                    <a:pt x="186" y="86"/>
                  </a:lnTo>
                  <a:lnTo>
                    <a:pt x="198" y="82"/>
                  </a:lnTo>
                  <a:lnTo>
                    <a:pt x="208" y="74"/>
                  </a:lnTo>
                  <a:lnTo>
                    <a:pt x="208" y="208"/>
                  </a:lnTo>
                  <a:lnTo>
                    <a:pt x="184" y="256"/>
                  </a:lnTo>
                  <a:close/>
                </a:path>
              </a:pathLst>
            </a:custGeom>
            <a:solidFill>
              <a:srgbClr val="692E1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206"/>
            <p:cNvSpPr>
              <a:spLocks/>
            </p:cNvSpPr>
            <p:nvPr/>
          </p:nvSpPr>
          <p:spPr bwMode="auto">
            <a:xfrm>
              <a:off x="7469134" y="4126799"/>
              <a:ext cx="97757" cy="260684"/>
            </a:xfrm>
            <a:custGeom>
              <a:avLst/>
              <a:gdLst/>
              <a:ahLst/>
              <a:cxnLst>
                <a:cxn ang="0">
                  <a:pos x="120" y="96"/>
                </a:cxn>
                <a:cxn ang="0">
                  <a:pos x="120" y="0"/>
                </a:cxn>
                <a:cxn ang="0">
                  <a:pos x="120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84" y="0"/>
                </a:cxn>
                <a:cxn ang="0">
                  <a:pos x="68" y="4"/>
                </a:cxn>
                <a:cxn ang="0">
                  <a:pos x="52" y="8"/>
                </a:cxn>
                <a:cxn ang="0">
                  <a:pos x="40" y="12"/>
                </a:cxn>
                <a:cxn ang="0">
                  <a:pos x="30" y="18"/>
                </a:cxn>
                <a:cxn ang="0">
                  <a:pos x="22" y="26"/>
                </a:cxn>
                <a:cxn ang="0">
                  <a:pos x="16" y="32"/>
                </a:cxn>
                <a:cxn ang="0">
                  <a:pos x="10" y="40"/>
                </a:cxn>
                <a:cxn ang="0">
                  <a:pos x="4" y="54"/>
                </a:cxn>
                <a:cxn ang="0">
                  <a:pos x="0" y="68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16" y="168"/>
                </a:cxn>
                <a:cxn ang="0">
                  <a:pos x="16" y="224"/>
                </a:cxn>
                <a:cxn ang="0">
                  <a:pos x="24" y="280"/>
                </a:cxn>
                <a:cxn ang="0">
                  <a:pos x="88" y="320"/>
                </a:cxn>
                <a:cxn ang="0">
                  <a:pos x="120" y="320"/>
                </a:cxn>
                <a:cxn ang="0">
                  <a:pos x="120" y="208"/>
                </a:cxn>
                <a:cxn ang="0">
                  <a:pos x="80" y="208"/>
                </a:cxn>
                <a:cxn ang="0">
                  <a:pos x="64" y="256"/>
                </a:cxn>
                <a:cxn ang="0">
                  <a:pos x="56" y="256"/>
                </a:cxn>
                <a:cxn ang="0">
                  <a:pos x="32" y="208"/>
                </a:cxn>
                <a:cxn ang="0">
                  <a:pos x="32" y="78"/>
                </a:cxn>
                <a:cxn ang="0">
                  <a:pos x="32" y="78"/>
                </a:cxn>
                <a:cxn ang="0">
                  <a:pos x="46" y="86"/>
                </a:cxn>
                <a:cxn ang="0">
                  <a:pos x="62" y="92"/>
                </a:cxn>
                <a:cxn ang="0">
                  <a:pos x="84" y="96"/>
                </a:cxn>
                <a:cxn ang="0">
                  <a:pos x="120" y="96"/>
                </a:cxn>
                <a:cxn ang="0">
                  <a:pos x="120" y="96"/>
                </a:cxn>
              </a:cxnLst>
              <a:rect l="0" t="0" r="r" b="b"/>
              <a:pathLst>
                <a:path w="120" h="320">
                  <a:moveTo>
                    <a:pt x="120" y="96"/>
                  </a:moveTo>
                  <a:lnTo>
                    <a:pt x="120" y="0"/>
                  </a:lnTo>
                  <a:lnTo>
                    <a:pt x="120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84" y="0"/>
                  </a:lnTo>
                  <a:lnTo>
                    <a:pt x="68" y="4"/>
                  </a:lnTo>
                  <a:lnTo>
                    <a:pt x="52" y="8"/>
                  </a:lnTo>
                  <a:lnTo>
                    <a:pt x="40" y="12"/>
                  </a:lnTo>
                  <a:lnTo>
                    <a:pt x="30" y="18"/>
                  </a:lnTo>
                  <a:lnTo>
                    <a:pt x="22" y="26"/>
                  </a:lnTo>
                  <a:lnTo>
                    <a:pt x="16" y="32"/>
                  </a:lnTo>
                  <a:lnTo>
                    <a:pt x="10" y="40"/>
                  </a:lnTo>
                  <a:lnTo>
                    <a:pt x="4" y="54"/>
                  </a:lnTo>
                  <a:lnTo>
                    <a:pt x="0" y="68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16" y="168"/>
                  </a:lnTo>
                  <a:lnTo>
                    <a:pt x="16" y="224"/>
                  </a:lnTo>
                  <a:lnTo>
                    <a:pt x="24" y="280"/>
                  </a:lnTo>
                  <a:lnTo>
                    <a:pt x="88" y="320"/>
                  </a:lnTo>
                  <a:lnTo>
                    <a:pt x="120" y="320"/>
                  </a:lnTo>
                  <a:lnTo>
                    <a:pt x="120" y="208"/>
                  </a:lnTo>
                  <a:lnTo>
                    <a:pt x="80" y="208"/>
                  </a:lnTo>
                  <a:lnTo>
                    <a:pt x="64" y="256"/>
                  </a:lnTo>
                  <a:lnTo>
                    <a:pt x="56" y="256"/>
                  </a:lnTo>
                  <a:lnTo>
                    <a:pt x="32" y="208"/>
                  </a:lnTo>
                  <a:lnTo>
                    <a:pt x="32" y="78"/>
                  </a:lnTo>
                  <a:lnTo>
                    <a:pt x="32" y="78"/>
                  </a:lnTo>
                  <a:lnTo>
                    <a:pt x="46" y="86"/>
                  </a:lnTo>
                  <a:lnTo>
                    <a:pt x="62" y="92"/>
                  </a:lnTo>
                  <a:lnTo>
                    <a:pt x="84" y="96"/>
                  </a:lnTo>
                  <a:lnTo>
                    <a:pt x="120" y="96"/>
                  </a:lnTo>
                  <a:lnTo>
                    <a:pt x="120" y="96"/>
                  </a:lnTo>
                  <a:close/>
                </a:path>
              </a:pathLst>
            </a:custGeom>
            <a:solidFill>
              <a:srgbClr val="844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207"/>
            <p:cNvSpPr>
              <a:spLocks/>
            </p:cNvSpPr>
            <p:nvPr/>
          </p:nvSpPr>
          <p:spPr bwMode="auto">
            <a:xfrm>
              <a:off x="7521271" y="4237589"/>
              <a:ext cx="26068" cy="26068"/>
            </a:xfrm>
            <a:custGeom>
              <a:avLst/>
              <a:gdLst/>
              <a:ahLst/>
              <a:cxnLst>
                <a:cxn ang="0">
                  <a:pos x="32" y="16"/>
                </a:cxn>
                <a:cxn ang="0">
                  <a:pos x="32" y="16"/>
                </a:cxn>
                <a:cxn ang="0">
                  <a:pos x="30" y="10"/>
                </a:cxn>
                <a:cxn ang="0">
                  <a:pos x="28" y="4"/>
                </a:cxn>
                <a:cxn ang="0">
                  <a:pos x="22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4" y="6"/>
                </a:cxn>
                <a:cxn ang="0">
                  <a:pos x="12" y="12"/>
                </a:cxn>
                <a:cxn ang="0">
                  <a:pos x="6" y="16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10" y="3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30"/>
                </a:cxn>
                <a:cxn ang="0">
                  <a:pos x="28" y="28"/>
                </a:cxn>
                <a:cxn ang="0">
                  <a:pos x="30" y="22"/>
                </a:cxn>
                <a:cxn ang="0">
                  <a:pos x="32" y="16"/>
                </a:cxn>
                <a:cxn ang="0">
                  <a:pos x="32" y="16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6"/>
                  </a:lnTo>
                  <a:lnTo>
                    <a:pt x="12" y="12"/>
                  </a:lnTo>
                  <a:lnTo>
                    <a:pt x="6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10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30"/>
                  </a:lnTo>
                  <a:lnTo>
                    <a:pt x="28" y="28"/>
                  </a:lnTo>
                  <a:lnTo>
                    <a:pt x="30" y="22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3E3E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208"/>
            <p:cNvSpPr>
              <a:spLocks/>
            </p:cNvSpPr>
            <p:nvPr/>
          </p:nvSpPr>
          <p:spPr bwMode="auto">
            <a:xfrm>
              <a:off x="7586442" y="4237589"/>
              <a:ext cx="26068" cy="26068"/>
            </a:xfrm>
            <a:custGeom>
              <a:avLst/>
              <a:gdLst/>
              <a:ahLst/>
              <a:cxnLst>
                <a:cxn ang="0">
                  <a:pos x="32" y="16"/>
                </a:cxn>
                <a:cxn ang="0">
                  <a:pos x="32" y="16"/>
                </a:cxn>
                <a:cxn ang="0">
                  <a:pos x="30" y="10"/>
                </a:cxn>
                <a:cxn ang="0">
                  <a:pos x="28" y="4"/>
                </a:cxn>
                <a:cxn ang="0">
                  <a:pos x="22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4" y="6"/>
                </a:cxn>
                <a:cxn ang="0">
                  <a:pos x="12" y="12"/>
                </a:cxn>
                <a:cxn ang="0">
                  <a:pos x="6" y="16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10" y="3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30"/>
                </a:cxn>
                <a:cxn ang="0">
                  <a:pos x="28" y="28"/>
                </a:cxn>
                <a:cxn ang="0">
                  <a:pos x="30" y="22"/>
                </a:cxn>
                <a:cxn ang="0">
                  <a:pos x="32" y="16"/>
                </a:cxn>
                <a:cxn ang="0">
                  <a:pos x="32" y="16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6"/>
                  </a:lnTo>
                  <a:lnTo>
                    <a:pt x="12" y="12"/>
                  </a:lnTo>
                  <a:lnTo>
                    <a:pt x="6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10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30"/>
                  </a:lnTo>
                  <a:lnTo>
                    <a:pt x="28" y="28"/>
                  </a:lnTo>
                  <a:lnTo>
                    <a:pt x="30" y="22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3E3E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209"/>
            <p:cNvSpPr>
              <a:spLocks/>
            </p:cNvSpPr>
            <p:nvPr/>
          </p:nvSpPr>
          <p:spPr bwMode="auto">
            <a:xfrm>
              <a:off x="7488686" y="4380966"/>
              <a:ext cx="78205" cy="7168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6" y="0"/>
                </a:cxn>
                <a:cxn ang="0">
                  <a:pos x="96" y="40"/>
                </a:cxn>
                <a:cxn ang="0">
                  <a:pos x="48" y="88"/>
                </a:cxn>
                <a:cxn ang="0">
                  <a:pos x="0" y="8"/>
                </a:cxn>
              </a:cxnLst>
              <a:rect l="0" t="0" r="r" b="b"/>
              <a:pathLst>
                <a:path w="96" h="88">
                  <a:moveTo>
                    <a:pt x="0" y="8"/>
                  </a:moveTo>
                  <a:lnTo>
                    <a:pt x="16" y="0"/>
                  </a:lnTo>
                  <a:lnTo>
                    <a:pt x="96" y="40"/>
                  </a:lnTo>
                  <a:lnTo>
                    <a:pt x="48" y="8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210"/>
            <p:cNvSpPr>
              <a:spLocks/>
            </p:cNvSpPr>
            <p:nvPr/>
          </p:nvSpPr>
          <p:spPr bwMode="auto">
            <a:xfrm>
              <a:off x="7566891" y="4380966"/>
              <a:ext cx="78205" cy="71688"/>
            </a:xfrm>
            <a:custGeom>
              <a:avLst/>
              <a:gdLst/>
              <a:ahLst/>
              <a:cxnLst>
                <a:cxn ang="0">
                  <a:pos x="96" y="8"/>
                </a:cxn>
                <a:cxn ang="0">
                  <a:pos x="80" y="0"/>
                </a:cxn>
                <a:cxn ang="0">
                  <a:pos x="0" y="40"/>
                </a:cxn>
                <a:cxn ang="0">
                  <a:pos x="48" y="88"/>
                </a:cxn>
                <a:cxn ang="0">
                  <a:pos x="96" y="8"/>
                </a:cxn>
              </a:cxnLst>
              <a:rect l="0" t="0" r="r" b="b"/>
              <a:pathLst>
                <a:path w="96" h="88">
                  <a:moveTo>
                    <a:pt x="96" y="8"/>
                  </a:moveTo>
                  <a:lnTo>
                    <a:pt x="80" y="0"/>
                  </a:lnTo>
                  <a:lnTo>
                    <a:pt x="0" y="40"/>
                  </a:lnTo>
                  <a:lnTo>
                    <a:pt x="48" y="88"/>
                  </a:lnTo>
                  <a:lnTo>
                    <a:pt x="96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212"/>
            <p:cNvSpPr>
              <a:spLocks/>
            </p:cNvSpPr>
            <p:nvPr/>
          </p:nvSpPr>
          <p:spPr bwMode="auto">
            <a:xfrm>
              <a:off x="7540823" y="4413551"/>
              <a:ext cx="52137" cy="97757"/>
            </a:xfrm>
            <a:custGeom>
              <a:avLst/>
              <a:gdLst/>
              <a:ahLst/>
              <a:cxnLst>
                <a:cxn ang="0">
                  <a:pos x="64" y="120"/>
                </a:cxn>
                <a:cxn ang="0">
                  <a:pos x="42" y="38"/>
                </a:cxn>
                <a:cxn ang="0">
                  <a:pos x="56" y="24"/>
                </a:cxn>
                <a:cxn ang="0">
                  <a:pos x="32" y="0"/>
                </a:cxn>
                <a:cxn ang="0">
                  <a:pos x="8" y="24"/>
                </a:cxn>
                <a:cxn ang="0">
                  <a:pos x="22" y="38"/>
                </a:cxn>
                <a:cxn ang="0">
                  <a:pos x="0" y="120"/>
                </a:cxn>
                <a:cxn ang="0">
                  <a:pos x="64" y="120"/>
                </a:cxn>
              </a:cxnLst>
              <a:rect l="0" t="0" r="r" b="b"/>
              <a:pathLst>
                <a:path w="64" h="120">
                  <a:moveTo>
                    <a:pt x="64" y="120"/>
                  </a:moveTo>
                  <a:lnTo>
                    <a:pt x="42" y="38"/>
                  </a:lnTo>
                  <a:lnTo>
                    <a:pt x="56" y="24"/>
                  </a:lnTo>
                  <a:lnTo>
                    <a:pt x="32" y="0"/>
                  </a:lnTo>
                  <a:lnTo>
                    <a:pt x="8" y="24"/>
                  </a:lnTo>
                  <a:lnTo>
                    <a:pt x="22" y="38"/>
                  </a:lnTo>
                  <a:lnTo>
                    <a:pt x="0" y="120"/>
                  </a:lnTo>
                  <a:lnTo>
                    <a:pt x="64" y="120"/>
                  </a:lnTo>
                  <a:close/>
                </a:path>
              </a:pathLst>
            </a:custGeom>
            <a:solidFill>
              <a:srgbClr val="0996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213"/>
            <p:cNvSpPr>
              <a:spLocks/>
            </p:cNvSpPr>
            <p:nvPr/>
          </p:nvSpPr>
          <p:spPr bwMode="auto">
            <a:xfrm>
              <a:off x="7540823" y="4413551"/>
              <a:ext cx="26068" cy="97757"/>
            </a:xfrm>
            <a:custGeom>
              <a:avLst/>
              <a:gdLst/>
              <a:ahLst/>
              <a:cxnLst>
                <a:cxn ang="0">
                  <a:pos x="32" y="12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8" y="24"/>
                </a:cxn>
                <a:cxn ang="0">
                  <a:pos x="22" y="38"/>
                </a:cxn>
                <a:cxn ang="0">
                  <a:pos x="0" y="120"/>
                </a:cxn>
                <a:cxn ang="0">
                  <a:pos x="32" y="120"/>
                </a:cxn>
              </a:cxnLst>
              <a:rect l="0" t="0" r="r" b="b"/>
              <a:pathLst>
                <a:path w="32" h="120">
                  <a:moveTo>
                    <a:pt x="32" y="12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8" y="24"/>
                  </a:lnTo>
                  <a:lnTo>
                    <a:pt x="22" y="38"/>
                  </a:lnTo>
                  <a:lnTo>
                    <a:pt x="0" y="120"/>
                  </a:lnTo>
                  <a:lnTo>
                    <a:pt x="32" y="120"/>
                  </a:lnTo>
                  <a:close/>
                </a:path>
              </a:pathLst>
            </a:custGeom>
            <a:solidFill>
              <a:srgbClr val="12B3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214"/>
            <p:cNvSpPr>
              <a:spLocks/>
            </p:cNvSpPr>
            <p:nvPr/>
          </p:nvSpPr>
          <p:spPr bwMode="auto">
            <a:xfrm>
              <a:off x="7358344" y="4387483"/>
              <a:ext cx="208547" cy="123825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36" y="56"/>
                </a:cxn>
                <a:cxn ang="0">
                  <a:pos x="42" y="50"/>
                </a:cxn>
                <a:cxn ang="0">
                  <a:pos x="48" y="44"/>
                </a:cxn>
                <a:cxn ang="0">
                  <a:pos x="56" y="40"/>
                </a:cxn>
                <a:cxn ang="0">
                  <a:pos x="160" y="0"/>
                </a:cxn>
                <a:cxn ang="0">
                  <a:pos x="256" y="152"/>
                </a:cxn>
                <a:cxn ang="0">
                  <a:pos x="0" y="152"/>
                </a:cxn>
              </a:cxnLst>
              <a:rect l="0" t="0" r="r" b="b"/>
              <a:pathLst>
                <a:path w="256" h="152">
                  <a:moveTo>
                    <a:pt x="0" y="152"/>
                  </a:moveTo>
                  <a:lnTo>
                    <a:pt x="32" y="64"/>
                  </a:lnTo>
                  <a:lnTo>
                    <a:pt x="32" y="64"/>
                  </a:lnTo>
                  <a:lnTo>
                    <a:pt x="36" y="56"/>
                  </a:lnTo>
                  <a:lnTo>
                    <a:pt x="42" y="50"/>
                  </a:lnTo>
                  <a:lnTo>
                    <a:pt x="48" y="44"/>
                  </a:lnTo>
                  <a:lnTo>
                    <a:pt x="56" y="40"/>
                  </a:lnTo>
                  <a:lnTo>
                    <a:pt x="160" y="0"/>
                  </a:lnTo>
                  <a:lnTo>
                    <a:pt x="256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3E3E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215"/>
            <p:cNvSpPr>
              <a:spLocks/>
            </p:cNvSpPr>
            <p:nvPr/>
          </p:nvSpPr>
          <p:spPr bwMode="auto">
            <a:xfrm>
              <a:off x="7566891" y="4387483"/>
              <a:ext cx="208547" cy="123825"/>
            </a:xfrm>
            <a:custGeom>
              <a:avLst/>
              <a:gdLst/>
              <a:ahLst/>
              <a:cxnLst>
                <a:cxn ang="0">
                  <a:pos x="256" y="152"/>
                </a:cxn>
                <a:cxn ang="0">
                  <a:pos x="224" y="64"/>
                </a:cxn>
                <a:cxn ang="0">
                  <a:pos x="224" y="64"/>
                </a:cxn>
                <a:cxn ang="0">
                  <a:pos x="220" y="56"/>
                </a:cxn>
                <a:cxn ang="0">
                  <a:pos x="214" y="50"/>
                </a:cxn>
                <a:cxn ang="0">
                  <a:pos x="208" y="44"/>
                </a:cxn>
                <a:cxn ang="0">
                  <a:pos x="200" y="40"/>
                </a:cxn>
                <a:cxn ang="0">
                  <a:pos x="96" y="0"/>
                </a:cxn>
                <a:cxn ang="0">
                  <a:pos x="0" y="152"/>
                </a:cxn>
                <a:cxn ang="0">
                  <a:pos x="256" y="152"/>
                </a:cxn>
              </a:cxnLst>
              <a:rect l="0" t="0" r="r" b="b"/>
              <a:pathLst>
                <a:path w="256" h="152">
                  <a:moveTo>
                    <a:pt x="256" y="152"/>
                  </a:moveTo>
                  <a:lnTo>
                    <a:pt x="224" y="64"/>
                  </a:lnTo>
                  <a:lnTo>
                    <a:pt x="224" y="64"/>
                  </a:lnTo>
                  <a:lnTo>
                    <a:pt x="220" y="56"/>
                  </a:lnTo>
                  <a:lnTo>
                    <a:pt x="214" y="50"/>
                  </a:lnTo>
                  <a:lnTo>
                    <a:pt x="208" y="44"/>
                  </a:lnTo>
                  <a:lnTo>
                    <a:pt x="200" y="40"/>
                  </a:lnTo>
                  <a:lnTo>
                    <a:pt x="96" y="0"/>
                  </a:lnTo>
                  <a:lnTo>
                    <a:pt x="0" y="152"/>
                  </a:lnTo>
                  <a:lnTo>
                    <a:pt x="256" y="152"/>
                  </a:lnTo>
                  <a:close/>
                </a:path>
              </a:pathLst>
            </a:custGeom>
            <a:solidFill>
              <a:srgbClr val="3E3E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216"/>
            <p:cNvSpPr>
              <a:spLocks noChangeArrowheads="1"/>
            </p:cNvSpPr>
            <p:nvPr/>
          </p:nvSpPr>
          <p:spPr bwMode="auto">
            <a:xfrm>
              <a:off x="7638579" y="4465688"/>
              <a:ext cx="65171" cy="130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217"/>
            <p:cNvSpPr>
              <a:spLocks/>
            </p:cNvSpPr>
            <p:nvPr/>
          </p:nvSpPr>
          <p:spPr bwMode="auto">
            <a:xfrm>
              <a:off x="7540823" y="4315795"/>
              <a:ext cx="52137" cy="260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64" y="4"/>
                </a:cxn>
                <a:cxn ang="0">
                  <a:pos x="60" y="16"/>
                </a:cxn>
                <a:cxn ang="0">
                  <a:pos x="56" y="22"/>
                </a:cxn>
                <a:cxn ang="0">
                  <a:pos x="50" y="26"/>
                </a:cxn>
                <a:cxn ang="0">
                  <a:pos x="42" y="30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2" y="30"/>
                </a:cxn>
                <a:cxn ang="0">
                  <a:pos x="14" y="26"/>
                </a:cxn>
                <a:cxn ang="0">
                  <a:pos x="8" y="22"/>
                </a:cxn>
                <a:cxn ang="0">
                  <a:pos x="4" y="1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4" h="32">
                  <a:moveTo>
                    <a:pt x="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64" y="4"/>
                  </a:lnTo>
                  <a:lnTo>
                    <a:pt x="60" y="16"/>
                  </a:lnTo>
                  <a:lnTo>
                    <a:pt x="56" y="22"/>
                  </a:lnTo>
                  <a:lnTo>
                    <a:pt x="50" y="26"/>
                  </a:lnTo>
                  <a:lnTo>
                    <a:pt x="42" y="30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2" y="30"/>
                  </a:lnTo>
                  <a:lnTo>
                    <a:pt x="14" y="26"/>
                  </a:lnTo>
                  <a:lnTo>
                    <a:pt x="8" y="22"/>
                  </a:lnTo>
                  <a:lnTo>
                    <a:pt x="4" y="1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C8C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7" name="文本框 166"/>
          <p:cNvSpPr txBox="1"/>
          <p:nvPr/>
        </p:nvSpPr>
        <p:spPr>
          <a:xfrm>
            <a:off x="3627722" y="4798429"/>
            <a:ext cx="1174778" cy="41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</a:rPr>
              <a:t>2024.8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9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3883090" y="3358035"/>
            <a:ext cx="1616496" cy="307777"/>
            <a:chOff x="3847410" y="3611154"/>
            <a:chExt cx="1616496" cy="307777"/>
          </a:xfrm>
        </p:grpSpPr>
        <p:sp>
          <p:nvSpPr>
            <p:cNvPr id="4" name="文本框 3"/>
            <p:cNvSpPr txBox="1"/>
            <p:nvPr/>
          </p:nvSpPr>
          <p:spPr>
            <a:xfrm>
              <a:off x="4073256" y="3611154"/>
              <a:ext cx="13906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123456789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1" name="组 40"/>
            <p:cNvGrpSpPr/>
            <p:nvPr/>
          </p:nvGrpSpPr>
          <p:grpSpPr>
            <a:xfrm>
              <a:off x="3847410" y="3635487"/>
              <a:ext cx="259111" cy="259111"/>
              <a:chOff x="3847410" y="3638483"/>
              <a:chExt cx="259111" cy="259111"/>
            </a:xfrm>
          </p:grpSpPr>
          <p:sp>
            <p:nvSpPr>
              <p:cNvPr id="7" name="Freeform 123"/>
              <p:cNvSpPr>
                <a:spLocks/>
              </p:cNvSpPr>
              <p:nvPr/>
            </p:nvSpPr>
            <p:spPr bwMode="auto">
              <a:xfrm>
                <a:off x="3860132" y="3648209"/>
                <a:ext cx="233666" cy="233666"/>
              </a:xfrm>
              <a:custGeom>
                <a:avLst/>
                <a:gdLst/>
                <a:ahLst/>
                <a:cxnLst>
                  <a:cxn ang="0">
                    <a:pos x="196" y="0"/>
                  </a:cxn>
                  <a:cxn ang="0">
                    <a:pos x="236" y="4"/>
                  </a:cxn>
                  <a:cxn ang="0">
                    <a:pos x="274" y="16"/>
                  </a:cxn>
                  <a:cxn ang="0">
                    <a:pos x="306" y="34"/>
                  </a:cxn>
                  <a:cxn ang="0">
                    <a:pos x="336" y="58"/>
                  </a:cxn>
                  <a:cxn ang="0">
                    <a:pos x="360" y="86"/>
                  </a:cxn>
                  <a:cxn ang="0">
                    <a:pos x="378" y="120"/>
                  </a:cxn>
                  <a:cxn ang="0">
                    <a:pos x="388" y="156"/>
                  </a:cxn>
                  <a:cxn ang="0">
                    <a:pos x="392" y="196"/>
                  </a:cxn>
                  <a:cxn ang="0">
                    <a:pos x="392" y="216"/>
                  </a:cxn>
                  <a:cxn ang="0">
                    <a:pos x="384" y="254"/>
                  </a:cxn>
                  <a:cxn ang="0">
                    <a:pos x="370" y="290"/>
                  </a:cxn>
                  <a:cxn ang="0">
                    <a:pos x="348" y="320"/>
                  </a:cxn>
                  <a:cxn ang="0">
                    <a:pos x="322" y="348"/>
                  </a:cxn>
                  <a:cxn ang="0">
                    <a:pos x="290" y="368"/>
                  </a:cxn>
                  <a:cxn ang="0">
                    <a:pos x="256" y="384"/>
                  </a:cxn>
                  <a:cxn ang="0">
                    <a:pos x="216" y="390"/>
                  </a:cxn>
                  <a:cxn ang="0">
                    <a:pos x="196" y="392"/>
                  </a:cxn>
                  <a:cxn ang="0">
                    <a:pos x="158" y="388"/>
                  </a:cxn>
                  <a:cxn ang="0">
                    <a:pos x="120" y="376"/>
                  </a:cxn>
                  <a:cxn ang="0">
                    <a:pos x="88" y="358"/>
                  </a:cxn>
                  <a:cxn ang="0">
                    <a:pos x="58" y="334"/>
                  </a:cxn>
                  <a:cxn ang="0">
                    <a:pos x="34" y="306"/>
                  </a:cxn>
                  <a:cxn ang="0">
                    <a:pos x="16" y="272"/>
                  </a:cxn>
                  <a:cxn ang="0">
                    <a:pos x="4" y="236"/>
                  </a:cxn>
                  <a:cxn ang="0">
                    <a:pos x="0" y="196"/>
                  </a:cxn>
                  <a:cxn ang="0">
                    <a:pos x="2" y="176"/>
                  </a:cxn>
                  <a:cxn ang="0">
                    <a:pos x="10" y="138"/>
                  </a:cxn>
                  <a:cxn ang="0">
                    <a:pos x="24" y="102"/>
                  </a:cxn>
                  <a:cxn ang="0">
                    <a:pos x="46" y="72"/>
                  </a:cxn>
                  <a:cxn ang="0">
                    <a:pos x="72" y="44"/>
                  </a:cxn>
                  <a:cxn ang="0">
                    <a:pos x="104" y="24"/>
                  </a:cxn>
                  <a:cxn ang="0">
                    <a:pos x="138" y="8"/>
                  </a:cxn>
                  <a:cxn ang="0">
                    <a:pos x="176" y="0"/>
                  </a:cxn>
                </a:cxnLst>
                <a:rect l="0" t="0" r="r" b="b"/>
                <a:pathLst>
                  <a:path w="392" h="392">
                    <a:moveTo>
                      <a:pt x="196" y="0"/>
                    </a:moveTo>
                    <a:lnTo>
                      <a:pt x="196" y="0"/>
                    </a:lnTo>
                    <a:lnTo>
                      <a:pt x="216" y="0"/>
                    </a:lnTo>
                    <a:lnTo>
                      <a:pt x="236" y="4"/>
                    </a:lnTo>
                    <a:lnTo>
                      <a:pt x="256" y="8"/>
                    </a:lnTo>
                    <a:lnTo>
                      <a:pt x="274" y="16"/>
                    </a:lnTo>
                    <a:lnTo>
                      <a:pt x="290" y="24"/>
                    </a:lnTo>
                    <a:lnTo>
                      <a:pt x="306" y="34"/>
                    </a:lnTo>
                    <a:lnTo>
                      <a:pt x="322" y="44"/>
                    </a:lnTo>
                    <a:lnTo>
                      <a:pt x="336" y="58"/>
                    </a:lnTo>
                    <a:lnTo>
                      <a:pt x="348" y="72"/>
                    </a:lnTo>
                    <a:lnTo>
                      <a:pt x="360" y="86"/>
                    </a:lnTo>
                    <a:lnTo>
                      <a:pt x="370" y="102"/>
                    </a:lnTo>
                    <a:lnTo>
                      <a:pt x="378" y="120"/>
                    </a:lnTo>
                    <a:lnTo>
                      <a:pt x="384" y="138"/>
                    </a:lnTo>
                    <a:lnTo>
                      <a:pt x="388" y="156"/>
                    </a:lnTo>
                    <a:lnTo>
                      <a:pt x="392" y="176"/>
                    </a:lnTo>
                    <a:lnTo>
                      <a:pt x="392" y="196"/>
                    </a:lnTo>
                    <a:lnTo>
                      <a:pt x="392" y="196"/>
                    </a:lnTo>
                    <a:lnTo>
                      <a:pt x="392" y="216"/>
                    </a:lnTo>
                    <a:lnTo>
                      <a:pt x="388" y="236"/>
                    </a:lnTo>
                    <a:lnTo>
                      <a:pt x="384" y="254"/>
                    </a:lnTo>
                    <a:lnTo>
                      <a:pt x="378" y="272"/>
                    </a:lnTo>
                    <a:lnTo>
                      <a:pt x="370" y="290"/>
                    </a:lnTo>
                    <a:lnTo>
                      <a:pt x="360" y="306"/>
                    </a:lnTo>
                    <a:lnTo>
                      <a:pt x="348" y="320"/>
                    </a:lnTo>
                    <a:lnTo>
                      <a:pt x="336" y="334"/>
                    </a:lnTo>
                    <a:lnTo>
                      <a:pt x="322" y="348"/>
                    </a:lnTo>
                    <a:lnTo>
                      <a:pt x="306" y="358"/>
                    </a:lnTo>
                    <a:lnTo>
                      <a:pt x="290" y="368"/>
                    </a:lnTo>
                    <a:lnTo>
                      <a:pt x="274" y="376"/>
                    </a:lnTo>
                    <a:lnTo>
                      <a:pt x="256" y="384"/>
                    </a:lnTo>
                    <a:lnTo>
                      <a:pt x="236" y="388"/>
                    </a:lnTo>
                    <a:lnTo>
                      <a:pt x="216" y="390"/>
                    </a:lnTo>
                    <a:lnTo>
                      <a:pt x="196" y="392"/>
                    </a:lnTo>
                    <a:lnTo>
                      <a:pt x="196" y="392"/>
                    </a:lnTo>
                    <a:lnTo>
                      <a:pt x="176" y="390"/>
                    </a:lnTo>
                    <a:lnTo>
                      <a:pt x="158" y="388"/>
                    </a:lnTo>
                    <a:lnTo>
                      <a:pt x="138" y="384"/>
                    </a:lnTo>
                    <a:lnTo>
                      <a:pt x="120" y="376"/>
                    </a:lnTo>
                    <a:lnTo>
                      <a:pt x="104" y="368"/>
                    </a:lnTo>
                    <a:lnTo>
                      <a:pt x="88" y="358"/>
                    </a:lnTo>
                    <a:lnTo>
                      <a:pt x="72" y="348"/>
                    </a:lnTo>
                    <a:lnTo>
                      <a:pt x="58" y="334"/>
                    </a:lnTo>
                    <a:lnTo>
                      <a:pt x="46" y="320"/>
                    </a:lnTo>
                    <a:lnTo>
                      <a:pt x="34" y="306"/>
                    </a:lnTo>
                    <a:lnTo>
                      <a:pt x="24" y="290"/>
                    </a:lnTo>
                    <a:lnTo>
                      <a:pt x="16" y="272"/>
                    </a:lnTo>
                    <a:lnTo>
                      <a:pt x="10" y="254"/>
                    </a:lnTo>
                    <a:lnTo>
                      <a:pt x="4" y="236"/>
                    </a:lnTo>
                    <a:lnTo>
                      <a:pt x="2" y="216"/>
                    </a:lnTo>
                    <a:lnTo>
                      <a:pt x="0" y="196"/>
                    </a:lnTo>
                    <a:lnTo>
                      <a:pt x="0" y="196"/>
                    </a:lnTo>
                    <a:lnTo>
                      <a:pt x="2" y="176"/>
                    </a:lnTo>
                    <a:lnTo>
                      <a:pt x="4" y="156"/>
                    </a:lnTo>
                    <a:lnTo>
                      <a:pt x="10" y="138"/>
                    </a:lnTo>
                    <a:lnTo>
                      <a:pt x="16" y="120"/>
                    </a:lnTo>
                    <a:lnTo>
                      <a:pt x="24" y="102"/>
                    </a:lnTo>
                    <a:lnTo>
                      <a:pt x="34" y="86"/>
                    </a:lnTo>
                    <a:lnTo>
                      <a:pt x="46" y="72"/>
                    </a:lnTo>
                    <a:lnTo>
                      <a:pt x="58" y="58"/>
                    </a:lnTo>
                    <a:lnTo>
                      <a:pt x="72" y="44"/>
                    </a:lnTo>
                    <a:lnTo>
                      <a:pt x="88" y="34"/>
                    </a:lnTo>
                    <a:lnTo>
                      <a:pt x="104" y="24"/>
                    </a:lnTo>
                    <a:lnTo>
                      <a:pt x="120" y="16"/>
                    </a:lnTo>
                    <a:lnTo>
                      <a:pt x="138" y="8"/>
                    </a:lnTo>
                    <a:lnTo>
                      <a:pt x="158" y="4"/>
                    </a:lnTo>
                    <a:lnTo>
                      <a:pt x="176" y="0"/>
                    </a:lnTo>
                    <a:lnTo>
                      <a:pt x="19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9" name="Freeform 125"/>
              <p:cNvSpPr>
                <a:spLocks/>
              </p:cNvSpPr>
              <p:nvPr/>
            </p:nvSpPr>
            <p:spPr bwMode="auto">
              <a:xfrm>
                <a:off x="3915568" y="3698280"/>
                <a:ext cx="122794" cy="13352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50" y="2"/>
                  </a:cxn>
                  <a:cxn ang="0">
                    <a:pos x="64" y="14"/>
                  </a:cxn>
                  <a:cxn ang="0">
                    <a:pos x="70" y="24"/>
                  </a:cxn>
                  <a:cxn ang="0">
                    <a:pos x="82" y="48"/>
                  </a:cxn>
                  <a:cxn ang="0">
                    <a:pos x="80" y="58"/>
                  </a:cxn>
                  <a:cxn ang="0">
                    <a:pos x="76" y="66"/>
                  </a:cxn>
                  <a:cxn ang="0">
                    <a:pos x="68" y="74"/>
                  </a:cxn>
                  <a:cxn ang="0">
                    <a:pos x="56" y="84"/>
                  </a:cxn>
                  <a:cxn ang="0">
                    <a:pos x="54" y="88"/>
                  </a:cxn>
                  <a:cxn ang="0">
                    <a:pos x="54" y="104"/>
                  </a:cxn>
                  <a:cxn ang="0">
                    <a:pos x="60" y="116"/>
                  </a:cxn>
                  <a:cxn ang="0">
                    <a:pos x="94" y="154"/>
                  </a:cxn>
                  <a:cxn ang="0">
                    <a:pos x="106" y="162"/>
                  </a:cxn>
                  <a:cxn ang="0">
                    <a:pos x="120" y="166"/>
                  </a:cxn>
                  <a:cxn ang="0">
                    <a:pos x="126" y="164"/>
                  </a:cxn>
                  <a:cxn ang="0">
                    <a:pos x="136" y="154"/>
                  </a:cxn>
                  <a:cxn ang="0">
                    <a:pos x="148" y="144"/>
                  </a:cxn>
                  <a:cxn ang="0">
                    <a:pos x="154" y="142"/>
                  </a:cxn>
                  <a:cxn ang="0">
                    <a:pos x="172" y="146"/>
                  </a:cxn>
                  <a:cxn ang="0">
                    <a:pos x="186" y="158"/>
                  </a:cxn>
                  <a:cxn ang="0">
                    <a:pos x="204" y="178"/>
                  </a:cxn>
                  <a:cxn ang="0">
                    <a:pos x="206" y="186"/>
                  </a:cxn>
                  <a:cxn ang="0">
                    <a:pos x="202" y="194"/>
                  </a:cxn>
                  <a:cxn ang="0">
                    <a:pos x="196" y="200"/>
                  </a:cxn>
                  <a:cxn ang="0">
                    <a:pos x="182" y="212"/>
                  </a:cxn>
                  <a:cxn ang="0">
                    <a:pos x="164" y="220"/>
                  </a:cxn>
                  <a:cxn ang="0">
                    <a:pos x="140" y="224"/>
                  </a:cxn>
                  <a:cxn ang="0">
                    <a:pos x="130" y="222"/>
                  </a:cxn>
                  <a:cxn ang="0">
                    <a:pos x="100" y="212"/>
                  </a:cxn>
                  <a:cxn ang="0">
                    <a:pos x="84" y="202"/>
                  </a:cxn>
                  <a:cxn ang="0">
                    <a:pos x="56" y="178"/>
                  </a:cxn>
                  <a:cxn ang="0">
                    <a:pos x="44" y="164"/>
                  </a:cxn>
                  <a:cxn ang="0">
                    <a:pos x="22" y="134"/>
                  </a:cxn>
                  <a:cxn ang="0">
                    <a:pos x="4" y="100"/>
                  </a:cxn>
                  <a:cxn ang="0">
                    <a:pos x="2" y="88"/>
                  </a:cxn>
                  <a:cxn ang="0">
                    <a:pos x="0" y="66"/>
                  </a:cxn>
                  <a:cxn ang="0">
                    <a:pos x="2" y="46"/>
                  </a:cxn>
                  <a:cxn ang="0">
                    <a:pos x="10" y="28"/>
                  </a:cxn>
                  <a:cxn ang="0">
                    <a:pos x="16" y="20"/>
                  </a:cxn>
                  <a:cxn ang="0">
                    <a:pos x="28" y="10"/>
                  </a:cxn>
                  <a:cxn ang="0">
                    <a:pos x="42" y="0"/>
                  </a:cxn>
                </a:cxnLst>
                <a:rect l="0" t="0" r="r" b="b"/>
                <a:pathLst>
                  <a:path w="206" h="224">
                    <a:moveTo>
                      <a:pt x="42" y="0"/>
                    </a:moveTo>
                    <a:lnTo>
                      <a:pt x="42" y="0"/>
                    </a:lnTo>
                    <a:lnTo>
                      <a:pt x="46" y="0"/>
                    </a:lnTo>
                    <a:lnTo>
                      <a:pt x="50" y="2"/>
                    </a:lnTo>
                    <a:lnTo>
                      <a:pt x="58" y="8"/>
                    </a:lnTo>
                    <a:lnTo>
                      <a:pt x="64" y="14"/>
                    </a:lnTo>
                    <a:lnTo>
                      <a:pt x="70" y="24"/>
                    </a:lnTo>
                    <a:lnTo>
                      <a:pt x="70" y="24"/>
                    </a:lnTo>
                    <a:lnTo>
                      <a:pt x="78" y="40"/>
                    </a:lnTo>
                    <a:lnTo>
                      <a:pt x="82" y="48"/>
                    </a:lnTo>
                    <a:lnTo>
                      <a:pt x="80" y="58"/>
                    </a:lnTo>
                    <a:lnTo>
                      <a:pt x="80" y="58"/>
                    </a:lnTo>
                    <a:lnTo>
                      <a:pt x="78" y="62"/>
                    </a:lnTo>
                    <a:lnTo>
                      <a:pt x="76" y="66"/>
                    </a:lnTo>
                    <a:lnTo>
                      <a:pt x="68" y="74"/>
                    </a:lnTo>
                    <a:lnTo>
                      <a:pt x="68" y="74"/>
                    </a:lnTo>
                    <a:lnTo>
                      <a:pt x="60" y="80"/>
                    </a:lnTo>
                    <a:lnTo>
                      <a:pt x="56" y="84"/>
                    </a:lnTo>
                    <a:lnTo>
                      <a:pt x="54" y="88"/>
                    </a:lnTo>
                    <a:lnTo>
                      <a:pt x="54" y="88"/>
                    </a:lnTo>
                    <a:lnTo>
                      <a:pt x="52" y="96"/>
                    </a:lnTo>
                    <a:lnTo>
                      <a:pt x="54" y="104"/>
                    </a:lnTo>
                    <a:lnTo>
                      <a:pt x="60" y="116"/>
                    </a:lnTo>
                    <a:lnTo>
                      <a:pt x="60" y="116"/>
                    </a:lnTo>
                    <a:lnTo>
                      <a:pt x="76" y="136"/>
                    </a:lnTo>
                    <a:lnTo>
                      <a:pt x="94" y="154"/>
                    </a:lnTo>
                    <a:lnTo>
                      <a:pt x="94" y="154"/>
                    </a:lnTo>
                    <a:lnTo>
                      <a:pt x="106" y="162"/>
                    </a:lnTo>
                    <a:lnTo>
                      <a:pt x="114" y="166"/>
                    </a:lnTo>
                    <a:lnTo>
                      <a:pt x="120" y="166"/>
                    </a:lnTo>
                    <a:lnTo>
                      <a:pt x="120" y="166"/>
                    </a:lnTo>
                    <a:lnTo>
                      <a:pt x="126" y="164"/>
                    </a:lnTo>
                    <a:lnTo>
                      <a:pt x="130" y="160"/>
                    </a:lnTo>
                    <a:lnTo>
                      <a:pt x="136" y="154"/>
                    </a:lnTo>
                    <a:lnTo>
                      <a:pt x="144" y="146"/>
                    </a:lnTo>
                    <a:lnTo>
                      <a:pt x="148" y="144"/>
                    </a:lnTo>
                    <a:lnTo>
                      <a:pt x="154" y="142"/>
                    </a:lnTo>
                    <a:lnTo>
                      <a:pt x="154" y="142"/>
                    </a:lnTo>
                    <a:lnTo>
                      <a:pt x="164" y="144"/>
                    </a:lnTo>
                    <a:lnTo>
                      <a:pt x="172" y="146"/>
                    </a:lnTo>
                    <a:lnTo>
                      <a:pt x="186" y="158"/>
                    </a:lnTo>
                    <a:lnTo>
                      <a:pt x="186" y="158"/>
                    </a:lnTo>
                    <a:lnTo>
                      <a:pt x="200" y="170"/>
                    </a:lnTo>
                    <a:lnTo>
                      <a:pt x="204" y="178"/>
                    </a:lnTo>
                    <a:lnTo>
                      <a:pt x="206" y="186"/>
                    </a:lnTo>
                    <a:lnTo>
                      <a:pt x="206" y="186"/>
                    </a:lnTo>
                    <a:lnTo>
                      <a:pt x="206" y="190"/>
                    </a:lnTo>
                    <a:lnTo>
                      <a:pt x="202" y="194"/>
                    </a:lnTo>
                    <a:lnTo>
                      <a:pt x="196" y="200"/>
                    </a:lnTo>
                    <a:lnTo>
                      <a:pt x="196" y="200"/>
                    </a:lnTo>
                    <a:lnTo>
                      <a:pt x="182" y="212"/>
                    </a:lnTo>
                    <a:lnTo>
                      <a:pt x="182" y="212"/>
                    </a:lnTo>
                    <a:lnTo>
                      <a:pt x="174" y="218"/>
                    </a:lnTo>
                    <a:lnTo>
                      <a:pt x="164" y="220"/>
                    </a:lnTo>
                    <a:lnTo>
                      <a:pt x="152" y="222"/>
                    </a:lnTo>
                    <a:lnTo>
                      <a:pt x="140" y="224"/>
                    </a:lnTo>
                    <a:lnTo>
                      <a:pt x="140" y="224"/>
                    </a:lnTo>
                    <a:lnTo>
                      <a:pt x="130" y="222"/>
                    </a:lnTo>
                    <a:lnTo>
                      <a:pt x="120" y="220"/>
                    </a:lnTo>
                    <a:lnTo>
                      <a:pt x="100" y="212"/>
                    </a:lnTo>
                    <a:lnTo>
                      <a:pt x="100" y="212"/>
                    </a:lnTo>
                    <a:lnTo>
                      <a:pt x="84" y="202"/>
                    </a:lnTo>
                    <a:lnTo>
                      <a:pt x="70" y="190"/>
                    </a:lnTo>
                    <a:lnTo>
                      <a:pt x="56" y="178"/>
                    </a:lnTo>
                    <a:lnTo>
                      <a:pt x="44" y="164"/>
                    </a:lnTo>
                    <a:lnTo>
                      <a:pt x="44" y="164"/>
                    </a:lnTo>
                    <a:lnTo>
                      <a:pt x="32" y="150"/>
                    </a:lnTo>
                    <a:lnTo>
                      <a:pt x="22" y="134"/>
                    </a:lnTo>
                    <a:lnTo>
                      <a:pt x="12" y="118"/>
                    </a:lnTo>
                    <a:lnTo>
                      <a:pt x="4" y="100"/>
                    </a:lnTo>
                    <a:lnTo>
                      <a:pt x="4" y="100"/>
                    </a:lnTo>
                    <a:lnTo>
                      <a:pt x="2" y="88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56"/>
                    </a:lnTo>
                    <a:lnTo>
                      <a:pt x="2" y="46"/>
                    </a:lnTo>
                    <a:lnTo>
                      <a:pt x="6" y="36"/>
                    </a:lnTo>
                    <a:lnTo>
                      <a:pt x="10" y="28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34" y="4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847410" y="3638483"/>
                <a:ext cx="259111" cy="25911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6" name="组 45"/>
          <p:cNvGrpSpPr/>
          <p:nvPr/>
        </p:nvGrpSpPr>
        <p:grpSpPr>
          <a:xfrm>
            <a:off x="3883090" y="3778406"/>
            <a:ext cx="2551217" cy="307777"/>
            <a:chOff x="3847410" y="4031525"/>
            <a:chExt cx="2551217" cy="307777"/>
          </a:xfrm>
        </p:grpSpPr>
        <p:sp>
          <p:nvSpPr>
            <p:cNvPr id="12" name="文本框 11"/>
            <p:cNvSpPr txBox="1"/>
            <p:nvPr/>
          </p:nvSpPr>
          <p:spPr>
            <a:xfrm>
              <a:off x="4071783" y="4031525"/>
              <a:ext cx="232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officeplus@Microsoft.com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组 41"/>
            <p:cNvGrpSpPr/>
            <p:nvPr/>
          </p:nvGrpSpPr>
          <p:grpSpPr>
            <a:xfrm>
              <a:off x="3847410" y="4055858"/>
              <a:ext cx="259111" cy="259111"/>
              <a:chOff x="3847410" y="4054805"/>
              <a:chExt cx="259111" cy="259111"/>
            </a:xfrm>
          </p:grpSpPr>
          <p:sp>
            <p:nvSpPr>
              <p:cNvPr id="14" name="Freeform 20"/>
              <p:cNvSpPr>
                <a:spLocks noEditPoints="1"/>
              </p:cNvSpPr>
              <p:nvPr/>
            </p:nvSpPr>
            <p:spPr bwMode="auto">
              <a:xfrm>
                <a:off x="3907138" y="4139573"/>
                <a:ext cx="139655" cy="99095"/>
              </a:xfrm>
              <a:custGeom>
                <a:avLst/>
                <a:gdLst/>
                <a:ahLst/>
                <a:cxnLst>
                  <a:cxn ang="0">
                    <a:pos x="426" y="206"/>
                  </a:cxn>
                  <a:cxn ang="0">
                    <a:pos x="598" y="34"/>
                  </a:cxn>
                  <a:cxn ang="0">
                    <a:pos x="604" y="32"/>
                  </a:cxn>
                  <a:cxn ang="0">
                    <a:pos x="606" y="38"/>
                  </a:cxn>
                  <a:cxn ang="0">
                    <a:pos x="606" y="386"/>
                  </a:cxn>
                  <a:cxn ang="0">
                    <a:pos x="604" y="392"/>
                  </a:cxn>
                  <a:cxn ang="0">
                    <a:pos x="596" y="390"/>
                  </a:cxn>
                  <a:cxn ang="0">
                    <a:pos x="336" y="296"/>
                  </a:cxn>
                  <a:cxn ang="0">
                    <a:pos x="328" y="302"/>
                  </a:cxn>
                  <a:cxn ang="0">
                    <a:pos x="310" y="310"/>
                  </a:cxn>
                  <a:cxn ang="0">
                    <a:pos x="298" y="310"/>
                  </a:cxn>
                  <a:cxn ang="0">
                    <a:pos x="288" y="310"/>
                  </a:cxn>
                  <a:cxn ang="0">
                    <a:pos x="270" y="302"/>
                  </a:cxn>
                  <a:cxn ang="0">
                    <a:pos x="210" y="244"/>
                  </a:cxn>
                  <a:cxn ang="0">
                    <a:pos x="38" y="422"/>
                  </a:cxn>
                  <a:cxn ang="0">
                    <a:pos x="36" y="428"/>
                  </a:cxn>
                  <a:cxn ang="0">
                    <a:pos x="42" y="430"/>
                  </a:cxn>
                  <a:cxn ang="0">
                    <a:pos x="568" y="430"/>
                  </a:cxn>
                  <a:cxn ang="0">
                    <a:pos x="574" y="428"/>
                  </a:cxn>
                  <a:cxn ang="0">
                    <a:pos x="572" y="422"/>
                  </a:cxn>
                  <a:cxn ang="0">
                    <a:pos x="336" y="296"/>
                  </a:cxn>
                  <a:cxn ang="0">
                    <a:pos x="298" y="272"/>
                  </a:cxn>
                  <a:cxn ang="0">
                    <a:pos x="304" y="270"/>
                  </a:cxn>
                  <a:cxn ang="0">
                    <a:pos x="568" y="8"/>
                  </a:cxn>
                  <a:cxn ang="0">
                    <a:pos x="568" y="6"/>
                  </a:cxn>
                  <a:cxn ang="0">
                    <a:pos x="566" y="0"/>
                  </a:cxn>
                  <a:cxn ang="0">
                    <a:pos x="34" y="0"/>
                  </a:cxn>
                  <a:cxn ang="0">
                    <a:pos x="30" y="0"/>
                  </a:cxn>
                  <a:cxn ang="0">
                    <a:pos x="28" y="6"/>
                  </a:cxn>
                  <a:cxn ang="0">
                    <a:pos x="290" y="268"/>
                  </a:cxn>
                  <a:cxn ang="0">
                    <a:pos x="294" y="270"/>
                  </a:cxn>
                  <a:cxn ang="0">
                    <a:pos x="298" y="272"/>
                  </a:cxn>
                  <a:cxn ang="0">
                    <a:pos x="0" y="388"/>
                  </a:cxn>
                  <a:cxn ang="0">
                    <a:pos x="2" y="392"/>
                  </a:cxn>
                  <a:cxn ang="0">
                    <a:pos x="8" y="394"/>
                  </a:cxn>
                  <a:cxn ang="0">
                    <a:pos x="182" y="216"/>
                  </a:cxn>
                  <a:cxn ang="0">
                    <a:pos x="10" y="44"/>
                  </a:cxn>
                  <a:cxn ang="0">
                    <a:pos x="4" y="44"/>
                  </a:cxn>
                  <a:cxn ang="0">
                    <a:pos x="0" y="48"/>
                  </a:cxn>
                </a:cxnLst>
                <a:rect l="0" t="0" r="r" b="b"/>
                <a:pathLst>
                  <a:path w="606" h="430">
                    <a:moveTo>
                      <a:pt x="596" y="390"/>
                    </a:moveTo>
                    <a:lnTo>
                      <a:pt x="426" y="206"/>
                    </a:lnTo>
                    <a:lnTo>
                      <a:pt x="598" y="34"/>
                    </a:lnTo>
                    <a:lnTo>
                      <a:pt x="598" y="34"/>
                    </a:lnTo>
                    <a:lnTo>
                      <a:pt x="600" y="32"/>
                    </a:lnTo>
                    <a:lnTo>
                      <a:pt x="604" y="32"/>
                    </a:lnTo>
                    <a:lnTo>
                      <a:pt x="606" y="34"/>
                    </a:lnTo>
                    <a:lnTo>
                      <a:pt x="606" y="38"/>
                    </a:lnTo>
                    <a:lnTo>
                      <a:pt x="606" y="386"/>
                    </a:lnTo>
                    <a:lnTo>
                      <a:pt x="606" y="386"/>
                    </a:lnTo>
                    <a:lnTo>
                      <a:pt x="606" y="390"/>
                    </a:lnTo>
                    <a:lnTo>
                      <a:pt x="604" y="392"/>
                    </a:lnTo>
                    <a:lnTo>
                      <a:pt x="600" y="392"/>
                    </a:lnTo>
                    <a:lnTo>
                      <a:pt x="596" y="390"/>
                    </a:lnTo>
                    <a:lnTo>
                      <a:pt x="596" y="390"/>
                    </a:lnTo>
                    <a:close/>
                    <a:moveTo>
                      <a:pt x="336" y="296"/>
                    </a:moveTo>
                    <a:lnTo>
                      <a:pt x="336" y="296"/>
                    </a:lnTo>
                    <a:lnTo>
                      <a:pt x="328" y="302"/>
                    </a:lnTo>
                    <a:lnTo>
                      <a:pt x="320" y="306"/>
                    </a:lnTo>
                    <a:lnTo>
                      <a:pt x="310" y="310"/>
                    </a:lnTo>
                    <a:lnTo>
                      <a:pt x="300" y="310"/>
                    </a:lnTo>
                    <a:lnTo>
                      <a:pt x="298" y="310"/>
                    </a:lnTo>
                    <a:lnTo>
                      <a:pt x="298" y="310"/>
                    </a:lnTo>
                    <a:lnTo>
                      <a:pt x="288" y="310"/>
                    </a:lnTo>
                    <a:lnTo>
                      <a:pt x="278" y="306"/>
                    </a:lnTo>
                    <a:lnTo>
                      <a:pt x="270" y="302"/>
                    </a:lnTo>
                    <a:lnTo>
                      <a:pt x="262" y="296"/>
                    </a:lnTo>
                    <a:lnTo>
                      <a:pt x="210" y="244"/>
                    </a:lnTo>
                    <a:lnTo>
                      <a:pt x="38" y="422"/>
                    </a:lnTo>
                    <a:lnTo>
                      <a:pt x="38" y="422"/>
                    </a:lnTo>
                    <a:lnTo>
                      <a:pt x="36" y="424"/>
                    </a:lnTo>
                    <a:lnTo>
                      <a:pt x="36" y="428"/>
                    </a:lnTo>
                    <a:lnTo>
                      <a:pt x="38" y="430"/>
                    </a:lnTo>
                    <a:lnTo>
                      <a:pt x="42" y="430"/>
                    </a:lnTo>
                    <a:lnTo>
                      <a:pt x="568" y="430"/>
                    </a:lnTo>
                    <a:lnTo>
                      <a:pt x="568" y="430"/>
                    </a:lnTo>
                    <a:lnTo>
                      <a:pt x="572" y="430"/>
                    </a:lnTo>
                    <a:lnTo>
                      <a:pt x="574" y="428"/>
                    </a:lnTo>
                    <a:lnTo>
                      <a:pt x="574" y="424"/>
                    </a:lnTo>
                    <a:lnTo>
                      <a:pt x="572" y="422"/>
                    </a:lnTo>
                    <a:lnTo>
                      <a:pt x="398" y="234"/>
                    </a:lnTo>
                    <a:lnTo>
                      <a:pt x="336" y="296"/>
                    </a:lnTo>
                    <a:close/>
                    <a:moveTo>
                      <a:pt x="298" y="272"/>
                    </a:moveTo>
                    <a:lnTo>
                      <a:pt x="298" y="272"/>
                    </a:lnTo>
                    <a:lnTo>
                      <a:pt x="298" y="272"/>
                    </a:lnTo>
                    <a:lnTo>
                      <a:pt x="304" y="270"/>
                    </a:lnTo>
                    <a:lnTo>
                      <a:pt x="308" y="268"/>
                    </a:lnTo>
                    <a:lnTo>
                      <a:pt x="568" y="8"/>
                    </a:lnTo>
                    <a:lnTo>
                      <a:pt x="568" y="8"/>
                    </a:lnTo>
                    <a:lnTo>
                      <a:pt x="568" y="6"/>
                    </a:lnTo>
                    <a:lnTo>
                      <a:pt x="568" y="2"/>
                    </a:lnTo>
                    <a:lnTo>
                      <a:pt x="566" y="0"/>
                    </a:lnTo>
                    <a:lnTo>
                      <a:pt x="56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8" y="2"/>
                    </a:lnTo>
                    <a:lnTo>
                      <a:pt x="28" y="6"/>
                    </a:lnTo>
                    <a:lnTo>
                      <a:pt x="30" y="8"/>
                    </a:lnTo>
                    <a:lnTo>
                      <a:pt x="290" y="268"/>
                    </a:lnTo>
                    <a:lnTo>
                      <a:pt x="290" y="268"/>
                    </a:lnTo>
                    <a:lnTo>
                      <a:pt x="294" y="270"/>
                    </a:lnTo>
                    <a:lnTo>
                      <a:pt x="298" y="272"/>
                    </a:lnTo>
                    <a:lnTo>
                      <a:pt x="298" y="272"/>
                    </a:lnTo>
                    <a:close/>
                    <a:moveTo>
                      <a:pt x="0" y="48"/>
                    </a:moveTo>
                    <a:lnTo>
                      <a:pt x="0" y="388"/>
                    </a:lnTo>
                    <a:lnTo>
                      <a:pt x="0" y="388"/>
                    </a:lnTo>
                    <a:lnTo>
                      <a:pt x="2" y="392"/>
                    </a:lnTo>
                    <a:lnTo>
                      <a:pt x="4" y="394"/>
                    </a:lnTo>
                    <a:lnTo>
                      <a:pt x="8" y="394"/>
                    </a:lnTo>
                    <a:lnTo>
                      <a:pt x="10" y="392"/>
                    </a:lnTo>
                    <a:lnTo>
                      <a:pt x="182" y="216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8" y="42"/>
                    </a:lnTo>
                    <a:lnTo>
                      <a:pt x="4" y="44"/>
                    </a:lnTo>
                    <a:lnTo>
                      <a:pt x="2" y="46"/>
                    </a:lnTo>
                    <a:lnTo>
                      <a:pt x="0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847410" y="4054805"/>
                <a:ext cx="259111" cy="25911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5" name="组 44"/>
          <p:cNvGrpSpPr/>
          <p:nvPr/>
        </p:nvGrpSpPr>
        <p:grpSpPr>
          <a:xfrm>
            <a:off x="3883090" y="4198777"/>
            <a:ext cx="4495259" cy="372410"/>
            <a:chOff x="3847410" y="4451896"/>
            <a:chExt cx="4495259" cy="372410"/>
          </a:xfrm>
        </p:grpSpPr>
        <p:sp>
          <p:nvSpPr>
            <p:cNvPr id="17" name="文本框 16"/>
            <p:cNvSpPr txBox="1"/>
            <p:nvPr/>
          </p:nvSpPr>
          <p:spPr>
            <a:xfrm>
              <a:off x="4071783" y="4451896"/>
              <a:ext cx="4270886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北京市海淀区中关村东路</a:t>
              </a:r>
              <a:r>
                <a:rPr lang="en-US" altLang="zh-CN" sz="1400" dirty="0">
                  <a:solidFill>
                    <a:schemeClr val="bg1"/>
                  </a:solidFill>
                </a:rPr>
                <a:t>1</a:t>
              </a:r>
              <a:r>
                <a:rPr lang="zh-CN" altLang="en-US" sz="1400" dirty="0">
                  <a:solidFill>
                    <a:schemeClr val="bg1"/>
                  </a:solidFill>
                </a:rPr>
                <a:t>号清华科技园</a:t>
              </a:r>
              <a:r>
                <a:rPr lang="en-US" altLang="zh-CN" sz="1400" dirty="0">
                  <a:solidFill>
                    <a:schemeClr val="bg1"/>
                  </a:solidFill>
                </a:rPr>
                <a:t>D</a:t>
              </a:r>
              <a:r>
                <a:rPr lang="zh-CN" altLang="en-US" sz="1400" dirty="0">
                  <a:solidFill>
                    <a:schemeClr val="bg1"/>
                  </a:solidFill>
                </a:rPr>
                <a:t>座</a:t>
              </a:r>
              <a:r>
                <a:rPr lang="en-US" altLang="zh-CN" sz="1400" dirty="0">
                  <a:solidFill>
                    <a:schemeClr val="bg1"/>
                  </a:solidFill>
                </a:rPr>
                <a:t>15</a:t>
              </a:r>
              <a:r>
                <a:rPr lang="zh-CN" altLang="en-US" sz="1400" dirty="0">
                  <a:solidFill>
                    <a:schemeClr val="bg1"/>
                  </a:solidFill>
                </a:rPr>
                <a:t>层</a:t>
              </a:r>
            </a:p>
          </p:txBody>
        </p:sp>
        <p:grpSp>
          <p:nvGrpSpPr>
            <p:cNvPr id="43" name="组 42"/>
            <p:cNvGrpSpPr/>
            <p:nvPr/>
          </p:nvGrpSpPr>
          <p:grpSpPr>
            <a:xfrm>
              <a:off x="3847410" y="4508546"/>
              <a:ext cx="259111" cy="259111"/>
              <a:chOff x="3847410" y="4507528"/>
              <a:chExt cx="259111" cy="259111"/>
            </a:xfrm>
          </p:grpSpPr>
          <p:grpSp>
            <p:nvGrpSpPr>
              <p:cNvPr id="19" name="组 1"/>
              <p:cNvGrpSpPr/>
              <p:nvPr/>
            </p:nvGrpSpPr>
            <p:grpSpPr>
              <a:xfrm>
                <a:off x="3912669" y="4555320"/>
                <a:ext cx="128593" cy="165563"/>
                <a:chOff x="2305050" y="1762125"/>
                <a:chExt cx="762000" cy="981075"/>
              </a:xfrm>
              <a:solidFill>
                <a:schemeClr val="bg1"/>
              </a:solidFill>
            </p:grpSpPr>
            <p:sp>
              <p:nvSpPr>
                <p:cNvPr id="20" name="Freeform 114"/>
                <p:cNvSpPr>
                  <a:spLocks noEditPoints="1"/>
                </p:cNvSpPr>
                <p:nvPr/>
              </p:nvSpPr>
              <p:spPr bwMode="auto">
                <a:xfrm>
                  <a:off x="2305050" y="1762125"/>
                  <a:ext cx="762000" cy="981075"/>
                </a:xfrm>
                <a:custGeom>
                  <a:avLst/>
                  <a:gdLst/>
                  <a:ahLst/>
                  <a:cxnLst>
                    <a:cxn ang="0">
                      <a:pos x="480" y="240"/>
                    </a:cxn>
                    <a:cxn ang="0">
                      <a:pos x="476" y="192"/>
                    </a:cxn>
                    <a:cxn ang="0">
                      <a:pos x="462" y="148"/>
                    </a:cxn>
                    <a:cxn ang="0">
                      <a:pos x="440" y="106"/>
                    </a:cxn>
                    <a:cxn ang="0">
                      <a:pos x="410" y="70"/>
                    </a:cxn>
                    <a:cxn ang="0">
                      <a:pos x="374" y="42"/>
                    </a:cxn>
                    <a:cxn ang="0">
                      <a:pos x="334" y="20"/>
                    </a:cxn>
                    <a:cxn ang="0">
                      <a:pos x="290" y="6"/>
                    </a:cxn>
                    <a:cxn ang="0">
                      <a:pos x="240" y="0"/>
                    </a:cxn>
                    <a:cxn ang="0">
                      <a:pos x="216" y="2"/>
                    </a:cxn>
                    <a:cxn ang="0">
                      <a:pos x="170" y="12"/>
                    </a:cxn>
                    <a:cxn ang="0">
                      <a:pos x="126" y="30"/>
                    </a:cxn>
                    <a:cxn ang="0">
                      <a:pos x="88" y="56"/>
                    </a:cxn>
                    <a:cxn ang="0">
                      <a:pos x="56" y="88"/>
                    </a:cxn>
                    <a:cxn ang="0">
                      <a:pos x="30" y="126"/>
                    </a:cxn>
                    <a:cxn ang="0">
                      <a:pos x="12" y="170"/>
                    </a:cxn>
                    <a:cxn ang="0">
                      <a:pos x="2" y="216"/>
                    </a:cxn>
                    <a:cxn ang="0">
                      <a:pos x="0" y="240"/>
                    </a:cxn>
                    <a:cxn ang="0">
                      <a:pos x="4" y="282"/>
                    </a:cxn>
                    <a:cxn ang="0">
                      <a:pos x="14" y="322"/>
                    </a:cxn>
                    <a:cxn ang="0">
                      <a:pos x="32" y="358"/>
                    </a:cxn>
                    <a:cxn ang="0">
                      <a:pos x="54" y="390"/>
                    </a:cxn>
                    <a:cxn ang="0">
                      <a:pos x="54" y="390"/>
                    </a:cxn>
                    <a:cxn ang="0">
                      <a:pos x="232" y="612"/>
                    </a:cxn>
                    <a:cxn ang="0">
                      <a:pos x="236" y="616"/>
                    </a:cxn>
                    <a:cxn ang="0">
                      <a:pos x="240" y="618"/>
                    </a:cxn>
                    <a:cxn ang="0">
                      <a:pos x="250" y="612"/>
                    </a:cxn>
                    <a:cxn ang="0">
                      <a:pos x="428" y="390"/>
                    </a:cxn>
                    <a:cxn ang="0">
                      <a:pos x="428" y="390"/>
                    </a:cxn>
                    <a:cxn ang="0">
                      <a:pos x="440" y="374"/>
                    </a:cxn>
                    <a:cxn ang="0">
                      <a:pos x="460" y="340"/>
                    </a:cxn>
                    <a:cxn ang="0">
                      <a:pos x="472" y="302"/>
                    </a:cxn>
                    <a:cxn ang="0">
                      <a:pos x="480" y="262"/>
                    </a:cxn>
                    <a:cxn ang="0">
                      <a:pos x="480" y="240"/>
                    </a:cxn>
                    <a:cxn ang="0">
                      <a:pos x="240" y="548"/>
                    </a:cxn>
                    <a:cxn ang="0">
                      <a:pos x="92" y="362"/>
                    </a:cxn>
                    <a:cxn ang="0">
                      <a:pos x="90" y="360"/>
                    </a:cxn>
                    <a:cxn ang="0">
                      <a:pos x="72" y="334"/>
                    </a:cxn>
                    <a:cxn ang="0">
                      <a:pos x="60" y="304"/>
                    </a:cxn>
                    <a:cxn ang="0">
                      <a:pos x="52" y="274"/>
                    </a:cxn>
                    <a:cxn ang="0">
                      <a:pos x="48" y="240"/>
                    </a:cxn>
                    <a:cxn ang="0">
                      <a:pos x="50" y="222"/>
                    </a:cxn>
                    <a:cxn ang="0">
                      <a:pos x="58" y="184"/>
                    </a:cxn>
                    <a:cxn ang="0">
                      <a:pos x="72" y="150"/>
                    </a:cxn>
                    <a:cxn ang="0">
                      <a:pos x="92" y="118"/>
                    </a:cxn>
                    <a:cxn ang="0">
                      <a:pos x="118" y="92"/>
                    </a:cxn>
                    <a:cxn ang="0">
                      <a:pos x="150" y="72"/>
                    </a:cxn>
                    <a:cxn ang="0">
                      <a:pos x="184" y="58"/>
                    </a:cxn>
                    <a:cxn ang="0">
                      <a:pos x="222" y="50"/>
                    </a:cxn>
                    <a:cxn ang="0">
                      <a:pos x="240" y="48"/>
                    </a:cxn>
                    <a:cxn ang="0">
                      <a:pos x="280" y="52"/>
                    </a:cxn>
                    <a:cxn ang="0">
                      <a:pos x="316" y="64"/>
                    </a:cxn>
                    <a:cxn ang="0">
                      <a:pos x="348" y="82"/>
                    </a:cxn>
                    <a:cxn ang="0">
                      <a:pos x="376" y="106"/>
                    </a:cxn>
                    <a:cxn ang="0">
                      <a:pos x="400" y="134"/>
                    </a:cxn>
                    <a:cxn ang="0">
                      <a:pos x="418" y="166"/>
                    </a:cxn>
                    <a:cxn ang="0">
                      <a:pos x="428" y="202"/>
                    </a:cxn>
                    <a:cxn ang="0">
                      <a:pos x="432" y="240"/>
                    </a:cxn>
                    <a:cxn ang="0">
                      <a:pos x="432" y="258"/>
                    </a:cxn>
                    <a:cxn ang="0">
                      <a:pos x="426" y="288"/>
                    </a:cxn>
                    <a:cxn ang="0">
                      <a:pos x="416" y="320"/>
                    </a:cxn>
                    <a:cxn ang="0">
                      <a:pos x="400" y="348"/>
                    </a:cxn>
                    <a:cxn ang="0">
                      <a:pos x="390" y="362"/>
                    </a:cxn>
                  </a:cxnLst>
                  <a:rect l="0" t="0" r="r" b="b"/>
                  <a:pathLst>
                    <a:path w="480" h="618">
                      <a:moveTo>
                        <a:pt x="480" y="240"/>
                      </a:moveTo>
                      <a:lnTo>
                        <a:pt x="480" y="240"/>
                      </a:lnTo>
                      <a:lnTo>
                        <a:pt x="480" y="216"/>
                      </a:lnTo>
                      <a:lnTo>
                        <a:pt x="476" y="192"/>
                      </a:lnTo>
                      <a:lnTo>
                        <a:pt x="470" y="170"/>
                      </a:lnTo>
                      <a:lnTo>
                        <a:pt x="462" y="148"/>
                      </a:lnTo>
                      <a:lnTo>
                        <a:pt x="452" y="126"/>
                      </a:lnTo>
                      <a:lnTo>
                        <a:pt x="440" y="106"/>
                      </a:lnTo>
                      <a:lnTo>
                        <a:pt x="426" y="88"/>
                      </a:lnTo>
                      <a:lnTo>
                        <a:pt x="410" y="70"/>
                      </a:lnTo>
                      <a:lnTo>
                        <a:pt x="394" y="56"/>
                      </a:lnTo>
                      <a:lnTo>
                        <a:pt x="374" y="42"/>
                      </a:lnTo>
                      <a:lnTo>
                        <a:pt x="356" y="30"/>
                      </a:lnTo>
                      <a:lnTo>
                        <a:pt x="334" y="20"/>
                      </a:lnTo>
                      <a:lnTo>
                        <a:pt x="312" y="12"/>
                      </a:lnTo>
                      <a:lnTo>
                        <a:pt x="290" y="6"/>
                      </a:lnTo>
                      <a:lnTo>
                        <a:pt x="266" y="2"/>
                      </a:lnTo>
                      <a:lnTo>
                        <a:pt x="240" y="0"/>
                      </a:lnTo>
                      <a:lnTo>
                        <a:pt x="240" y="0"/>
                      </a:lnTo>
                      <a:lnTo>
                        <a:pt x="216" y="2"/>
                      </a:lnTo>
                      <a:lnTo>
                        <a:pt x="192" y="6"/>
                      </a:lnTo>
                      <a:lnTo>
                        <a:pt x="170" y="12"/>
                      </a:lnTo>
                      <a:lnTo>
                        <a:pt x="148" y="20"/>
                      </a:lnTo>
                      <a:lnTo>
                        <a:pt x="126" y="30"/>
                      </a:lnTo>
                      <a:lnTo>
                        <a:pt x="106" y="42"/>
                      </a:lnTo>
                      <a:lnTo>
                        <a:pt x="88" y="56"/>
                      </a:lnTo>
                      <a:lnTo>
                        <a:pt x="72" y="70"/>
                      </a:lnTo>
                      <a:lnTo>
                        <a:pt x="56" y="88"/>
                      </a:lnTo>
                      <a:lnTo>
                        <a:pt x="42" y="106"/>
                      </a:lnTo>
                      <a:lnTo>
                        <a:pt x="30" y="126"/>
                      </a:lnTo>
                      <a:lnTo>
                        <a:pt x="20" y="148"/>
                      </a:lnTo>
                      <a:lnTo>
                        <a:pt x="12" y="170"/>
                      </a:lnTo>
                      <a:lnTo>
                        <a:pt x="6" y="192"/>
                      </a:lnTo>
                      <a:lnTo>
                        <a:pt x="2" y="216"/>
                      </a:lnTo>
                      <a:lnTo>
                        <a:pt x="0" y="240"/>
                      </a:lnTo>
                      <a:lnTo>
                        <a:pt x="0" y="240"/>
                      </a:lnTo>
                      <a:lnTo>
                        <a:pt x="2" y="262"/>
                      </a:lnTo>
                      <a:lnTo>
                        <a:pt x="4" y="282"/>
                      </a:lnTo>
                      <a:lnTo>
                        <a:pt x="8" y="302"/>
                      </a:lnTo>
                      <a:lnTo>
                        <a:pt x="14" y="322"/>
                      </a:lnTo>
                      <a:lnTo>
                        <a:pt x="22" y="340"/>
                      </a:lnTo>
                      <a:lnTo>
                        <a:pt x="32" y="358"/>
                      </a:lnTo>
                      <a:lnTo>
                        <a:pt x="42" y="374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232" y="612"/>
                      </a:lnTo>
                      <a:lnTo>
                        <a:pt x="232" y="612"/>
                      </a:lnTo>
                      <a:lnTo>
                        <a:pt x="236" y="616"/>
                      </a:lnTo>
                      <a:lnTo>
                        <a:pt x="240" y="618"/>
                      </a:lnTo>
                      <a:lnTo>
                        <a:pt x="240" y="618"/>
                      </a:lnTo>
                      <a:lnTo>
                        <a:pt x="246" y="616"/>
                      </a:lnTo>
                      <a:lnTo>
                        <a:pt x="250" y="612"/>
                      </a:lnTo>
                      <a:lnTo>
                        <a:pt x="250" y="612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40" y="374"/>
                      </a:lnTo>
                      <a:lnTo>
                        <a:pt x="450" y="358"/>
                      </a:lnTo>
                      <a:lnTo>
                        <a:pt x="460" y="340"/>
                      </a:lnTo>
                      <a:lnTo>
                        <a:pt x="466" y="322"/>
                      </a:lnTo>
                      <a:lnTo>
                        <a:pt x="472" y="302"/>
                      </a:lnTo>
                      <a:lnTo>
                        <a:pt x="478" y="282"/>
                      </a:lnTo>
                      <a:lnTo>
                        <a:pt x="480" y="262"/>
                      </a:lnTo>
                      <a:lnTo>
                        <a:pt x="480" y="240"/>
                      </a:lnTo>
                      <a:lnTo>
                        <a:pt x="480" y="240"/>
                      </a:lnTo>
                      <a:close/>
                      <a:moveTo>
                        <a:pt x="390" y="362"/>
                      </a:moveTo>
                      <a:lnTo>
                        <a:pt x="240" y="548"/>
                      </a:lnTo>
                      <a:lnTo>
                        <a:pt x="94" y="364"/>
                      </a:lnTo>
                      <a:lnTo>
                        <a:pt x="92" y="362"/>
                      </a:lnTo>
                      <a:lnTo>
                        <a:pt x="90" y="360"/>
                      </a:lnTo>
                      <a:lnTo>
                        <a:pt x="90" y="360"/>
                      </a:lnTo>
                      <a:lnTo>
                        <a:pt x="82" y="348"/>
                      </a:lnTo>
                      <a:lnTo>
                        <a:pt x="72" y="334"/>
                      </a:lnTo>
                      <a:lnTo>
                        <a:pt x="66" y="320"/>
                      </a:lnTo>
                      <a:lnTo>
                        <a:pt x="60" y="304"/>
                      </a:lnTo>
                      <a:lnTo>
                        <a:pt x="54" y="288"/>
                      </a:lnTo>
                      <a:lnTo>
                        <a:pt x="52" y="274"/>
                      </a:lnTo>
                      <a:lnTo>
                        <a:pt x="50" y="258"/>
                      </a:lnTo>
                      <a:lnTo>
                        <a:pt x="48" y="240"/>
                      </a:lnTo>
                      <a:lnTo>
                        <a:pt x="48" y="240"/>
                      </a:lnTo>
                      <a:lnTo>
                        <a:pt x="50" y="222"/>
                      </a:lnTo>
                      <a:lnTo>
                        <a:pt x="52" y="202"/>
                      </a:lnTo>
                      <a:lnTo>
                        <a:pt x="58" y="184"/>
                      </a:lnTo>
                      <a:lnTo>
                        <a:pt x="64" y="166"/>
                      </a:lnTo>
                      <a:lnTo>
                        <a:pt x="72" y="150"/>
                      </a:lnTo>
                      <a:lnTo>
                        <a:pt x="82" y="134"/>
                      </a:lnTo>
                      <a:lnTo>
                        <a:pt x="92" y="118"/>
                      </a:lnTo>
                      <a:lnTo>
                        <a:pt x="106" y="106"/>
                      </a:lnTo>
                      <a:lnTo>
                        <a:pt x="118" y="92"/>
                      </a:lnTo>
                      <a:lnTo>
                        <a:pt x="134" y="82"/>
                      </a:lnTo>
                      <a:lnTo>
                        <a:pt x="150" y="72"/>
                      </a:lnTo>
                      <a:lnTo>
                        <a:pt x="166" y="64"/>
                      </a:lnTo>
                      <a:lnTo>
                        <a:pt x="184" y="58"/>
                      </a:lnTo>
                      <a:lnTo>
                        <a:pt x="202" y="52"/>
                      </a:lnTo>
                      <a:lnTo>
                        <a:pt x="222" y="50"/>
                      </a:lnTo>
                      <a:lnTo>
                        <a:pt x="240" y="48"/>
                      </a:lnTo>
                      <a:lnTo>
                        <a:pt x="240" y="48"/>
                      </a:lnTo>
                      <a:lnTo>
                        <a:pt x="260" y="50"/>
                      </a:lnTo>
                      <a:lnTo>
                        <a:pt x="280" y="52"/>
                      </a:lnTo>
                      <a:lnTo>
                        <a:pt x="298" y="58"/>
                      </a:lnTo>
                      <a:lnTo>
                        <a:pt x="316" y="64"/>
                      </a:lnTo>
                      <a:lnTo>
                        <a:pt x="332" y="72"/>
                      </a:lnTo>
                      <a:lnTo>
                        <a:pt x="348" y="82"/>
                      </a:lnTo>
                      <a:lnTo>
                        <a:pt x="362" y="92"/>
                      </a:lnTo>
                      <a:lnTo>
                        <a:pt x="376" y="106"/>
                      </a:lnTo>
                      <a:lnTo>
                        <a:pt x="388" y="118"/>
                      </a:lnTo>
                      <a:lnTo>
                        <a:pt x="400" y="134"/>
                      </a:lnTo>
                      <a:lnTo>
                        <a:pt x="410" y="150"/>
                      </a:lnTo>
                      <a:lnTo>
                        <a:pt x="418" y="166"/>
                      </a:lnTo>
                      <a:lnTo>
                        <a:pt x="424" y="184"/>
                      </a:lnTo>
                      <a:lnTo>
                        <a:pt x="428" y="202"/>
                      </a:lnTo>
                      <a:lnTo>
                        <a:pt x="432" y="222"/>
                      </a:lnTo>
                      <a:lnTo>
                        <a:pt x="432" y="240"/>
                      </a:lnTo>
                      <a:lnTo>
                        <a:pt x="432" y="240"/>
                      </a:lnTo>
                      <a:lnTo>
                        <a:pt x="432" y="258"/>
                      </a:lnTo>
                      <a:lnTo>
                        <a:pt x="430" y="274"/>
                      </a:lnTo>
                      <a:lnTo>
                        <a:pt x="426" y="288"/>
                      </a:lnTo>
                      <a:lnTo>
                        <a:pt x="422" y="304"/>
                      </a:lnTo>
                      <a:lnTo>
                        <a:pt x="416" y="320"/>
                      </a:lnTo>
                      <a:lnTo>
                        <a:pt x="408" y="334"/>
                      </a:lnTo>
                      <a:lnTo>
                        <a:pt x="400" y="348"/>
                      </a:lnTo>
                      <a:lnTo>
                        <a:pt x="390" y="360"/>
                      </a:lnTo>
                      <a:lnTo>
                        <a:pt x="390" y="36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00"/>
                </a:p>
              </p:txBody>
            </p:sp>
            <p:sp>
              <p:nvSpPr>
                <p:cNvPr id="21" name="Freeform 115"/>
                <p:cNvSpPr>
                  <a:spLocks/>
                </p:cNvSpPr>
                <p:nvPr/>
              </p:nvSpPr>
              <p:spPr bwMode="auto">
                <a:xfrm>
                  <a:off x="2552700" y="2009775"/>
                  <a:ext cx="266700" cy="266700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84" y="0"/>
                    </a:cxn>
                    <a:cxn ang="0">
                      <a:pos x="102" y="2"/>
                    </a:cxn>
                    <a:cxn ang="0">
                      <a:pos x="118" y="8"/>
                    </a:cxn>
                    <a:cxn ang="0">
                      <a:pos x="132" y="16"/>
                    </a:cxn>
                    <a:cxn ang="0">
                      <a:pos x="144" y="26"/>
                    </a:cxn>
                    <a:cxn ang="0">
                      <a:pos x="154" y="38"/>
                    </a:cxn>
                    <a:cxn ang="0">
                      <a:pos x="162" y="52"/>
                    </a:cxn>
                    <a:cxn ang="0">
                      <a:pos x="168" y="68"/>
                    </a:cxn>
                    <a:cxn ang="0">
                      <a:pos x="168" y="84"/>
                    </a:cxn>
                    <a:cxn ang="0">
                      <a:pos x="168" y="84"/>
                    </a:cxn>
                    <a:cxn ang="0">
                      <a:pos x="168" y="102"/>
                    </a:cxn>
                    <a:cxn ang="0">
                      <a:pos x="162" y="118"/>
                    </a:cxn>
                    <a:cxn ang="0">
                      <a:pos x="154" y="132"/>
                    </a:cxn>
                    <a:cxn ang="0">
                      <a:pos x="144" y="144"/>
                    </a:cxn>
                    <a:cxn ang="0">
                      <a:pos x="132" y="154"/>
                    </a:cxn>
                    <a:cxn ang="0">
                      <a:pos x="118" y="162"/>
                    </a:cxn>
                    <a:cxn ang="0">
                      <a:pos x="102" y="166"/>
                    </a:cxn>
                    <a:cxn ang="0">
                      <a:pos x="84" y="168"/>
                    </a:cxn>
                    <a:cxn ang="0">
                      <a:pos x="84" y="168"/>
                    </a:cxn>
                    <a:cxn ang="0">
                      <a:pos x="68" y="166"/>
                    </a:cxn>
                    <a:cxn ang="0">
                      <a:pos x="52" y="162"/>
                    </a:cxn>
                    <a:cxn ang="0">
                      <a:pos x="38" y="154"/>
                    </a:cxn>
                    <a:cxn ang="0">
                      <a:pos x="26" y="144"/>
                    </a:cxn>
                    <a:cxn ang="0">
                      <a:pos x="16" y="132"/>
                    </a:cxn>
                    <a:cxn ang="0">
                      <a:pos x="8" y="118"/>
                    </a:cxn>
                    <a:cxn ang="0">
                      <a:pos x="2" y="102"/>
                    </a:cxn>
                    <a:cxn ang="0">
                      <a:pos x="0" y="84"/>
                    </a:cxn>
                    <a:cxn ang="0">
                      <a:pos x="0" y="84"/>
                    </a:cxn>
                    <a:cxn ang="0">
                      <a:pos x="2" y="68"/>
                    </a:cxn>
                    <a:cxn ang="0">
                      <a:pos x="8" y="52"/>
                    </a:cxn>
                    <a:cxn ang="0">
                      <a:pos x="16" y="38"/>
                    </a:cxn>
                    <a:cxn ang="0">
                      <a:pos x="26" y="26"/>
                    </a:cxn>
                    <a:cxn ang="0">
                      <a:pos x="38" y="16"/>
                    </a:cxn>
                    <a:cxn ang="0">
                      <a:pos x="52" y="8"/>
                    </a:cxn>
                    <a:cxn ang="0">
                      <a:pos x="68" y="2"/>
                    </a:cxn>
                    <a:cxn ang="0">
                      <a:pos x="84" y="0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168" h="168">
                      <a:moveTo>
                        <a:pt x="84" y="0"/>
                      </a:moveTo>
                      <a:lnTo>
                        <a:pt x="84" y="0"/>
                      </a:lnTo>
                      <a:lnTo>
                        <a:pt x="102" y="2"/>
                      </a:lnTo>
                      <a:lnTo>
                        <a:pt x="118" y="8"/>
                      </a:lnTo>
                      <a:lnTo>
                        <a:pt x="132" y="16"/>
                      </a:lnTo>
                      <a:lnTo>
                        <a:pt x="144" y="26"/>
                      </a:lnTo>
                      <a:lnTo>
                        <a:pt x="154" y="38"/>
                      </a:lnTo>
                      <a:lnTo>
                        <a:pt x="162" y="52"/>
                      </a:lnTo>
                      <a:lnTo>
                        <a:pt x="168" y="68"/>
                      </a:lnTo>
                      <a:lnTo>
                        <a:pt x="168" y="84"/>
                      </a:lnTo>
                      <a:lnTo>
                        <a:pt x="168" y="84"/>
                      </a:lnTo>
                      <a:lnTo>
                        <a:pt x="168" y="102"/>
                      </a:lnTo>
                      <a:lnTo>
                        <a:pt x="162" y="118"/>
                      </a:lnTo>
                      <a:lnTo>
                        <a:pt x="154" y="132"/>
                      </a:lnTo>
                      <a:lnTo>
                        <a:pt x="144" y="144"/>
                      </a:lnTo>
                      <a:lnTo>
                        <a:pt x="132" y="154"/>
                      </a:lnTo>
                      <a:lnTo>
                        <a:pt x="118" y="162"/>
                      </a:lnTo>
                      <a:lnTo>
                        <a:pt x="102" y="166"/>
                      </a:lnTo>
                      <a:lnTo>
                        <a:pt x="84" y="168"/>
                      </a:lnTo>
                      <a:lnTo>
                        <a:pt x="84" y="168"/>
                      </a:lnTo>
                      <a:lnTo>
                        <a:pt x="68" y="166"/>
                      </a:lnTo>
                      <a:lnTo>
                        <a:pt x="52" y="162"/>
                      </a:lnTo>
                      <a:lnTo>
                        <a:pt x="38" y="154"/>
                      </a:lnTo>
                      <a:lnTo>
                        <a:pt x="26" y="144"/>
                      </a:lnTo>
                      <a:lnTo>
                        <a:pt x="16" y="132"/>
                      </a:lnTo>
                      <a:lnTo>
                        <a:pt x="8" y="118"/>
                      </a:lnTo>
                      <a:lnTo>
                        <a:pt x="2" y="102"/>
                      </a:lnTo>
                      <a:lnTo>
                        <a:pt x="0" y="84"/>
                      </a:lnTo>
                      <a:lnTo>
                        <a:pt x="0" y="84"/>
                      </a:lnTo>
                      <a:lnTo>
                        <a:pt x="2" y="68"/>
                      </a:lnTo>
                      <a:lnTo>
                        <a:pt x="8" y="52"/>
                      </a:lnTo>
                      <a:lnTo>
                        <a:pt x="16" y="38"/>
                      </a:lnTo>
                      <a:lnTo>
                        <a:pt x="26" y="26"/>
                      </a:lnTo>
                      <a:lnTo>
                        <a:pt x="38" y="16"/>
                      </a:lnTo>
                      <a:lnTo>
                        <a:pt x="52" y="8"/>
                      </a:lnTo>
                      <a:lnTo>
                        <a:pt x="68" y="2"/>
                      </a:lnTo>
                      <a:lnTo>
                        <a:pt x="8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00"/>
                </a:p>
              </p:txBody>
            </p:sp>
          </p:grpSp>
          <p:sp>
            <p:nvSpPr>
              <p:cNvPr id="39" name="椭圆 38"/>
              <p:cNvSpPr/>
              <p:nvPr/>
            </p:nvSpPr>
            <p:spPr>
              <a:xfrm>
                <a:off x="3847410" y="4507528"/>
                <a:ext cx="259111" cy="25911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8" name="组 47"/>
          <p:cNvGrpSpPr/>
          <p:nvPr/>
        </p:nvGrpSpPr>
        <p:grpSpPr>
          <a:xfrm>
            <a:off x="3883090" y="4683781"/>
            <a:ext cx="2303568" cy="372410"/>
            <a:chOff x="3847410" y="4936900"/>
            <a:chExt cx="2303568" cy="372410"/>
          </a:xfrm>
        </p:grpSpPr>
        <p:sp>
          <p:nvSpPr>
            <p:cNvPr id="24" name="文本框 23"/>
            <p:cNvSpPr txBox="1"/>
            <p:nvPr/>
          </p:nvSpPr>
          <p:spPr>
            <a:xfrm>
              <a:off x="4071783" y="4936900"/>
              <a:ext cx="2079195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</a:rPr>
                <a:t>@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微软</a:t>
              </a:r>
              <a:r>
                <a:rPr lang="en-US" altLang="zh-CN" sz="1400" dirty="0" err="1" smtClean="0">
                  <a:solidFill>
                    <a:schemeClr val="bg1"/>
                  </a:solidFill>
                </a:rPr>
                <a:t>OfficePLUS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组 43"/>
            <p:cNvGrpSpPr/>
            <p:nvPr/>
          </p:nvGrpSpPr>
          <p:grpSpPr>
            <a:xfrm>
              <a:off x="3847410" y="4993550"/>
              <a:ext cx="259111" cy="259111"/>
              <a:chOff x="3847410" y="4994230"/>
              <a:chExt cx="259111" cy="259111"/>
            </a:xfrm>
          </p:grpSpPr>
          <p:grpSp>
            <p:nvGrpSpPr>
              <p:cNvPr id="25" name="组 24"/>
              <p:cNvGrpSpPr/>
              <p:nvPr/>
            </p:nvGrpSpPr>
            <p:grpSpPr>
              <a:xfrm>
                <a:off x="3905107" y="5059434"/>
                <a:ext cx="143716" cy="119929"/>
                <a:chOff x="4557713" y="2359025"/>
                <a:chExt cx="460375" cy="384175"/>
              </a:xfrm>
              <a:solidFill>
                <a:schemeClr val="bg1"/>
              </a:solidFill>
            </p:grpSpPr>
            <p:sp>
              <p:nvSpPr>
                <p:cNvPr id="27" name="Freeform 153"/>
                <p:cNvSpPr>
                  <a:spLocks noEditPoints="1"/>
                </p:cNvSpPr>
                <p:nvPr/>
              </p:nvSpPr>
              <p:spPr bwMode="auto">
                <a:xfrm>
                  <a:off x="4557713" y="2359025"/>
                  <a:ext cx="460375" cy="384175"/>
                </a:xfrm>
                <a:custGeom>
                  <a:avLst/>
                  <a:gdLst/>
                  <a:ahLst/>
                  <a:cxnLst>
                    <a:cxn ang="0">
                      <a:pos x="246" y="90"/>
                    </a:cxn>
                    <a:cxn ang="0">
                      <a:pos x="250" y="68"/>
                    </a:cxn>
                    <a:cxn ang="0">
                      <a:pos x="244" y="52"/>
                    </a:cxn>
                    <a:cxn ang="0">
                      <a:pos x="224" y="40"/>
                    </a:cxn>
                    <a:cxn ang="0">
                      <a:pos x="192" y="40"/>
                    </a:cxn>
                    <a:cxn ang="0">
                      <a:pos x="170" y="36"/>
                    </a:cxn>
                    <a:cxn ang="0">
                      <a:pos x="162" y="10"/>
                    </a:cxn>
                    <a:cxn ang="0">
                      <a:pos x="152" y="2"/>
                    </a:cxn>
                    <a:cxn ang="0">
                      <a:pos x="140" y="0"/>
                    </a:cxn>
                    <a:cxn ang="0">
                      <a:pos x="108" y="8"/>
                    </a:cxn>
                    <a:cxn ang="0">
                      <a:pos x="50" y="50"/>
                    </a:cxn>
                    <a:cxn ang="0">
                      <a:pos x="12" y="100"/>
                    </a:cxn>
                    <a:cxn ang="0">
                      <a:pos x="0" y="134"/>
                    </a:cxn>
                    <a:cxn ang="0">
                      <a:pos x="0" y="156"/>
                    </a:cxn>
                    <a:cxn ang="0">
                      <a:pos x="12" y="186"/>
                    </a:cxn>
                    <a:cxn ang="0">
                      <a:pos x="44" y="216"/>
                    </a:cxn>
                    <a:cxn ang="0">
                      <a:pos x="114" y="240"/>
                    </a:cxn>
                    <a:cxn ang="0">
                      <a:pos x="156" y="240"/>
                    </a:cxn>
                    <a:cxn ang="0">
                      <a:pos x="202" y="232"/>
                    </a:cxn>
                    <a:cxn ang="0">
                      <a:pos x="266" y="190"/>
                    </a:cxn>
                    <a:cxn ang="0">
                      <a:pos x="288" y="148"/>
                    </a:cxn>
                    <a:cxn ang="0">
                      <a:pos x="288" y="132"/>
                    </a:cxn>
                    <a:cxn ang="0">
                      <a:pos x="278" y="110"/>
                    </a:cxn>
                    <a:cxn ang="0">
                      <a:pos x="256" y="94"/>
                    </a:cxn>
                    <a:cxn ang="0">
                      <a:pos x="140" y="228"/>
                    </a:cxn>
                    <a:cxn ang="0">
                      <a:pos x="94" y="222"/>
                    </a:cxn>
                    <a:cxn ang="0">
                      <a:pos x="36" y="194"/>
                    </a:cxn>
                    <a:cxn ang="0">
                      <a:pos x="16" y="164"/>
                    </a:cxn>
                    <a:cxn ang="0">
                      <a:pos x="12" y="146"/>
                    </a:cxn>
                    <a:cxn ang="0">
                      <a:pos x="20" y="116"/>
                    </a:cxn>
                    <a:cxn ang="0">
                      <a:pos x="58" y="60"/>
                    </a:cxn>
                    <a:cxn ang="0">
                      <a:pos x="100" y="26"/>
                    </a:cxn>
                    <a:cxn ang="0">
                      <a:pos x="140" y="14"/>
                    </a:cxn>
                    <a:cxn ang="0">
                      <a:pos x="154" y="18"/>
                    </a:cxn>
                    <a:cxn ang="0">
                      <a:pos x="158" y="30"/>
                    </a:cxn>
                    <a:cxn ang="0">
                      <a:pos x="156" y="50"/>
                    </a:cxn>
                    <a:cxn ang="0">
                      <a:pos x="156" y="60"/>
                    </a:cxn>
                    <a:cxn ang="0">
                      <a:pos x="164" y="64"/>
                    </a:cxn>
                    <a:cxn ang="0">
                      <a:pos x="172" y="62"/>
                    </a:cxn>
                    <a:cxn ang="0">
                      <a:pos x="212" y="52"/>
                    </a:cxn>
                    <a:cxn ang="0">
                      <a:pos x="234" y="60"/>
                    </a:cxn>
                    <a:cxn ang="0">
                      <a:pos x="236" y="72"/>
                    </a:cxn>
                    <a:cxn ang="0">
                      <a:pos x="232" y="90"/>
                    </a:cxn>
                    <a:cxn ang="0">
                      <a:pos x="238" y="100"/>
                    </a:cxn>
                    <a:cxn ang="0">
                      <a:pos x="252" y="106"/>
                    </a:cxn>
                    <a:cxn ang="0">
                      <a:pos x="272" y="124"/>
                    </a:cxn>
                    <a:cxn ang="0">
                      <a:pos x="276" y="140"/>
                    </a:cxn>
                    <a:cxn ang="0">
                      <a:pos x="256" y="184"/>
                    </a:cxn>
                    <a:cxn ang="0">
                      <a:pos x="196" y="220"/>
                    </a:cxn>
                    <a:cxn ang="0">
                      <a:pos x="140" y="228"/>
                    </a:cxn>
                  </a:cxnLst>
                  <a:rect l="0" t="0" r="r" b="b"/>
                  <a:pathLst>
                    <a:path w="290" h="242">
                      <a:moveTo>
                        <a:pt x="246" y="90"/>
                      </a:moveTo>
                      <a:lnTo>
                        <a:pt x="246" y="90"/>
                      </a:lnTo>
                      <a:lnTo>
                        <a:pt x="246" y="90"/>
                      </a:lnTo>
                      <a:lnTo>
                        <a:pt x="246" y="90"/>
                      </a:lnTo>
                      <a:lnTo>
                        <a:pt x="250" y="78"/>
                      </a:lnTo>
                      <a:lnTo>
                        <a:pt x="250" y="68"/>
                      </a:lnTo>
                      <a:lnTo>
                        <a:pt x="248" y="60"/>
                      </a:lnTo>
                      <a:lnTo>
                        <a:pt x="244" y="52"/>
                      </a:lnTo>
                      <a:lnTo>
                        <a:pt x="244" y="52"/>
                      </a:lnTo>
                      <a:lnTo>
                        <a:pt x="240" y="46"/>
                      </a:lnTo>
                      <a:lnTo>
                        <a:pt x="232" y="42"/>
                      </a:lnTo>
                      <a:lnTo>
                        <a:pt x="224" y="40"/>
                      </a:lnTo>
                      <a:lnTo>
                        <a:pt x="212" y="38"/>
                      </a:lnTo>
                      <a:lnTo>
                        <a:pt x="212" y="38"/>
                      </a:lnTo>
                      <a:lnTo>
                        <a:pt x="192" y="40"/>
                      </a:lnTo>
                      <a:lnTo>
                        <a:pt x="168" y="48"/>
                      </a:lnTo>
                      <a:lnTo>
                        <a:pt x="168" y="48"/>
                      </a:lnTo>
                      <a:lnTo>
                        <a:pt x="170" y="36"/>
                      </a:lnTo>
                      <a:lnTo>
                        <a:pt x="170" y="26"/>
                      </a:lnTo>
                      <a:lnTo>
                        <a:pt x="168" y="16"/>
                      </a:lnTo>
                      <a:lnTo>
                        <a:pt x="162" y="10"/>
                      </a:lnTo>
                      <a:lnTo>
                        <a:pt x="162" y="10"/>
                      </a:lnTo>
                      <a:lnTo>
                        <a:pt x="158" y="6"/>
                      </a:lnTo>
                      <a:lnTo>
                        <a:pt x="152" y="2"/>
                      </a:lnTo>
                      <a:lnTo>
                        <a:pt x="146" y="2"/>
                      </a:lnTo>
                      <a:lnTo>
                        <a:pt x="140" y="0"/>
                      </a:lnTo>
                      <a:lnTo>
                        <a:pt x="140" y="0"/>
                      </a:lnTo>
                      <a:lnTo>
                        <a:pt x="130" y="2"/>
                      </a:lnTo>
                      <a:lnTo>
                        <a:pt x="118" y="4"/>
                      </a:lnTo>
                      <a:lnTo>
                        <a:pt x="108" y="8"/>
                      </a:lnTo>
                      <a:lnTo>
                        <a:pt x="96" y="14"/>
                      </a:lnTo>
                      <a:lnTo>
                        <a:pt x="72" y="30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28" y="76"/>
                      </a:lnTo>
                      <a:lnTo>
                        <a:pt x="12" y="100"/>
                      </a:lnTo>
                      <a:lnTo>
                        <a:pt x="8" y="112"/>
                      </a:lnTo>
                      <a:lnTo>
                        <a:pt x="4" y="124"/>
                      </a:lnTo>
                      <a:lnTo>
                        <a:pt x="0" y="134"/>
                      </a:lnTo>
                      <a:lnTo>
                        <a:pt x="0" y="146"/>
                      </a:lnTo>
                      <a:lnTo>
                        <a:pt x="0" y="146"/>
                      </a:lnTo>
                      <a:lnTo>
                        <a:pt x="0" y="156"/>
                      </a:lnTo>
                      <a:lnTo>
                        <a:pt x="4" y="166"/>
                      </a:lnTo>
                      <a:lnTo>
                        <a:pt x="8" y="176"/>
                      </a:lnTo>
                      <a:lnTo>
                        <a:pt x="12" y="186"/>
                      </a:lnTo>
                      <a:lnTo>
                        <a:pt x="18" y="194"/>
                      </a:lnTo>
                      <a:lnTo>
                        <a:pt x="26" y="202"/>
                      </a:lnTo>
                      <a:lnTo>
                        <a:pt x="44" y="216"/>
                      </a:lnTo>
                      <a:lnTo>
                        <a:pt x="66" y="226"/>
                      </a:lnTo>
                      <a:lnTo>
                        <a:pt x="90" y="234"/>
                      </a:lnTo>
                      <a:lnTo>
                        <a:pt x="114" y="240"/>
                      </a:lnTo>
                      <a:lnTo>
                        <a:pt x="140" y="242"/>
                      </a:lnTo>
                      <a:lnTo>
                        <a:pt x="140" y="242"/>
                      </a:lnTo>
                      <a:lnTo>
                        <a:pt x="156" y="240"/>
                      </a:lnTo>
                      <a:lnTo>
                        <a:pt x="172" y="238"/>
                      </a:lnTo>
                      <a:lnTo>
                        <a:pt x="188" y="236"/>
                      </a:lnTo>
                      <a:lnTo>
                        <a:pt x="202" y="232"/>
                      </a:lnTo>
                      <a:lnTo>
                        <a:pt x="228" y="220"/>
                      </a:lnTo>
                      <a:lnTo>
                        <a:pt x="250" y="206"/>
                      </a:lnTo>
                      <a:lnTo>
                        <a:pt x="266" y="190"/>
                      </a:lnTo>
                      <a:lnTo>
                        <a:pt x="280" y="174"/>
                      </a:lnTo>
                      <a:lnTo>
                        <a:pt x="286" y="156"/>
                      </a:lnTo>
                      <a:lnTo>
                        <a:pt x="288" y="148"/>
                      </a:lnTo>
                      <a:lnTo>
                        <a:pt x="290" y="140"/>
                      </a:lnTo>
                      <a:lnTo>
                        <a:pt x="290" y="140"/>
                      </a:lnTo>
                      <a:lnTo>
                        <a:pt x="288" y="132"/>
                      </a:lnTo>
                      <a:lnTo>
                        <a:pt x="286" y="124"/>
                      </a:lnTo>
                      <a:lnTo>
                        <a:pt x="284" y="116"/>
                      </a:lnTo>
                      <a:lnTo>
                        <a:pt x="278" y="110"/>
                      </a:lnTo>
                      <a:lnTo>
                        <a:pt x="272" y="104"/>
                      </a:lnTo>
                      <a:lnTo>
                        <a:pt x="264" y="98"/>
                      </a:lnTo>
                      <a:lnTo>
                        <a:pt x="256" y="94"/>
                      </a:lnTo>
                      <a:lnTo>
                        <a:pt x="246" y="90"/>
                      </a:lnTo>
                      <a:lnTo>
                        <a:pt x="246" y="90"/>
                      </a:lnTo>
                      <a:close/>
                      <a:moveTo>
                        <a:pt x="140" y="228"/>
                      </a:moveTo>
                      <a:lnTo>
                        <a:pt x="140" y="228"/>
                      </a:lnTo>
                      <a:lnTo>
                        <a:pt x="116" y="226"/>
                      </a:lnTo>
                      <a:lnTo>
                        <a:pt x="94" y="222"/>
                      </a:lnTo>
                      <a:lnTo>
                        <a:pt x="72" y="216"/>
                      </a:lnTo>
                      <a:lnTo>
                        <a:pt x="54" y="206"/>
                      </a:lnTo>
                      <a:lnTo>
                        <a:pt x="36" y="194"/>
                      </a:lnTo>
                      <a:lnTo>
                        <a:pt x="24" y="180"/>
                      </a:lnTo>
                      <a:lnTo>
                        <a:pt x="20" y="172"/>
                      </a:lnTo>
                      <a:lnTo>
                        <a:pt x="16" y="164"/>
                      </a:lnTo>
                      <a:lnTo>
                        <a:pt x="14" y="154"/>
                      </a:lnTo>
                      <a:lnTo>
                        <a:pt x="12" y="146"/>
                      </a:lnTo>
                      <a:lnTo>
                        <a:pt x="12" y="146"/>
                      </a:lnTo>
                      <a:lnTo>
                        <a:pt x="14" y="136"/>
                      </a:lnTo>
                      <a:lnTo>
                        <a:pt x="16" y="126"/>
                      </a:lnTo>
                      <a:lnTo>
                        <a:pt x="20" y="116"/>
                      </a:lnTo>
                      <a:lnTo>
                        <a:pt x="24" y="104"/>
                      </a:lnTo>
                      <a:lnTo>
                        <a:pt x="38" y="82"/>
                      </a:lnTo>
                      <a:lnTo>
                        <a:pt x="58" y="60"/>
                      </a:lnTo>
                      <a:lnTo>
                        <a:pt x="58" y="60"/>
                      </a:lnTo>
                      <a:lnTo>
                        <a:pt x="80" y="40"/>
                      </a:lnTo>
                      <a:lnTo>
                        <a:pt x="100" y="26"/>
                      </a:lnTo>
                      <a:lnTo>
                        <a:pt x="122" y="16"/>
                      </a:lnTo>
                      <a:lnTo>
                        <a:pt x="130" y="14"/>
                      </a:lnTo>
                      <a:lnTo>
                        <a:pt x="140" y="14"/>
                      </a:lnTo>
                      <a:lnTo>
                        <a:pt x="140" y="14"/>
                      </a:lnTo>
                      <a:lnTo>
                        <a:pt x="148" y="14"/>
                      </a:lnTo>
                      <a:lnTo>
                        <a:pt x="154" y="18"/>
                      </a:lnTo>
                      <a:lnTo>
                        <a:pt x="154" y="18"/>
                      </a:lnTo>
                      <a:lnTo>
                        <a:pt x="156" y="24"/>
                      </a:lnTo>
                      <a:lnTo>
                        <a:pt x="158" y="30"/>
                      </a:lnTo>
                      <a:lnTo>
                        <a:pt x="158" y="40"/>
                      </a:lnTo>
                      <a:lnTo>
                        <a:pt x="156" y="50"/>
                      </a:lnTo>
                      <a:lnTo>
                        <a:pt x="156" y="50"/>
                      </a:lnTo>
                      <a:lnTo>
                        <a:pt x="154" y="56"/>
                      </a:lnTo>
                      <a:lnTo>
                        <a:pt x="156" y="60"/>
                      </a:lnTo>
                      <a:lnTo>
                        <a:pt x="156" y="60"/>
                      </a:lnTo>
                      <a:lnTo>
                        <a:pt x="158" y="62"/>
                      </a:lnTo>
                      <a:lnTo>
                        <a:pt x="164" y="64"/>
                      </a:lnTo>
                      <a:lnTo>
                        <a:pt x="164" y="64"/>
                      </a:lnTo>
                      <a:lnTo>
                        <a:pt x="170" y="62"/>
                      </a:lnTo>
                      <a:lnTo>
                        <a:pt x="172" y="62"/>
                      </a:lnTo>
                      <a:lnTo>
                        <a:pt x="172" y="62"/>
                      </a:lnTo>
                      <a:lnTo>
                        <a:pt x="194" y="54"/>
                      </a:lnTo>
                      <a:lnTo>
                        <a:pt x="212" y="52"/>
                      </a:lnTo>
                      <a:lnTo>
                        <a:pt x="212" y="52"/>
                      </a:lnTo>
                      <a:lnTo>
                        <a:pt x="224" y="52"/>
                      </a:lnTo>
                      <a:lnTo>
                        <a:pt x="230" y="56"/>
                      </a:lnTo>
                      <a:lnTo>
                        <a:pt x="234" y="60"/>
                      </a:lnTo>
                      <a:lnTo>
                        <a:pt x="234" y="60"/>
                      </a:lnTo>
                      <a:lnTo>
                        <a:pt x="236" y="66"/>
                      </a:lnTo>
                      <a:lnTo>
                        <a:pt x="236" y="72"/>
                      </a:lnTo>
                      <a:lnTo>
                        <a:pt x="234" y="86"/>
                      </a:lnTo>
                      <a:lnTo>
                        <a:pt x="234" y="86"/>
                      </a:lnTo>
                      <a:lnTo>
                        <a:pt x="232" y="90"/>
                      </a:lnTo>
                      <a:lnTo>
                        <a:pt x="234" y="96"/>
                      </a:lnTo>
                      <a:lnTo>
                        <a:pt x="234" y="96"/>
                      </a:lnTo>
                      <a:lnTo>
                        <a:pt x="238" y="100"/>
                      </a:lnTo>
                      <a:lnTo>
                        <a:pt x="242" y="102"/>
                      </a:lnTo>
                      <a:lnTo>
                        <a:pt x="242" y="102"/>
                      </a:lnTo>
                      <a:lnTo>
                        <a:pt x="252" y="106"/>
                      </a:lnTo>
                      <a:lnTo>
                        <a:pt x="262" y="112"/>
                      </a:lnTo>
                      <a:lnTo>
                        <a:pt x="268" y="118"/>
                      </a:lnTo>
                      <a:lnTo>
                        <a:pt x="272" y="124"/>
                      </a:lnTo>
                      <a:lnTo>
                        <a:pt x="276" y="132"/>
                      </a:lnTo>
                      <a:lnTo>
                        <a:pt x="276" y="140"/>
                      </a:lnTo>
                      <a:lnTo>
                        <a:pt x="276" y="140"/>
                      </a:lnTo>
                      <a:lnTo>
                        <a:pt x="274" y="154"/>
                      </a:lnTo>
                      <a:lnTo>
                        <a:pt x="266" y="170"/>
                      </a:lnTo>
                      <a:lnTo>
                        <a:pt x="256" y="184"/>
                      </a:lnTo>
                      <a:lnTo>
                        <a:pt x="240" y="198"/>
                      </a:lnTo>
                      <a:lnTo>
                        <a:pt x="220" y="210"/>
                      </a:lnTo>
                      <a:lnTo>
                        <a:pt x="196" y="220"/>
                      </a:lnTo>
                      <a:lnTo>
                        <a:pt x="170" y="226"/>
                      </a:lnTo>
                      <a:lnTo>
                        <a:pt x="154" y="228"/>
                      </a:lnTo>
                      <a:lnTo>
                        <a:pt x="140" y="228"/>
                      </a:lnTo>
                      <a:lnTo>
                        <a:pt x="140" y="228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00"/>
                </a:p>
              </p:txBody>
            </p:sp>
            <p:sp>
              <p:nvSpPr>
                <p:cNvPr id="28" name="Freeform 154"/>
                <p:cNvSpPr>
                  <a:spLocks noEditPoints="1"/>
                </p:cNvSpPr>
                <p:nvPr/>
              </p:nvSpPr>
              <p:spPr bwMode="auto">
                <a:xfrm>
                  <a:off x="4608513" y="2482850"/>
                  <a:ext cx="320675" cy="222250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94" y="2"/>
                    </a:cxn>
                    <a:cxn ang="0">
                      <a:pos x="56" y="10"/>
                    </a:cxn>
                    <a:cxn ang="0">
                      <a:pos x="24" y="28"/>
                    </a:cxn>
                    <a:cxn ang="0">
                      <a:pos x="6" y="52"/>
                    </a:cxn>
                    <a:cxn ang="0">
                      <a:pos x="0" y="80"/>
                    </a:cxn>
                    <a:cxn ang="0">
                      <a:pos x="2" y="92"/>
                    </a:cxn>
                    <a:cxn ang="0">
                      <a:pos x="18" y="114"/>
                    </a:cxn>
                    <a:cxn ang="0">
                      <a:pos x="42" y="130"/>
                    </a:cxn>
                    <a:cxn ang="0">
                      <a:pos x="74" y="140"/>
                    </a:cxn>
                    <a:cxn ang="0">
                      <a:pos x="94" y="140"/>
                    </a:cxn>
                    <a:cxn ang="0">
                      <a:pos x="108" y="140"/>
                    </a:cxn>
                    <a:cxn ang="0">
                      <a:pos x="148" y="130"/>
                    </a:cxn>
                    <a:cxn ang="0">
                      <a:pos x="178" y="112"/>
                    </a:cxn>
                    <a:cxn ang="0">
                      <a:pos x="198" y="88"/>
                    </a:cxn>
                    <a:cxn ang="0">
                      <a:pos x="202" y="60"/>
                    </a:cxn>
                    <a:cxn ang="0">
                      <a:pos x="200" y="48"/>
                    </a:cxn>
                    <a:cxn ang="0">
                      <a:pos x="186" y="26"/>
                    </a:cxn>
                    <a:cxn ang="0">
                      <a:pos x="160" y="10"/>
                    </a:cxn>
                    <a:cxn ang="0">
                      <a:pos x="128" y="2"/>
                    </a:cxn>
                    <a:cxn ang="0">
                      <a:pos x="110" y="0"/>
                    </a:cxn>
                    <a:cxn ang="0">
                      <a:pos x="108" y="126"/>
                    </a:cxn>
                    <a:cxn ang="0">
                      <a:pos x="94" y="128"/>
                    </a:cxn>
                    <a:cxn ang="0">
                      <a:pos x="62" y="124"/>
                    </a:cxn>
                    <a:cxn ang="0">
                      <a:pos x="38" y="114"/>
                    </a:cxn>
                    <a:cxn ang="0">
                      <a:pos x="20" y="98"/>
                    </a:cxn>
                    <a:cxn ang="0">
                      <a:pos x="12" y="80"/>
                    </a:cxn>
                    <a:cxn ang="0">
                      <a:pos x="14" y="68"/>
                    </a:cxn>
                    <a:cxn ang="0">
                      <a:pos x="24" y="46"/>
                    </a:cxn>
                    <a:cxn ang="0">
                      <a:pos x="48" y="28"/>
                    </a:cxn>
                    <a:cxn ang="0">
                      <a:pos x="78" y="16"/>
                    </a:cxn>
                    <a:cxn ang="0">
                      <a:pos x="96" y="14"/>
                    </a:cxn>
                    <a:cxn ang="0">
                      <a:pos x="110" y="14"/>
                    </a:cxn>
                    <a:cxn ang="0">
                      <a:pos x="140" y="16"/>
                    </a:cxn>
                    <a:cxn ang="0">
                      <a:pos x="166" y="28"/>
                    </a:cxn>
                    <a:cxn ang="0">
                      <a:pos x="182" y="42"/>
                    </a:cxn>
                    <a:cxn ang="0">
                      <a:pos x="190" y="62"/>
                    </a:cxn>
                    <a:cxn ang="0">
                      <a:pos x="190" y="72"/>
                    </a:cxn>
                    <a:cxn ang="0">
                      <a:pos x="178" y="94"/>
                    </a:cxn>
                    <a:cxn ang="0">
                      <a:pos x="156" y="112"/>
                    </a:cxn>
                    <a:cxn ang="0">
                      <a:pos x="124" y="124"/>
                    </a:cxn>
                    <a:cxn ang="0">
                      <a:pos x="108" y="126"/>
                    </a:cxn>
                  </a:cxnLst>
                  <a:rect l="0" t="0" r="r" b="b"/>
                  <a:pathLst>
                    <a:path w="202" h="140">
                      <a:moveTo>
                        <a:pt x="110" y="0"/>
                      </a:moveTo>
                      <a:lnTo>
                        <a:pt x="110" y="0"/>
                      </a:lnTo>
                      <a:lnTo>
                        <a:pt x="94" y="2"/>
                      </a:lnTo>
                      <a:lnTo>
                        <a:pt x="94" y="2"/>
                      </a:lnTo>
                      <a:lnTo>
                        <a:pt x="74" y="4"/>
                      </a:lnTo>
                      <a:lnTo>
                        <a:pt x="56" y="10"/>
                      </a:lnTo>
                      <a:lnTo>
                        <a:pt x="40" y="18"/>
                      </a:lnTo>
                      <a:lnTo>
                        <a:pt x="24" y="28"/>
                      </a:lnTo>
                      <a:lnTo>
                        <a:pt x="14" y="40"/>
                      </a:lnTo>
                      <a:lnTo>
                        <a:pt x="6" y="52"/>
                      </a:lnTo>
                      <a:lnTo>
                        <a:pt x="0" y="66"/>
                      </a:lnTo>
                      <a:lnTo>
                        <a:pt x="0" y="80"/>
                      </a:lnTo>
                      <a:lnTo>
                        <a:pt x="0" y="80"/>
                      </a:lnTo>
                      <a:lnTo>
                        <a:pt x="2" y="92"/>
                      </a:lnTo>
                      <a:lnTo>
                        <a:pt x="8" y="104"/>
                      </a:lnTo>
                      <a:lnTo>
                        <a:pt x="18" y="114"/>
                      </a:lnTo>
                      <a:lnTo>
                        <a:pt x="30" y="124"/>
                      </a:lnTo>
                      <a:lnTo>
                        <a:pt x="42" y="130"/>
                      </a:lnTo>
                      <a:lnTo>
                        <a:pt x="58" y="136"/>
                      </a:lnTo>
                      <a:lnTo>
                        <a:pt x="74" y="140"/>
                      </a:lnTo>
                      <a:lnTo>
                        <a:pt x="94" y="140"/>
                      </a:lnTo>
                      <a:lnTo>
                        <a:pt x="94" y="140"/>
                      </a:lnTo>
                      <a:lnTo>
                        <a:pt x="108" y="140"/>
                      </a:lnTo>
                      <a:lnTo>
                        <a:pt x="108" y="140"/>
                      </a:lnTo>
                      <a:lnTo>
                        <a:pt x="128" y="136"/>
                      </a:lnTo>
                      <a:lnTo>
                        <a:pt x="148" y="130"/>
                      </a:lnTo>
                      <a:lnTo>
                        <a:pt x="164" y="122"/>
                      </a:lnTo>
                      <a:lnTo>
                        <a:pt x="178" y="112"/>
                      </a:lnTo>
                      <a:lnTo>
                        <a:pt x="190" y="100"/>
                      </a:lnTo>
                      <a:lnTo>
                        <a:pt x="198" y="88"/>
                      </a:lnTo>
                      <a:lnTo>
                        <a:pt x="202" y="74"/>
                      </a:lnTo>
                      <a:lnTo>
                        <a:pt x="202" y="60"/>
                      </a:lnTo>
                      <a:lnTo>
                        <a:pt x="202" y="60"/>
                      </a:lnTo>
                      <a:lnTo>
                        <a:pt x="200" y="48"/>
                      </a:lnTo>
                      <a:lnTo>
                        <a:pt x="194" y="36"/>
                      </a:lnTo>
                      <a:lnTo>
                        <a:pt x="186" y="26"/>
                      </a:lnTo>
                      <a:lnTo>
                        <a:pt x="174" y="18"/>
                      </a:lnTo>
                      <a:lnTo>
                        <a:pt x="160" y="10"/>
                      </a:lnTo>
                      <a:lnTo>
                        <a:pt x="146" y="4"/>
                      </a:lnTo>
                      <a:lnTo>
                        <a:pt x="128" y="2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  <a:moveTo>
                        <a:pt x="108" y="126"/>
                      </a:moveTo>
                      <a:lnTo>
                        <a:pt x="108" y="126"/>
                      </a:lnTo>
                      <a:lnTo>
                        <a:pt x="94" y="128"/>
                      </a:lnTo>
                      <a:lnTo>
                        <a:pt x="94" y="128"/>
                      </a:lnTo>
                      <a:lnTo>
                        <a:pt x="78" y="126"/>
                      </a:lnTo>
                      <a:lnTo>
                        <a:pt x="62" y="124"/>
                      </a:lnTo>
                      <a:lnTo>
                        <a:pt x="50" y="120"/>
                      </a:lnTo>
                      <a:lnTo>
                        <a:pt x="38" y="114"/>
                      </a:lnTo>
                      <a:lnTo>
                        <a:pt x="28" y="106"/>
                      </a:lnTo>
                      <a:lnTo>
                        <a:pt x="20" y="98"/>
                      </a:lnTo>
                      <a:lnTo>
                        <a:pt x="16" y="90"/>
                      </a:lnTo>
                      <a:lnTo>
                        <a:pt x="12" y="80"/>
                      </a:lnTo>
                      <a:lnTo>
                        <a:pt x="12" y="80"/>
                      </a:lnTo>
                      <a:lnTo>
                        <a:pt x="14" y="68"/>
                      </a:lnTo>
                      <a:lnTo>
                        <a:pt x="18" y="56"/>
                      </a:lnTo>
                      <a:lnTo>
                        <a:pt x="24" y="46"/>
                      </a:lnTo>
                      <a:lnTo>
                        <a:pt x="34" y="36"/>
                      </a:lnTo>
                      <a:lnTo>
                        <a:pt x="48" y="28"/>
                      </a:lnTo>
                      <a:lnTo>
                        <a:pt x="62" y="22"/>
                      </a:lnTo>
                      <a:lnTo>
                        <a:pt x="78" y="16"/>
                      </a:lnTo>
                      <a:lnTo>
                        <a:pt x="96" y="14"/>
                      </a:lnTo>
                      <a:lnTo>
                        <a:pt x="96" y="14"/>
                      </a:lnTo>
                      <a:lnTo>
                        <a:pt x="110" y="14"/>
                      </a:lnTo>
                      <a:lnTo>
                        <a:pt x="110" y="14"/>
                      </a:lnTo>
                      <a:lnTo>
                        <a:pt x="126" y="14"/>
                      </a:lnTo>
                      <a:lnTo>
                        <a:pt x="140" y="16"/>
                      </a:lnTo>
                      <a:lnTo>
                        <a:pt x="154" y="22"/>
                      </a:lnTo>
                      <a:lnTo>
                        <a:pt x="166" y="28"/>
                      </a:lnTo>
                      <a:lnTo>
                        <a:pt x="174" y="34"/>
                      </a:lnTo>
                      <a:lnTo>
                        <a:pt x="182" y="42"/>
                      </a:lnTo>
                      <a:lnTo>
                        <a:pt x="188" y="52"/>
                      </a:lnTo>
                      <a:lnTo>
                        <a:pt x="190" y="62"/>
                      </a:lnTo>
                      <a:lnTo>
                        <a:pt x="190" y="62"/>
                      </a:lnTo>
                      <a:lnTo>
                        <a:pt x="190" y="72"/>
                      </a:lnTo>
                      <a:lnTo>
                        <a:pt x="186" y="84"/>
                      </a:lnTo>
                      <a:lnTo>
                        <a:pt x="178" y="94"/>
                      </a:lnTo>
                      <a:lnTo>
                        <a:pt x="168" y="104"/>
                      </a:lnTo>
                      <a:lnTo>
                        <a:pt x="156" y="112"/>
                      </a:lnTo>
                      <a:lnTo>
                        <a:pt x="142" y="118"/>
                      </a:lnTo>
                      <a:lnTo>
                        <a:pt x="124" y="124"/>
                      </a:lnTo>
                      <a:lnTo>
                        <a:pt x="108" y="126"/>
                      </a:lnTo>
                      <a:lnTo>
                        <a:pt x="108" y="126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00"/>
                </a:p>
              </p:txBody>
            </p:sp>
            <p:sp>
              <p:nvSpPr>
                <p:cNvPr id="29" name="Freeform 155"/>
                <p:cNvSpPr>
                  <a:spLocks noEditPoints="1"/>
                </p:cNvSpPr>
                <p:nvPr/>
              </p:nvSpPr>
              <p:spPr bwMode="auto">
                <a:xfrm>
                  <a:off x="4675188" y="2536825"/>
                  <a:ext cx="142875" cy="123825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38" y="2"/>
                    </a:cxn>
                    <a:cxn ang="0">
                      <a:pos x="22" y="8"/>
                    </a:cxn>
                    <a:cxn ang="0">
                      <a:pos x="8" y="18"/>
                    </a:cxn>
                    <a:cxn ang="0">
                      <a:pos x="4" y="26"/>
                    </a:cxn>
                    <a:cxn ang="0">
                      <a:pos x="0" y="40"/>
                    </a:cxn>
                    <a:cxn ang="0">
                      <a:pos x="0" y="48"/>
                    </a:cxn>
                    <a:cxn ang="0">
                      <a:pos x="6" y="60"/>
                    </a:cxn>
                    <a:cxn ang="0">
                      <a:pos x="14" y="70"/>
                    </a:cxn>
                    <a:cxn ang="0">
                      <a:pos x="42" y="78"/>
                    </a:cxn>
                    <a:cxn ang="0">
                      <a:pos x="42" y="78"/>
                    </a:cxn>
                    <a:cxn ang="0">
                      <a:pos x="52" y="78"/>
                    </a:cxn>
                    <a:cxn ang="0">
                      <a:pos x="70" y="72"/>
                    </a:cxn>
                    <a:cxn ang="0">
                      <a:pos x="82" y="60"/>
                    </a:cxn>
                    <a:cxn ang="0">
                      <a:pos x="86" y="54"/>
                    </a:cxn>
                    <a:cxn ang="0">
                      <a:pos x="90" y="38"/>
                    </a:cxn>
                    <a:cxn ang="0">
                      <a:pos x="90" y="30"/>
                    </a:cxn>
                    <a:cxn ang="0">
                      <a:pos x="84" y="18"/>
                    </a:cxn>
                    <a:cxn ang="0">
                      <a:pos x="76" y="8"/>
                    </a:cxn>
                    <a:cxn ang="0">
                      <a:pos x="48" y="0"/>
                    </a:cxn>
                    <a:cxn ang="0">
                      <a:pos x="72" y="52"/>
                    </a:cxn>
                    <a:cxn ang="0">
                      <a:pos x="62" y="60"/>
                    </a:cxn>
                    <a:cxn ang="0">
                      <a:pos x="50" y="64"/>
                    </a:cxn>
                    <a:cxn ang="0">
                      <a:pos x="42" y="66"/>
                    </a:cxn>
                    <a:cxn ang="0">
                      <a:pos x="42" y="66"/>
                    </a:cxn>
                    <a:cxn ang="0">
                      <a:pos x="24" y="60"/>
                    </a:cxn>
                    <a:cxn ang="0">
                      <a:pos x="14" y="46"/>
                    </a:cxn>
                    <a:cxn ang="0">
                      <a:pos x="14" y="36"/>
                    </a:cxn>
                    <a:cxn ang="0">
                      <a:pos x="18" y="26"/>
                    </a:cxn>
                    <a:cxn ang="0">
                      <a:pos x="40" y="14"/>
                    </a:cxn>
                    <a:cxn ang="0">
                      <a:pos x="48" y="14"/>
                    </a:cxn>
                    <a:cxn ang="0">
                      <a:pos x="58" y="14"/>
                    </a:cxn>
                    <a:cxn ang="0">
                      <a:pos x="74" y="24"/>
                    </a:cxn>
                    <a:cxn ang="0">
                      <a:pos x="78" y="32"/>
                    </a:cxn>
                    <a:cxn ang="0">
                      <a:pos x="72" y="52"/>
                    </a:cxn>
                  </a:cxnLst>
                  <a:rect l="0" t="0" r="r" b="b"/>
                  <a:pathLst>
                    <a:path w="90" h="78">
                      <a:moveTo>
                        <a:pt x="48" y="0"/>
                      </a:moveTo>
                      <a:lnTo>
                        <a:pt x="48" y="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0" y="4"/>
                      </a:lnTo>
                      <a:lnTo>
                        <a:pt x="22" y="8"/>
                      </a:lnTo>
                      <a:lnTo>
                        <a:pt x="14" y="12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4" y="26"/>
                      </a:lnTo>
                      <a:lnTo>
                        <a:pt x="2" y="32"/>
                      </a:lnTo>
                      <a:lnTo>
                        <a:pt x="0" y="40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2" y="54"/>
                      </a:lnTo>
                      <a:lnTo>
                        <a:pt x="6" y="60"/>
                      </a:lnTo>
                      <a:lnTo>
                        <a:pt x="10" y="66"/>
                      </a:lnTo>
                      <a:lnTo>
                        <a:pt x="14" y="70"/>
                      </a:lnTo>
                      <a:lnTo>
                        <a:pt x="28" y="76"/>
                      </a:lnTo>
                      <a:lnTo>
                        <a:pt x="42" y="78"/>
                      </a:lnTo>
                      <a:lnTo>
                        <a:pt x="42" y="78"/>
                      </a:lnTo>
                      <a:lnTo>
                        <a:pt x="42" y="78"/>
                      </a:lnTo>
                      <a:lnTo>
                        <a:pt x="52" y="78"/>
                      </a:lnTo>
                      <a:lnTo>
                        <a:pt x="52" y="78"/>
                      </a:lnTo>
                      <a:lnTo>
                        <a:pt x="62" y="76"/>
                      </a:lnTo>
                      <a:lnTo>
                        <a:pt x="70" y="72"/>
                      </a:lnTo>
                      <a:lnTo>
                        <a:pt x="76" y="66"/>
                      </a:lnTo>
                      <a:lnTo>
                        <a:pt x="82" y="60"/>
                      </a:lnTo>
                      <a:lnTo>
                        <a:pt x="82" y="60"/>
                      </a:lnTo>
                      <a:lnTo>
                        <a:pt x="86" y="54"/>
                      </a:lnTo>
                      <a:lnTo>
                        <a:pt x="90" y="46"/>
                      </a:lnTo>
                      <a:lnTo>
                        <a:pt x="90" y="38"/>
                      </a:lnTo>
                      <a:lnTo>
                        <a:pt x="90" y="30"/>
                      </a:lnTo>
                      <a:lnTo>
                        <a:pt x="90" y="30"/>
                      </a:lnTo>
                      <a:lnTo>
                        <a:pt x="88" y="24"/>
                      </a:lnTo>
                      <a:lnTo>
                        <a:pt x="84" y="18"/>
                      </a:lnTo>
                      <a:lnTo>
                        <a:pt x="80" y="12"/>
                      </a:lnTo>
                      <a:lnTo>
                        <a:pt x="76" y="8"/>
                      </a:lnTo>
                      <a:lnTo>
                        <a:pt x="62" y="2"/>
                      </a:lnTo>
                      <a:lnTo>
                        <a:pt x="48" y="0"/>
                      </a:lnTo>
                      <a:lnTo>
                        <a:pt x="48" y="0"/>
                      </a:lnTo>
                      <a:close/>
                      <a:moveTo>
                        <a:pt x="72" y="52"/>
                      </a:moveTo>
                      <a:lnTo>
                        <a:pt x="72" y="52"/>
                      </a:lnTo>
                      <a:lnTo>
                        <a:pt x="62" y="60"/>
                      </a:lnTo>
                      <a:lnTo>
                        <a:pt x="50" y="64"/>
                      </a:lnTo>
                      <a:lnTo>
                        <a:pt x="50" y="64"/>
                      </a:lnTo>
                      <a:lnTo>
                        <a:pt x="42" y="66"/>
                      </a:lnTo>
                      <a:lnTo>
                        <a:pt x="42" y="66"/>
                      </a:lnTo>
                      <a:lnTo>
                        <a:pt x="42" y="66"/>
                      </a:lnTo>
                      <a:lnTo>
                        <a:pt x="42" y="66"/>
                      </a:lnTo>
                      <a:lnTo>
                        <a:pt x="32" y="64"/>
                      </a:lnTo>
                      <a:lnTo>
                        <a:pt x="24" y="60"/>
                      </a:lnTo>
                      <a:lnTo>
                        <a:pt x="16" y="54"/>
                      </a:lnTo>
                      <a:lnTo>
                        <a:pt x="14" y="46"/>
                      </a:lnTo>
                      <a:lnTo>
                        <a:pt x="14" y="46"/>
                      </a:lnTo>
                      <a:lnTo>
                        <a:pt x="14" y="36"/>
                      </a:lnTo>
                      <a:lnTo>
                        <a:pt x="18" y="26"/>
                      </a:lnTo>
                      <a:lnTo>
                        <a:pt x="18" y="26"/>
                      </a:lnTo>
                      <a:lnTo>
                        <a:pt x="28" y="18"/>
                      </a:lnTo>
                      <a:lnTo>
                        <a:pt x="40" y="14"/>
                      </a:lnTo>
                      <a:lnTo>
                        <a:pt x="40" y="14"/>
                      </a:lnTo>
                      <a:lnTo>
                        <a:pt x="48" y="14"/>
                      </a:lnTo>
                      <a:lnTo>
                        <a:pt x="48" y="14"/>
                      </a:lnTo>
                      <a:lnTo>
                        <a:pt x="58" y="14"/>
                      </a:lnTo>
                      <a:lnTo>
                        <a:pt x="68" y="18"/>
                      </a:lnTo>
                      <a:lnTo>
                        <a:pt x="74" y="24"/>
                      </a:lnTo>
                      <a:lnTo>
                        <a:pt x="78" y="32"/>
                      </a:lnTo>
                      <a:lnTo>
                        <a:pt x="78" y="32"/>
                      </a:lnTo>
                      <a:lnTo>
                        <a:pt x="76" y="42"/>
                      </a:lnTo>
                      <a:lnTo>
                        <a:pt x="72" y="52"/>
                      </a:lnTo>
                      <a:lnTo>
                        <a:pt x="72" y="5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00"/>
                </a:p>
              </p:txBody>
            </p:sp>
          </p:grpSp>
          <p:sp>
            <p:nvSpPr>
              <p:cNvPr id="40" name="椭圆 39"/>
              <p:cNvSpPr/>
              <p:nvPr/>
            </p:nvSpPr>
            <p:spPr>
              <a:xfrm>
                <a:off x="3847410" y="4994230"/>
                <a:ext cx="259111" cy="25911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3" name="组 52"/>
          <p:cNvGrpSpPr/>
          <p:nvPr/>
        </p:nvGrpSpPr>
        <p:grpSpPr>
          <a:xfrm>
            <a:off x="3783893" y="1102659"/>
            <a:ext cx="4594456" cy="977214"/>
            <a:chOff x="4351741" y="1223437"/>
            <a:chExt cx="3458759" cy="735658"/>
          </a:xfrm>
        </p:grpSpPr>
        <p:sp>
          <p:nvSpPr>
            <p:cNvPr id="50" name="矩形 49"/>
            <p:cNvSpPr/>
            <p:nvPr/>
          </p:nvSpPr>
          <p:spPr>
            <a:xfrm>
              <a:off x="4351741" y="1223437"/>
              <a:ext cx="3458759" cy="7356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648200" y="1356787"/>
              <a:ext cx="2952750" cy="486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 smtClean="0">
                  <a:solidFill>
                    <a:schemeClr val="bg1"/>
                  </a:solidFill>
                </a:rPr>
                <a:t>THANK</a:t>
              </a:r>
              <a:r>
                <a:rPr lang="zh-CN" altLang="en-US" sz="36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3600" b="1" dirty="0" smtClean="0">
                  <a:solidFill>
                    <a:schemeClr val="bg1"/>
                  </a:solidFill>
                </a:rPr>
                <a:t>YOU!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Freeform 1697"/>
          <p:cNvSpPr>
            <a:spLocks/>
          </p:cNvSpPr>
          <p:nvPr/>
        </p:nvSpPr>
        <p:spPr bwMode="auto">
          <a:xfrm>
            <a:off x="2247434" y="275726"/>
            <a:ext cx="3414055" cy="1790700"/>
          </a:xfrm>
          <a:custGeom>
            <a:avLst/>
            <a:gdLst/>
            <a:ahLst/>
            <a:cxnLst>
              <a:cxn ang="0">
                <a:pos x="288" y="38"/>
              </a:cxn>
              <a:cxn ang="0">
                <a:pos x="322" y="70"/>
              </a:cxn>
              <a:cxn ang="0">
                <a:pos x="250" y="142"/>
              </a:cxn>
              <a:cxn ang="0">
                <a:pos x="170" y="62"/>
              </a:cxn>
              <a:cxn ang="0">
                <a:pos x="0" y="232"/>
              </a:cxn>
              <a:cxn ang="0">
                <a:pos x="68" y="232"/>
              </a:cxn>
              <a:cxn ang="0">
                <a:pos x="170" y="130"/>
              </a:cxn>
              <a:cxn ang="0">
                <a:pos x="250" y="210"/>
              </a:cxn>
              <a:cxn ang="0">
                <a:pos x="356" y="104"/>
              </a:cxn>
              <a:cxn ang="0">
                <a:pos x="388" y="138"/>
              </a:cxn>
              <a:cxn ang="0">
                <a:pos x="426" y="0"/>
              </a:cxn>
              <a:cxn ang="0">
                <a:pos x="288" y="38"/>
              </a:cxn>
            </a:cxnLst>
            <a:rect l="0" t="0" r="r" b="b"/>
            <a:pathLst>
              <a:path w="426" h="232">
                <a:moveTo>
                  <a:pt x="288" y="38"/>
                </a:moveTo>
                <a:lnTo>
                  <a:pt x="322" y="70"/>
                </a:lnTo>
                <a:lnTo>
                  <a:pt x="250" y="142"/>
                </a:lnTo>
                <a:lnTo>
                  <a:pt x="170" y="62"/>
                </a:lnTo>
                <a:lnTo>
                  <a:pt x="0" y="232"/>
                </a:lnTo>
                <a:lnTo>
                  <a:pt x="68" y="232"/>
                </a:lnTo>
                <a:lnTo>
                  <a:pt x="170" y="130"/>
                </a:lnTo>
                <a:lnTo>
                  <a:pt x="250" y="210"/>
                </a:lnTo>
                <a:lnTo>
                  <a:pt x="356" y="104"/>
                </a:lnTo>
                <a:lnTo>
                  <a:pt x="388" y="138"/>
                </a:lnTo>
                <a:lnTo>
                  <a:pt x="426" y="0"/>
                </a:lnTo>
                <a:lnTo>
                  <a:pt x="288" y="38"/>
                </a:lnTo>
                <a:close/>
              </a:path>
            </a:pathLst>
          </a:custGeom>
          <a:solidFill>
            <a:srgbClr val="FBE15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4" name="图片 5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3" y="257872"/>
            <a:ext cx="1828800" cy="243840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3730105" y="2164641"/>
            <a:ext cx="5220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MY</a:t>
            </a:r>
            <a:r>
              <a:rPr lang="zh-CN" altLang="en-US" sz="4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NAME</a:t>
            </a:r>
            <a:r>
              <a:rPr lang="zh-CN" altLang="en-US" sz="4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IS</a:t>
            </a:r>
            <a:r>
              <a:rPr lang="zh-CN" altLang="en-US" sz="4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JANE</a:t>
            </a:r>
            <a:endParaRPr lang="en-US" altLang="zh-CN" sz="4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6248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84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99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6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4646"/>
      </a:accent1>
      <a:accent2>
        <a:srgbClr val="17BEDF"/>
      </a:accent2>
      <a:accent3>
        <a:srgbClr val="A5A5A5"/>
      </a:accent3>
      <a:accent4>
        <a:srgbClr val="FFCF37"/>
      </a:accent4>
      <a:accent5>
        <a:srgbClr val="64F290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673</Words>
  <Application>Microsoft Macintosh PowerPoint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Calibri</vt:lpstr>
      <vt:lpstr>Microsoft YaHei</vt:lpstr>
      <vt:lpstr>Segoe UI 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Microsoft Office 用户</cp:lastModifiedBy>
  <cp:revision>42</cp:revision>
  <dcterms:created xsi:type="dcterms:W3CDTF">2015-09-29T02:37:32Z</dcterms:created>
  <dcterms:modified xsi:type="dcterms:W3CDTF">2015-10-16T09:46:26Z</dcterms:modified>
</cp:coreProperties>
</file>