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5" r:id="rId6"/>
    <p:sldId id="266" r:id="rId7"/>
    <p:sldId id="263" r:id="rId8"/>
    <p:sldId id="269" r:id="rId9"/>
    <p:sldId id="268" r:id="rId10"/>
    <p:sldId id="270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780"/>
  </p:normalViewPr>
  <p:slideViewPr>
    <p:cSldViewPr snapToGrid="0" snapToObjects="1">
      <p:cViewPr varScale="1">
        <p:scale>
          <a:sx n="95" d="100"/>
          <a:sy n="95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EF8A-E95E-2F49-B33E-4A790B293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 Counter using Thermal Tripwire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Team </a:t>
            </a:r>
            <a:r>
              <a:rPr lang="en-US"/>
              <a:t>8</a:t>
            </a:r>
            <a:r>
              <a:rPr lang="en-US" smtClean="0"/>
              <a:t>: </a:t>
            </a:r>
            <a:r>
              <a:rPr lang="en-US" dirty="0" smtClean="0"/>
              <a:t>Janis </a:t>
            </a:r>
            <a:r>
              <a:rPr lang="en-US" dirty="0" err="1" smtClean="0"/>
              <a:t>Intoy</a:t>
            </a:r>
            <a:r>
              <a:rPr lang="en-US" dirty="0" smtClean="0"/>
              <a:t> and Emily Lam</a:t>
            </a:r>
          </a:p>
          <a:p>
            <a:r>
              <a:rPr lang="en-US" dirty="0" smtClean="0"/>
              <a:t>April 19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90% accuracy</a:t>
            </a:r>
          </a:p>
          <a:p>
            <a:r>
              <a:rPr lang="en-US" dirty="0" smtClean="0"/>
              <a:t>Integrate with senior design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157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efficiency of HVAC (Heating Ventilation &amp; Air Conditioning) systems can be improved by making them adaptive to the number of people in a room.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</a:t>
            </a:r>
            <a:r>
              <a:rPr lang="en-US" dirty="0" smtClean="0"/>
              <a:t>to </a:t>
            </a:r>
            <a:r>
              <a:rPr lang="en-US" dirty="0"/>
              <a:t>estimate a room’s occupancy level, the </a:t>
            </a:r>
            <a:r>
              <a:rPr lang="en-US" dirty="0" err="1"/>
              <a:t>Occusense</a:t>
            </a:r>
            <a:r>
              <a:rPr lang="en-US" dirty="0"/>
              <a:t> Senior Design team has created a reliable, thermal sensor system to capture the motion of people through doorways.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aim to develop a reliable, real- time algorithm to detect the direction of motion of people passing through in order to track the number of people in the room.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6424" cy="4351338"/>
          </a:xfrm>
        </p:spPr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background has slow temporal dynamics </a:t>
            </a:r>
          </a:p>
          <a:p>
            <a:pPr lvl="1"/>
            <a:r>
              <a:rPr lang="en-US" dirty="0"/>
              <a:t>data starts with some number of background-only frames </a:t>
            </a:r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only vertical velocity matters</a:t>
            </a:r>
          </a:p>
          <a:p>
            <a:endParaRPr lang="en-US" dirty="0"/>
          </a:p>
        </p:txBody>
      </p:sp>
      <p:pic>
        <p:nvPicPr>
          <p:cNvPr id="4" name="exampleVideo_dB9ir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39979" y="1264022"/>
            <a:ext cx="5921715" cy="47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2" y="2884725"/>
            <a:ext cx="4277087" cy="86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breaks the problem into two parts: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detect </a:t>
            </a:r>
            <a:r>
              <a:rPr lang="en-US" dirty="0"/>
              <a:t>a person in the doorway </a:t>
            </a:r>
            <a:endParaRPr lang="en-US" dirty="0" smtClean="0"/>
          </a:p>
          <a:p>
            <a:pPr lvl="2"/>
            <a:r>
              <a:rPr lang="en-US" dirty="0"/>
              <a:t>f</a:t>
            </a:r>
            <a:r>
              <a:rPr lang="en-US" dirty="0" smtClean="0"/>
              <a:t>oreground-adaptive </a:t>
            </a:r>
            <a:r>
              <a:rPr lang="en-US" dirty="0"/>
              <a:t>background subtraction </a:t>
            </a:r>
            <a:endParaRPr lang="en-US" dirty="0" smtClean="0"/>
          </a:p>
          <a:p>
            <a:pPr lvl="3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direction of motion of the </a:t>
            </a:r>
            <a:r>
              <a:rPr lang="en-US" dirty="0" smtClean="0"/>
              <a:t>person</a:t>
            </a:r>
            <a:endParaRPr lang="en-US" dirty="0"/>
          </a:p>
          <a:p>
            <a:pPr lvl="2"/>
            <a:r>
              <a:rPr lang="en-US" dirty="0" smtClean="0"/>
              <a:t>Gradient based optical flow algorithm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8" y="4990157"/>
            <a:ext cx="2702859" cy="79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671" y="4825389"/>
            <a:ext cx="1491129" cy="1121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81" y="2328596"/>
            <a:ext cx="4120029" cy="6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21051"/>
            <a:ext cx="64321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636" y="1844051"/>
            <a:ext cx="16943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 Subtraction</a:t>
            </a:r>
          </a:p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1111" y="1982551"/>
            <a:ext cx="1286435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Foreground Mask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7164" y="3239852"/>
            <a:ext cx="16943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Optical Flow</a:t>
            </a:r>
          </a:p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1481418" y="2305716"/>
            <a:ext cx="643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3818965" y="2305716"/>
            <a:ext cx="1042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5504329" y="2628882"/>
            <a:ext cx="0" cy="61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4869" y="3378351"/>
            <a:ext cx="110041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Velocities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3"/>
            <a:endCxn id="21" idx="1"/>
          </p:cNvCxnSpPr>
          <p:nvPr/>
        </p:nvCxnSpPr>
        <p:spPr>
          <a:xfrm flipV="1">
            <a:off x="6351493" y="3563017"/>
            <a:ext cx="793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51860" y="4337573"/>
            <a:ext cx="128643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2"/>
            <a:endCxn id="26" idx="0"/>
          </p:cNvCxnSpPr>
          <p:nvPr/>
        </p:nvCxnSpPr>
        <p:spPr>
          <a:xfrm>
            <a:off x="7695078" y="3747683"/>
            <a:ext cx="0" cy="58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24681" y="4199074"/>
            <a:ext cx="86285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People Count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>
            <a:off x="8338296" y="4522239"/>
            <a:ext cx="886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51860" y="1748078"/>
            <a:ext cx="4505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smtClean="0"/>
              <a:t>insert foreground mask frame photo]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201" y="4450986"/>
            <a:ext cx="4505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[insert quiver of optical frame photo]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221</Words>
  <Application>Microsoft Macintosh PowerPoint</Application>
  <PresentationFormat>Widescreen</PresentationFormat>
  <Paragraphs>41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People Counter using Thermal Tripwire Sensor</vt:lpstr>
      <vt:lpstr>Problem Statement</vt:lpstr>
      <vt:lpstr>Assumption and Constraints</vt:lpstr>
      <vt:lpstr>Two-step Approach</vt:lpstr>
      <vt:lpstr>Background Subtraction</vt:lpstr>
      <vt:lpstr>Optical Flow</vt:lpstr>
      <vt:lpstr>Implementation Details</vt:lpstr>
      <vt:lpstr>Intermediate Results</vt:lpstr>
      <vt:lpstr>ROC</vt:lpstr>
      <vt:lpstr>Classifier Performance</vt:lpstr>
      <vt:lpstr>Final Results</vt:lpstr>
      <vt:lpstr>Conclusions and Future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Counter using Thermal Tripwire Sensor</dc:title>
  <dc:creator>Emily Lam</dc:creator>
  <cp:lastModifiedBy>Emily Lam</cp:lastModifiedBy>
  <cp:revision>10</cp:revision>
  <dcterms:created xsi:type="dcterms:W3CDTF">2017-04-19T17:49:44Z</dcterms:created>
  <dcterms:modified xsi:type="dcterms:W3CDTF">2017-05-01T20:10:26Z</dcterms:modified>
</cp:coreProperties>
</file>