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-78" y="-6350"/>
            <a:ext cx="9144185" cy="5149935"/>
            <a:chOff x="-104" y="-8467"/>
            <a:chExt cx="12192246" cy="6866580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70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107" cy="5149935"/>
            <a:chOff x="0" y="-8467"/>
            <a:chExt cx="12192142" cy="6866580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subTitle"/>
          </p:nvPr>
        </p:nvSpPr>
        <p:spPr>
          <a:xfrm>
            <a:off x="1772300" y="2901450"/>
            <a:ext cx="5825100" cy="822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Por: Roberto Carlos Callisaya Mamani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09374" y="1255050"/>
            <a:ext cx="6498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54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Desarrollo Móvil Android</a:t>
            </a:r>
            <a:br>
              <a:rPr lang="en-GB" sz="54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54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MVP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868400" y="1990575"/>
            <a:ext cx="62925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 Developers es un sitio en el que te explican las bases de Android, encontrarás tutoriales para hacer X o Y en Android, pero la arquitectura es algo que dejan fuera, para que lo hagas libremente.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MVP Model View Presenter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508000" y="1639825"/>
            <a:ext cx="3812700" cy="27219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>
                <a:solidFill>
                  <a:srgbClr val="4842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 </a:t>
            </a:r>
            <a:r>
              <a:rPr b="1" lang="en-GB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separar la capa de presentación de la lógica de la misma</a:t>
            </a:r>
            <a:r>
              <a:rPr lang="en-GB">
                <a:solidFill>
                  <a:srgbClr val="4842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indent="-317500" lvl="0" marL="457200" rtl="0">
              <a:spcBef>
                <a:spcPts val="0"/>
              </a:spcBef>
              <a:buClr>
                <a:srgbClr val="48423F"/>
              </a:buClr>
              <a:buSzPct val="100000"/>
              <a:buFont typeface="Arial"/>
            </a:pPr>
            <a:r>
              <a:rPr lang="en-GB">
                <a:solidFill>
                  <a:srgbClr val="4842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MVP </a:t>
            </a:r>
            <a:r>
              <a:rPr b="1" lang="en-GB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es un patrón de arquitectura</a:t>
            </a:r>
            <a:r>
              <a:rPr lang="en-GB">
                <a:solidFill>
                  <a:srgbClr val="4842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aplicaciones.</a:t>
            </a:r>
          </a:p>
          <a:p>
            <a:pPr indent="-317500" lvl="0" marL="457200" rtl="0">
              <a:spcBef>
                <a:spcPts val="0"/>
              </a:spcBef>
              <a:buClr>
                <a:srgbClr val="48423F"/>
              </a:buClr>
              <a:buSzPct val="100000"/>
              <a:buFont typeface="Arial"/>
            </a:pPr>
            <a:r>
              <a:rPr lang="en-GB">
                <a:solidFill>
                  <a:srgbClr val="4842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MVP permitiría conseguir que una misma lógica pudiera tener vistas totalmente diferentes e intercambiables.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8423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475" y="1445569"/>
            <a:ext cx="4091165" cy="311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521725" y="1344150"/>
            <a:ext cx="7611900" cy="10563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lnSpc>
                <a:spcPct val="158000"/>
              </a:lnSpc>
              <a:spcBef>
                <a:spcPts val="2200"/>
              </a:spcBef>
              <a:spcAft>
                <a:spcPts val="110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Es el acceso a datos, reglas de negocio. Solo tiene acceso a la capa del Presentador.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Model/Modelo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508000" y="1549900"/>
            <a:ext cx="7323900" cy="29811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lnSpc>
                <a:spcPct val="158000"/>
              </a:lnSpc>
              <a:spcBef>
                <a:spcPts val="2200"/>
              </a:spcBef>
              <a:spcAft>
                <a:spcPts val="110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 una interfaz que muestra los datos del modelo y solamente se comunica con el Presentador.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View/Vista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508000" y="1159050"/>
            <a:ext cx="7392300" cy="2825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lnSpc>
                <a:spcPct val="158000"/>
              </a:lnSpc>
              <a:spcBef>
                <a:spcPts val="2200"/>
              </a:spcBef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Es el “middle-man” toma el papel del Controller pero esta capa se puede comunicar con la Vista y el Modelo. Algo muy importante, el Presentador no tiene conocimientos de cómo funcionan las vistas y el modelo internamente. Ejemplo:</a:t>
            </a:r>
            <a:r>
              <a:rPr i="1"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El Presentador mandará a cargar los datos, cuando el modelo termine de cargar los datos, éste se comunicará con el presenter para que se comunique con la vista y le diga que hacer con los datos obtenidos. 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Presenter/Presentador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Por qué usar MVP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 sz="1000">
                <a:solidFill>
                  <a:srgbClr val="4842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que una aplicación sea fácilmente extensible y mantenible necesita tener bien separadas sus capas.</a:t>
            </a:r>
          </a:p>
          <a:p>
            <a:pPr indent="-292100" lvl="0" marL="457200" rtl="0">
              <a:spcBef>
                <a:spcPts val="0"/>
              </a:spcBef>
              <a:buClr>
                <a:srgbClr val="48423F"/>
              </a:buClr>
              <a:buSzPct val="100000"/>
              <a:buFont typeface="Arial"/>
            </a:pPr>
            <a:r>
              <a:rPr lang="en-GB" sz="1000">
                <a:solidFill>
                  <a:srgbClr val="4842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MVP independiza la vista de la forma de conseguir esos datos.</a:t>
            </a:r>
          </a:p>
          <a:p>
            <a:pPr indent="-292100" lvl="0" marL="457200">
              <a:spcBef>
                <a:spcPts val="0"/>
              </a:spcBef>
              <a:buClr>
                <a:srgbClr val="48423F"/>
              </a:buClr>
              <a:buSzPct val="100000"/>
              <a:buFont typeface="Arial"/>
            </a:pPr>
            <a:r>
              <a:rPr lang="en-GB" sz="1000">
                <a:solidFill>
                  <a:srgbClr val="4842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Nos divide la aplicación en, al menos, tres capas distintas, pudiendo además testear cada una de ellas de forma independiente.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