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50"/>
            <a:ext cx="9144185" cy="5149935"/>
            <a:chOff x="-104" y="-8467"/>
            <a:chExt cx="12192246" cy="6866580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7" cy="5149935"/>
            <a:chOff x="0" y="-8467"/>
            <a:chExt cx="12192142" cy="6866580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2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Permisos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Por: Roberto Carlos Callisaya Mamani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Trabajar con permisos en tiempo de ejecución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Android es un sistema operativo separa de privilegios, es decir, cada aplicación en android está separada de otra a </a:t>
            </a:r>
            <a:r>
              <a:rPr lang="en-GB"/>
              <a:t>través</a:t>
            </a:r>
            <a:r>
              <a:rPr lang="en-GB"/>
              <a:t> de un identificador único.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Cada aplicación se inicia en su propio proceso.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Por lo tanto, si una aplicación necesita algo fuera de su contexto, debe solicitar los permisos necesarios.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Api 23 ( Marshmallow M 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Antes de la api 23, el modelo de permisos era </a:t>
            </a:r>
            <a:r>
              <a:rPr lang="en-GB"/>
              <a:t>más</a:t>
            </a:r>
            <a:r>
              <a:rPr lang="en-GB"/>
              <a:t> sencillo para el desarrollador pero </a:t>
            </a:r>
            <a:r>
              <a:rPr lang="en-GB"/>
              <a:t>ofrece</a:t>
            </a:r>
            <a:r>
              <a:rPr lang="en-GB"/>
              <a:t> menos control y seguridad al usuario.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Los permisos solicitados se presentan al usuario antes de instalar la app.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Por ello los desarrolladores solo </a:t>
            </a:r>
            <a:r>
              <a:rPr lang="en-GB"/>
              <a:t>tenían</a:t>
            </a:r>
            <a:r>
              <a:rPr lang="en-GB"/>
              <a:t> que agregar los permisos necesarios en el AndroidManifest.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 android Marshmallow (API 23), se ha introducido un nuevo modelo de permisos en tiempo de ejecución.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Los usuarios no reciben permisos al momento de instalar la aplicación, sino que los desarrolladores necesitamos comprobar y pedir permisos en tiempo de ejecución, por ello los usuarios pueden permitir o denegar el permiso.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Niveles de permiso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Los permisos del sistema tiene diferentes niveles de protección. Los dos niveles de protección </a:t>
            </a:r>
            <a:r>
              <a:rPr lang="en-GB"/>
              <a:t>más</a:t>
            </a:r>
            <a:r>
              <a:rPr lang="en-GB"/>
              <a:t> importantes son permisos normales y peligrosos.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Permisos Normales: Los permisos que tienen poco o ningun efecto en la privacidad o la seguridad de los usuarios. Ejemplo ACCESS_WIFE_STATE, WAKE_LOCK, ETC.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Permisos Peligrosos: Los permisos que pueden tener un mayor efecto en la privacidad o seguridad de los usuarios se clasifican como permisos peligros READ_CONTACT. WRITE_CONTACT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