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hyperlink" Target="https://github.com/janiszewskibartlomiej/COVID-19-Thesis-Postgraduate_studies_on_WSB#start-instructions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96000" y="2925000"/>
            <a:ext cx="48913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2000"/>
          </a:bodyPr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latin typeface="Times New Roman"/>
              </a:rPr>
              <a:t>Projekt COVID-19 – aplikacja webowa do importu,  przetwarzania i prezentacji danych. 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428000" y="3861000"/>
            <a:ext cx="413568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GB" sz="2000" spc="-1" strike="noStrike">
                <a:solidFill>
                  <a:srgbClr val="d9d9d9"/>
                </a:solidFill>
                <a:latin typeface="Trebuchet MS"/>
              </a:rPr>
              <a:t>Wykonali: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d9d9d9"/>
                </a:solidFill>
                <a:latin typeface="Trebuchet MS"/>
              </a:rPr>
              <a:t>Bartłomiej Janiszewski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d9d9d9"/>
                </a:solidFill>
                <a:latin typeface="Trebuchet MS"/>
              </a:rPr>
              <a:t>Piotr Woźniak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949640" y="4617000"/>
            <a:ext cx="29836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1" lang="en-GB" sz="1400" spc="-1" strike="noStrike">
                <a:solidFill>
                  <a:srgbClr val="d9d9d9"/>
                </a:solidFill>
                <a:latin typeface="Trebuchet MS"/>
                <a:ea typeface="DejaVu Sans"/>
              </a:rPr>
              <a:t>Promotor: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GB" sz="1400" spc="-1" strike="noStrike">
                <a:solidFill>
                  <a:srgbClr val="d9d9d9"/>
                </a:solidFill>
                <a:latin typeface="Trebuchet MS"/>
                <a:ea typeface="DejaVu Sans"/>
              </a:rPr>
              <a:t>Krzysztof Ziółkowski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braz 3" descr=""/>
          <p:cNvPicPr/>
          <p:nvPr/>
        </p:nvPicPr>
        <p:blipFill>
          <a:blip r:embed="rId1"/>
          <a:stretch/>
        </p:blipFill>
        <p:spPr>
          <a:xfrm>
            <a:off x="539640" y="2277000"/>
            <a:ext cx="7379640" cy="33760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519280" y="1628640"/>
            <a:ext cx="5400000" cy="647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porównanie danych wybranych państw na wykresie liniowym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flipV="1" rot="10800000">
            <a:off x="9000000" y="5904000"/>
            <a:ext cx="1589040" cy="158328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dostępne dane na wykresie z możliwością usunięcia lub dodania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56000" y="5301360"/>
            <a:ext cx="2227680" cy="143172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najeżdżając na datę pokazują się dane z tego dnia, na którym znajduje się kursor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196640"/>
            <a:ext cx="82288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</a:rPr>
              <a:t>Analiza kodu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874836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3852000" y="1863720"/>
            <a:ext cx="1511280" cy="1511280"/>
          </a:xfrm>
          <a:prstGeom prst="flowChartConnector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247320" y="3573000"/>
            <a:ext cx="8675640" cy="27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Analiza kodu przestawiona będzie w podziale na funkcje jakie posiada aplikacja.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Umożliwi to nam dokładne wyjaśnienie podejścia oraz omówienie bibliotek, które zostały wykorzystane do wykonania tego projektu.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Więcej informacji i dostęp do kodu znajdziemy po adresem: </a:t>
            </a:r>
            <a:br/>
            <a:br/>
            <a:r>
              <a:rPr b="0" lang="en-GB" sz="20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https://github.com/janiszewskibartlomiej/COVID-19-Thesis-Postgraduate_studies_on_WSB#start-instructions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10400" y="83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Wersje Aplikacji i skończone zadania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31" name="Obraz 5" descr=""/>
          <p:cNvPicPr/>
          <p:nvPr/>
        </p:nvPicPr>
        <p:blipFill>
          <a:blip r:embed="rId1"/>
          <a:stretch/>
        </p:blipFill>
        <p:spPr>
          <a:xfrm>
            <a:off x="410400" y="1755000"/>
            <a:ext cx="8337240" cy="45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23640" y="119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Podsumowanie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Omówienie problem i rozwiązań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33" name="Obraz 4" descr=""/>
          <p:cNvPicPr/>
          <p:nvPr/>
        </p:nvPicPr>
        <p:blipFill>
          <a:blip r:embed="rId1"/>
          <a:stretch/>
        </p:blipFill>
        <p:spPr>
          <a:xfrm>
            <a:off x="346320" y="2637000"/>
            <a:ext cx="846036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1196640"/>
            <a:ext cx="82288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</a:rPr>
              <a:t>Cel pracy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872000"/>
            <a:ext cx="822888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Prezentacja przypadków korona wirusa na mapie Świata w postaci danych liczbowych oraz na wykresach liniowych.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Cel osiągnięto poprzez import przypadków  historycznych do bazy danych, codzienne aktualizacje przypadków, przetworzenie danych w języku Python oraz przedstawienie wyników w formie aplikacji webowej , która umożliwia użytkownikowi podgląd aktualnych danych, historycznych jak również generować dynamiczne wykresy dla poszczególnych krajów osobno lub  jako porównanie danych dwóch dowolnych krajów.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5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874836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>
            <a:off x="792000" y="4437000"/>
            <a:ext cx="6947640" cy="18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Stos technologiczny 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(requests, Flask, folium, plotly, pandas)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SQL, baza danych SQLite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JavaScript, HTML5, CSS3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03560" y="1052640"/>
            <a:ext cx="82288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</a:rPr>
              <a:t>Problemy i rozwiązania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874836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2771640" y="1845000"/>
            <a:ext cx="6728760" cy="39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1. Schemat - indetyfikowanie kolumn i danych, które są kluczowe dla projektu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2. API - odnalezienie odpowiedniej struktury do naszych schematów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3. Czas importowania dancyh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4. Eliminowanie nieporządanych danych (duplikaty, puste komórki)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5. Limity importowania danych i ich poszerzanie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6. SQL - kwerendy do filtrowania danych i łączenia danych z 3 API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7. Refractor - elastyczne metody, dodawanie kodu dla różnych metod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8. Java - użycie metod i class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9. HTML5 i CSS3 - zastosowanie do wizualizacji danych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10. Java Script - to tworzenia interaktywnych wykresów i przycisków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11. Python Folium - wizualizacja danych na mapie świata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12. Flask - umieszczenie danych na serwerze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516960" y="2614320"/>
            <a:ext cx="2133000" cy="2133000"/>
          </a:xfrm>
          <a:prstGeom prst="flowChartConnector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196640"/>
            <a:ext cx="82288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</a:rPr>
              <a:t>Demo aplikacji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8748360" y="3429000"/>
            <a:ext cx="394920" cy="503280"/>
          </a:xfrm>
          <a:prstGeom prst="rect">
            <a:avLst/>
          </a:prstGeom>
          <a:gradFill rotWithShape="0">
            <a:gsLst>
              <a:gs pos="0">
                <a:srgbClr val="9ab4e4">
                  <a:alpha val="15294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 rot="21595200">
            <a:off x="2880" y="1742040"/>
            <a:ext cx="9143280" cy="437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raz 3" descr=""/>
          <p:cNvPicPr/>
          <p:nvPr/>
        </p:nvPicPr>
        <p:blipFill>
          <a:blip r:embed="rId1"/>
          <a:stretch/>
        </p:blipFill>
        <p:spPr>
          <a:xfrm>
            <a:off x="1187640" y="2132640"/>
            <a:ext cx="7154640" cy="3273120"/>
          </a:xfrm>
          <a:prstGeom prst="rect">
            <a:avLst/>
          </a:prstGeom>
          <a:ln>
            <a:noFill/>
          </a:ln>
        </p:spPr>
      </p:pic>
      <p:pic>
        <p:nvPicPr>
          <p:cNvPr id="100" name="Obraz 6" descr=""/>
          <p:cNvPicPr/>
          <p:nvPr/>
        </p:nvPicPr>
        <p:blipFill>
          <a:blip r:embed="rId2"/>
          <a:stretch/>
        </p:blipFill>
        <p:spPr>
          <a:xfrm>
            <a:off x="1547640" y="3766320"/>
            <a:ext cx="1268280" cy="14619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4212000" y="1196640"/>
            <a:ext cx="2807640" cy="791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Overall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suma wszystkich przypadków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 flipH="1">
            <a:off x="5867280" y="3429000"/>
            <a:ext cx="2303640" cy="1367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Indicator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wskaźnik pojawiający się jeśli w danym kraju pojawiły się przypadki Covid19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 flipH="1">
            <a:off x="1186920" y="1845000"/>
            <a:ext cx="2571840" cy="863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Specific Stats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dane przypadków w wybranym kraju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377000" y="3838320"/>
            <a:ext cx="142956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możliwość przejścia w dane szczegółowe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Obraz 3" descr=""/>
          <p:cNvPicPr/>
          <p:nvPr/>
        </p:nvPicPr>
        <p:blipFill>
          <a:blip r:embed="rId1"/>
          <a:stretch/>
        </p:blipFill>
        <p:spPr>
          <a:xfrm>
            <a:off x="611640" y="2133000"/>
            <a:ext cx="7667640" cy="350784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2915640" y="1268640"/>
            <a:ext cx="4031640" cy="647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Daily World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dane świata widoczne na wykresie liniowym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 flipV="1" rot="10800000">
            <a:off x="8640000" y="5184000"/>
            <a:ext cx="1583280" cy="158328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dostępne dane na wykresie z możliwością usunięcia lub dodania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Obraz 3" descr=""/>
          <p:cNvPicPr/>
          <p:nvPr/>
        </p:nvPicPr>
        <p:blipFill>
          <a:blip r:embed="rId1"/>
          <a:stretch/>
        </p:blipFill>
        <p:spPr>
          <a:xfrm>
            <a:off x="395640" y="1989000"/>
            <a:ext cx="7667640" cy="35078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915640" y="1316160"/>
            <a:ext cx="4535640" cy="647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zestawienie danych w formie wykresu liniowego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 flipV="1" rot="10800000">
            <a:off x="8639640" y="4895280"/>
            <a:ext cx="1655640" cy="158328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dostępne dane na wykresie z możliwością usunięcia lub dodania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229640" y="5301360"/>
            <a:ext cx="2227680" cy="143172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Specific Dates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najeżdżając na wykres pokazują się dane z tego dnia, na którym znajduje się kursor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Obraz 3" descr=""/>
          <p:cNvPicPr/>
          <p:nvPr/>
        </p:nvPicPr>
        <p:blipFill>
          <a:blip r:embed="rId1"/>
          <a:stretch/>
        </p:blipFill>
        <p:spPr>
          <a:xfrm>
            <a:off x="539640" y="2061000"/>
            <a:ext cx="7451640" cy="34088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2555640" y="1412640"/>
            <a:ext cx="4463640" cy="647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Daily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dane kraju na krótszym odcinku czasu (dane dnia)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 flipV="1" rot="10800000">
            <a:off x="8640000" y="5040000"/>
            <a:ext cx="1589040" cy="158328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dostępne dane na wykresie z możliwością usunięcia lub dodania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Obraz 3" descr=""/>
          <p:cNvPicPr/>
          <p:nvPr/>
        </p:nvPicPr>
        <p:blipFill>
          <a:blip r:embed="rId1"/>
          <a:srcRect l="23233" t="13770" r="25593" b="12222"/>
          <a:stretch/>
        </p:blipFill>
        <p:spPr>
          <a:xfrm>
            <a:off x="1835640" y="2205000"/>
            <a:ext cx="4679640" cy="30956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3204000" y="1556640"/>
            <a:ext cx="3815640" cy="8632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Country Comparison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możliwość dodania do wykresu państw i porównania danych na wykresie liniowym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051640" y="5157360"/>
            <a:ext cx="1871640" cy="1331280"/>
          </a:xfrm>
          <a:prstGeom prst="wedgeRoundRectCallout">
            <a:avLst>
              <a:gd name="adj1" fmla="val 20376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World Map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powrót do głównej mapy z danymi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00000" y="5157360"/>
            <a:ext cx="1943640" cy="133128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Generate Chart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, wygeneruje wykres z wybranymi państwami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LibreOffice/6.3.2.2$Windows_X86_64 LibreOffice_project/98b30e735bda24bc04ab42594c85f7fd8be07b9c</Application>
  <Words>556</Words>
  <Paragraphs>58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2013-11-12T12:01:23Z</dcterms:created>
  <dc:creator>pniecikowski</dc:creator>
  <dc:description/>
  <dc:language>en-GB</dc:language>
  <cp:lastModifiedBy/>
  <dcterms:modified xsi:type="dcterms:W3CDTF">2020-05-07T23:28:36Z</dcterms:modified>
  <cp:revision>20</cp:revision>
  <dc:subject/>
  <dc:title>Slajd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