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49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48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</p:sldIdLst>
  <p:sldSz cx="12192000" cy="6858000"/>
  <p:notesSz cx="7772400" cy="100584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D9679-95AE-4AFF-8139-604B91D510EA}" type="datetimeFigureOut">
              <a:rPr lang="pl-PL" smtClean="0"/>
              <a:t>13.09.2017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0F692-4CBE-4419-9E58-633B86052868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7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ISTQB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9.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Częścią której podstawowej czynności procesu testowania jest przeglądanie podstawy testów?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Analizy i projektowania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Implementacji i wykonania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Czynności zamykających test.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Oceny stopnia spełnienia kryteriów zakończenia i raportowania.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10.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modułowe są również nazywane: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Testami jednostkowymi.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Testami programu.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Testami komponentów.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Testami komponentów systemu.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I, II, III jest prawdziwe; IV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I, II, III, IV, są nieprawdziwe.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I, II, IV jest prawdziwe, III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wszystkie są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11.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nie jest głównym zadaniem przy ocenie spełnienia kryteriów zakończenia testów?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Sprawdzanie logów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Rejestrowanie wyniku wykonania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Ocena, czy potrzebne jest więcej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Pisanie raportu dla interesariuszy.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12.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Czynności testowe wykonywane, żeby wykryć defekty w interfejsach oraz integrowanych modułach to: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systemowe.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integracyjne.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jednostkowe.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Testy modułowe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13.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nie należy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do fazy implementacji i wykonania testów?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Tworzenie zestawów testów z przypadków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Ręczne lub automatyczne wykonanie przypadków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Porównywanie wyników rzeczywistych.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Projektowanie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14.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Projektowanie środowiska testowego oraz identyfikacja potrzebnej infrastruktury i narzędzi jest częścią: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Implementacji i wykonania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Analizy i projektowania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Oceny stopnia spełnienia kryteriów zakończenia i raportowania.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Czynności zamykających testy.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15.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 się nazywa rodzaj testów funkcjonalnych w którym badane są funkcje wykrywające zagrożenia, na przykład wirusy pochodzące z zewnątrz systemu?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Testowanie zabezpieczeń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Testowanie odzyskiwania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Testowanie wydajnościowe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Testowanie funkcjonalności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16.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Przypadki testowe zaprojektowane na podstawie przypadków użycia: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Są najbardziej przydatne w wykrywaniu defektów w przepływach procesów podczas rzeczywistego użytkowania systemu.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Są najbardziej przydatne w wykrywaniu defektów w przepływach procesów podczas testowego użytkowania systemu.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Są najbardziej przydatne w ukrywaniu defektów w przepływach procesów podczas rzeczywistego użytkowania systemu.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Są najbardziej przydatne w ukrywaniu defektów w testach integracyjnych.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17.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 ryzyk projektowych należy (należą):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Czynniki organizacyjne.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Słabe cechy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Dostarczenie oprogramowania zawierającego błędy.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Oprogramowanie, które nie wykonuje zamierzonych funkcji.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18.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Częścią której podstawowej czynności testowej jest raportowanie niezgodności jako incydentów?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Analizy i projektowania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Implementacji i wykonania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Czynności zamykających test.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Oceny spełnienia warunków zakończenia i raportowania.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1. ______ oraz ______ są wykorzystywane w konkretnych projektach, aby dostarczyć odpowiednie produkty.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 Narzędzia oraz techniki.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Procedury oraz standardy.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Procesy oraz przejrzenia.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Przeglądy oraz aktualizacje.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19.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 testowaniu na podstawie ryzyka, zidentyfikowane ryzyka mogą zostać wykorzystane do: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Wyłonienia członków zespołu projektowego.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Określenia zakresu testowania.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Priorytetyzacji testów, żeby błędy krytyczne zostały znalezione tak wcześnie jak to możliwe.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Określenia kosztów projektu.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II jest prawdziwe; I, III, IV nie jest prawdziwe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I, II, III jest prawdziwe; IV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II, III są prawdziwe; I, IV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II, III, IV są prawdziwe; I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Incydent zostanie zgłoszony dla niezgodności z: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Wymaganiami.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Przepisami prawnymi.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Przypadkami testowymi.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 Usprawnieniami zgłoszonymi przez użytkowników.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II jest prawdziwe; I, III, IV nie jest prawdziwe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I, II, III jest prawdziwe; IV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II, III, IV są prawdziwe; I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I, II, III, IV są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21.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Jakie główne zadania zawiera implementacja i wykonanie testów?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Przygotowywanie i priorytetyzację przypadków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Przygotowywanie zestawów testowych w celu efektywnego wykonania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Sprawdzanie, czy środowisko testowe zostało prawidłowo skonfigurowane.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Ustalanie wartości kryteriów zakończenia.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I, II, III są prawdziwe; IV jest fałszywe.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I, III, IV są prawdziwe; II jest fałszywe.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I, II, są prawdziwe; III, IV są fałszywe.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II, III, są prawdziwe; I, IV są fałszywe.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22.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Testowanie gruntowne jest: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Niepraktyczne, ale możliwe.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Praktycznie możliwe.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Niepraktyczne i niemożliwe.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Zawsze możliwe.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23.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Częścią której czynności podstawowego procesu testowego jest przekazanie testaliów do zespołu serwisowego?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Analizy i projektowania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Planowania i kontroli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Czynności zamykających testy.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Oceny spełnienia kryteriów zakończenia i raportowania.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24.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Większość błędów systemowych pojawia się w fazie: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Analizy wymagań.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Projektowania.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Kodowania.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25. </a:t>
            </a:r>
            <a:r>
              <a:rPr lang="pl-PL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W którym z poniższych znajduje się określenie wyników oczekiwanych dla testu?</a:t>
            </a:r>
            <a:endParaRPr lang="en-US" sz="3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l-PL" sz="2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pl-PL" sz="2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pl-PL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Specyfikacja </a:t>
            </a:r>
            <a:r>
              <a:rPr lang="pl-PL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przypadku testowego</a:t>
            </a:r>
            <a:r>
              <a:rPr lang="pl-PL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800" b="1" strike="noStrike" spc="-1" dirty="0">
              <a:uFill>
                <a:solidFill>
                  <a:srgbClr val="FFFFFF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pl-PL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Projekt testów</a:t>
            </a:r>
            <a:endParaRPr lang="pl-PL" sz="2800" b="1" spc="-1" dirty="0">
              <a:uFill>
                <a:solidFill>
                  <a:srgbClr val="FFFFFF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 </a:t>
            </a:r>
            <a:r>
              <a:rPr lang="pl-PL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Specyfikacja procedury testowej.</a:t>
            </a:r>
          </a:p>
          <a:p>
            <a:r>
              <a:rPr lang="pl-PL" sz="2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 </a:t>
            </a:r>
            <a:r>
              <a:rPr lang="pl-PL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Wyniki testów</a:t>
            </a: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84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26.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Jaka część kosztów życia oprogramowania przypada na jego utrzymanie?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10%.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30%.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50%.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70%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27.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Gdy defekt zostaje wykryty i poprawiony, zgłoszenie powinno być przetestowane po raz drugi, żeby sprawdzić, czy naprawa była skuteczna. Takie testy to: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regresyjne.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pielęgnacyjne.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potwierdzające (retesty).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Żadne z powyższych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28.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Kiedy zakończyć testy?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Wtedy, kiedy skończy się czas przewidziany na testy.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Wtedy, kiedy znalezione zostanie 75% określonej z góry liczby błędów.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Wtedy, kiedy wykonanie przypadków testowych wykryje mało błędów.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Żadne z powyższych.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2. </a:t>
            </a:r>
            <a:r>
              <a:rPr lang="pl-PL" sz="3200" dirty="0"/>
              <a:t>Na którym poziomie testów można przeprowadzać testy funkcjonalne?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pl-PL" dirty="0"/>
              <a:t> </a:t>
            </a:r>
            <a:r>
              <a:rPr lang="pl-PL" sz="2800" dirty="0"/>
              <a:t>Na poziomie testów akceptacyjnych oraz systemowych.</a:t>
            </a:r>
          </a:p>
          <a:p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pl-PL" sz="2800" dirty="0" smtClean="0"/>
              <a:t>Na każdym poziomie.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</a:t>
            </a:r>
            <a:r>
              <a:rPr lang="pl-PL" sz="2800" dirty="0" smtClean="0"/>
              <a:t>Na wszystkich poziomach powyżej testów integracyjnych.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</a:t>
            </a:r>
            <a:r>
              <a:rPr lang="pl-PL" sz="2800" dirty="0" smtClean="0"/>
              <a:t>Tylko na poziomie testów akceptacyjnych.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29.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 którym z poniższych typów projektów nieznana jest struktura oprogramowania?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Tradycyjny rozwój systemów.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Metodyka iteracyjna.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Utrzymanie systemu.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Oprogramowanie zakupione/zakontraktowane.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30.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______ wskazuje na to jak ważne jest naprawienie błędu i kiedy powinien być naprawiony.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Waga.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Priorytet.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Oba powyższe.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Żadne z powyższych.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31.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są GŁÓWNYMI zadaniami implementacji i wykonania testów?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Powtarzanie czynności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Tworzenie zestawów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Raportowanie niezgodności.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Dokumentowanie wyników.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  Analizowanie doświadczeń zdobytych podczas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II, III i IV.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I, III, IV i V.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I, II, III i IV.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III, IV i V.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32.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zadań są wykonywane przez kierownika testów, a które przez testera?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Projektowanie strategii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Wybór narzędzi wspomagających testowanie.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Przygotowanie i uzyskanie danych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Dokumentowanie wyników.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Kierownik testów: I i IV; tester: II i III.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Tester: III, IV; kierownik testów: I, II.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Kierownik testów: I, III i IV; tester: II.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Tester: II, III i IV; kierownik testów: 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33.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Jaka jest standardowa kolejność poziomów testowania?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modułowe, integracyjne, systemowe, akceptacyjne.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systemowe, integracyjne, modułowe, akceptacyjne.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jednostkowe, integracyjne, akceptacyjne, systemowe.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Żadna z powyższych.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34.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Jakie testy badają zarówno funkcjonalne jak i niefunkcjonalne wymagania oprogramowania?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alfa.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systemowe.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akceptacyjne.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Testy potwierdzające.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35.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Jaki rodzaj testów jest używany w celu sprawdzenia czy system będzie zachować się poprawnie, kiedy zostaną przekroczone ograniczenia wewnętrzne oprogramowania lub limity systemowe?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przeciążające.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obciążeniowe.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wydajnościowe.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Testy niezawodności.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36.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Stosunek liczby defektów na jednostkę miary i kategorię, to: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Współczynnik awarii.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Gęstość defektów.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Wskaźnik defektów.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Tolerancja błędów.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37.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Jakie testy mogą być przeprowadzone dla oprogramowania „z półki” w celu uzyskania ocen ze strony rynku?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beta.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użyteczności.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alfa.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Testy automatyczne.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38.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Skrót SLA oznacza?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Service Label Agreement.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Selenium Level Accommodation.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Service Level Agreement.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 Software Level Acceptation.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3. 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______ jest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metodą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która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wykonana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krok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kroku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zapewnia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że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spełnione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są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standardy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Cykl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życia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oprogramowania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Plan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projektu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Polityka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Procedura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39.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 jaki sposób można zapobiec powracającym błędom w kolejnych projektach?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Tworząc procedury dokumentacji i umożliwiając dostępność tej dokumentacji w przyszłości.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Prosząc programistów o dokładne i niezależne testowanie.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Łącząc poziomy testowania i nakazując przeglądy wszystkich dokumentów.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Dokumentując wnioski z procesu testowania i identyfikując przyczyny problemów w jego trakcie.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40.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 jest celem testowania oprogramowania?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Sprawdzenie produktywności programistów.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Eliminacja konieczności przyszłej konserwacji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Eliminacja wszystkich usterek zanim oprogramowanie trafi do użytkownika.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Wykrywanie defektów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41.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Awaria to: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Nieprawidłowe zachowanie oprogramowania spowodowane usterką.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Usterka znaleziona przed wydaniem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Usterka znaleziona po wydaniu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Usterka znaleziona podczas projektowania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42.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 którym momencie procesu wytwarzania oprogramowania można rozpocząć testowanie?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Kiedy kod jest dostępny.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Kiedy projekt jest kompletny.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Gdy wymagania zostały zaakceptowane.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Kiedy pierwszy moduł kodu jest gotowy do testów jednostkowych.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43.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Jednym z głównych powodów dla których programiści mają problemy z testowaniem własnego kodu jest: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Brak dokumentacji technicznej.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Brak narzędzi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Brak wyszkolenia.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Brak obiektywności.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44.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Jaki dokument zawiera: cechy lub funkcje podlegające testowaniu, podejście do testów, kryteria zaliczenia testu, produkty testowania?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Specyfikacja przypadku testowego.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Specyfikacja procedury testowej.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Plan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Specyfikacja projektu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Programiści.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Analitycy.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Testerzy.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Osoby zarządzające incydentami.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45.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Kto zwykle wykonuje czynności związane z debagowaniem?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7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WYNIKI TESTU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ISTQB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1. ______ oraz ______ są wykorzystywane w konkretnych projektach, aby dostarczyć odpowiednie produkty.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Narzędzia oraz techniki.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Procedury oraz standardy.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Procesy oraz przejrzenia.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Przeglądy oraz aktualizacje.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2. </a:t>
            </a:r>
            <a:r>
              <a:rPr lang="pl-PL" sz="3200" dirty="0"/>
              <a:t>Na którym poziomie testów można przeprowadzać testy funkcjonalne?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r>
              <a:rPr lang="pl-PL" dirty="0"/>
              <a:t> </a:t>
            </a:r>
            <a:r>
              <a:rPr lang="pl-PL" sz="2800" dirty="0"/>
              <a:t>Na poziomie testów akceptacyjnych oraz systemowych.</a:t>
            </a:r>
          </a:p>
          <a:p>
            <a:r>
              <a:rPr lang="en-US" sz="28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2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pl-PL" sz="2800" dirty="0" smtClean="0">
                <a:solidFill>
                  <a:srgbClr val="FF0000"/>
                </a:solidFill>
              </a:rPr>
              <a:t>Na każdym poziomie.</a:t>
            </a:r>
            <a:endParaRPr lang="en-US" sz="280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</a:t>
            </a:r>
            <a:r>
              <a:rPr lang="pl-PL" sz="2800" dirty="0" smtClean="0"/>
              <a:t>Na wszystkich poziomach powyżej testów integracyjnych.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</a:t>
            </a:r>
            <a:r>
              <a:rPr lang="pl-PL" sz="2800" dirty="0" smtClean="0"/>
              <a:t>Tylko na poziomie testów akceptacyjnych.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842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4. </a:t>
            </a: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 nie może być wyrocznią testową?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 Istniejący system (dla porównania).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Kod.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Wiedza indywidualna.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Podręcznik użytkownika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3. </a:t>
            </a: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______ jest metodą, która wykonana krok po kroku zapewnia, że spełnione są standardy.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 Cykl życia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Plan projektu.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Polityka.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Procedura.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4. </a:t>
            </a: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 nie może być wyrocznią testową?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 Istniejący system (dla porównania).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Kod.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Wiedza indywidualna.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Podręcznik użytkownika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Źródło dostarczające oczekiwanych rezultatów umożliwiające porównanie ich z otrzymanymi rezultatami. Wyrocznią może być istniejący system (np. dla benchmarków), podręcznik użytkownika, wiedza testera, ale nie może być nią kod. </a:t>
            </a:r>
            <a:r>
              <a:rPr lang="en-US" sz="22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(http://www.testerzy.pl/slownik/wyrocznia-testowa)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5. </a:t>
            </a: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Cykl PDCA to: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 Plan, Do, Check, Act.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Plan, Do, Correct, Act.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Plan, Debug, Check, Act.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Plan, Do, Check, Accept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6. </a:t>
            </a: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należy do testów niefunkcjonalnych?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 Testy wydajnościowe.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Testy modułowe.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Testy regresywne.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Testy gruntowne.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7. </a:t>
            </a: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W których testach program jest poddawany różnym obciążeniom w celu wykonania pomiarów i oceny jego wydajności oraz przetestowania zdolności do pracy i poprawnego działania pod różnymi obciążeniami?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.Testy obciążeniowe.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Testy integracyjne.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Testy systemowe.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Testy użyteczności.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8.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należy do zadań testera?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Współpraca z dostawcą narzędzia w celu ustalenia najlepszego sposobu wykorzystania narzędzia w projekcie.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Przygotowanie i zdobycie danych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Implementacja testów na wszystkich poziomach, wykonanie i zapisanie wyników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 Tworzenie specyfikacji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I, II, III należy; IV nie należy.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II, III, IV, należy; I nie należy.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 należy; II, III, IV nie należy.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III, IV należy; I, II nie należy.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9.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Częścią której podstawowej czynności procesu testowania jest przeglądanie podstawy testów?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Analizy i projektowania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Implementacji i wykonania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Czynności zamykających test.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Oceny stopnia spełnienia kryteriów zakończenia i raportowania.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10.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modułowe są również nazywane: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Testami jednostkowymi.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Testami programu.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Testami komponentów.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Testami systemu.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I, II, III jest prawdziwe; IV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I, II, III, IV, są nieprawdziwe.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I, II, IV jest prawdziwe, III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wszystkie są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11.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nie jest głównym zadaniem przy ocenie spełnienia kryteriów zakończenia testów?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Sprawdzanie logów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Rejestrowanie wyniku wykonania testów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Ocena, czy potrzebne jest więcej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Pisanie raportu dla interesariuszy.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12.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Czynności testowe wykonywane, żeby wykryć defekty w interfejsach oraz integrowanych modułach to: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systemowe.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integracyjne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jednostkowe.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Testy modułowe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5. </a:t>
            </a: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Cykl PDCA to: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 Plan, Do, Check, Act.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Plan, Do, Correct, Act.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Plan, Debug, Check, Act.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Plan, Do, Check, Accept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13.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nie należy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do fazy implementacji i wykonania testów?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Tworzenie zestawów testów z przypadków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Ręczne lub automatyczne wykonanie przypadków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Porównywanie wyników.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Projektowanie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14.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Projektowanie środowiska testowego oraz identyfikacja potrzebnej infrastruktury i narzędzi jest częścią: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Implementacji i wykonania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Analizy i projektowania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Oceny stopnia spełnienia kryteriów zakończenia i raportowania.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Czynności zamykających testy.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15.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 się nazywa rodzaj testów funkcjonalnych w którym badane są funkcje wykrywające zagrożenia, na przykład wirusy pochodzące z zewnątrz systemu?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Testowanie zabezpieczeń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Testowanie odzyskiwania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Testowanie wydajnościowe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Testowanie funkcjonalności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16.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Przypadki testowe zaprojektowane na podstawie przypadków użycia: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Są najbardziej przydatne w wykrywaniu defektów w przepływach procesów podczas rzeczywistego użytkowania systemu.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Są najbardziej przydatne w wykrywaniu defektów w przepływach procesów podczas testowego użytkowania systemu.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Są najbardziej przydatne w ukrywaniu defektów w przepływach procesów podczas rzeczywistego użytkowania systemu.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Są najbardziej przydatne w ukrywaniu defektów w testach integracyjnych.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17.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 ryzyk projektowych należy (należą):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Czynniki organizacyjne.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Słabe cechy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Dostarczenie oprogramowania zawierającego błędy.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Oprogramowanie, które nie wykonuje zamierzonych funkcji.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18.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Częścią której podstawowej czynności testowej jest raportowanie niezgodności jako incydentów?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Analizy i projektowania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Implementacji i wykonania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Czynności zamykających test.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Oceny spełnienia warunków zakończenia i raportowania.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19.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 testowaniu na podstawie ryzyka, zidentyfikowane ryzyka mogą zostać wykorzystane do: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Wyłonienia członków zespołu projektowego.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Określenia zakresu testowania.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Priorytetyzacji testów, żeby błędy krytyczne zostały znalezione tak wcześnie jak to możliwe.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Określenia kosztów projektu.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II jest prawdziwe; I, III, IV nie jest prawdziwe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I, II, III jest prawdziwe; IV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II, III są prawdziwe; I, IV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II, III, IV są prawdziwe; I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Incydent zostanie zgłoszony dla niezgodności z: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Wymaganiami.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Przepisami prawnymi.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Przypadkami testowymi.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 Usprawnieniami zgłoszonymi przez użytkowników.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II jest prawdziwe; I, III, IV nie jest prawdziwe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I, II, III jest prawdziwe; IV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II, III, IV są prawdziwe; I nie jest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I, II, III, IV są prawdziwe.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21.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Jakie główne zadania zawiera implementacja i wykonanie testów?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Przygotowywanie i priorytetyzację przypadków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Przygotowywanie zestawów testowych w celu efektywnego wykonania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Sprawdzanie, czy środowisko testowe zostało prawidłowo skonfigurowane.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Ustalanie wartości kryteriów zakończenia.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I, II, III są prawdziwe; IV jest fałszywe.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I, III, IV są prawdziwe; II jest fałszywe.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I, II, są prawdziwe; III, IV są fałszywe.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II, III, są prawdziwe; I, IV są fałszywe.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22.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Testowanie gruntowne jest: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Niepraktyczne, ale możliwe.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Praktycznie możliwe.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Niepraktyczne i niemożliwe.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Zawsze możliwe.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6. </a:t>
            </a: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należy do testów niefunkcjonalnych?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 Testy wydajnościowe.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Testy modułowe.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Testy regresywne.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Testy kondycji.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23.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Częścią której czynności podstawowego procesu testowego jest przekazanie testaliów do zespołu serwisowego?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Analizy i projektowania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Planowania i kontroli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Czynności zamykających testy.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Oceny spełnienia kryteriów zakończenia i raportowania.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24.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Większość błędów systemowych pojawia się w fazie: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Analizy wymagań.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Projektowania.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Kodowania.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25. </a:t>
            </a:r>
            <a:r>
              <a:rPr lang="pl-PL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W którym z poniższych znajduje się określenie wyników oczekiwanych dla testu?</a:t>
            </a:r>
            <a:endParaRPr lang="en-US" sz="3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lang="en-US" sz="28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pl-PL" sz="28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l-PL" sz="28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Specyfikacja przypadku testowego</a:t>
            </a:r>
            <a:r>
              <a:rPr lang="pl-PL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B.</a:t>
            </a:r>
            <a:r>
              <a:rPr lang="pl-PL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Projekt testów</a:t>
            </a:r>
            <a:endParaRPr lang="pl-PL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 </a:t>
            </a:r>
            <a:r>
              <a:rPr lang="pl-PL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Specyfikacja procedury testowej.</a:t>
            </a:r>
          </a:p>
          <a:p>
            <a:r>
              <a:rPr lang="pl-PL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 </a:t>
            </a:r>
            <a:r>
              <a:rPr lang="pl-PL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Wyniki testów</a:t>
            </a: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26.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część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kosztów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życia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oprogramowania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przypada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jego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utrzymanie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?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10%.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30%.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50%.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70%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27.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Gdy defekt zostaje wykryty i poprawiony, zgłoszenie powinno być przetestowane po raz drugi, żeby sprawdzić, czy naprawa była skuteczna. Takie testy to: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regresyjne.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pielęgnacyjne.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potwierdzające (retesty).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Żadne z powyższych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28.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Kiedy zakończyć testy?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Wtedy, kiedy skończy się czas przewidziany na testy.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Wtedy, kiedy znalezione zostanie 75% określonej z góry liczby błędów.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Wtedy, kiedy wykonanie przypadków testowych wykryje mało błędów.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Żadne z powyższych.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29.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 którym z poniższych typów projektów nieznana jest struktura oprogramowania?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Tradycyjny rozwój systemów.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Metodyka iteracyjna.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Utrzymanie systemu.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Oprogramowanie zakupione/zakontraktowane.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30.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______ wskazuje na to jak ważne jest naprawienie błędu i kiedy powinien być naprawiony.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Waga.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Priorytet.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Oba powyższe.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Żadne z powyższych.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31.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są GŁÓWNYMI zadaniami implementacji i wykonania testów?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Powtarzanie czynności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Tworzenie zestawów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Raportowanie niezgodności.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Dokumentowanie wyników.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  Analizowanie doświadczeń zdobytych podczas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II, III i IV.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I, III, IV i V.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I, II, III i IV.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III, IV i V.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32.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zadań są wykonywane przez kierownika testów, a które przez testera?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Projektowanie strategii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Wybór narzędzi wspomagających testowanie.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Przygotowanie i uzyskanie danych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Dokumentowanie wyników.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Kierownik testów: I i IV; tester: II i III.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Tester: III, IV; kierownik testów: I, II.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Kierownik testów: I, III i IV; tester: II.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Tester: II, III i IV; kierownik testów: 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7. </a:t>
            </a:r>
            <a:r>
              <a:rPr lang="en-US" sz="3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W których testach program jest poddawany różnym obciążeniom w celu wykonania pomiarów i oceny jego wydajności oraz przetestowania zdolności do pracy i poprawnego działania pod różnymi obciążeniami?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.Testy obciążeniowe.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Testy integracyjne.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Testy systemowe.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Testy użyteczności.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33.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Jaka jest standardowa kolejność poziomów testowania?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modułowe, integracyjne, systemowe, akceptacyjne.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systemowe, integracyjne, modułowe, akceptacyjne.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jednostkowe, integracyjne, akceptacyjne, systemowe.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Żadna z powyższych.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34.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Jakie testy badają zarówno funkcjonalne jak i niefunkcjonalne wymagania oprogramowania?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alfa.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systemowe.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akceptacyjne.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Testy potwierdzające.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35.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Jaki rodzaj testów jest używany w celu sprawdzenia czy system będzie zachować się poprawnie, kiedy zostaną przekroczone ograniczenia wewnętrzne oprogramowania lub limity systemowe?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przeciążające.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obciążeniowe.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wydajnościowe.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Testy niezawodności.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36.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Stosunek liczby defektów na jednostkę miary i kategorię, to: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Współczynnik awarii.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Gęstość defektów.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Wskaźnik defektów.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Tolerancja błędów.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37.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Jakie testy mogą być przeprowadzone dla oprogramowania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„z półki” w celu uzyskania ocen ze strony rynku?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beta.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użyteczności.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alfa.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Testy automatyczne.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38.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Skrót SLA oznacza?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Service Label Agreement.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Selenium Level Accommodation.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Service Level Agreement.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 Software Level Acceptation.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39.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 jaki sposób można zapobiec powracającym błędom w kolejnych projektach?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Tworząc procedury dokumentacji i umożliwiając dostępność tej dokumentacji w przyszłości.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Prosząc programistów o dokładne i niezależne testowanie.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Łącząc poziomy testowania i nakazując przeglądy wszystkich dokumentów.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Dokumentując wnioski z procesu testowania i identyfikując przyczyny problemów w jego trakcie.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40.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 jest celem testowania oprogramowania?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Sprawdzenie produktywności programistów.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Eliminacja konieczności przyszłej konserwacji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Eliminacja wszystkich usterek zanim oprogramowanie trafi do użytkownika.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Wykrywanie defektów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41.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Awaria to: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Nieprawidłowe zachowanie oprogramowania spowodowane usterką.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Usterka znaleziona przed wydaniem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Usterka znaleziona po wydaniu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Usterka znaleziona podczas projektowania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42.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 którym momencie procesu wytwarzania oprogramowania można rozpocząć testowanie?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Kiedy kod jest dostępny.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Kiedy projekt jest kompletny.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Gdy wymagania zostały zaakceptowane.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Kiedy pierwszy moduł kodu jest gotowy do testów jednostkowych.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8. 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Które z poniższych należy do zadań testera?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Współpraca z dostawcą narzędzia w celu ustalenia najlepszego sposobu wykorzystania narzędzia w projekcie.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Przygotowanie i zdobycie danych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Implementacja testów na wszystkich poziomach, wykonanie i zapisanie wyników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 Tworzenie specyfikacji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I, II, III należy; IV nie należy.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II, III, IV, należy; I nie należy.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I należy; II, III, IV nie należy.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III, IV należy; I, II nie należy.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43.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Jednym z głównych powodów dla których programiści mają problemy z testowaniem własnego kodu jest: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Brak dokumentacji technicznej.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Brak narzędzi testowych.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Brak wyszkolenia.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Brak obiektywności.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44.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Jaki dokument zawiera: cechy lub funkcje podlegające testowaniu, podejście do testów, kryteria zaliczenia testu, produkty testowania?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Specyfikacja przypadku testowego.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Specyfikacja procedury testowej.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Plan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Specyfikacja projektu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5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45.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Kto zwykle wykonuje czynności związane z debagowaniem?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Programiści.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Analitycy.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Testerzy.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Osoby zarządzające incydentami.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4049</Words>
  <Application>Microsoft Office PowerPoint</Application>
  <PresentationFormat>Widescreen</PresentationFormat>
  <Paragraphs>890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92</vt:i4>
      </vt:variant>
    </vt:vector>
  </HeadingPairs>
  <TitlesOfParts>
    <vt:vector size="100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Barbara Zaleska</dc:creator>
  <cp:lastModifiedBy>Barbara Zaleska</cp:lastModifiedBy>
  <cp:revision>23</cp:revision>
  <dcterms:created xsi:type="dcterms:W3CDTF">2016-09-06T10:36:32Z</dcterms:created>
  <dcterms:modified xsi:type="dcterms:W3CDTF">2017-09-12T22:27:07Z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92</vt:i4>
  </property>
</Properties>
</file>