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ISTQB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9.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Celem techniki projektowania testów jest: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Identyfikacja tylko warunków testowych, a nie identyfikacja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Identyfikacja tylko przypadków testowych, a nie identyfikacja warunków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Identyfikacja warunków testowych oraz identyfikacja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Identyfikacja warunków testowych albo identyfikacja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10.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Układ sterujący klimatyzacji wyłącza chłodzenie gdy temperatura spadnie poniżej 18 stopni, a włącza, gdy temperatura wzrośnie powyżej 21 stopni. Które z poniższych wartości należą do tej samej klasy równoważności.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12, 16, 22.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24, 27, 17.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22, 23, 24.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14, 15, 19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11. Co to jest klasa równoważności?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Zbiór przypadków testowych do testowania klas obiektów.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 Zakres wartości wejścia lub wyjścia, dla którego tylko jedna wartość staje się przypadkiem testowym.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Zakres wartości wejścia lub wyjścia, dla którego każda wartość staje się przypadkiem testowym.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Zakres wartości wejścia lub wyjścia, dla którego co dziesiąta wartość staje się przypadkiem testowym.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12. Jedno z pól na formularzu przyjmuje jako wartości znaki literowe. Która z poniższych odpowiedzi zawiera element niepoprawnej klasy równoważności?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BOOK.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 Book.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 Boo01k.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 book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13. Testy integracji systemów mogą być kolejną fazą testów po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?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Testowaniu integracyjnym.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Testowaniu systemowym.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Testowaniu jednostkowym.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Testowaniu integracji komponentów.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rot="9600">
            <a:off x="453600" y="838440"/>
            <a:ext cx="11521080" cy="21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14. Podczas tej akcji testowany jest cały system w celu weryfikacji, czy są spełnione wszystkie jego funkcjonalne i jakościowe wymagania. Po pomyślnym zakończeniu wcześniej zaprojektowanego zestawu testów kierownictwo może być pewne, że system spełnia wyspecyfikowane wymagania użytkownika.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Testowanie walidacyjne.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Testowanie integracyjne.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Testowanie akceptacyjne przez użytkownika.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Testowanie systemowe.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1160" y="182880"/>
            <a:ext cx="1133712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15. Podczas testowania został znaleziony defekt: system zawiesił się, kiedy sieć została rozłączona w trakcie otrzymywania przez system danych z serwera. Defekt został naprawiony poprzez poprawę funkcjonalności sprawdzającej dostępność sieci podczas przesyłania danych. Istniejące przypadki testowe pokrywały 100% instrukcji modułu. W celu sprawdzenia poprawki oraz zapewnienia lepszego pokrycia zostały zaprojektowane i dołożone dodatkowe testy. O jakim typie testowania mówimy?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31520" y="3183120"/>
            <a:ext cx="6454800" cy="35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 Testowanie funkcjonalne.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  Testowanie strukturalne.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III  Testowanie potwierdzające.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  Testowanie wydajnościowe.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I, III i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I i III.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II i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I, II i III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16. Technika testowania wymagająca stosowania przypadków testowych mających na celu sprawdzenie czy cechy funkcjonalne oprogramowania są działające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Testowanie czarnoskrzynkowe.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Testowanie szaroskrzynkowe.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Testowanie białoskrzynkowe.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Testowanie szklanoskrzynkowe.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17. Jaki rodzaj testów dba, aby modyfikacje nie wprowadziły nowych defektów w oprogramowaniu?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Testy przeciążające.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Testy czarnoskrzynkowe.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Testy strukturalne.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Testy regresyjne.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 Które testy nie naśladują rzeczywistych sytuacji?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Testy funkcjonalne.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Testy strukturalne.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Oba z powyższych.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Żadne z powyższych.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1.Jaka jest główna korzyść z projektowania przypadków testowych we wczesnych fazach cyklu życia oprogramowania?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Jest to tańsze niż projektowanie podczas fazy testowania.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Pomaga to w zapobieganiu wprowadzaniu defektów w kod.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Testy zaprojektowane wcześniej są bardziej skuteczne niż testy zaprojektowane później.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Oszczędza to czas w fazie testowania, kiedy testerzy są zajęci.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19. Kiedy można powiedzieć, że wystarczy już testowania?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Nie można odpowiedzieć na to pytanie.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Zwykle łatwo określić taki moment.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To zależy od poziomu ryzyka danej branży, kontraktu oraz specjalnych wymagań oprogramowania.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To zależy od dojrzałości i doświadczenia programistów.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20. Programista musi stworzyć ____________, w celu wywołania funkcji podlegającej testowaniu i przekazania jej danych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Zaślepkę.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Sterownik.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Przymiarkę.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Żadne z powyższych.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21. Najlepszą definicją jakości jest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Prawidłowo wykonane zadanie.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Zero defektów.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Zgodność z wymaganiami.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Działa jak zaprojektowano.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22.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Testowanie w oparciu o wartości brzegowe: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Jest tym samym czym jest testowanie w oparciu o klasy równoważności.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Testuje na danych będących poniżej, powyżej oraz na granicy klas równoważności wejść i wyjść.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Testuje kombinacje założeń wejściowych.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Jest używane podczas testów białoskrzynkowych.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23. Co jest podstawą dla testów akceptacyjnych?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Wymagania.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Projekt.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Kod.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Tablice decyzyjne.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24. Jaka jest główna różnica pomiędzy: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(a) Testowaniem opartym o kontrakt i regulacje prawne.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(b) Testowaniem alfa i beta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(a) jest wykonywane na zewnątrz, zaś (b) przez zespół testowy.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(a) jest wykonywane przez regulatorów, zaś (b) przez administratorów systemu.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(a) są konieczne wobec oprogramowania dla administracji, zaś (b) są opcjonalne.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(a) są dla oprogramowania tworzonego na zamówienie, zaś (b) dla oprogramowania "z półki".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25. Testy regresyjne powinny być wykonywane: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  Co tydzień.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 zmianie w oprogramowaniu.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  Tak często jak to możliwe.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  Po zmianie środowiska oprogramowania.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5  Zgodnie z życzeniem kierownika projektu.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  1 i 2 są prawdziwe, pozostałe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   2, 3, 4 są prawdziwe, 1 i 5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   2 i 4 są prawdziwe, 1, 3, 5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   2 jest prawdziwe, pozostałe są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26.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Podczas jakiej czynności testowej wykrywanie defektów jest najtańsze?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Wykonywania.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Raportowania.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Planowania.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Sprawdzania kryterium zakończenia.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27.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 jest najmniej istotną cechą dobrego testera?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Umiejętność dyplomatycznego zachowania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Niezależność finansowa.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Zdolność do dostrzegania istotnych szczegółów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Odpowiedzialność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28.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Weryfikacja to: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Sprawdzenie, czy zbudowaliśmy prawidłowy system.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Sprawdzenie, czy zbudowaliśmy system prawidłowo.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Sprawdzenie wykonane przez niezależny zespół testowy.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Sprawdzenie, czy tego rzeczywiście oczekuje użytkownik.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Jakie są główne korzyści ze stosowania narzędzi wspomagających testowanie?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I.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Ułatwiają dostęp do informacji o testach i testowaniu.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  Zmniejszają koszty utrzymania testaliów.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III Są łatwe i tanie w implementacji.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IV Zwiększają spójność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ii oraz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 ii oraz iii.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 i oraz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 i oraz iii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29.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Różnica pomiędzy retestami oraz testami regresywnymi jest następująca: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Retesty są ponownym uruchomieniem wcześniejszych testów, zaś testy regresywne szukają niespodziewanych efektów ubocznych dokonanych zmian.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Retesty szukają niespodziewanych efektów ubocznych dokonanych zmian, zaś testy regresywne są powtórzeniem tych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Retesty są wykonywane po naprawieniu wszystkich defektów, testy regresywne są wykonywane wcześniej.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Retesty używają zróżnicowanych środowisk, zaś testy regresywne używają tego samego środowiska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30.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 nazywamy sytuację gdy to, co widzi użytkownik końcowy różni się od wyspecyfikowanego lub oczekiwanego zachowania?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Błąd.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Usterka.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Awaria.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Defekt.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31. Które z poniższych nie jest elementem testowania wydajnościowego?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Pomiar czasu odpowiedzi.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Pomiar prędkości działania.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Testowanie odtwarzania po awarii.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Symulowanie wielu użytkowników.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32. Której z poniższych informacji nie musisz umieszczać w zgłoszeniu incydentu?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Sugestii jak naprawić błąd.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Opisu jak powtórzyć incydent.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Szczegółów środowiska testowego.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Zagrożenia, priorytetu.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33. Jakie są główne cele zarządzania ryzykiem w projekcie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Zwiększenie nacisku na działania zapobiegawcze i zadowolenie testerów.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Zmniejszenie prawdopodobieństwa zdarzeń niepożądanych i osłabienie ich potencjalnych konsekwencji.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Kontrola problemów z kontraktorami i minimalizacja skutków polityki organizacji.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Zwiększenie prawdopodobieństwa sukcesu projektu niezależnie od kosztów z tym związanych.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34. Czy przeglądy kodu lub inspekcje są uważane za testowanie?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Nie, ponieważ dotyczą rozwoju dokumentacji.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Nie, ponieważ są wykonywane przed testowaniem.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Tak, ponieważ pomagają odnaleźć usterki i polepszać jakość.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Tak, ponieważ testowanie obejmuje wszystkie aktywności niewytwórcze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35. Która z poniższych nie jest czarnoskrzynkową techniką testowania?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Metoda klas równoważności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Testowanie przejść między stanami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Analiza struktury kodu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Analiza wartości brzegowych.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36.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Jedno z pól tekstowych formularza akceptuje litery - zarówno małe jak i wielkie. Wybierz z poniższych wartość należącą do klasy równoważności wartości nieprawidłowych.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CLa01ss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37. Cechy testowania białoskrzynkowego: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Używamy sprecyzowanej wiedzy o wewnętrznej budowie oprogramowania w celu wyboru danych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  Używa sprecyzowanej wiedzy o kodze w celu analizy danych wyjściowych i zakłada, że tester zna ścieżkę logiczną programu.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III   Sprawdza wydajność aplikacji.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IV  Sprawdza również funkcjonalność oprogramowania.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I, II są prawidłowe; III i IV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III jest prawidłowe; I, II, IV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II, III są prawidłowe; I, IV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III, IV są prawidłowe; I, II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38.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Rozważ poniższy diagram przejścia stanów. Które z poniższych reprezentuje niedozwolone przejście?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188720" y="1877040"/>
            <a:ext cx="3583800" cy="30603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5372280" y="3231360"/>
            <a:ext cx="4594320" cy="21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OFF -&gt; 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ON -&gt; OFF.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FAULT -&gt; 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ON -&gt; FAULT.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Jaki jest cel kryteriów zakończenia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Definiują kiedy poziom testów został zakończony.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Określają kiedy test został zakończony.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Pomagają w określeniu kiedy oprogramowanie powinno zostać wycofane.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Określają kiedy test został zdany.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39.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Połącz etapy procesu wytwórczego oprogramowania z odpowiadającymi im etapami procesu testowego: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   Projektowanie wysokiego poziomu.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   Kodowanie.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  Projektowanie niskiego poziomu.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IV  Wymagania biznesowe.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Testy modułowe.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Testy akceptacyjne.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Testy systemowe.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Testy integracyjne.  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951320" y="3133440"/>
            <a:ext cx="3935520" cy="29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I-d, II-a, III-c, IV-b.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I-c, II-d, III-a, IV-b.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I-b, II-a, III-d, IV-c.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I-c, II-a, III-d, IV-b.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40.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 której czynności podstawowego procesu testowego ustalana jest wartość kryteriów zakończenia?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Planowanie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Ocena kryteriów zakończenia i raportowanie.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Czynności zamykające testy.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Nadzór nad testami.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41.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Mając dany diagram przejść między stanami jak poniżej, określ który z ciągów przejść zawiera nieprawidłowe przejście między stanami, co może wskazywać na błąd w projekcie systemu.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Login Browse Basket Checkout Basket Checkout Pay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Login Browse Basket Checkout Pay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Login Browse Basket Checkout Basket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Login Browse Basket Browse Basket Checkout Pay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531800" y="1920240"/>
            <a:ext cx="754560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42. Które z poniższych jest jednym z głównych zadań implementacji i wykonania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Pomiar i analiza wyników.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Raportowanie odchyleń jako incydentów.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Identyfikowanie warunków testowych i wymagań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Ocena, czy potrzeba więcej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43. Które z poniższych czynności należą do planowania testów?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 Tworzenie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  Definiowanie ogólnego podejścia do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 Przydzielanie zasobów.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IV Budowanie środowiska testowego.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  Pisanie warunków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I, II, IV są prawdziwe; III, V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II, III sa prawdziwe; I, IV, V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IV, V są prawdziwe; I, II, III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I, II, III są prawdziwe; IV, V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44.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Częścią której podstawowej czynności procesu testowania jest przeglądanie podstawy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Analizy i projektowania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Implementacji i wykonania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Czynności zamykających test.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Oceny stopnia spełnienia kryteriów zakończenia i raportowania.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Dostępność narzędzi wspierających wybrane techniki.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Dostępny budżet na szkolenia z wybranych technik.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Dostępne umiejętności oraz doświadczenie w użyciu wybranych technik.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Gotowość zespołu testowego do nauczenia się wybranych technik.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45. Co jest najważniejsze podczas wybierania podejścia do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WYNIKI TESTU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ISTQB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1.Jaka jest główna korzyść z projektowania przypadków testowych we wczesnych fazach cyklu życia oprogramowania?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Jest to tańsze niż projektowanie podczas fazy testowania.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Pomaga to w zapobieganiu wprowadzaniu defektów w kod</a:t>
            </a:r>
            <a:r>
              <a:rPr lang="en-US" sz="2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Testy zaprojektowane wcześniej są bardziej skuteczne niż testy zaprojektowane później.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Oszczędza to czas w fazie testowania, kiedy testerzy są zajęci.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Jakie są główne korzyści ze stosowania narzędzi wspomagających testowanie?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I.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Ułatwiają dostęp do informacji o testach i testowaniu.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  Zmniejszają koszty utrzymania testaliów.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III Są łatwe i tanie w implementacji.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IV Zwiększają spójność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ii oraz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 ii oraz iii.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 i oraz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 i oraz iii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4. Co nie jest celem testowania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Znajdowanie defektów.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Uzyskiwanie zaufania do poziomu jakości oraz dostarczanie informacji.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Zapobieganie defektom.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Debagowanie defektów.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Jaki jest cel kryteriów zakończenia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Definiują kiedy poziom testów został zakończony.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Określają kiedy test został zakończony.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Pomagają w określeniu kiedy oprogramowanie powinno zostać wycofane.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Określają kiedy test został zdany.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4. Co nie jest celem testowania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Znajdowanie defektów.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Uzyskiwanie zaufania do poziomu jakości oraz dostarczanie informacji.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Zapobieganie defektom.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Debagowanie defektów.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5.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 nie jest ryzykiem projektowym?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Problemy z dostawcami.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Czynniki organizacyjne.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Problemy techniczne.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Dostarczone oprogramowanie z dużą ilością błędów.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6.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Jaki jest cykl życia incydentu?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Otwarty, Przydzielony, Naprawiony, Zamknięty.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Otwarty, Naprawiony, Przydzielony, Zamknięty.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Przydzielony, Otwarty, Zamknięty, Naprawiony.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Przydzielony, Otwarty, Naprawiony, Zamknięty.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7.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X jest zmienną reprezentującą wiek osoby, który powinien się zawierać w przedziale od 1 do 99 włącznie. Które liczby z poniższych są prawidłowymi testami zaprojektowanymi przy użyciu metody Analizy Wartości Brzegowych?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 0, 1, 2, 99.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 1, 99, 100, 98.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 0, 1, 99, 100.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 –1, 0, 1, 99.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8.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Które z poniższych nie należy do podstawowych zasad testowania?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Wczesne testowanie.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Kumulowanie się błędów.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Paradoks pestycydów.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Testowanie gruntowne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9.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Celem techniki projektowania testów jest: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Identyfikacja tylko warunków testowych, a nie identyfikacja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Identyfikacja tylko przypadków testowych, a nie identyfikacja warunków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Identyfikacja warunków testowych oraz identyfikacja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Identyfikacja warunków testowych albo identyfikacja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10.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Układ sterujący klimatyzacji wyłącza chłodzenie gdy temperatura spadnie poniżej 18 stopni, a włącza, gdy temperatura wzrośnie powyżej 21 stopni. Które z poniższych wartości należą do tej samej klasy równoważności.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12, 16, 22.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24, 27, 17.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22, 23, 24.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14, 15, 19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11. Co to jest klasa równoważności?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Zbiór przypadków testowych do testowania klas obiektów.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 Zakres wartości wejścia lub wyjścia, dla którego tylko jedna wartość staje się przypadkiem testowym.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Zakres wartości wejścia lub wyjścia, dla którego każda wartość staje się przypadkiem testowym.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Zakres wartości wejścia lub wyjścia, dla którego co dziesiąta wartość staje się przypadkiem testowym.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12. Jedno z pól na formularzu przyjmuje jako wartości znaki literowe. Która z poniższych odpowiedzi zawiera element niepoprawnej klasy równoważności?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BOOK.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 Book.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 Boo01k.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 book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5.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 nie jest ryzykiem projektowym?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Problemy z dostawcami.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Czynniki organizacyjne.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Problemy techniczne.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Dostarczone oprogramowanie z dużą ilością błędów.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13. Testy integracji systemów mogą być kolejną fazą testów po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?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Testowaniu integracyjnym.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Testowaniu systemowym.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Testowaniu jednostkowym.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Testowaniu integracji komponentów.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 rot="9600">
            <a:off x="453600" y="838440"/>
            <a:ext cx="11521080" cy="21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14. Podczas tej akcji testowany jest cały system w celu weryfikacji, czy są spełnione wszystkie jego funkcjonalne i jakościowe wymagania. Po pomyślnym zakończeniu wcześniej zaprojektowanego zestawu testów kierownictwo może być pewne, że system spełnia wyspecyfikowane wymagania użytkownika.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Testowanie walidacyjne.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Testowanie integracyjne.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Testowanie akceptacyjne przez użytkownika.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Testowanie systemowe.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41160" y="182880"/>
            <a:ext cx="1133712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15. Podczas testowania został znaleziony defekt: system zawiesił się, kiedy sieć została rozłączona w trakcie otrzymywania przez system danych z serwera. Defekt został naprawiony poprzez poprawę funkcjonalności sprawdzającej dostępność sieci podczas przesyłania danych. Istniejące przypadki testowe pokrywały 100% instrukcji modułu. W celu sprawdzenia poprawki oraz zapewnienia lepszego pokrycia zostały zaprojektowane i dołożone dodatkowe testy. O jakim typie testowania mówimy?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31520" y="3183120"/>
            <a:ext cx="6454800" cy="35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 Testowanie funkcjonalne.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  Testowanie strukturalne.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III  Testowanie potwierdzające.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  Testowanie wydajnościowe.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I, III i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I i III.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II i IV.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I, II i III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16. Technika testowania wymagająca stosowania przypadków testowych mających na celu sprawdzenie czy cechy funkcjonalne oprogramowania są działające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Testowanie czarnoskrzynkowe.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Testowanie szaroskrzynkowe.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Testowanie białoskrzynkowe.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Testowanie szklanoskrzynkowe.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17. Jaki rodzaj testów dba, aby modyfikacje nie wprowadziły nowych defektów w oprogramowaniu?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Testy przeciążające.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Testy czarnoskrzynkowe.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Testy strukturalne.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Testy regresyjne.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 Które testy nie naśladują rzeczywistych sytuacji?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Testy funkcjonalne.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Testy strukturalne.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Oba z powyższych.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Żadne z powyższych.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19. Kiedy można powiedzieć, że wystarczy już testowania?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Nie można odpowiedzieć na to pytanie.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Zwykle łatwo określić taki moment.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zależy od poziomu ryzyka danej branży, kontraktu oraz specjalnych wymagań oprogramowania.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To zależy od dojrzałości i doświadczenia programistów.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20. Programista musi stworzyć ____________, w celu wywołania funkcji podlegającej testowaniu i przekazania jej danych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22960" y="182448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Zaślepkę.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Sterownik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Przymiarkę.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Żadne z powyższych.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21. Najlepszą definicją jakości jest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Prawidłowo wykonane zadanie.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Zero defektów.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Zgodność z wymaganiami.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Działa jak zaprojektowano.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22.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Testowanie w oparciu o wartości brzegowe: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Jest tym samym czym jest testowanie w oparciu o klasy równoważności.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Testuje na danych będących poniżej, powyżej oraz na granicy klas równoważności wejść i wyjść.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Testuje kombinacje założeń wejściowych.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Jest używane podczas testów białoskrzynkowych.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6.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Jaki jest cykl życia incydentu?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Otwarty, Przydzielony, Naprawiony, Zamknięty.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Otwarty, Naprawiony, Przydzielony, Zamknięty.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Przydzielony, Otwarty, Zamknięty, Naprawiony.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Przydzielony, Otwarty, Naprawiony, Zamknięty.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23. Co jest podstawą dla testów akceptacyjnych?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Wymagania.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Projekt.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Kod.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Tablice decyzyjne.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24. Jaka jest główna różnica pomiędzy: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(a) Testowaniem opartym o kontrakt i regulacje prawne.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(b) Testowaniem alfa i beta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(a) jest wykonywane na zewnątrz, zaś (b) przez zespół testowy.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(a) jest wykonywane przez regulatorów, zaś (b) przez administratorów systemu.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(a) są konieczne wobec oprogramowania dla administracji, zaś (b) są opcjonalne.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(a) są dla oprogramowania tworzonego na zamówienie, zaś (b) dla oprogramowania "z półki".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25. Testy regresyjne powinny być wykonywane: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  Co tydzień.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 zmianie w oprogramowaniu.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  Tak często jak to możliwe.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  Po zmianie środowiska oprogramowania.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5  Zgodnie z życzeniem kierownika projektu.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  1 i 2 są prawdziwe, pozostałe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   2, 3, 4 są prawdziwe, 1 i 5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   2 i 4 są prawdziwe, 1, 3, 5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   2 jest prawdziwe, pozostałe są nieprawdziwe.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26.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Podczas jakiej czynności testowej wykrywanie defektów jest najtańsze?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Wykonywania.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Raportowania.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Planowania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Sprawdzania kryterium zakończenia.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27.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 jest najmniej istotną cechą dobrego testera?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Umiejętność dyplomatycznego zachowania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Niezależność finansowa.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Zdolność do dostrzegania istotnych szczegółów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Odpowiedzialność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28.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Weryfikacja to: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Sprawdzenie, czy zbudowaliśmy prawidłowy system.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Sprawdzenie, czy zbudowaliśmy system prawidłowo.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Sprawdzenie wykonane przez niezależny zespół testowy.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Sprawdzenie, czy tego rzeczywiście oczekuje użytkownik.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29.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Różnica pomiędzy retestami oraz testami regresywnymi jest następująca: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Retesty są ponownym uruchomieniem wcześniejszych testów, zaś testy regresywne szukają niespodziewanych efektów ubocznych dokonanych zmian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Retesty szukają niespodziewanych efektów ubocznych dokonanych zmian, zaś testy regresywne są powtórzeniem tych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Retesty są wykonywane po naprawieniu wszystkich defektów, testy regresywne są wykonywane wcześniej.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Retesty używają zróżnicowanych środowisk, zaś testy regresywne używają tego samego środowiska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30.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Jak nazywamy sytuację gdy to, co widzi użytkownik końcowy różni się od wyspecyfikowanego lub oczekiwanego zachowania?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Błąd.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Usterka.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Awaria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Defekt.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31. Które z poniższych nie jest elementem testowania wydajnościowego?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Pomiar czasu odpowiedzi.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Pomiar prędkości działania.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Testowanie odtwarzania po awarii.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Symulowanie wielu użytkowników.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32. Której z poniższych informacji nie musisz umieszczać w zgłoszeniu incydentu?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Sugestii jak naprawić błąd.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Opisu jak powtórzyć incydent.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Szczegółów środowiska testowego.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Zagrożenia, priorytetu.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16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7.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X jest zmienną reprezentującą wiek osoby, który powinien się zawierać w przedziale od 1 do 99 włącznie. Które liczby z poniższych są prawidłowymi testami zaprojektowanymi przy użyciu metody Analizy Wartości Brzegowych?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  0, 1, 2, 99.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B.  1, 99, 100, 98.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  0, 1, 99, 100.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D.  –1, 0, 1, 99.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33. Jakie są główne cele zarządzania ryzykiem w projekcie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Zwiększenie nacisku na działania zapobiegawcze i zadowolenie testerów.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Zmniejszenie prawdopodobieństwa zdarzeń niepożądanych i osłabienie ich potencjalnych konsekwencji.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Kontrola problemów z kontraktorami i minimalizacja skutków polityki organizacji.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Zwiększenie prawdopodobieństwa sukcesu projektu niezależnie od kosztów z tym związanych.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34. Czy przeglądy kodu lub inspekcje są uważane za testowanie?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Nie, ponieważ dotyczą rozwoju dokumentacji.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Nie, ponieważ są wykonywane przed testowaniem.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Tak, ponieważ pomagają odnaleźć usterki i polepszać jakość.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Tak, ponieważ testowanie obejmuje wszystkie aktywności niewytwórcze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35. Która z poniższych nie jest czarnoskrzynkową techniką testowania?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 Metoda klas równoważności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 Testowanie przejść między stanami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Analiza struktury kodu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Analiza wartości brzegowych.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36.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Jedno z pól tekstowych formularza akceptuje litery - zarówno małe jak i wielkie. Wybierz z poniższych wartość należącą do klasy równoważności wartości nieprawidłowych.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CLa01ss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37. Cechy testowania białoskrzynkowego: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Używamy sprecyzowanej wiedzy o wewnętrznej budowie oprogramowania w celu wyboru danych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  Używa sprecyzowanej wiedzy o kodze w celu analizy danych wyjściowych i zakłada, że tester zna ścieżkę logiczną programu.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III   Sprawdza wydajność aplikacji.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IV  Sprawdza również funkcjonalność oprogramowania.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 I, II są prawidłowe; III i IV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  III jest prawidłowe; I, II, IV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  II, III są prawidłowe; I, IV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  III, IV są prawidłowe; I, II są nieprawidłowe.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38.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Rozważ poniższy diagram przejścia stanów. Które z poniższych reprezentuje niedozwolone przejście?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1188720" y="1877040"/>
            <a:ext cx="3583800" cy="306036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5372280" y="3231360"/>
            <a:ext cx="4594320" cy="21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OFF -&gt; 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ON -&gt; OFF.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FAULT -&gt; 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ON -&gt; FAULT.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39.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Połącz etapy procesu wytwórczego oprogramowania z odpowiadającymi im etapami procesu testowego: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   Projektowanie wysokiego poziomu.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   Kodowanie.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  Projektowanie niskiego poziomu.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IV  Wymagania biznesowe.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Testy modułowe.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Testy akceptacyjne.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Testy systemowe.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Testy integracyjne.  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7951320" y="3133440"/>
            <a:ext cx="3935520" cy="29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I-d, II-a, III-c, IV-b.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I-c, II-d, III-a, IV-b.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I-b, II-a, III-d, IV-c.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I-c, II-a, III-d, IV-b.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40.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 której czynności podstawowego procesu testowego ustalana jest wartość kryteriów zakończenia?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Planowanie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Ocena kryteriów zakończenia i raportowanie.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Czynności zamykające testy.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Nadzór nad testami.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41.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Mając dany diagram przejść między stanami jak poniżej, określ który z ciągów przejść zawiera nieprawidłowe przejście między stanami, co może wskazywać na błąd w projekcie systemu.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Login Browse Basket Checkout Basket Checkout Pay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Login Browse Basket Checkout Pay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Login Browse Basket Checkout Basket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Login Browse Basket Browse Basket Checkout Pay Logout.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531800" y="1920240"/>
            <a:ext cx="754560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42. Które z poniższych jest jednym z głównych zadań implementacji i wykonania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Pomiar i analiza wyników.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Raportowanie odchyleń jako incydentów.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Identyfikowanie warunków testowych i wymagań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Ocena, czy potrzeba więcej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8.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Które z poniższych nie należy do podstawowych zasad testowania?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Wczesne testowanie.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Kumulowanie się błędów.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Paradoks pestycydów.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Testowanie gruntowne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43. Które z poniższych czynności należą do planowania testów?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 Tworzenie przypadków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  Definiowanie ogólnego podejścia do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 Przydzielanie zasobów.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IV Budowanie środowiska testowego.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  Pisanie warunków testowych.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I, II, IV są prawdziwe; III, V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II, III sa prawdziwe; I, IV, V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 IV, V są prawdziwe; I, II, III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 I, II, III są prawdziwe; IV, V są fałszywe.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44.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Częścią której podstawowej czynności procesu testowania jest przeglądanie podstawy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Analizy i projektowania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Implementacji i wykonania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Czynności zamykających test.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Oceny stopnia spełnienia kryteriów zakończenia i raportowania.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 Dostępność narzędzi wspierających wybrane techniki.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 Dostępny budżet na szkolenia z wybranych technik.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 Dostępne umiejętności oraz doświadczenie w użyciu wybranych technik.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 Gotowość zespołu testowego do nauczenia się wybranych technik.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8080" y="365040"/>
            <a:ext cx="1051416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45. Co jest najważniejsze podczas wybierania podejścia do testów?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Application>LibreOffice/5.0.4.2$Windows_x86 LibreOffice_project/2b9802c1994aa0b7dc6079e128979269cf95bc78</Application>
  <Paragraphs>864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2016-09-06T10:36:32Z</dcterms:created>
  <dc:creator>Barbara Zaleska</dc:creator>
  <dc:language>en-US</dc:language>
  <dcterms:modified xsi:type="dcterms:W3CDTF">2017-05-09T10:58:55Z</dcterms:modified>
  <cp:revision>36</cp:revision>
  <dc:title>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