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82" r:id="rId4"/>
    <p:sldId id="259" r:id="rId5"/>
    <p:sldId id="276" r:id="rId6"/>
    <p:sldId id="277" r:id="rId7"/>
    <p:sldId id="278" r:id="rId8"/>
    <p:sldId id="279" r:id="rId9"/>
    <p:sldId id="280" r:id="rId10"/>
    <p:sldId id="283" r:id="rId11"/>
    <p:sldId id="281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.readthedocs.io/en/stable/examples/Notebook/Working%20With%20Markdown%20Cells.html" TargetMode="External"/><Relationship Id="rId2" Type="http://schemas.openxmlformats.org/officeDocument/2006/relationships/hyperlink" Target="https://www.datacamp.com/community/tutorials/markdown-in-jupyter-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rstudio.com/rstudio-developed/reticulate" TargetMode="External"/><Relationship Id="rId5" Type="http://schemas.openxmlformats.org/officeDocument/2006/relationships/hyperlink" Target="https://rstudio.github.io/reticulate/" TargetMode="External"/><Relationship Id="rId4" Type="http://schemas.openxmlformats.org/officeDocument/2006/relationships/hyperlink" Target="https://dash.plot.ly/getting-start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en-US" sz="3600" dirty="0" err="1">
                <a:solidFill>
                  <a:schemeClr val="bg1"/>
                </a:solidFill>
              </a:rPr>
              <a:t>Pythonie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718824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572000" y="4041069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>
                <a:solidFill>
                  <a:schemeClr val="bg1"/>
                </a:solidFill>
                <a:latin typeface="Trebuchet MS" pitchFamily="34" charset="0"/>
              </a:rPr>
              <a:t>Zajęcia nr 5: Wizualizacje cz.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jupyter">
            <a:extLst>
              <a:ext uri="{FF2B5EF4-FFF2-40B4-BE49-F238E27FC236}">
                <a16:creationId xmlns:a16="http://schemas.microsoft.com/office/drawing/2014/main" id="{609F4A66-E56B-4A09-B4D1-91B896DC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37" y="1412776"/>
            <a:ext cx="5479326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5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248804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Dash</a:t>
            </a:r>
            <a:endParaRPr lang="pl-PL" sz="2400" b="1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-18095" y="1916832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Rozszerzenie </a:t>
            </a:r>
            <a:r>
              <a:rPr lang="en-US" sz="2000" dirty="0"/>
              <a:t>Dash by </a:t>
            </a:r>
            <a:r>
              <a:rPr lang="en-US" sz="2000" dirty="0" err="1"/>
              <a:t>Plotly</a:t>
            </a:r>
            <a:r>
              <a:rPr lang="pl-PL" sz="2000" dirty="0"/>
              <a:t> do budowania kokpitów menadżerskich.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4547B80-1A14-438C-A41D-0C7E9ED3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439434"/>
            <a:ext cx="8244408" cy="35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Dodatki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/>
              <a:t>markdown</a:t>
            </a:r>
            <a:r>
              <a:rPr lang="pl-PL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https://www.datacamp.com/community/tutorials/markdown-in-jupyter-notebook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https://jupyter-notebook.readthedocs.io/en/stable/examples/Notebook/Working%20With%20Markdown%20Cells.html</a:t>
            </a:r>
            <a:endParaRPr lang="pl-PL" sz="2000" dirty="0"/>
          </a:p>
          <a:p>
            <a:pPr marL="0" indent="0">
              <a:buNone/>
            </a:pPr>
            <a:r>
              <a:rPr lang="en-US" sz="2400" dirty="0"/>
              <a:t>Dash by </a:t>
            </a:r>
            <a:r>
              <a:rPr lang="en-US" sz="2400" dirty="0" err="1"/>
              <a:t>plotly</a:t>
            </a:r>
            <a:endParaRPr lang="pl-PL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https://dash.plot.ly/getting-started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en-US" sz="2400" dirty="0"/>
              <a:t>Integrate Python with </a:t>
            </a:r>
            <a:r>
              <a:rPr lang="en-US" sz="2400" dirty="0" err="1"/>
              <a:t>Rstudio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https://rstudio.github.io/reticulate/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https://resources.rstudio.com/rstudio-developed/reticulate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</a:t>
            </a:r>
            <a:r>
              <a:rPr lang="en-US" sz="2400" dirty="0"/>
              <a:t>Python</a:t>
            </a:r>
            <a:r>
              <a:rPr lang="pl-PL" sz="2400" dirty="0"/>
              <a:t> </a:t>
            </a:r>
            <a:r>
              <a:rPr lang="en-US" sz="2400" dirty="0"/>
              <a:t>vs Anaconda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922805" y="309944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Ankiety.wsb.gda.pl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KOD ANKIETY: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ANKIETA</a:t>
            </a:r>
          </a:p>
        </p:txBody>
      </p:sp>
    </p:spTree>
    <p:extLst>
      <p:ext uri="{BB962C8B-B14F-4D97-AF65-F5344CB8AC3E}">
        <p14:creationId xmlns:p14="http://schemas.microsoft.com/office/powerpoint/2010/main" val="30919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/>
              <a:t>Czym są wizualizacje? </a:t>
            </a:r>
          </a:p>
          <a:p>
            <a:r>
              <a:rPr lang="pl-PL" dirty="0"/>
              <a:t>Czym jest kokpit menadżerski (doshboard).</a:t>
            </a:r>
          </a:p>
          <a:p>
            <a:r>
              <a:rPr lang="pl-PL" dirty="0"/>
              <a:t>Dobre </a:t>
            </a:r>
            <a:r>
              <a:rPr lang="pl-PL"/>
              <a:t>praktyki.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9906" y="1252795"/>
            <a:ext cx="273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Wizualizacja danych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5616624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Wizualizacja danych to </a:t>
            </a:r>
            <a:r>
              <a:rPr lang="pl-PL" sz="2000" b="1" dirty="0"/>
              <a:t>graficzne przedstawienie informacji </a:t>
            </a:r>
            <a:r>
              <a:rPr lang="pl-PL" sz="2000" dirty="0"/>
              <a:t>i danych. Za pomocą elementów wizualnych, takich jak </a:t>
            </a:r>
            <a:r>
              <a:rPr lang="pl-PL" sz="2000" b="1" dirty="0"/>
              <a:t>słupki, linie i mapy</a:t>
            </a:r>
            <a:r>
              <a:rPr lang="pl-PL" sz="2000" dirty="0"/>
              <a:t>.</a:t>
            </a:r>
            <a:br>
              <a:rPr lang="pl-PL" sz="2000" dirty="0"/>
            </a:br>
            <a:endParaRPr lang="pl-PL" sz="2000" dirty="0"/>
          </a:p>
          <a:p>
            <a:r>
              <a:rPr lang="pl-PL" sz="2000" dirty="0"/>
              <a:t>Narzędzia do wizualizacji danych zapewniają </a:t>
            </a:r>
            <a:r>
              <a:rPr lang="pl-PL" sz="2000" b="1" dirty="0"/>
              <a:t>przystępny sposób na obejrzenie i zrozumienie</a:t>
            </a:r>
            <a:r>
              <a:rPr lang="pl-PL" sz="2000" dirty="0"/>
              <a:t> trendów, wartości odstających i wzorców w danych.</a:t>
            </a:r>
            <a:br>
              <a:rPr lang="pl-PL" sz="2000" dirty="0"/>
            </a:br>
            <a:endParaRPr lang="pl-PL" sz="2000" dirty="0"/>
          </a:p>
          <a:p>
            <a:r>
              <a:rPr lang="pl-PL" sz="2000" dirty="0"/>
              <a:t>W świecie Big Data narzędzia do wizualizacji danych i technologie są niezbędne do analizowania ogromnych ilości informacji i podejmowania decyzji w oparciu o dane.</a:t>
            </a:r>
          </a:p>
        </p:txBody>
      </p:sp>
      <p:pic>
        <p:nvPicPr>
          <p:cNvPr id="1028" name="Picture 4" descr="Znalezione obrazy dla zapytania graph infog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52" y="1988841"/>
            <a:ext cx="3507240" cy="37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8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248290"/>
            <a:ext cx="431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1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Pulpit nawigacyjny danych to narzędzie do zarządzania informacjami, </a:t>
            </a:r>
            <a:br>
              <a:rPr lang="pl-PL" sz="2000" dirty="0"/>
            </a:br>
            <a:r>
              <a:rPr lang="pl-PL" sz="2000" dirty="0"/>
              <a:t>które wizualizuje / śledzi, analizuje i wyświetla kluczowe </a:t>
            </a:r>
            <a:r>
              <a:rPr lang="pl-PL" sz="2000" b="1" dirty="0"/>
              <a:t>wskaźniki wydajności </a:t>
            </a:r>
            <a:r>
              <a:rPr lang="pl-PL" sz="2000" dirty="0"/>
              <a:t>(</a:t>
            </a:r>
            <a:r>
              <a:rPr lang="pl-PL" sz="2000" b="1" dirty="0"/>
              <a:t>KPI</a:t>
            </a:r>
            <a:r>
              <a:rPr lang="pl-PL" sz="2000" dirty="0"/>
              <a:t> – </a:t>
            </a:r>
            <a:r>
              <a:rPr lang="pl-PL" sz="2000" i="1" dirty="0"/>
              <a:t>z ang. Key Performance Indicators</a:t>
            </a:r>
            <a:r>
              <a:rPr lang="pl-PL" sz="2000" dirty="0"/>
              <a:t>), dane.</a:t>
            </a:r>
          </a:p>
          <a:p>
            <a:r>
              <a:rPr lang="pl-PL" sz="2000" dirty="0"/>
              <a:t>W celu monitorowania kondycji firmy, działu lub określonego procesu.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41865" y="3683496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485" y="4784179"/>
            <a:ext cx="734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PODEJMOWANIE DECYZJI (BIZNESOWYCH) W OPARCIU O DANE</a:t>
            </a:r>
          </a:p>
          <a:p>
            <a:pPr algn="ctr"/>
            <a:r>
              <a:rPr lang="pl-PL" sz="2000" b="1" i="1" dirty="0"/>
              <a:t>Z ANG. DATA DRIVEN DECISIONS MAKING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277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5210" y="1248805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 – dobre praktyki</a:t>
            </a:r>
          </a:p>
        </p:txBody>
      </p:sp>
      <p:pic>
        <p:nvPicPr>
          <p:cNvPr id="1026" name="Picture 2" descr="https://www.datapine.com/blog/wp-content/uploads/2017/11/marketing-kpi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96083"/>
            <a:ext cx="5472213" cy="40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1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1248289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 – dobre praktyki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107504" y="1988841"/>
            <a:ext cx="8928992" cy="2304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/>
              <a:t>Zasada 5 sekund – jest dobrze czy źle?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Czytelność (zasada mniej znaczy lepiej).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Czy odpowiada na wymagania (cele biznesowe)?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Miary oraz wykresy powinny tworzyć spójną całość (</a:t>
            </a:r>
            <a:r>
              <a:rPr lang="pl-PL" sz="2000" i="1" dirty="0"/>
              <a:t>z ang. story telling about data</a:t>
            </a:r>
            <a:r>
              <a:rPr lang="pl-PL" sz="2000" dirty="0"/>
              <a:t>).</a:t>
            </a:r>
          </a:p>
        </p:txBody>
      </p:sp>
      <p:pic>
        <p:nvPicPr>
          <p:cNvPr id="2050" name="Picture 2" descr="Znalezione obrazy dla zapytania 5 sec ru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2038862" cy="15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less is m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0" y="4170657"/>
            <a:ext cx="3286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story tell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95" y="5013176"/>
            <a:ext cx="3057972" cy="17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1248805"/>
            <a:ext cx="15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err="1"/>
              <a:t>Markdown</a:t>
            </a:r>
            <a:endParaRPr lang="pl-PL" sz="2400" b="1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107504" y="1988841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Markdown</a:t>
            </a:r>
            <a:r>
              <a:rPr lang="pl-PL" sz="2000" dirty="0"/>
              <a:t> to format pliku do tworzenia </a:t>
            </a:r>
            <a:r>
              <a:rPr lang="pl-PL" sz="2000" b="1" dirty="0"/>
              <a:t>dynamicznych dokumentów z </a:t>
            </a:r>
            <a:r>
              <a:rPr lang="en-US" sz="2000" b="1" dirty="0"/>
              <a:t>Python (</a:t>
            </a:r>
            <a:r>
              <a:rPr lang="en-US" sz="2000" b="1" dirty="0" err="1"/>
              <a:t>również</a:t>
            </a:r>
            <a:r>
              <a:rPr lang="en-US" sz="2000" b="1" dirty="0"/>
              <a:t> </a:t>
            </a:r>
            <a:r>
              <a:rPr lang="pl-PL" sz="2000" b="1" dirty="0"/>
              <a:t>R</a:t>
            </a:r>
            <a:r>
              <a:rPr lang="en-US" sz="2000" b="1" dirty="0"/>
              <a:t>)</a:t>
            </a:r>
            <a:r>
              <a:rPr lang="pl-PL" sz="2000" dirty="0"/>
              <a:t>. </a:t>
            </a:r>
          </a:p>
          <a:p>
            <a:r>
              <a:rPr lang="pl-PL" sz="2000" dirty="0" err="1"/>
              <a:t>Markdown</a:t>
            </a:r>
            <a:r>
              <a:rPr lang="pl-PL" sz="2000" dirty="0"/>
              <a:t> dokument jest napisany w Markdown (łatwy do zapisania w formacie zwykłego tekstu) i zawiera fragmenty osadzonego kodu </a:t>
            </a:r>
            <a:r>
              <a:rPr lang="en-US" sz="2000" dirty="0"/>
              <a:t>Python</a:t>
            </a:r>
            <a:r>
              <a:rPr lang="pl-PL" sz="2000" dirty="0"/>
              <a:t> (i nie tylko).</a:t>
            </a:r>
          </a:p>
          <a:p>
            <a:r>
              <a:rPr lang="pl-PL" sz="2000" dirty="0"/>
              <a:t>Pozwala tworzyć scieżki analityczne. </a:t>
            </a:r>
          </a:p>
        </p:txBody>
      </p:sp>
    </p:spTree>
    <p:extLst>
      <p:ext uri="{BB962C8B-B14F-4D97-AF65-F5344CB8AC3E}">
        <p14:creationId xmlns:p14="http://schemas.microsoft.com/office/powerpoint/2010/main" val="13533369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420</Words>
  <Application>Microsoft Office PowerPoint</Application>
  <PresentationFormat>Pokaz na ekranie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Motyw pakietu Office</vt:lpstr>
      <vt:lpstr>Analiza danych w Pythonie</vt:lpstr>
      <vt:lpstr>Program zajęć</vt:lpstr>
      <vt:lpstr>ANKIETA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Dodatki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Maciej Sykulak</cp:lastModifiedBy>
  <cp:revision>132</cp:revision>
  <dcterms:created xsi:type="dcterms:W3CDTF">2013-11-12T12:01:23Z</dcterms:created>
  <dcterms:modified xsi:type="dcterms:W3CDTF">2019-12-02T20:49:23Z</dcterms:modified>
</cp:coreProperties>
</file>