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58" y="58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C55C-C484-4EDD-89B2-15F0805277EC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A99A-1981-4986-BDCC-751FBAD336E4}">
      <dgm:prSet phldrT="[Text]"/>
      <dgm:spPr/>
      <dgm:t>
        <a:bodyPr/>
        <a:lstStyle/>
        <a:p>
          <a:r>
            <a:rPr lang="pl-PL" dirty="0"/>
            <a:t>Pozyskanie</a:t>
          </a:r>
          <a:endParaRPr lang="en-US" dirty="0"/>
        </a:p>
      </dgm:t>
    </dgm:pt>
    <dgm:pt modelId="{17A6C227-A2C9-4A1B-9440-FB5E88B975AA}" type="parTrans" cxnId="{FD5CF80F-3764-45F3-8968-E322BBEA7829}">
      <dgm:prSet/>
      <dgm:spPr/>
      <dgm:t>
        <a:bodyPr/>
        <a:lstStyle/>
        <a:p>
          <a:endParaRPr lang="en-US"/>
        </a:p>
      </dgm:t>
    </dgm:pt>
    <dgm:pt modelId="{F5C2A59F-50C6-488C-BB75-C8C337674734}" type="sibTrans" cxnId="{FD5CF80F-3764-45F3-8968-E322BBEA7829}">
      <dgm:prSet/>
      <dgm:spPr/>
      <dgm:t>
        <a:bodyPr/>
        <a:lstStyle/>
        <a:p>
          <a:endParaRPr lang="en-US"/>
        </a:p>
      </dgm:t>
    </dgm:pt>
    <dgm:pt modelId="{C24DC61F-1248-4C09-B7B4-2C9201C8D7CD}">
      <dgm:prSet phldrT="[Text]" custT="1"/>
      <dgm:spPr/>
      <dgm:t>
        <a:bodyPr/>
        <a:lstStyle/>
        <a:p>
          <a:r>
            <a:rPr lang="pl-PL" sz="1400" dirty="0"/>
            <a:t>Bazy danych</a:t>
          </a:r>
          <a:endParaRPr lang="en-US" sz="1400" dirty="0"/>
        </a:p>
      </dgm:t>
    </dgm:pt>
    <dgm:pt modelId="{1D001A7B-A18F-4E41-8BAE-3DF7A4CF5AEA}" type="parTrans" cxnId="{9042C429-4B4D-4CB5-B6ED-E5D3526FBC26}">
      <dgm:prSet/>
      <dgm:spPr/>
      <dgm:t>
        <a:bodyPr/>
        <a:lstStyle/>
        <a:p>
          <a:endParaRPr lang="en-US"/>
        </a:p>
      </dgm:t>
    </dgm:pt>
    <dgm:pt modelId="{8D2CE5FC-50E7-4B01-8CB4-C3E9E03E20C6}" type="sibTrans" cxnId="{9042C429-4B4D-4CB5-B6ED-E5D3526FBC26}">
      <dgm:prSet/>
      <dgm:spPr/>
      <dgm:t>
        <a:bodyPr/>
        <a:lstStyle/>
        <a:p>
          <a:endParaRPr lang="en-US"/>
        </a:p>
      </dgm:t>
    </dgm:pt>
    <dgm:pt modelId="{B053BE17-3F9C-463B-A5BF-B9121700D705}">
      <dgm:prSet phldrT="[Text]" custT="1"/>
      <dgm:spPr/>
      <dgm:t>
        <a:bodyPr/>
        <a:lstStyle/>
        <a:p>
          <a:r>
            <a:rPr lang="pl-PL" sz="1400" dirty="0"/>
            <a:t>Pliki (csv, xlsx, html, xml)</a:t>
          </a:r>
          <a:endParaRPr lang="en-US" sz="1400" dirty="0"/>
        </a:p>
      </dgm:t>
    </dgm:pt>
    <dgm:pt modelId="{1957BBAF-CF50-4D94-8BF0-6705E215BF0D}" type="parTrans" cxnId="{72170591-AD83-4EBA-AC40-E5015F782B00}">
      <dgm:prSet/>
      <dgm:spPr/>
      <dgm:t>
        <a:bodyPr/>
        <a:lstStyle/>
        <a:p>
          <a:endParaRPr lang="en-US"/>
        </a:p>
      </dgm:t>
    </dgm:pt>
    <dgm:pt modelId="{CC7475CF-273B-4C5A-822A-F39E25DC758C}" type="sibTrans" cxnId="{72170591-AD83-4EBA-AC40-E5015F782B00}">
      <dgm:prSet/>
      <dgm:spPr/>
      <dgm:t>
        <a:bodyPr/>
        <a:lstStyle/>
        <a:p>
          <a:endParaRPr lang="en-US"/>
        </a:p>
      </dgm:t>
    </dgm:pt>
    <dgm:pt modelId="{550149D1-C06F-4980-813E-B98DE83B300B}">
      <dgm:prSet phldrT="[Text]"/>
      <dgm:spPr/>
      <dgm:t>
        <a:bodyPr/>
        <a:lstStyle/>
        <a:p>
          <a:r>
            <a:rPr lang="pl-PL" dirty="0"/>
            <a:t>Przetworzenie </a:t>
          </a:r>
          <a:endParaRPr lang="en-US" dirty="0"/>
        </a:p>
      </dgm:t>
    </dgm:pt>
    <dgm:pt modelId="{D3C14C38-5151-487F-8A94-7100027782C2}" type="parTrans" cxnId="{C7E447B6-6A89-4887-A426-EB9406F797AA}">
      <dgm:prSet/>
      <dgm:spPr/>
      <dgm:t>
        <a:bodyPr/>
        <a:lstStyle/>
        <a:p>
          <a:endParaRPr lang="en-US"/>
        </a:p>
      </dgm:t>
    </dgm:pt>
    <dgm:pt modelId="{A7C183E6-10E1-45A5-A085-172A1ED6182E}" type="sibTrans" cxnId="{C7E447B6-6A89-4887-A426-EB9406F797AA}">
      <dgm:prSet/>
      <dgm:spPr/>
      <dgm:t>
        <a:bodyPr/>
        <a:lstStyle/>
        <a:p>
          <a:endParaRPr lang="en-US"/>
        </a:p>
      </dgm:t>
    </dgm:pt>
    <dgm:pt modelId="{95D5DDE2-95B0-47B7-B245-15637AB57958}">
      <dgm:prSet phldrT="[Text]" custT="1"/>
      <dgm:spPr/>
      <dgm:t>
        <a:bodyPr/>
        <a:lstStyle/>
        <a:p>
          <a:r>
            <a:rPr lang="pl-PL" sz="1400" b="0" dirty="0"/>
            <a:t>Łączenie zbiorów danych</a:t>
          </a:r>
          <a:endParaRPr lang="en-US" sz="1400" b="0" dirty="0"/>
        </a:p>
      </dgm:t>
    </dgm:pt>
    <dgm:pt modelId="{77562883-75DE-4598-BC88-0A1DB8BBFA57}" type="parTrans" cxnId="{85439CC6-6A37-4B52-AEA6-1ED876D9629C}">
      <dgm:prSet/>
      <dgm:spPr/>
      <dgm:t>
        <a:bodyPr/>
        <a:lstStyle/>
        <a:p>
          <a:endParaRPr lang="en-US"/>
        </a:p>
      </dgm:t>
    </dgm:pt>
    <dgm:pt modelId="{C5832B4A-A7C3-4657-B242-40E3F98471F1}" type="sibTrans" cxnId="{85439CC6-6A37-4B52-AEA6-1ED876D9629C}">
      <dgm:prSet/>
      <dgm:spPr/>
      <dgm:t>
        <a:bodyPr/>
        <a:lstStyle/>
        <a:p>
          <a:endParaRPr lang="en-US"/>
        </a:p>
      </dgm:t>
    </dgm:pt>
    <dgm:pt modelId="{28109DE8-423E-4D26-8058-E79F10D13FC8}">
      <dgm:prSet phldrT="[Text]" custT="1"/>
      <dgm:spPr/>
      <dgm:t>
        <a:bodyPr/>
        <a:lstStyle/>
        <a:p>
          <a:r>
            <a:rPr lang="pl-PL" sz="1400" dirty="0"/>
            <a:t>Inne przekształcenia</a:t>
          </a:r>
          <a:endParaRPr lang="en-US" sz="1400" dirty="0"/>
        </a:p>
      </dgm:t>
    </dgm:pt>
    <dgm:pt modelId="{14FDA8F9-56F4-4FFF-BCAC-AA1EC5254947}" type="parTrans" cxnId="{C6B59394-CB69-4524-B56C-B3BCB68454D2}">
      <dgm:prSet/>
      <dgm:spPr/>
      <dgm:t>
        <a:bodyPr/>
        <a:lstStyle/>
        <a:p>
          <a:endParaRPr lang="en-US"/>
        </a:p>
      </dgm:t>
    </dgm:pt>
    <dgm:pt modelId="{0E2D9779-C39C-41C7-BAFA-163915E192D3}" type="sibTrans" cxnId="{C6B59394-CB69-4524-B56C-B3BCB68454D2}">
      <dgm:prSet/>
      <dgm:spPr/>
      <dgm:t>
        <a:bodyPr/>
        <a:lstStyle/>
        <a:p>
          <a:endParaRPr lang="en-US"/>
        </a:p>
      </dgm:t>
    </dgm:pt>
    <dgm:pt modelId="{BDC855AB-DB10-45A2-BFC8-499CF93A9FF6}">
      <dgm:prSet phldrT="[Text]"/>
      <dgm:spPr/>
      <dgm:t>
        <a:bodyPr/>
        <a:lstStyle/>
        <a:p>
          <a:r>
            <a:rPr lang="pl-PL" dirty="0"/>
            <a:t>Analiza</a:t>
          </a:r>
          <a:endParaRPr lang="en-US" dirty="0"/>
        </a:p>
      </dgm:t>
    </dgm:pt>
    <dgm:pt modelId="{C3420BB0-889A-4B7B-B016-96C140484725}" type="parTrans" cxnId="{8C1A2C10-E3F5-467F-A80D-B73B5356B18B}">
      <dgm:prSet/>
      <dgm:spPr/>
      <dgm:t>
        <a:bodyPr/>
        <a:lstStyle/>
        <a:p>
          <a:endParaRPr lang="en-US"/>
        </a:p>
      </dgm:t>
    </dgm:pt>
    <dgm:pt modelId="{A5AE51CD-8653-4015-976C-A3AF6A2A282A}" type="sibTrans" cxnId="{8C1A2C10-E3F5-467F-A80D-B73B5356B18B}">
      <dgm:prSet/>
      <dgm:spPr/>
      <dgm:t>
        <a:bodyPr/>
        <a:lstStyle/>
        <a:p>
          <a:endParaRPr lang="en-US"/>
        </a:p>
      </dgm:t>
    </dgm:pt>
    <dgm:pt modelId="{24FE5E2E-1CD8-483F-9703-AAA78E08A0DC}">
      <dgm:prSet phldrT="[Text]" custT="1"/>
      <dgm:spPr/>
      <dgm:t>
        <a:bodyPr/>
        <a:lstStyle/>
        <a:p>
          <a:r>
            <a:rPr lang="pl-PL" sz="1400" dirty="0"/>
            <a:t>Raporty</a:t>
          </a:r>
          <a:endParaRPr lang="en-US" sz="1400" dirty="0"/>
        </a:p>
      </dgm:t>
    </dgm:pt>
    <dgm:pt modelId="{02685D4C-D3C6-4A20-A50A-92D119B75844}" type="parTrans" cxnId="{E0C15BA4-9603-45C0-82A1-5092EC235BEE}">
      <dgm:prSet/>
      <dgm:spPr/>
      <dgm:t>
        <a:bodyPr/>
        <a:lstStyle/>
        <a:p>
          <a:endParaRPr lang="en-US"/>
        </a:p>
      </dgm:t>
    </dgm:pt>
    <dgm:pt modelId="{3FF1358F-9F6B-41E7-93A6-1510C4DD590F}" type="sibTrans" cxnId="{E0C15BA4-9603-45C0-82A1-5092EC235BEE}">
      <dgm:prSet/>
      <dgm:spPr/>
      <dgm:t>
        <a:bodyPr/>
        <a:lstStyle/>
        <a:p>
          <a:endParaRPr lang="en-US"/>
        </a:p>
      </dgm:t>
    </dgm:pt>
    <dgm:pt modelId="{53DAB509-EA22-454D-89E6-1BB69ED4B48C}">
      <dgm:prSet phldrT="[Text]" custT="1"/>
      <dgm:spPr/>
      <dgm:t>
        <a:bodyPr/>
        <a:lstStyle/>
        <a:p>
          <a:r>
            <a:rPr lang="pl-PL" sz="1400" dirty="0"/>
            <a:t>Wizualizacje</a:t>
          </a:r>
          <a:endParaRPr lang="en-US" sz="1400" dirty="0"/>
        </a:p>
      </dgm:t>
    </dgm:pt>
    <dgm:pt modelId="{4AFE1B94-7FA2-45F6-B545-A029643C914A}" type="parTrans" cxnId="{B8D89195-3ED0-4193-B38A-68A193ACE26D}">
      <dgm:prSet/>
      <dgm:spPr/>
      <dgm:t>
        <a:bodyPr/>
        <a:lstStyle/>
        <a:p>
          <a:endParaRPr lang="en-US"/>
        </a:p>
      </dgm:t>
    </dgm:pt>
    <dgm:pt modelId="{3B288711-19CF-446C-A0DA-017926E97BF4}" type="sibTrans" cxnId="{B8D89195-3ED0-4193-B38A-68A193ACE26D}">
      <dgm:prSet/>
      <dgm:spPr/>
      <dgm:t>
        <a:bodyPr/>
        <a:lstStyle/>
        <a:p>
          <a:endParaRPr lang="en-US"/>
        </a:p>
      </dgm:t>
    </dgm:pt>
    <dgm:pt modelId="{A3A1BEA6-557D-4DCC-BBED-16F5673EA384}" type="pres">
      <dgm:prSet presAssocID="{34E0C55C-C484-4EDD-89B2-15F0805277EC}" presName="Name0" presStyleCnt="0">
        <dgm:presLayoutVars>
          <dgm:dir/>
          <dgm:animLvl val="lvl"/>
          <dgm:resizeHandles val="exact"/>
        </dgm:presLayoutVars>
      </dgm:prSet>
      <dgm:spPr/>
    </dgm:pt>
    <dgm:pt modelId="{FDFC209A-3654-48CA-B15B-95F128328AB0}" type="pres">
      <dgm:prSet presAssocID="{9B1CA99A-1981-4986-BDCC-751FBAD336E4}" presName="vertFlow" presStyleCnt="0"/>
      <dgm:spPr/>
    </dgm:pt>
    <dgm:pt modelId="{7BC3D5E1-0F44-4CD2-AAA0-23B1FF0EC84D}" type="pres">
      <dgm:prSet presAssocID="{9B1CA99A-1981-4986-BDCC-751FBAD336E4}" presName="header" presStyleLbl="node1" presStyleIdx="0" presStyleCnt="3"/>
      <dgm:spPr/>
    </dgm:pt>
    <dgm:pt modelId="{A2917BAC-491F-449F-B303-4DAE9CFD0288}" type="pres">
      <dgm:prSet presAssocID="{1D001A7B-A18F-4E41-8BAE-3DF7A4CF5AEA}" presName="parTrans" presStyleLbl="sibTrans2D1" presStyleIdx="0" presStyleCnt="6"/>
      <dgm:spPr/>
    </dgm:pt>
    <dgm:pt modelId="{497DD1BB-9812-4600-8827-56BE8CBB63D2}" type="pres">
      <dgm:prSet presAssocID="{C24DC61F-1248-4C09-B7B4-2C9201C8D7C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3896783-5A7E-4ABE-B066-91D10C3AC250}" type="pres">
      <dgm:prSet presAssocID="{8D2CE5FC-50E7-4B01-8CB4-C3E9E03E20C6}" presName="sibTrans" presStyleLbl="sibTrans2D1" presStyleIdx="1" presStyleCnt="6"/>
      <dgm:spPr/>
    </dgm:pt>
    <dgm:pt modelId="{4C578B24-F7F4-4C57-BF9F-89AAA93CE966}" type="pres">
      <dgm:prSet presAssocID="{B053BE17-3F9C-463B-A5BF-B9121700D70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846121D8-3984-4F65-BEDF-DDAE15D0EB94}" type="pres">
      <dgm:prSet presAssocID="{9B1CA99A-1981-4986-BDCC-751FBAD336E4}" presName="hSp" presStyleCnt="0"/>
      <dgm:spPr/>
    </dgm:pt>
    <dgm:pt modelId="{F7D011D5-AD50-45C3-B5D4-31A9426CBB89}" type="pres">
      <dgm:prSet presAssocID="{550149D1-C06F-4980-813E-B98DE83B300B}" presName="vertFlow" presStyleCnt="0"/>
      <dgm:spPr/>
    </dgm:pt>
    <dgm:pt modelId="{4354E792-A7AB-433A-AE1D-D2EA8EF22690}" type="pres">
      <dgm:prSet presAssocID="{550149D1-C06F-4980-813E-B98DE83B300B}" presName="header" presStyleLbl="node1" presStyleIdx="1" presStyleCnt="3"/>
      <dgm:spPr/>
    </dgm:pt>
    <dgm:pt modelId="{422FAB24-E1D3-4607-8D04-B34102924B63}" type="pres">
      <dgm:prSet presAssocID="{77562883-75DE-4598-BC88-0A1DB8BBFA57}" presName="parTrans" presStyleLbl="sibTrans2D1" presStyleIdx="2" presStyleCnt="6"/>
      <dgm:spPr/>
    </dgm:pt>
    <dgm:pt modelId="{93E1D91A-4C51-4553-820A-A0227689CC7D}" type="pres">
      <dgm:prSet presAssocID="{95D5DDE2-95B0-47B7-B245-15637AB57958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711BFC4-1938-4160-80A8-C9E86BE5C6CD}" type="pres">
      <dgm:prSet presAssocID="{C5832B4A-A7C3-4657-B242-40E3F98471F1}" presName="sibTrans" presStyleLbl="sibTrans2D1" presStyleIdx="3" presStyleCnt="6"/>
      <dgm:spPr/>
    </dgm:pt>
    <dgm:pt modelId="{7CD42EF7-BCC8-4027-9B6B-EA66C2C12E31}" type="pres">
      <dgm:prSet presAssocID="{28109DE8-423E-4D26-8058-E79F10D13FC8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2F4C750A-D9DC-4332-983E-D18F13EF1219}" type="pres">
      <dgm:prSet presAssocID="{550149D1-C06F-4980-813E-B98DE83B300B}" presName="hSp" presStyleCnt="0"/>
      <dgm:spPr/>
    </dgm:pt>
    <dgm:pt modelId="{E3881A06-5F1F-4796-9784-827F67C648FB}" type="pres">
      <dgm:prSet presAssocID="{BDC855AB-DB10-45A2-BFC8-499CF93A9FF6}" presName="vertFlow" presStyleCnt="0"/>
      <dgm:spPr/>
    </dgm:pt>
    <dgm:pt modelId="{6A2F53E7-B6D8-4A7C-B16F-2ED1608AA1D7}" type="pres">
      <dgm:prSet presAssocID="{BDC855AB-DB10-45A2-BFC8-499CF93A9FF6}" presName="header" presStyleLbl="node1" presStyleIdx="2" presStyleCnt="3"/>
      <dgm:spPr/>
    </dgm:pt>
    <dgm:pt modelId="{98DF796F-A392-4CD2-825D-5DFFFB3F6A30}" type="pres">
      <dgm:prSet presAssocID="{02685D4C-D3C6-4A20-A50A-92D119B75844}" presName="parTrans" presStyleLbl="sibTrans2D1" presStyleIdx="4" presStyleCnt="6"/>
      <dgm:spPr/>
    </dgm:pt>
    <dgm:pt modelId="{DB5266F0-44A9-4CE9-A4ED-888307DB1A25}" type="pres">
      <dgm:prSet presAssocID="{24FE5E2E-1CD8-483F-9703-AAA78E08A0D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F3A0D58F-77EC-4E90-AC46-1A1D6B4C7B49}" type="pres">
      <dgm:prSet presAssocID="{3FF1358F-9F6B-41E7-93A6-1510C4DD590F}" presName="sibTrans" presStyleLbl="sibTrans2D1" presStyleIdx="5" presStyleCnt="6"/>
      <dgm:spPr/>
    </dgm:pt>
    <dgm:pt modelId="{6DF50AE0-0A0D-4295-A178-8C487A126938}" type="pres">
      <dgm:prSet presAssocID="{53DAB509-EA22-454D-89E6-1BB69ED4B48C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B229D001-966F-4F4B-B0B7-9E2E2A542B0E}" type="presOf" srcId="{28109DE8-423E-4D26-8058-E79F10D13FC8}" destId="{7CD42EF7-BCC8-4027-9B6B-EA66C2C12E31}" srcOrd="0" destOrd="0" presId="urn:microsoft.com/office/officeart/2005/8/layout/lProcess1"/>
    <dgm:cxn modelId="{F685B207-251A-46D8-85AC-44558631F5BF}" type="presOf" srcId="{8D2CE5FC-50E7-4B01-8CB4-C3E9E03E20C6}" destId="{23896783-5A7E-4ABE-B066-91D10C3AC250}" srcOrd="0" destOrd="0" presId="urn:microsoft.com/office/officeart/2005/8/layout/lProcess1"/>
    <dgm:cxn modelId="{FD5CF80F-3764-45F3-8968-E322BBEA7829}" srcId="{34E0C55C-C484-4EDD-89B2-15F0805277EC}" destId="{9B1CA99A-1981-4986-BDCC-751FBAD336E4}" srcOrd="0" destOrd="0" parTransId="{17A6C227-A2C9-4A1B-9440-FB5E88B975AA}" sibTransId="{F5C2A59F-50C6-488C-BB75-C8C337674734}"/>
    <dgm:cxn modelId="{8C1A2C10-E3F5-467F-A80D-B73B5356B18B}" srcId="{34E0C55C-C484-4EDD-89B2-15F0805277EC}" destId="{BDC855AB-DB10-45A2-BFC8-499CF93A9FF6}" srcOrd="2" destOrd="0" parTransId="{C3420BB0-889A-4B7B-B016-96C140484725}" sibTransId="{A5AE51CD-8653-4015-976C-A3AF6A2A282A}"/>
    <dgm:cxn modelId="{3747F614-C192-4DFF-965F-6700BD4CBAB3}" type="presOf" srcId="{95D5DDE2-95B0-47B7-B245-15637AB57958}" destId="{93E1D91A-4C51-4553-820A-A0227689CC7D}" srcOrd="0" destOrd="0" presId="urn:microsoft.com/office/officeart/2005/8/layout/lProcess1"/>
    <dgm:cxn modelId="{9042C429-4B4D-4CB5-B6ED-E5D3526FBC26}" srcId="{9B1CA99A-1981-4986-BDCC-751FBAD336E4}" destId="{C24DC61F-1248-4C09-B7B4-2C9201C8D7CD}" srcOrd="0" destOrd="0" parTransId="{1D001A7B-A18F-4E41-8BAE-3DF7A4CF5AEA}" sibTransId="{8D2CE5FC-50E7-4B01-8CB4-C3E9E03E20C6}"/>
    <dgm:cxn modelId="{355A3E31-4101-4CED-AFAF-FC6BCA72E1A7}" type="presOf" srcId="{C24DC61F-1248-4C09-B7B4-2C9201C8D7CD}" destId="{497DD1BB-9812-4600-8827-56BE8CBB63D2}" srcOrd="0" destOrd="0" presId="urn:microsoft.com/office/officeart/2005/8/layout/lProcess1"/>
    <dgm:cxn modelId="{3850A632-F9BD-4EC4-A1BD-F1E84D981B1F}" type="presOf" srcId="{02685D4C-D3C6-4A20-A50A-92D119B75844}" destId="{98DF796F-A392-4CD2-825D-5DFFFB3F6A30}" srcOrd="0" destOrd="0" presId="urn:microsoft.com/office/officeart/2005/8/layout/lProcess1"/>
    <dgm:cxn modelId="{EB45CF60-80BA-4359-84C3-F7F21A62116E}" type="presOf" srcId="{3FF1358F-9F6B-41E7-93A6-1510C4DD590F}" destId="{F3A0D58F-77EC-4E90-AC46-1A1D6B4C7B49}" srcOrd="0" destOrd="0" presId="urn:microsoft.com/office/officeart/2005/8/layout/lProcess1"/>
    <dgm:cxn modelId="{42BCAB73-6EE3-4CEC-A2E3-7CC600318997}" type="presOf" srcId="{77562883-75DE-4598-BC88-0A1DB8BBFA57}" destId="{422FAB24-E1D3-4607-8D04-B34102924B63}" srcOrd="0" destOrd="0" presId="urn:microsoft.com/office/officeart/2005/8/layout/lProcess1"/>
    <dgm:cxn modelId="{F8546C7F-A158-4D7E-A7BC-DFEDF6FF461F}" type="presOf" srcId="{BDC855AB-DB10-45A2-BFC8-499CF93A9FF6}" destId="{6A2F53E7-B6D8-4A7C-B16F-2ED1608AA1D7}" srcOrd="0" destOrd="0" presId="urn:microsoft.com/office/officeart/2005/8/layout/lProcess1"/>
    <dgm:cxn modelId="{72170591-AD83-4EBA-AC40-E5015F782B00}" srcId="{9B1CA99A-1981-4986-BDCC-751FBAD336E4}" destId="{B053BE17-3F9C-463B-A5BF-B9121700D705}" srcOrd="1" destOrd="0" parTransId="{1957BBAF-CF50-4D94-8BF0-6705E215BF0D}" sibTransId="{CC7475CF-273B-4C5A-822A-F39E25DC758C}"/>
    <dgm:cxn modelId="{79E82893-0C0F-4FD7-A3C2-42EB55D47787}" type="presOf" srcId="{53DAB509-EA22-454D-89E6-1BB69ED4B48C}" destId="{6DF50AE0-0A0D-4295-A178-8C487A126938}" srcOrd="0" destOrd="0" presId="urn:microsoft.com/office/officeart/2005/8/layout/lProcess1"/>
    <dgm:cxn modelId="{C6B59394-CB69-4524-B56C-B3BCB68454D2}" srcId="{550149D1-C06F-4980-813E-B98DE83B300B}" destId="{28109DE8-423E-4D26-8058-E79F10D13FC8}" srcOrd="1" destOrd="0" parTransId="{14FDA8F9-56F4-4FFF-BCAC-AA1EC5254947}" sibTransId="{0E2D9779-C39C-41C7-BAFA-163915E192D3}"/>
    <dgm:cxn modelId="{B8D89195-3ED0-4193-B38A-68A193ACE26D}" srcId="{BDC855AB-DB10-45A2-BFC8-499CF93A9FF6}" destId="{53DAB509-EA22-454D-89E6-1BB69ED4B48C}" srcOrd="1" destOrd="0" parTransId="{4AFE1B94-7FA2-45F6-B545-A029643C914A}" sibTransId="{3B288711-19CF-446C-A0DA-017926E97BF4}"/>
    <dgm:cxn modelId="{CFDED59D-F0D2-4FFF-8896-7B2E02818D42}" type="presOf" srcId="{C5832B4A-A7C3-4657-B242-40E3F98471F1}" destId="{0711BFC4-1938-4160-80A8-C9E86BE5C6CD}" srcOrd="0" destOrd="0" presId="urn:microsoft.com/office/officeart/2005/8/layout/lProcess1"/>
    <dgm:cxn modelId="{E0C15BA4-9603-45C0-82A1-5092EC235BEE}" srcId="{BDC855AB-DB10-45A2-BFC8-499CF93A9FF6}" destId="{24FE5E2E-1CD8-483F-9703-AAA78E08A0DC}" srcOrd="0" destOrd="0" parTransId="{02685D4C-D3C6-4A20-A50A-92D119B75844}" sibTransId="{3FF1358F-9F6B-41E7-93A6-1510C4DD590F}"/>
    <dgm:cxn modelId="{107ADEB2-D016-4642-9030-CE365592B2A2}" type="presOf" srcId="{1D001A7B-A18F-4E41-8BAE-3DF7A4CF5AEA}" destId="{A2917BAC-491F-449F-B303-4DAE9CFD0288}" srcOrd="0" destOrd="0" presId="urn:microsoft.com/office/officeart/2005/8/layout/lProcess1"/>
    <dgm:cxn modelId="{B20496B3-F946-4E59-B57C-08AC1CFB5BD6}" type="presOf" srcId="{24FE5E2E-1CD8-483F-9703-AAA78E08A0DC}" destId="{DB5266F0-44A9-4CE9-A4ED-888307DB1A25}" srcOrd="0" destOrd="0" presId="urn:microsoft.com/office/officeart/2005/8/layout/lProcess1"/>
    <dgm:cxn modelId="{B45F3BB5-79CB-4C9F-939A-AD5D8D407D1A}" type="presOf" srcId="{B053BE17-3F9C-463B-A5BF-B9121700D705}" destId="{4C578B24-F7F4-4C57-BF9F-89AAA93CE966}" srcOrd="0" destOrd="0" presId="urn:microsoft.com/office/officeart/2005/8/layout/lProcess1"/>
    <dgm:cxn modelId="{C7E447B6-6A89-4887-A426-EB9406F797AA}" srcId="{34E0C55C-C484-4EDD-89B2-15F0805277EC}" destId="{550149D1-C06F-4980-813E-B98DE83B300B}" srcOrd="1" destOrd="0" parTransId="{D3C14C38-5151-487F-8A94-7100027782C2}" sibTransId="{A7C183E6-10E1-45A5-A085-172A1ED6182E}"/>
    <dgm:cxn modelId="{85439CC6-6A37-4B52-AEA6-1ED876D9629C}" srcId="{550149D1-C06F-4980-813E-B98DE83B300B}" destId="{95D5DDE2-95B0-47B7-B245-15637AB57958}" srcOrd="0" destOrd="0" parTransId="{77562883-75DE-4598-BC88-0A1DB8BBFA57}" sibTransId="{C5832B4A-A7C3-4657-B242-40E3F98471F1}"/>
    <dgm:cxn modelId="{C57ED6D6-B74C-483E-8532-C3A2AAF8F817}" type="presOf" srcId="{34E0C55C-C484-4EDD-89B2-15F0805277EC}" destId="{A3A1BEA6-557D-4DCC-BBED-16F5673EA384}" srcOrd="0" destOrd="0" presId="urn:microsoft.com/office/officeart/2005/8/layout/lProcess1"/>
    <dgm:cxn modelId="{13AA70E2-2129-4F7A-BA1D-2ECA91E4B27D}" type="presOf" srcId="{9B1CA99A-1981-4986-BDCC-751FBAD336E4}" destId="{7BC3D5E1-0F44-4CD2-AAA0-23B1FF0EC84D}" srcOrd="0" destOrd="0" presId="urn:microsoft.com/office/officeart/2005/8/layout/lProcess1"/>
    <dgm:cxn modelId="{CA3D12EF-FB3F-4798-A313-53821A2B2C3A}" type="presOf" srcId="{550149D1-C06F-4980-813E-B98DE83B300B}" destId="{4354E792-A7AB-433A-AE1D-D2EA8EF22690}" srcOrd="0" destOrd="0" presId="urn:microsoft.com/office/officeart/2005/8/layout/lProcess1"/>
    <dgm:cxn modelId="{65C0F7AD-5924-48BA-A926-7ED4065FB1B4}" type="presParOf" srcId="{A3A1BEA6-557D-4DCC-BBED-16F5673EA384}" destId="{FDFC209A-3654-48CA-B15B-95F128328AB0}" srcOrd="0" destOrd="0" presId="urn:microsoft.com/office/officeart/2005/8/layout/lProcess1"/>
    <dgm:cxn modelId="{65162B85-A689-4AAE-80C2-5E4C4A9B26DE}" type="presParOf" srcId="{FDFC209A-3654-48CA-B15B-95F128328AB0}" destId="{7BC3D5E1-0F44-4CD2-AAA0-23B1FF0EC84D}" srcOrd="0" destOrd="0" presId="urn:microsoft.com/office/officeart/2005/8/layout/lProcess1"/>
    <dgm:cxn modelId="{ACD09BAF-2646-4E7A-8A26-EBF6C927434B}" type="presParOf" srcId="{FDFC209A-3654-48CA-B15B-95F128328AB0}" destId="{A2917BAC-491F-449F-B303-4DAE9CFD0288}" srcOrd="1" destOrd="0" presId="urn:microsoft.com/office/officeart/2005/8/layout/lProcess1"/>
    <dgm:cxn modelId="{B5DD11AF-620A-47B7-8934-59D9586A9D02}" type="presParOf" srcId="{FDFC209A-3654-48CA-B15B-95F128328AB0}" destId="{497DD1BB-9812-4600-8827-56BE8CBB63D2}" srcOrd="2" destOrd="0" presId="urn:microsoft.com/office/officeart/2005/8/layout/lProcess1"/>
    <dgm:cxn modelId="{8CCC090E-D325-49DA-88E1-63C866F93F1D}" type="presParOf" srcId="{FDFC209A-3654-48CA-B15B-95F128328AB0}" destId="{23896783-5A7E-4ABE-B066-91D10C3AC250}" srcOrd="3" destOrd="0" presId="urn:microsoft.com/office/officeart/2005/8/layout/lProcess1"/>
    <dgm:cxn modelId="{E3E27750-9675-4088-B851-9719CDD562C1}" type="presParOf" srcId="{FDFC209A-3654-48CA-B15B-95F128328AB0}" destId="{4C578B24-F7F4-4C57-BF9F-89AAA93CE966}" srcOrd="4" destOrd="0" presId="urn:microsoft.com/office/officeart/2005/8/layout/lProcess1"/>
    <dgm:cxn modelId="{D4BE5A4C-C58F-432E-8165-F73E3BB03C4B}" type="presParOf" srcId="{A3A1BEA6-557D-4DCC-BBED-16F5673EA384}" destId="{846121D8-3984-4F65-BEDF-DDAE15D0EB94}" srcOrd="1" destOrd="0" presId="urn:microsoft.com/office/officeart/2005/8/layout/lProcess1"/>
    <dgm:cxn modelId="{EC40EDC1-9390-4D25-8F5E-4440F855A123}" type="presParOf" srcId="{A3A1BEA6-557D-4DCC-BBED-16F5673EA384}" destId="{F7D011D5-AD50-45C3-B5D4-31A9426CBB89}" srcOrd="2" destOrd="0" presId="urn:microsoft.com/office/officeart/2005/8/layout/lProcess1"/>
    <dgm:cxn modelId="{89C92D87-DF33-455C-929A-34D55722F021}" type="presParOf" srcId="{F7D011D5-AD50-45C3-B5D4-31A9426CBB89}" destId="{4354E792-A7AB-433A-AE1D-D2EA8EF22690}" srcOrd="0" destOrd="0" presId="urn:microsoft.com/office/officeart/2005/8/layout/lProcess1"/>
    <dgm:cxn modelId="{D6A64ADC-ACCB-4477-918C-66E60BD58782}" type="presParOf" srcId="{F7D011D5-AD50-45C3-B5D4-31A9426CBB89}" destId="{422FAB24-E1D3-4607-8D04-B34102924B63}" srcOrd="1" destOrd="0" presId="urn:microsoft.com/office/officeart/2005/8/layout/lProcess1"/>
    <dgm:cxn modelId="{C96A011B-3953-40F4-9DD9-44368BFAD567}" type="presParOf" srcId="{F7D011D5-AD50-45C3-B5D4-31A9426CBB89}" destId="{93E1D91A-4C51-4553-820A-A0227689CC7D}" srcOrd="2" destOrd="0" presId="urn:microsoft.com/office/officeart/2005/8/layout/lProcess1"/>
    <dgm:cxn modelId="{BFEDC6FC-B766-4F80-882B-35AA3CBF4A53}" type="presParOf" srcId="{F7D011D5-AD50-45C3-B5D4-31A9426CBB89}" destId="{0711BFC4-1938-4160-80A8-C9E86BE5C6CD}" srcOrd="3" destOrd="0" presId="urn:microsoft.com/office/officeart/2005/8/layout/lProcess1"/>
    <dgm:cxn modelId="{68171332-4BC8-4692-8C14-0A97ED583AE9}" type="presParOf" srcId="{F7D011D5-AD50-45C3-B5D4-31A9426CBB89}" destId="{7CD42EF7-BCC8-4027-9B6B-EA66C2C12E31}" srcOrd="4" destOrd="0" presId="urn:microsoft.com/office/officeart/2005/8/layout/lProcess1"/>
    <dgm:cxn modelId="{D6E61973-0AFC-41B9-8243-56313F35E6C2}" type="presParOf" srcId="{A3A1BEA6-557D-4DCC-BBED-16F5673EA384}" destId="{2F4C750A-D9DC-4332-983E-D18F13EF1219}" srcOrd="3" destOrd="0" presId="urn:microsoft.com/office/officeart/2005/8/layout/lProcess1"/>
    <dgm:cxn modelId="{7EB99203-9A30-45E2-9498-83BDBE070F89}" type="presParOf" srcId="{A3A1BEA6-557D-4DCC-BBED-16F5673EA384}" destId="{E3881A06-5F1F-4796-9784-827F67C648FB}" srcOrd="4" destOrd="0" presId="urn:microsoft.com/office/officeart/2005/8/layout/lProcess1"/>
    <dgm:cxn modelId="{D027D487-9FA1-4C3C-A344-FF33EC6F84C3}" type="presParOf" srcId="{E3881A06-5F1F-4796-9784-827F67C648FB}" destId="{6A2F53E7-B6D8-4A7C-B16F-2ED1608AA1D7}" srcOrd="0" destOrd="0" presId="urn:microsoft.com/office/officeart/2005/8/layout/lProcess1"/>
    <dgm:cxn modelId="{C7044875-EDE9-4106-92AA-00F472B53DA1}" type="presParOf" srcId="{E3881A06-5F1F-4796-9784-827F67C648FB}" destId="{98DF796F-A392-4CD2-825D-5DFFFB3F6A30}" srcOrd="1" destOrd="0" presId="urn:microsoft.com/office/officeart/2005/8/layout/lProcess1"/>
    <dgm:cxn modelId="{B62DA3CD-8534-420C-A17D-D6BDDA2EDBEB}" type="presParOf" srcId="{E3881A06-5F1F-4796-9784-827F67C648FB}" destId="{DB5266F0-44A9-4CE9-A4ED-888307DB1A25}" srcOrd="2" destOrd="0" presId="urn:microsoft.com/office/officeart/2005/8/layout/lProcess1"/>
    <dgm:cxn modelId="{FC9F7C54-34CD-4E05-AB60-199AB95A705E}" type="presParOf" srcId="{E3881A06-5F1F-4796-9784-827F67C648FB}" destId="{F3A0D58F-77EC-4E90-AC46-1A1D6B4C7B49}" srcOrd="3" destOrd="0" presId="urn:microsoft.com/office/officeart/2005/8/layout/lProcess1"/>
    <dgm:cxn modelId="{AD50FBA5-6692-467A-93B4-E5054D47B7D4}" type="presParOf" srcId="{E3881A06-5F1F-4796-9784-827F67C648FB}" destId="{6DF50AE0-0A0D-4295-A178-8C487A12693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3D5E1-0F44-4CD2-AAA0-23B1FF0EC84D}">
      <dsp:nvSpPr>
        <dsp:cNvPr id="0" name=""/>
        <dsp:cNvSpPr/>
      </dsp:nvSpPr>
      <dsp:spPr>
        <a:xfrm>
          <a:off x="1782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Pozyskanie</a:t>
          </a:r>
          <a:endParaRPr lang="en-US" sz="2200" kern="1200" dirty="0"/>
        </a:p>
      </dsp:txBody>
      <dsp:txXfrm>
        <a:off x="15383" y="538830"/>
        <a:ext cx="1830247" cy="437160"/>
      </dsp:txXfrm>
    </dsp:sp>
    <dsp:sp modelId="{A2917BAC-491F-449F-B303-4DAE9CFD0288}">
      <dsp:nvSpPr>
        <dsp:cNvPr id="0" name=""/>
        <dsp:cNvSpPr/>
      </dsp:nvSpPr>
      <dsp:spPr>
        <a:xfrm rot="5400000">
          <a:off x="889875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D1BB-9812-4600-8827-56BE8CBB63D2}">
      <dsp:nvSpPr>
        <dsp:cNvPr id="0" name=""/>
        <dsp:cNvSpPr/>
      </dsp:nvSpPr>
      <dsp:spPr>
        <a:xfrm>
          <a:off x="1782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Bazy danych</a:t>
          </a:r>
          <a:endParaRPr lang="en-US" sz="1400" kern="1200" dirty="0"/>
        </a:p>
      </dsp:txBody>
      <dsp:txXfrm>
        <a:off x="15383" y="1165719"/>
        <a:ext cx="1830247" cy="437160"/>
      </dsp:txXfrm>
    </dsp:sp>
    <dsp:sp modelId="{23896783-5A7E-4ABE-B066-91D10C3AC250}">
      <dsp:nvSpPr>
        <dsp:cNvPr id="0" name=""/>
        <dsp:cNvSpPr/>
      </dsp:nvSpPr>
      <dsp:spPr>
        <a:xfrm rot="5400000">
          <a:off x="889875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78B24-F7F4-4C57-BF9F-89AAA93CE966}">
      <dsp:nvSpPr>
        <dsp:cNvPr id="0" name=""/>
        <dsp:cNvSpPr/>
      </dsp:nvSpPr>
      <dsp:spPr>
        <a:xfrm>
          <a:off x="1782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Pliki (csv, xlsx, html, xml)</a:t>
          </a:r>
          <a:endParaRPr lang="en-US" sz="1400" kern="1200" dirty="0"/>
        </a:p>
      </dsp:txBody>
      <dsp:txXfrm>
        <a:off x="15383" y="1792609"/>
        <a:ext cx="1830247" cy="437160"/>
      </dsp:txXfrm>
    </dsp:sp>
    <dsp:sp modelId="{4354E792-A7AB-433A-AE1D-D2EA8EF22690}">
      <dsp:nvSpPr>
        <dsp:cNvPr id="0" name=""/>
        <dsp:cNvSpPr/>
      </dsp:nvSpPr>
      <dsp:spPr>
        <a:xfrm>
          <a:off x="2119275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Przetworzenie </a:t>
          </a:r>
          <a:endParaRPr lang="en-US" sz="2200" kern="1200" dirty="0"/>
        </a:p>
      </dsp:txBody>
      <dsp:txXfrm>
        <a:off x="2132876" y="538830"/>
        <a:ext cx="1830247" cy="437160"/>
      </dsp:txXfrm>
    </dsp:sp>
    <dsp:sp modelId="{422FAB24-E1D3-4607-8D04-B34102924B63}">
      <dsp:nvSpPr>
        <dsp:cNvPr id="0" name=""/>
        <dsp:cNvSpPr/>
      </dsp:nvSpPr>
      <dsp:spPr>
        <a:xfrm rot="5400000">
          <a:off x="3007368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1D91A-4C51-4553-820A-A0227689CC7D}">
      <dsp:nvSpPr>
        <dsp:cNvPr id="0" name=""/>
        <dsp:cNvSpPr/>
      </dsp:nvSpPr>
      <dsp:spPr>
        <a:xfrm>
          <a:off x="2119275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/>
            <a:t>Łączenie zbiorów danych</a:t>
          </a:r>
          <a:endParaRPr lang="en-US" sz="1400" b="0" kern="1200" dirty="0"/>
        </a:p>
      </dsp:txBody>
      <dsp:txXfrm>
        <a:off x="2132876" y="1165719"/>
        <a:ext cx="1830247" cy="437160"/>
      </dsp:txXfrm>
    </dsp:sp>
    <dsp:sp modelId="{0711BFC4-1938-4160-80A8-C9E86BE5C6CD}">
      <dsp:nvSpPr>
        <dsp:cNvPr id="0" name=""/>
        <dsp:cNvSpPr/>
      </dsp:nvSpPr>
      <dsp:spPr>
        <a:xfrm rot="5400000">
          <a:off x="3007368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2EF7-BCC8-4027-9B6B-EA66C2C12E31}">
      <dsp:nvSpPr>
        <dsp:cNvPr id="0" name=""/>
        <dsp:cNvSpPr/>
      </dsp:nvSpPr>
      <dsp:spPr>
        <a:xfrm>
          <a:off x="2119275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Inne przekształcenia</a:t>
          </a:r>
          <a:endParaRPr lang="en-US" sz="1400" kern="1200" dirty="0"/>
        </a:p>
      </dsp:txBody>
      <dsp:txXfrm>
        <a:off x="2132876" y="1792609"/>
        <a:ext cx="1830247" cy="437160"/>
      </dsp:txXfrm>
    </dsp:sp>
    <dsp:sp modelId="{6A2F53E7-B6D8-4A7C-B16F-2ED1608AA1D7}">
      <dsp:nvSpPr>
        <dsp:cNvPr id="0" name=""/>
        <dsp:cNvSpPr/>
      </dsp:nvSpPr>
      <dsp:spPr>
        <a:xfrm>
          <a:off x="4236767" y="525229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Analiza</a:t>
          </a:r>
          <a:endParaRPr lang="en-US" sz="2200" kern="1200" dirty="0"/>
        </a:p>
      </dsp:txBody>
      <dsp:txXfrm>
        <a:off x="4250368" y="538830"/>
        <a:ext cx="1830247" cy="437160"/>
      </dsp:txXfrm>
    </dsp:sp>
    <dsp:sp modelId="{98DF796F-A392-4CD2-825D-5DFFFB3F6A30}">
      <dsp:nvSpPr>
        <dsp:cNvPr id="0" name=""/>
        <dsp:cNvSpPr/>
      </dsp:nvSpPr>
      <dsp:spPr>
        <a:xfrm rot="5400000">
          <a:off x="5124860" y="1030223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266F0-44A9-4CE9-A4ED-888307DB1A25}">
      <dsp:nvSpPr>
        <dsp:cNvPr id="0" name=""/>
        <dsp:cNvSpPr/>
      </dsp:nvSpPr>
      <dsp:spPr>
        <a:xfrm>
          <a:off x="4236767" y="115211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Raporty</a:t>
          </a:r>
          <a:endParaRPr lang="en-US" sz="1400" kern="1200" dirty="0"/>
        </a:p>
      </dsp:txBody>
      <dsp:txXfrm>
        <a:off x="4250368" y="1165719"/>
        <a:ext cx="1830247" cy="437160"/>
      </dsp:txXfrm>
    </dsp:sp>
    <dsp:sp modelId="{F3A0D58F-77EC-4E90-AC46-1A1D6B4C7B49}">
      <dsp:nvSpPr>
        <dsp:cNvPr id="0" name=""/>
        <dsp:cNvSpPr/>
      </dsp:nvSpPr>
      <dsp:spPr>
        <a:xfrm rot="5400000">
          <a:off x="5124860" y="1657112"/>
          <a:ext cx="81263" cy="812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0AE0-0A0D-4295-A178-8C487A126938}">
      <dsp:nvSpPr>
        <dsp:cNvPr id="0" name=""/>
        <dsp:cNvSpPr/>
      </dsp:nvSpPr>
      <dsp:spPr>
        <a:xfrm>
          <a:off x="4236767" y="1779008"/>
          <a:ext cx="1857449" cy="4643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Wizualizacje</a:t>
          </a:r>
          <a:endParaRPr lang="en-US" sz="1400" kern="1200" dirty="0"/>
        </a:p>
      </dsp:txBody>
      <dsp:txXfrm>
        <a:off x="4250368" y="1792609"/>
        <a:ext cx="1830247" cy="43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www.rstudio.com/resources/cheatshe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urses/free-introduction-to-r" TargetMode="External"/><Relationship Id="rId4" Type="http://schemas.openxmlformats.org/officeDocument/2006/relationships/hyperlink" Target="https://cran.r-project.org/doc/contrib/Paradis-rdebuts_en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desktop/windows/RStudio-1.2.5001.exe" TargetMode="External"/><Relationship Id="rId2" Type="http://schemas.openxmlformats.org/officeDocument/2006/relationships/hyperlink" Target="https://cloud.r-project.org/bin/windows/base/R-3.6.1-win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#id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R 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Zajęcia</a:t>
            </a:r>
            <a:r>
              <a:rPr lang="en-US" dirty="0"/>
              <a:t> nr 1: </a:t>
            </a:r>
            <a:r>
              <a:rPr lang="en-US" dirty="0" err="1"/>
              <a:t>Wprowadzenie</a:t>
            </a:r>
            <a:r>
              <a:rPr lang="en-US" dirty="0"/>
              <a:t> 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E5450E8-17AE-4BAE-8D94-6BF284E8F86A}"/>
              </a:ext>
            </a:extLst>
          </p:cNvPr>
          <p:cNvSpPr/>
          <p:nvPr/>
        </p:nvSpPr>
        <p:spPr>
          <a:xfrm>
            <a:off x="7937500" y="6164667"/>
            <a:ext cx="2438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accent5"/>
                </a:solidFill>
                <a:latin typeface="Trebuchet MS" pitchFamily="34" charset="0"/>
              </a:rPr>
              <a:t>Maciej Sykulak</a:t>
            </a:r>
            <a:br>
              <a:rPr lang="pl-PL" dirty="0">
                <a:solidFill>
                  <a:schemeClr val="accent5"/>
                </a:solidFill>
                <a:latin typeface="Trebuchet MS" pitchFamily="34" charset="0"/>
              </a:rPr>
            </a:br>
            <a:r>
              <a:rPr lang="pl-PL" dirty="0">
                <a:solidFill>
                  <a:schemeClr val="accent5"/>
                </a:solidFill>
                <a:latin typeface="Trebuchet MS" pitchFamily="34" charset="0"/>
              </a:rPr>
              <a:t>sykulak.wsb@gmail.com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Dodatki</a:t>
            </a:r>
            <a:endParaRPr lang="pl-PL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53EED76B-FD9B-406E-AEE5-FF4BF4AB4B27}"/>
              </a:ext>
            </a:extLst>
          </p:cNvPr>
          <p:cNvSpPr txBox="1">
            <a:spLocks/>
          </p:cNvSpPr>
          <p:nvPr/>
        </p:nvSpPr>
        <p:spPr>
          <a:xfrm>
            <a:off x="520700" y="1420254"/>
            <a:ext cx="8768773" cy="30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l-PL" sz="3200" dirty="0" err="1"/>
              <a:t>Rstudio</a:t>
            </a:r>
            <a:r>
              <a:rPr lang="pl-PL" sz="3200" dirty="0"/>
              <a:t> </a:t>
            </a:r>
            <a:r>
              <a:rPr lang="pl-PL" sz="3200" dirty="0" err="1"/>
              <a:t>cheatsheets</a:t>
            </a:r>
            <a:r>
              <a:rPr lang="pl-PL" sz="3200" dirty="0"/>
              <a:t>: </a:t>
            </a:r>
          </a:p>
          <a:p>
            <a:r>
              <a:rPr lang="en-US" sz="3200" dirty="0">
                <a:hlinkClick r:id="rId2"/>
              </a:rPr>
              <a:t>https://www.rstudio.com/resources/cheatsheets/</a:t>
            </a:r>
            <a:endParaRPr lang="pl-PL" sz="3200" dirty="0"/>
          </a:p>
          <a:p>
            <a:pPr marL="0" indent="0"/>
            <a:r>
              <a:rPr lang="pl-PL" sz="3200" dirty="0"/>
              <a:t>Nauka podstaw R w pakiecie </a:t>
            </a:r>
            <a:r>
              <a:rPr lang="pl-PL" sz="3200" dirty="0" err="1"/>
              <a:t>swirl</a:t>
            </a:r>
            <a:r>
              <a:rPr lang="pl-PL" sz="3200" dirty="0"/>
              <a:t>:</a:t>
            </a:r>
          </a:p>
          <a:p>
            <a:r>
              <a:rPr lang="pl-PL" sz="3200" dirty="0">
                <a:hlinkClick r:id="rId3"/>
              </a:rPr>
              <a:t>https://swirlstats.com/students.html</a:t>
            </a:r>
            <a:endParaRPr lang="pl-PL" sz="3200" dirty="0"/>
          </a:p>
          <a:p>
            <a:pPr marL="0" indent="0"/>
            <a:r>
              <a:rPr lang="pl-PL" sz="3200" dirty="0"/>
              <a:t>Inne materiały: </a:t>
            </a:r>
          </a:p>
          <a:p>
            <a:r>
              <a:rPr lang="pl-PL" sz="3200" dirty="0">
                <a:hlinkClick r:id="rId4"/>
              </a:rPr>
              <a:t>https://cran.r-project.org/doc/contrib/Paradis-rdebuts_en.pdf</a:t>
            </a:r>
            <a:endParaRPr lang="pl-PL" sz="3200" dirty="0"/>
          </a:p>
          <a:p>
            <a:r>
              <a:rPr lang="pl-PL" sz="3200" dirty="0">
                <a:hlinkClick r:id="rId5"/>
              </a:rPr>
              <a:t>https://www.datacamp.com/courses/free-introduction-to-r</a:t>
            </a:r>
            <a:endParaRPr lang="pl-PL" sz="3200" dirty="0"/>
          </a:p>
          <a:p>
            <a:endParaRPr lang="pl-PL" sz="2400" dirty="0"/>
          </a:p>
          <a:p>
            <a:endParaRPr lang="pl-PL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294AF-FCD2-4DEF-BDEA-7D600466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Instalacja</a:t>
            </a:r>
            <a:r>
              <a:rPr lang="en-US" dirty="0"/>
              <a:t> R </a:t>
            </a:r>
            <a:r>
              <a:rPr lang="en-US" dirty="0" err="1"/>
              <a:t>i</a:t>
            </a:r>
            <a:r>
              <a:rPr lang="en-US" dirty="0"/>
              <a:t> RStudio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50B9D9-537C-4790-ADAD-7E3F6D26F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err="1"/>
              <a:t>Zainstaluj</a:t>
            </a:r>
            <a:r>
              <a:rPr lang="en-US" dirty="0"/>
              <a:t> R: </a:t>
            </a:r>
          </a:p>
          <a:p>
            <a:pPr marL="228600" indent="0"/>
            <a:r>
              <a:rPr lang="en-US" dirty="0">
                <a:hlinkClick r:id="rId2"/>
              </a:rPr>
              <a:t>https://cloud.r-project.org/bin/windows/base/R-3.6.1-win.exe</a:t>
            </a:r>
            <a:endParaRPr lang="en-US" dirty="0"/>
          </a:p>
          <a:p>
            <a:pPr marL="228600" indent="0"/>
            <a:endParaRPr lang="en-US" dirty="0"/>
          </a:p>
          <a:p>
            <a:pPr marL="228600" indent="0"/>
            <a:r>
              <a:rPr lang="en-US" dirty="0"/>
              <a:t>2. </a:t>
            </a:r>
            <a:r>
              <a:rPr lang="en-US" dirty="0" err="1"/>
              <a:t>Zainstaluj</a:t>
            </a:r>
            <a:r>
              <a:rPr lang="en-US" dirty="0"/>
              <a:t> R Studio: </a:t>
            </a:r>
          </a:p>
          <a:p>
            <a:pPr marL="228600" indent="0"/>
            <a:r>
              <a:rPr lang="en-US" dirty="0">
                <a:hlinkClick r:id="rId3"/>
              </a:rPr>
              <a:t>https://download1.rstudio.org/desktop/windows/RStudio-1.2.5001.exe</a:t>
            </a:r>
            <a:endParaRPr lang="en-US" dirty="0"/>
          </a:p>
          <a:p>
            <a:pPr marL="228600" indent="0"/>
            <a:endParaRPr lang="en-US"/>
          </a:p>
          <a:p>
            <a:pPr marL="228600" indent="0"/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A3D480-59B9-421D-927A-2F18C1F9A3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Wstęp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Analityka i sztuczna inteligencja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 err="1"/>
              <a:t>Why</a:t>
            </a:r>
            <a:r>
              <a:rPr lang="pl-PL" sz="2800" dirty="0"/>
              <a:t> 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Program zajęć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Wprowadzenie do </a:t>
            </a:r>
            <a:r>
              <a:rPr lang="pl-PL" sz="2800" dirty="0" err="1"/>
              <a:t>Rstudio</a:t>
            </a:r>
            <a:endParaRPr lang="pl-P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800" dirty="0"/>
              <a:t>Podstawy R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02.10.2018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rebuchet MS" pitchFamily="34" charset="0"/>
              </a:rPr>
              <a:t>Analityka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4350-C08E-4B8E-A37E-6AC14F01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59" y="2067791"/>
            <a:ext cx="6904493" cy="37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Trebuchet MS" pitchFamily="34" charset="0"/>
              </a:rPr>
              <a:t>AI</a:t>
            </a:r>
            <a:endParaRPr lang="pl-P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9A9691-2A2D-48BC-B73B-FF585A92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16" y="1874829"/>
            <a:ext cx="7214482" cy="38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Trebuchet MS" pitchFamily="34" charset="0"/>
              </a:rPr>
              <a:t>Why</a:t>
            </a:r>
            <a:r>
              <a:rPr lang="pl-PL" dirty="0">
                <a:latin typeface="Trebuchet MS" pitchFamily="34" charset="0"/>
              </a:rPr>
              <a:t> R?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pl-PL" sz="2400" b="1" dirty="0"/>
              <a:t>Historia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dirty="0"/>
              <a:t>R jest implementacją języka S, którego początki </a:t>
            </a:r>
            <a:r>
              <a:rPr lang="pl-PL" sz="2400" dirty="0" err="1"/>
              <a:t>siegają</a:t>
            </a:r>
            <a:r>
              <a:rPr lang="pl-PL" sz="2400" dirty="0"/>
              <a:t> lat 70-tych (Bell </a:t>
            </a:r>
            <a:r>
              <a:rPr lang="pl-PL" sz="2400" dirty="0" err="1"/>
              <a:t>Labs</a:t>
            </a:r>
            <a:r>
              <a:rPr lang="pl-PL" sz="2400" dirty="0"/>
              <a:t>.)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dirty="0"/>
              <a:t>Twórcy R: </a:t>
            </a:r>
            <a:r>
              <a:rPr lang="pl-PL" sz="2400" b="1" dirty="0"/>
              <a:t>R</a:t>
            </a:r>
            <a:r>
              <a:rPr lang="pl-PL" sz="2400" dirty="0"/>
              <a:t>oss </a:t>
            </a:r>
            <a:r>
              <a:rPr lang="pl-PL" sz="2400" dirty="0" err="1"/>
              <a:t>Ihaka</a:t>
            </a:r>
            <a:r>
              <a:rPr lang="pl-PL" sz="2400" dirty="0"/>
              <a:t>, </a:t>
            </a:r>
            <a:r>
              <a:rPr lang="pl-PL" sz="2400" b="1" dirty="0"/>
              <a:t>R</a:t>
            </a:r>
            <a:r>
              <a:rPr lang="pl-PL" sz="2400" dirty="0"/>
              <a:t>ober Gentleman – Uniwersytet Auckland, Nowa Zelandia.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dirty="0"/>
              <a:t>Projekt rozpoczął się w 1993r.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dirty="0"/>
              <a:t>Pierwsza wersja open-</a:t>
            </a:r>
            <a:r>
              <a:rPr lang="pl-PL" sz="2400" dirty="0" err="1"/>
              <a:t>source</a:t>
            </a:r>
            <a:r>
              <a:rPr lang="pl-PL" sz="2400" dirty="0"/>
              <a:t> 1995r.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dirty="0"/>
              <a:t>R (1.0) – 2000r.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Darmowy język programowania (open-</a:t>
            </a:r>
            <a:r>
              <a:rPr lang="pl-PL" sz="2400" dirty="0" err="1"/>
              <a:t>source</a:t>
            </a:r>
            <a:r>
              <a:rPr lang="pl-PL" sz="2400" dirty="0"/>
              <a:t>) na licencji GNU (General Public License)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Dedykowany do analizy danych (statystyka , analiza graficzna, uczenie maszynowe, </a:t>
            </a:r>
            <a:r>
              <a:rPr lang="pl-PL" sz="2400" dirty="0" err="1"/>
              <a:t>deep</a:t>
            </a:r>
            <a:r>
              <a:rPr lang="pl-PL" sz="2400" dirty="0"/>
              <a:t> learning).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Może być integrowany z innymi językami: C,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/>
              <a:t>Dostępny na platformach Windows, OSX, Linux.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zajęć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20DD43-5608-4AA0-9DBB-339B71544164}"/>
              </a:ext>
            </a:extLst>
          </p:cNvPr>
          <p:cNvSpPr txBox="1">
            <a:spLocks/>
          </p:cNvSpPr>
          <p:nvPr/>
        </p:nvSpPr>
        <p:spPr>
          <a:xfrm>
            <a:off x="1231106" y="1565516"/>
            <a:ext cx="8229600" cy="136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1. R </a:t>
            </a:r>
            <a:r>
              <a:rPr lang="pl-PL" sz="2400" dirty="0" err="1"/>
              <a:t>base</a:t>
            </a:r>
            <a:r>
              <a:rPr lang="pl-PL" sz="2400" dirty="0"/>
              <a:t> oraz </a:t>
            </a:r>
            <a:r>
              <a:rPr lang="pl-PL" sz="2400" dirty="0" err="1"/>
              <a:t>Rstudio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    Zapoznanie z językiem oraz środowiskiem pracy</a:t>
            </a:r>
          </a:p>
          <a:p>
            <a:r>
              <a:rPr lang="pl-PL" sz="2400" dirty="0"/>
              <a:t>2. Przeprowadzenie analizy danych</a:t>
            </a:r>
          </a:p>
          <a:p>
            <a:pPr marL="0" indent="0"/>
            <a:endParaRPr lang="pl-PL" sz="2400" dirty="0">
              <a:latin typeface="Trebuchet MS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C41C0C-9D15-4CFB-A795-C1F9896CB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379670"/>
              </p:ext>
            </p:extLst>
          </p:nvPr>
        </p:nvGraphicFramePr>
        <p:xfrm>
          <a:off x="2510432" y="2538882"/>
          <a:ext cx="6096000" cy="276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Znalezione obrazy dla zapytania database clipart">
            <a:extLst>
              <a:ext uri="{FF2B5EF4-FFF2-40B4-BE49-F238E27FC236}">
                <a16:creationId xmlns:a16="http://schemas.microsoft.com/office/drawing/2014/main" id="{2CD78541-FF30-41B3-A145-85DC2D36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32" y="511671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Znalezione obrazy dla zapytania file xlsx clipart">
            <a:extLst>
              <a:ext uri="{FF2B5EF4-FFF2-40B4-BE49-F238E27FC236}">
                <a16:creationId xmlns:a16="http://schemas.microsoft.com/office/drawing/2014/main" id="{77E04227-F70E-4CE3-8814-FA05D3FD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32" y="5163212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Znalezione obrazy dla zapytania file xml clipart">
            <a:extLst>
              <a:ext uri="{FF2B5EF4-FFF2-40B4-BE49-F238E27FC236}">
                <a16:creationId xmlns:a16="http://schemas.microsoft.com/office/drawing/2014/main" id="{FD1E745E-F13C-4723-8592-51189807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89" y="5802512"/>
            <a:ext cx="1366051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31695674-874A-4207-988D-2D2D852F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32" y="5083374"/>
            <a:ext cx="79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>
            <a:extLst>
              <a:ext uri="{FF2B5EF4-FFF2-40B4-BE49-F238E27FC236}">
                <a16:creationId xmlns:a16="http://schemas.microsoft.com/office/drawing/2014/main" id="{7B46AB23-4376-462D-BC2B-9E29C3D38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33" y="5083374"/>
            <a:ext cx="1467006" cy="109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Znalezione obrazy dla zapytania data wrangling clipart">
            <a:extLst>
              <a:ext uri="{FF2B5EF4-FFF2-40B4-BE49-F238E27FC236}">
                <a16:creationId xmlns:a16="http://schemas.microsoft.com/office/drawing/2014/main" id="{A4836F92-9463-4721-A71F-00086871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21" y="714882"/>
            <a:ext cx="1131992" cy="9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us 15">
            <a:extLst>
              <a:ext uri="{FF2B5EF4-FFF2-40B4-BE49-F238E27FC236}">
                <a16:creationId xmlns:a16="http://schemas.microsoft.com/office/drawing/2014/main" id="{6644D438-CD59-4355-BE24-E8A6AAB3D1B5}"/>
              </a:ext>
            </a:extLst>
          </p:cNvPr>
          <p:cNvSpPr/>
          <p:nvPr/>
        </p:nvSpPr>
        <p:spPr>
          <a:xfrm>
            <a:off x="8838494" y="3281858"/>
            <a:ext cx="504056" cy="50405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654AC3E5-1436-4159-A5C6-2D71BA963A1B}"/>
              </a:ext>
            </a:extLst>
          </p:cNvPr>
          <p:cNvSpPr txBox="1"/>
          <p:nvPr/>
        </p:nvSpPr>
        <p:spPr>
          <a:xfrm>
            <a:off x="9353166" y="288755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Machine Learning</a:t>
            </a:r>
            <a:endParaRPr lang="en-US" dirty="0"/>
          </a:p>
        </p:txBody>
      </p:sp>
      <p:pic>
        <p:nvPicPr>
          <p:cNvPr id="15" name="Picture 8" descr="Znalezione obrazy dla zapytania data wrangling clipart">
            <a:extLst>
              <a:ext uri="{FF2B5EF4-FFF2-40B4-BE49-F238E27FC236}">
                <a16:creationId xmlns:a16="http://schemas.microsoft.com/office/drawing/2014/main" id="{6BE9C483-36BF-4DC6-9DA2-03DB791B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030" y="3533886"/>
            <a:ext cx="422055" cy="3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Znalezione obrazy dla zapytania python">
            <a:extLst>
              <a:ext uri="{FF2B5EF4-FFF2-40B4-BE49-F238E27FC236}">
                <a16:creationId xmlns:a16="http://schemas.microsoft.com/office/drawing/2014/main" id="{B5D323EE-FB06-415E-A6E4-523200C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614" y="3510895"/>
            <a:ext cx="550038" cy="55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Efekt</a:t>
            </a:r>
            <a:r>
              <a:rPr lang="en-US" dirty="0"/>
              <a:t> </a:t>
            </a:r>
            <a:r>
              <a:rPr lang="en-US" dirty="0" err="1"/>
              <a:t>końcowy</a:t>
            </a:r>
            <a:endParaRPr lang="pl-P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3C0384-D722-4AD1-A016-C7337ABD0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11" y="2015470"/>
            <a:ext cx="7499170" cy="35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0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  <a:r>
              <a:rPr lang="en-US" dirty="0"/>
              <a:t> RStudio</a:t>
            </a:r>
            <a:endParaRPr lang="pl-PL" dirty="0"/>
          </a:p>
        </p:txBody>
      </p:sp>
      <p:pic>
        <p:nvPicPr>
          <p:cNvPr id="5" name="Picture 2" descr="Znalezione obrazy dla zapytania Rstudio">
            <a:extLst>
              <a:ext uri="{FF2B5EF4-FFF2-40B4-BE49-F238E27FC236}">
                <a16:creationId xmlns:a16="http://schemas.microsoft.com/office/drawing/2014/main" id="{4E393290-2D0A-44E6-80F8-034326D0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64" y="3151137"/>
            <a:ext cx="5073362" cy="42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9EEF3D1-5F6A-4E8A-8072-18CF7DE6DEDE}"/>
              </a:ext>
            </a:extLst>
          </p:cNvPr>
          <p:cNvSpPr/>
          <p:nvPr/>
        </p:nvSpPr>
        <p:spPr>
          <a:xfrm>
            <a:off x="520700" y="1463594"/>
            <a:ext cx="92051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R Studio IDE (</a:t>
            </a:r>
            <a:r>
              <a:rPr lang="pl-PL" sz="2400" dirty="0" err="1"/>
              <a:t>Integrated</a:t>
            </a:r>
            <a:r>
              <a:rPr lang="pl-PL" sz="2400" dirty="0"/>
              <a:t> Development Environment) – środowisko programistyczne służące do przetwarzania danych oraz przeprowadzania analiz.</a:t>
            </a:r>
          </a:p>
          <a:p>
            <a:r>
              <a:rPr lang="pl-PL" sz="2400" dirty="0"/>
              <a:t>Ściąga: </a:t>
            </a:r>
            <a:r>
              <a:rPr lang="pl-PL" sz="2400" dirty="0">
                <a:hlinkClick r:id="rId3"/>
              </a:rPr>
              <a:t>https://www.rstudio.com/resources/cheatsheets/#ide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314</Words>
  <Application>Microsoft Office PowerPoint</Application>
  <PresentationFormat>Niestandardowy</PresentationFormat>
  <Paragraphs>57</Paragraphs>
  <Slides>11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Office Theme</vt:lpstr>
      <vt:lpstr>Analiza danych w R </vt:lpstr>
      <vt:lpstr>Agenda</vt:lpstr>
      <vt:lpstr>Analityka</vt:lpstr>
      <vt:lpstr>AI</vt:lpstr>
      <vt:lpstr>Why R?</vt:lpstr>
      <vt:lpstr>Why R?</vt:lpstr>
      <vt:lpstr>Program zajęć</vt:lpstr>
      <vt:lpstr>Efekt końcowy</vt:lpstr>
      <vt:lpstr>Wprowadzenie RStudio</vt:lpstr>
      <vt:lpstr>Dodatki</vt:lpstr>
      <vt:lpstr>Instalacja R i RStudio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Maciej Sykulak</cp:lastModifiedBy>
  <cp:revision>15</cp:revision>
  <dcterms:modified xsi:type="dcterms:W3CDTF">2019-10-04T20:32:13Z</dcterms:modified>
</cp:coreProperties>
</file>