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2018-10-12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2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6"/>
            <a:ext cx="4892080" cy="1512167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Instalacja</a:t>
            </a:r>
            <a:r>
              <a:rPr lang="en-US" sz="3600" b="1" dirty="0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3600" b="1" dirty="0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konfiguracja</a:t>
            </a:r>
            <a:r>
              <a:rPr lang="en-US" sz="3600" b="1" dirty="0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 SQL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029647" y="4665687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Krzysztof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Zi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ółkowski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Schemat bazy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22182" cy="467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Instalacja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Potrzebny: </a:t>
            </a:r>
            <a:r>
              <a:rPr lang="pl-PL" sz="2400" dirty="0"/>
              <a:t>SQL Server </a:t>
            </a:r>
            <a:r>
              <a:rPr lang="pl-PL" sz="2400" dirty="0" smtClean="0"/>
              <a:t>(w. </a:t>
            </a:r>
            <a:r>
              <a:rPr lang="pl-PL" sz="2400" dirty="0"/>
              <a:t>Express – darmowa </a:t>
            </a:r>
            <a:r>
              <a:rPr lang="pl-PL" sz="2400" dirty="0" smtClean="0"/>
              <a:t>edycja) </a:t>
            </a:r>
            <a:r>
              <a:rPr lang="pl-PL" sz="2400" dirty="0"/>
              <a:t>oraz program do zarządzania, czyli Management Studio</a:t>
            </a:r>
            <a:r>
              <a:rPr lang="pl-PL" sz="2400" dirty="0" smtClean="0"/>
              <a:t>.</a:t>
            </a:r>
          </a:p>
          <a:p>
            <a:r>
              <a:rPr lang="pl-PL" sz="2400" dirty="0">
                <a:latin typeface="Trebuchet MS" pitchFamily="34" charset="0"/>
                <a:hlinkClick r:id="rId2"/>
              </a:rPr>
              <a:t>https://</a:t>
            </a:r>
            <a:r>
              <a:rPr lang="pl-PL" sz="2400" dirty="0" smtClean="0">
                <a:latin typeface="Trebuchet MS" pitchFamily="34" charset="0"/>
                <a:hlinkClick r:id="rId2"/>
              </a:rPr>
              <a:t>www.microsoft.com/en-us/download/details.aspx?id=42299</a:t>
            </a:r>
            <a:endParaRPr lang="pl-PL" sz="2400" dirty="0" smtClean="0">
              <a:latin typeface="Trebuchet MS" pitchFamily="34" charset="0"/>
            </a:endParaRPr>
          </a:p>
          <a:p>
            <a:r>
              <a:rPr lang="pl-PL" sz="2400" dirty="0" smtClean="0"/>
              <a:t>Wybieramy </a:t>
            </a:r>
            <a:r>
              <a:rPr lang="pl-PL" sz="2400" dirty="0" err="1" smtClean="0"/>
              <a:t>Download</a:t>
            </a:r>
            <a:r>
              <a:rPr lang="pl-PL" sz="2400" dirty="0" smtClean="0"/>
              <a:t>; </a:t>
            </a:r>
            <a:r>
              <a:rPr lang="pl-PL" sz="2400" dirty="0"/>
              <a:t>pojawi nam się lista, </a:t>
            </a:r>
            <a:r>
              <a:rPr lang="pl-PL" sz="2400" dirty="0" smtClean="0"/>
              <a:t>wybieramy </a:t>
            </a:r>
            <a:r>
              <a:rPr lang="pl-PL" sz="2400" dirty="0"/>
              <a:t>co chcemy. </a:t>
            </a:r>
            <a:r>
              <a:rPr lang="pl-PL" sz="2400" dirty="0" smtClean="0"/>
              <a:t>Zaznaczamy (32 vs. 64-bitowej </a:t>
            </a:r>
            <a:r>
              <a:rPr lang="pl-PL" sz="2400" dirty="0"/>
              <a:t>wersji systemu) dwa pliki: </a:t>
            </a:r>
            <a:r>
              <a:rPr lang="pl-PL" sz="2400" b="1" dirty="0"/>
              <a:t>Express 64BIT\SQLEXPR_x64_ENU.exe </a:t>
            </a:r>
            <a:r>
              <a:rPr lang="pl-PL" sz="2400" b="1" dirty="0" smtClean="0"/>
              <a:t>;</a:t>
            </a:r>
          </a:p>
          <a:p>
            <a:pPr marL="0" indent="0">
              <a:buNone/>
            </a:pPr>
            <a:r>
              <a:rPr lang="pl-PL" sz="2400" b="1" dirty="0" smtClean="0"/>
              <a:t>     </a:t>
            </a:r>
            <a:r>
              <a:rPr lang="pl-PL" sz="2400" b="1" dirty="0" err="1" smtClean="0"/>
              <a:t>MgmtStudio</a:t>
            </a:r>
            <a:r>
              <a:rPr lang="pl-PL" sz="2400" b="1" dirty="0" smtClean="0"/>
              <a:t> </a:t>
            </a:r>
            <a:r>
              <a:rPr lang="pl-PL" sz="2400" b="1" dirty="0"/>
              <a:t>64BIT\SQLManagementStudio_x64_ENU.exe</a:t>
            </a: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Instalacja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Wybieramy: </a:t>
            </a:r>
            <a:r>
              <a:rPr lang="en-GB" dirty="0" smtClean="0"/>
              <a:t>New </a:t>
            </a:r>
            <a:r>
              <a:rPr lang="en-GB" dirty="0"/>
              <a:t>SQL </a:t>
            </a:r>
            <a:r>
              <a:rPr lang="en-GB" dirty="0" smtClean="0"/>
              <a:t>stand-alone</a:t>
            </a:r>
            <a:r>
              <a:rPr lang="pl-PL" dirty="0" smtClean="0"/>
              <a:t>…..</a:t>
            </a:r>
          </a:p>
          <a:p>
            <a:endParaRPr lang="pl-PL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53054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Instalacja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Trebuchet MS" pitchFamily="34" charset="0"/>
              </a:rPr>
              <a:t>Klikamy </a:t>
            </a:r>
            <a:r>
              <a:rPr lang="pl-PL" sz="1800" dirty="0" smtClean="0">
                <a:latin typeface="Trebuchet MS" pitchFamily="34" charset="0"/>
              </a:rPr>
              <a:t>2 x </a:t>
            </a:r>
            <a:r>
              <a:rPr lang="pl-PL" sz="1800" dirty="0" err="1" smtClean="0">
                <a:latin typeface="Trebuchet MS" pitchFamily="34" charset="0"/>
              </a:rPr>
              <a:t>Next</a:t>
            </a:r>
            <a:r>
              <a:rPr lang="pl-PL" sz="1800" dirty="0" smtClean="0">
                <a:latin typeface="Trebuchet MS" pitchFamily="34" charset="0"/>
              </a:rPr>
              <a:t>; wybieramy </a:t>
            </a:r>
            <a:r>
              <a:rPr lang="pl-PL" sz="1800" dirty="0">
                <a:latin typeface="Trebuchet MS" pitchFamily="34" charset="0"/>
              </a:rPr>
              <a:t>typu </a:t>
            </a:r>
            <a:r>
              <a:rPr lang="pl-PL" sz="1800" dirty="0" smtClean="0">
                <a:latin typeface="Trebuchet MS" pitchFamily="34" charset="0"/>
              </a:rPr>
              <a:t>instalacji – u nas </a:t>
            </a:r>
            <a:r>
              <a:rPr lang="pl-PL" sz="1800" dirty="0">
                <a:latin typeface="Trebuchet MS" pitchFamily="34" charset="0"/>
              </a:rPr>
              <a:t>nową instalację. </a:t>
            </a:r>
            <a:r>
              <a:rPr lang="pl-PL" sz="1800" dirty="0" err="1">
                <a:latin typeface="Trebuchet MS" pitchFamily="34" charset="0"/>
              </a:rPr>
              <a:t>Next</a:t>
            </a:r>
            <a:r>
              <a:rPr lang="pl-PL" sz="1800" dirty="0">
                <a:latin typeface="Trebuchet MS" pitchFamily="34" charset="0"/>
              </a:rPr>
              <a:t>. Akceptujemy warunki licencyjne, </a:t>
            </a:r>
            <a:r>
              <a:rPr lang="pl-PL" sz="1800" dirty="0" err="1">
                <a:latin typeface="Trebuchet MS" pitchFamily="34" charset="0"/>
              </a:rPr>
              <a:t>Next</a:t>
            </a:r>
            <a:r>
              <a:rPr lang="pl-PL" sz="1800" dirty="0" smtClean="0">
                <a:latin typeface="Trebuchet MS" pitchFamily="34" charset="0"/>
              </a:rPr>
              <a:t>.</a:t>
            </a:r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34481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Instalacja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pl-PL" sz="2400" dirty="0" err="1"/>
              <a:t>Feature</a:t>
            </a:r>
            <a:r>
              <a:rPr lang="pl-PL" sz="2400" dirty="0"/>
              <a:t> </a:t>
            </a:r>
            <a:r>
              <a:rPr lang="pl-PL" sz="2400" dirty="0" err="1"/>
              <a:t>Selection</a:t>
            </a:r>
            <a:r>
              <a:rPr lang="pl-PL" sz="2400" dirty="0"/>
              <a:t> – zaznaczamy 2</a:t>
            </a:r>
            <a:r>
              <a:rPr lang="pl-PL" sz="2400" dirty="0" smtClean="0"/>
              <a:t> komponenty, </a:t>
            </a:r>
            <a:r>
              <a:rPr lang="pl-PL" sz="2400" dirty="0" err="1" smtClean="0"/>
              <a:t>Next</a:t>
            </a:r>
            <a:r>
              <a:rPr lang="pl-PL" sz="2400" dirty="0"/>
              <a:t>.</a:t>
            </a:r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57450"/>
            <a:ext cx="6192688" cy="262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40966"/>
          </a:xfrm>
        </p:spPr>
        <p:txBody>
          <a:bodyPr/>
          <a:lstStyle/>
          <a:p>
            <a:r>
              <a:rPr lang="pl-PL" dirty="0"/>
              <a:t>I</a:t>
            </a:r>
            <a:r>
              <a:rPr lang="pl-PL" dirty="0" smtClean="0"/>
              <a:t>nstalacja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Wybieramy nazwę lub zostawiamy proponowaną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852936"/>
            <a:ext cx="45053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Instalacja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 oknie gdzie mamy Service </a:t>
            </a:r>
            <a:r>
              <a:rPr lang="pl-PL" sz="2000" dirty="0" err="1"/>
              <a:t>Accounts</a:t>
            </a:r>
            <a:r>
              <a:rPr lang="pl-PL" sz="2000" dirty="0"/>
              <a:t> nic nie </a:t>
            </a:r>
            <a:r>
              <a:rPr lang="pl-PL" sz="2000" dirty="0" smtClean="0"/>
              <a:t>zmieniamy!</a:t>
            </a:r>
            <a:endParaRPr lang="en-GB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83317"/>
            <a:ext cx="4829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>
            <a:normAutofit/>
          </a:bodyPr>
          <a:lstStyle/>
          <a:p>
            <a:r>
              <a:rPr lang="pl-PL" sz="2800" dirty="0" smtClean="0"/>
              <a:t>Instalacja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Jak wszystko poszło OK klikamy </a:t>
            </a:r>
            <a:r>
              <a:rPr lang="pl-PL" dirty="0" err="1" smtClean="0"/>
              <a:t>close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podobny sposób instalujemy </a:t>
            </a:r>
            <a:r>
              <a:rPr lang="pl-PL" dirty="0" err="1" smtClean="0"/>
              <a:t>Managment</a:t>
            </a:r>
            <a:r>
              <a:rPr lang="pl-PL" dirty="0" smtClean="0"/>
              <a:t> Studio.</a:t>
            </a:r>
            <a:endParaRPr lang="pl-PL" dirty="0"/>
          </a:p>
          <a:p>
            <a:r>
              <a:rPr lang="pl-PL" dirty="0"/>
              <a:t>Jeśli </a:t>
            </a:r>
            <a:r>
              <a:rPr lang="pl-PL" dirty="0" smtClean="0"/>
              <a:t>podczas łączenia </a:t>
            </a:r>
            <a:r>
              <a:rPr lang="pl-PL" dirty="0"/>
              <a:t>pojawi się błąd, </a:t>
            </a:r>
            <a:r>
              <a:rPr lang="pl-PL" dirty="0" smtClean="0"/>
              <a:t>usługa prawdopodobnie </a:t>
            </a:r>
            <a:r>
              <a:rPr lang="pl-PL" dirty="0"/>
              <a:t>jest zatrzymana. Otwieramy </a:t>
            </a:r>
            <a:r>
              <a:rPr lang="pl-PL" dirty="0" smtClean="0"/>
              <a:t>menedżera </a:t>
            </a:r>
            <a:r>
              <a:rPr lang="pl-PL" dirty="0"/>
              <a:t>zadań (</a:t>
            </a:r>
            <a:r>
              <a:rPr lang="pl-PL" dirty="0" err="1"/>
              <a:t>Ctrl+Alt+Del</a:t>
            </a:r>
            <a:r>
              <a:rPr lang="pl-PL" dirty="0"/>
              <a:t>) </a:t>
            </a:r>
            <a:r>
              <a:rPr lang="pl-PL" dirty="0" smtClean="0">
                <a:sym typeface="Wingdings" pitchFamily="2" charset="2"/>
              </a:rPr>
              <a:t></a:t>
            </a:r>
            <a:r>
              <a:rPr lang="pl-PL" dirty="0" smtClean="0"/>
              <a:t>Usługi</a:t>
            </a:r>
            <a:r>
              <a:rPr lang="pl-PL" dirty="0" smtClean="0">
                <a:sym typeface="Wingdings" pitchFamily="2" charset="2"/>
              </a:rPr>
              <a:t></a:t>
            </a:r>
            <a:r>
              <a:rPr lang="pl-PL" dirty="0" smtClean="0"/>
              <a:t> </a:t>
            </a:r>
            <a:r>
              <a:rPr lang="pl-PL" dirty="0"/>
              <a:t>szukamy </a:t>
            </a:r>
            <a:r>
              <a:rPr lang="pl-PL" dirty="0" smtClean="0"/>
              <a:t>serwera </a:t>
            </a:r>
            <a:r>
              <a:rPr lang="pl-PL" dirty="0" smtClean="0">
                <a:sym typeface="Wingdings" pitchFamily="2" charset="2"/>
              </a:rPr>
              <a:t>j</a:t>
            </a:r>
            <a:r>
              <a:rPr lang="pl-PL" dirty="0" smtClean="0"/>
              <a:t>eśli </a:t>
            </a:r>
            <a:r>
              <a:rPr lang="pl-PL" dirty="0"/>
              <a:t>usługa jest </a:t>
            </a:r>
            <a:r>
              <a:rPr lang="pl-PL" dirty="0" smtClean="0"/>
              <a:t>zatrzymana </a:t>
            </a:r>
            <a:r>
              <a:rPr lang="pl-PL" dirty="0" smtClean="0">
                <a:sym typeface="Wingdings" pitchFamily="2" charset="2"/>
              </a:rPr>
              <a:t></a:t>
            </a:r>
            <a:r>
              <a:rPr lang="pl-PL" dirty="0" smtClean="0"/>
              <a:t>klikamy prawym </a:t>
            </a:r>
            <a:r>
              <a:rPr lang="pl-PL" dirty="0"/>
              <a:t>klawiszem i wybrać Uruchom</a:t>
            </a:r>
            <a:r>
              <a:rPr lang="pl-PL" dirty="0" smtClean="0"/>
              <a:t>.</a:t>
            </a:r>
          </a:p>
          <a:p>
            <a:r>
              <a:rPr lang="pl-PL" dirty="0" smtClean="0"/>
              <a:t>Jeśli dalej się nie łączy idziemy…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3436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173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Instalacja i konfiguracja SQL</vt:lpstr>
      <vt:lpstr>Schemat bazy</vt:lpstr>
      <vt:lpstr>Instalacja</vt:lpstr>
      <vt:lpstr>Instalacja</vt:lpstr>
      <vt:lpstr>Instalacja</vt:lpstr>
      <vt:lpstr>Instalacja</vt:lpstr>
      <vt:lpstr>Instalacja</vt:lpstr>
      <vt:lpstr>Instalacja</vt:lpstr>
      <vt:lpstr>Instalacja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U0159372</cp:lastModifiedBy>
  <cp:revision>13</cp:revision>
  <dcterms:created xsi:type="dcterms:W3CDTF">2013-11-12T12:01:23Z</dcterms:created>
  <dcterms:modified xsi:type="dcterms:W3CDTF">2018-10-12T19:55:44Z</dcterms:modified>
</cp:coreProperties>
</file>