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89" r:id="rId3"/>
    <p:sldId id="260" r:id="rId4"/>
    <p:sldId id="264" r:id="rId5"/>
    <p:sldId id="258" r:id="rId6"/>
    <p:sldId id="263" r:id="rId7"/>
    <p:sldId id="312" r:id="rId8"/>
    <p:sldId id="313" r:id="rId9"/>
    <p:sldId id="311" r:id="rId10"/>
    <p:sldId id="274" r:id="rId11"/>
    <p:sldId id="316" r:id="rId12"/>
    <p:sldId id="278" r:id="rId13"/>
    <p:sldId id="319" r:id="rId14"/>
    <p:sldId id="276" r:id="rId15"/>
    <p:sldId id="283" r:id="rId16"/>
    <p:sldId id="259" r:id="rId17"/>
  </p:sldIdLst>
  <p:sldSz cx="9144000" cy="5143500" type="screen16x9"/>
  <p:notesSz cx="6858000" cy="9144000"/>
  <p:embeddedFontLst>
    <p:embeddedFont>
      <p:font typeface="Asap" pitchFamily="2" charset="77"/>
      <p:regular r:id="rId19"/>
      <p:bold r:id="rId20"/>
      <p:italic r:id="rId21"/>
      <p:boldItalic r:id="rId22"/>
    </p:embeddedFont>
    <p:embeddedFont>
      <p:font typeface="Fredoka One" panose="02000000000000000000" pitchFamily="2" charset="77"/>
      <p:regular r:id="rId23"/>
    </p:embeddedFont>
    <p:embeddedFont>
      <p:font typeface="Montserra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EBD84-99DE-89FB-2B03-14C86A69ED5D}" v="1016" dt="2023-04-09T10:49:10.120"/>
    <p1510:client id="{C90C5232-879E-F35B-17C2-703B741EC21C}" v="167" dt="2023-04-09T07:19:37.123"/>
    <p1510:client id="{DC3197DD-D14C-D34B-8A4E-1C6222875E2D}" v="2717" dt="2023-04-09T12:29:55.738"/>
  </p1510:revLst>
</p1510:revInfo>
</file>

<file path=ppt/tableStyles.xml><?xml version="1.0" encoding="utf-8"?>
<a:tblStyleLst xmlns:a="http://schemas.openxmlformats.org/drawingml/2006/main" def="{951B1A16-908C-4396-893E-AA616EE1DA91}">
  <a:tblStyle styleId="{951B1A16-908C-4396-893E-AA616EE1D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86596"/>
  </p:normalViewPr>
  <p:slideViewPr>
    <p:cSldViewPr snapToGrid="0">
      <p:cViewPr varScale="1">
        <p:scale>
          <a:sx n="140" d="100"/>
          <a:sy n="140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bdc4cfb7a3_6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bdc4cfb7a3_6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77b642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41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bdc4cfb7a3_6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bdc4cfb7a3_6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Accuracy </a:t>
            </a:r>
            <a:r>
              <a:rPr lang="en-US" err="1"/>
              <a:t>daalna</a:t>
            </a:r>
            <a:r>
              <a:rPr lang="en-US"/>
              <a:t> </a:t>
            </a:r>
            <a:r>
              <a:rPr lang="en-US" err="1"/>
              <a:t>hai</a:t>
            </a:r>
            <a:endParaRPr err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dc4cfb7a3_6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dc4cfb7a3_6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bdc4cfb7a3_6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bdc4cfb7a3_6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bdc4cfb7a3_6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bdc4cfb7a3_6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87d16e0c3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87d16e0c3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Change girl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77b642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20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bdc4cfb7a3_6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bdc4cfb7a3_6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5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87d16e0c3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87d16e0c3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8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 hasCustomPrompt="1"/>
          </p:nvPr>
        </p:nvSpPr>
        <p:spPr>
          <a:xfrm>
            <a:off x="143377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"/>
          </p:nvPr>
        </p:nvSpPr>
        <p:spPr>
          <a:xfrm>
            <a:off x="84127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2"/>
          </p:nvPr>
        </p:nvSpPr>
        <p:spPr>
          <a:xfrm>
            <a:off x="84127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063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4"/>
          </p:nvPr>
        </p:nvSpPr>
        <p:spPr>
          <a:xfrm>
            <a:off x="3536543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5"/>
          </p:nvPr>
        </p:nvSpPr>
        <p:spPr>
          <a:xfrm>
            <a:off x="3536550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6" hasCustomPrompt="1"/>
          </p:nvPr>
        </p:nvSpPr>
        <p:spPr>
          <a:xfrm>
            <a:off x="682432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7"/>
          </p:nvPr>
        </p:nvSpPr>
        <p:spPr>
          <a:xfrm>
            <a:off x="623182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8"/>
          </p:nvPr>
        </p:nvSpPr>
        <p:spPr>
          <a:xfrm>
            <a:off x="623182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-371631" y="-287225"/>
            <a:ext cx="9887263" cy="5717950"/>
            <a:chOff x="-333531" y="-287225"/>
            <a:chExt cx="9887263" cy="5717950"/>
          </a:xfrm>
        </p:grpSpPr>
        <p:sp>
          <p:nvSpPr>
            <p:cNvPr id="181" name="Google Shape;181;p13"/>
            <p:cNvSpPr/>
            <p:nvPr/>
          </p:nvSpPr>
          <p:spPr>
            <a:xfrm>
              <a:off x="7160056" y="-2872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2" name="Google Shape;182;p13"/>
            <p:cNvSpPr/>
            <p:nvPr/>
          </p:nvSpPr>
          <p:spPr>
            <a:xfrm rot="10800000">
              <a:off x="-333531" y="39489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" name="Google Shape;183;p13"/>
            <p:cNvSpPr/>
            <p:nvPr/>
          </p:nvSpPr>
          <p:spPr>
            <a:xfrm>
              <a:off x="7236256" y="-2872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4" name="Google Shape;184;p13"/>
            <p:cNvSpPr/>
            <p:nvPr/>
          </p:nvSpPr>
          <p:spPr>
            <a:xfrm rot="10800000">
              <a:off x="-257331" y="39489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475213" y="228463"/>
            <a:ext cx="8193575" cy="4686575"/>
            <a:chOff x="513313" y="228463"/>
            <a:chExt cx="8193575" cy="4686575"/>
          </a:xfrm>
        </p:grpSpPr>
        <p:sp>
          <p:nvSpPr>
            <p:cNvPr id="186" name="Google Shape;186;p13"/>
            <p:cNvSpPr/>
            <p:nvPr/>
          </p:nvSpPr>
          <p:spPr>
            <a:xfrm>
              <a:off x="8342829" y="879661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513313" y="228463"/>
              <a:ext cx="8193575" cy="4686575"/>
              <a:chOff x="513313" y="228463"/>
              <a:chExt cx="8193575" cy="4686575"/>
            </a:xfrm>
          </p:grpSpPr>
          <p:sp>
            <p:nvSpPr>
              <p:cNvPr id="188" name="Google Shape;188;p13"/>
              <p:cNvSpPr/>
              <p:nvPr/>
            </p:nvSpPr>
            <p:spPr>
              <a:xfrm>
                <a:off x="7706300" y="342550"/>
                <a:ext cx="197450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" name="Google Shape;189;p13"/>
              <p:cNvGrpSpPr/>
              <p:nvPr/>
            </p:nvGrpSpPr>
            <p:grpSpPr>
              <a:xfrm>
                <a:off x="513313" y="228463"/>
                <a:ext cx="8193575" cy="4686575"/>
                <a:chOff x="513313" y="228463"/>
                <a:chExt cx="8193575" cy="4686575"/>
              </a:xfrm>
            </p:grpSpPr>
            <p:sp>
              <p:nvSpPr>
                <p:cNvPr id="190" name="Google Shape;190;p13"/>
                <p:cNvSpPr/>
                <p:nvPr/>
              </p:nvSpPr>
              <p:spPr>
                <a:xfrm>
                  <a:off x="513313" y="3622013"/>
                  <a:ext cx="268850" cy="2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4" h="10697" extrusionOk="0">
                      <a:moveTo>
                        <a:pt x="6627" y="1"/>
                      </a:moveTo>
                      <a:cubicBezTo>
                        <a:pt x="6367" y="1"/>
                        <a:pt x="6097" y="174"/>
                        <a:pt x="5905" y="347"/>
                      </a:cubicBezTo>
                      <a:cubicBezTo>
                        <a:pt x="5161" y="1043"/>
                        <a:pt x="4513" y="1835"/>
                        <a:pt x="3985" y="2700"/>
                      </a:cubicBezTo>
                      <a:cubicBezTo>
                        <a:pt x="3198" y="2363"/>
                        <a:pt x="2326" y="2047"/>
                        <a:pt x="1504" y="2047"/>
                      </a:cubicBezTo>
                      <a:cubicBezTo>
                        <a:pt x="1097" y="2047"/>
                        <a:pt x="702" y="2125"/>
                        <a:pt x="336" y="2315"/>
                      </a:cubicBezTo>
                      <a:cubicBezTo>
                        <a:pt x="192" y="2363"/>
                        <a:pt x="96" y="2460"/>
                        <a:pt x="24" y="2604"/>
                      </a:cubicBezTo>
                      <a:cubicBezTo>
                        <a:pt x="0" y="2772"/>
                        <a:pt x="24" y="2940"/>
                        <a:pt x="144" y="3084"/>
                      </a:cubicBezTo>
                      <a:cubicBezTo>
                        <a:pt x="624" y="3924"/>
                        <a:pt x="1344" y="4596"/>
                        <a:pt x="2208" y="5028"/>
                      </a:cubicBezTo>
                      <a:lnTo>
                        <a:pt x="912" y="7164"/>
                      </a:lnTo>
                      <a:cubicBezTo>
                        <a:pt x="624" y="7692"/>
                        <a:pt x="312" y="8412"/>
                        <a:pt x="792" y="8820"/>
                      </a:cubicBezTo>
                      <a:cubicBezTo>
                        <a:pt x="956" y="8972"/>
                        <a:pt x="1165" y="9027"/>
                        <a:pt x="1387" y="9027"/>
                      </a:cubicBezTo>
                      <a:cubicBezTo>
                        <a:pt x="1620" y="9027"/>
                        <a:pt x="1867" y="8966"/>
                        <a:pt x="2088" y="8892"/>
                      </a:cubicBezTo>
                      <a:cubicBezTo>
                        <a:pt x="2832" y="8628"/>
                        <a:pt x="3553" y="8292"/>
                        <a:pt x="4225" y="7884"/>
                      </a:cubicBezTo>
                      <a:cubicBezTo>
                        <a:pt x="4513" y="8604"/>
                        <a:pt x="4897" y="9300"/>
                        <a:pt x="5329" y="9948"/>
                      </a:cubicBezTo>
                      <a:cubicBezTo>
                        <a:pt x="5578" y="10312"/>
                        <a:pt x="5936" y="10696"/>
                        <a:pt x="6359" y="10696"/>
                      </a:cubicBezTo>
                      <a:cubicBezTo>
                        <a:pt x="6384" y="10696"/>
                        <a:pt x="6408" y="10695"/>
                        <a:pt x="6433" y="10692"/>
                      </a:cubicBezTo>
                      <a:cubicBezTo>
                        <a:pt x="7033" y="10620"/>
                        <a:pt x="7249" y="9876"/>
                        <a:pt x="7297" y="9276"/>
                      </a:cubicBezTo>
                      <a:lnTo>
                        <a:pt x="7537" y="6780"/>
                      </a:lnTo>
                      <a:cubicBezTo>
                        <a:pt x="7813" y="6830"/>
                        <a:pt x="8094" y="6854"/>
                        <a:pt x="8375" y="6854"/>
                      </a:cubicBezTo>
                      <a:cubicBezTo>
                        <a:pt x="9046" y="6854"/>
                        <a:pt x="9719" y="6715"/>
                        <a:pt x="10345" y="6444"/>
                      </a:cubicBezTo>
                      <a:cubicBezTo>
                        <a:pt x="10513" y="6396"/>
                        <a:pt x="10657" y="6276"/>
                        <a:pt x="10729" y="6132"/>
                      </a:cubicBezTo>
                      <a:cubicBezTo>
                        <a:pt x="10753" y="5988"/>
                        <a:pt x="10753" y="5844"/>
                        <a:pt x="10681" y="5724"/>
                      </a:cubicBezTo>
                      <a:cubicBezTo>
                        <a:pt x="10129" y="4572"/>
                        <a:pt x="8737" y="4140"/>
                        <a:pt x="7513" y="3828"/>
                      </a:cubicBezTo>
                      <a:cubicBezTo>
                        <a:pt x="7585" y="2844"/>
                        <a:pt x="7537" y="1811"/>
                        <a:pt x="7369" y="827"/>
                      </a:cubicBezTo>
                      <a:cubicBezTo>
                        <a:pt x="7297" y="491"/>
                        <a:pt x="7153" y="107"/>
                        <a:pt x="6817" y="35"/>
                      </a:cubicBezTo>
                      <a:cubicBezTo>
                        <a:pt x="6755" y="11"/>
                        <a:pt x="6691" y="1"/>
                        <a:pt x="66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6392638" y="412013"/>
                  <a:ext cx="216050" cy="2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2" h="8505" extrusionOk="0">
                      <a:moveTo>
                        <a:pt x="5208" y="0"/>
                      </a:moveTo>
                      <a:cubicBezTo>
                        <a:pt x="4995" y="0"/>
                        <a:pt x="4790" y="157"/>
                        <a:pt x="4633" y="314"/>
                      </a:cubicBezTo>
                      <a:cubicBezTo>
                        <a:pt x="4057" y="890"/>
                        <a:pt x="3577" y="1514"/>
                        <a:pt x="3169" y="2210"/>
                      </a:cubicBezTo>
                      <a:cubicBezTo>
                        <a:pt x="2567" y="1994"/>
                        <a:pt x="1896" y="1768"/>
                        <a:pt x="1264" y="1768"/>
                      </a:cubicBezTo>
                      <a:cubicBezTo>
                        <a:pt x="913" y="1768"/>
                        <a:pt x="573" y="1838"/>
                        <a:pt x="265" y="2018"/>
                      </a:cubicBezTo>
                      <a:cubicBezTo>
                        <a:pt x="145" y="2066"/>
                        <a:pt x="73" y="2138"/>
                        <a:pt x="25" y="2258"/>
                      </a:cubicBezTo>
                      <a:cubicBezTo>
                        <a:pt x="1" y="2378"/>
                        <a:pt x="49" y="2522"/>
                        <a:pt x="145" y="2642"/>
                      </a:cubicBezTo>
                      <a:cubicBezTo>
                        <a:pt x="553" y="3290"/>
                        <a:pt x="1129" y="3818"/>
                        <a:pt x="1825" y="4130"/>
                      </a:cubicBezTo>
                      <a:lnTo>
                        <a:pt x="865" y="5859"/>
                      </a:lnTo>
                      <a:cubicBezTo>
                        <a:pt x="625" y="6267"/>
                        <a:pt x="433" y="6867"/>
                        <a:pt x="793" y="7179"/>
                      </a:cubicBezTo>
                      <a:cubicBezTo>
                        <a:pt x="920" y="7284"/>
                        <a:pt x="1070" y="7325"/>
                        <a:pt x="1226" y="7325"/>
                      </a:cubicBezTo>
                      <a:cubicBezTo>
                        <a:pt x="1426" y="7325"/>
                        <a:pt x="1637" y="7259"/>
                        <a:pt x="1825" y="7179"/>
                      </a:cubicBezTo>
                      <a:cubicBezTo>
                        <a:pt x="2425" y="6963"/>
                        <a:pt x="2977" y="6675"/>
                        <a:pt x="3505" y="6339"/>
                      </a:cubicBezTo>
                      <a:cubicBezTo>
                        <a:pt x="3745" y="6891"/>
                        <a:pt x="4081" y="7443"/>
                        <a:pt x="4441" y="7947"/>
                      </a:cubicBezTo>
                      <a:cubicBezTo>
                        <a:pt x="4641" y="8236"/>
                        <a:pt x="4924" y="8504"/>
                        <a:pt x="5250" y="8504"/>
                      </a:cubicBezTo>
                      <a:cubicBezTo>
                        <a:pt x="5276" y="8504"/>
                        <a:pt x="5303" y="8502"/>
                        <a:pt x="5329" y="8499"/>
                      </a:cubicBezTo>
                      <a:cubicBezTo>
                        <a:pt x="5809" y="8427"/>
                        <a:pt x="5953" y="7827"/>
                        <a:pt x="5977" y="7347"/>
                      </a:cubicBezTo>
                      <a:cubicBezTo>
                        <a:pt x="6025" y="6699"/>
                        <a:pt x="6073" y="6027"/>
                        <a:pt x="6097" y="5379"/>
                      </a:cubicBezTo>
                      <a:cubicBezTo>
                        <a:pt x="6270" y="5400"/>
                        <a:pt x="6443" y="5411"/>
                        <a:pt x="6615" y="5411"/>
                      </a:cubicBezTo>
                      <a:cubicBezTo>
                        <a:pt x="7207" y="5411"/>
                        <a:pt x="7790" y="5284"/>
                        <a:pt x="8330" y="5043"/>
                      </a:cubicBezTo>
                      <a:cubicBezTo>
                        <a:pt x="8474" y="4995"/>
                        <a:pt x="8570" y="4899"/>
                        <a:pt x="8642" y="4778"/>
                      </a:cubicBezTo>
                      <a:cubicBezTo>
                        <a:pt x="8642" y="4658"/>
                        <a:pt x="8618" y="4538"/>
                        <a:pt x="8570" y="4442"/>
                      </a:cubicBezTo>
                      <a:cubicBezTo>
                        <a:pt x="8113" y="3554"/>
                        <a:pt x="6985" y="3242"/>
                        <a:pt x="6001" y="3050"/>
                      </a:cubicBezTo>
                      <a:cubicBezTo>
                        <a:pt x="6025" y="2234"/>
                        <a:pt x="5977" y="1442"/>
                        <a:pt x="5809" y="650"/>
                      </a:cubicBezTo>
                      <a:cubicBezTo>
                        <a:pt x="5737" y="386"/>
                        <a:pt x="5617" y="98"/>
                        <a:pt x="5353" y="26"/>
                      </a:cubicBezTo>
                      <a:cubicBezTo>
                        <a:pt x="5305" y="8"/>
                        <a:pt x="5256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8112600" y="4385588"/>
                  <a:ext cx="325875" cy="30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12362" extrusionOk="0">
                      <a:moveTo>
                        <a:pt x="5873" y="1"/>
                      </a:moveTo>
                      <a:cubicBezTo>
                        <a:pt x="5828" y="1"/>
                        <a:pt x="5783" y="6"/>
                        <a:pt x="5737" y="18"/>
                      </a:cubicBezTo>
                      <a:cubicBezTo>
                        <a:pt x="5329" y="42"/>
                        <a:pt x="5089" y="450"/>
                        <a:pt x="4945" y="834"/>
                      </a:cubicBezTo>
                      <a:cubicBezTo>
                        <a:pt x="4537" y="1938"/>
                        <a:pt x="4273" y="3090"/>
                        <a:pt x="4177" y="4266"/>
                      </a:cubicBezTo>
                      <a:cubicBezTo>
                        <a:pt x="2689" y="4386"/>
                        <a:pt x="1009" y="4602"/>
                        <a:pt x="169" y="5802"/>
                      </a:cubicBezTo>
                      <a:cubicBezTo>
                        <a:pt x="49" y="5922"/>
                        <a:pt x="1" y="6090"/>
                        <a:pt x="25" y="6258"/>
                      </a:cubicBezTo>
                      <a:cubicBezTo>
                        <a:pt x="73" y="6450"/>
                        <a:pt x="217" y="6618"/>
                        <a:pt x="385" y="6714"/>
                      </a:cubicBezTo>
                      <a:cubicBezTo>
                        <a:pt x="1345" y="7314"/>
                        <a:pt x="2449" y="7626"/>
                        <a:pt x="3577" y="7650"/>
                      </a:cubicBezTo>
                      <a:lnTo>
                        <a:pt x="3361" y="10531"/>
                      </a:lnTo>
                      <a:cubicBezTo>
                        <a:pt x="3313" y="11227"/>
                        <a:pt x="3409" y="12139"/>
                        <a:pt x="4081" y="12331"/>
                      </a:cubicBezTo>
                      <a:cubicBezTo>
                        <a:pt x="4159" y="12352"/>
                        <a:pt x="4236" y="12362"/>
                        <a:pt x="4312" y="12362"/>
                      </a:cubicBezTo>
                      <a:cubicBezTo>
                        <a:pt x="4755" y="12362"/>
                        <a:pt x="5166" y="12034"/>
                        <a:pt x="5473" y="11707"/>
                      </a:cubicBezTo>
                      <a:cubicBezTo>
                        <a:pt x="6121" y="11059"/>
                        <a:pt x="6674" y="10315"/>
                        <a:pt x="7178" y="9547"/>
                      </a:cubicBezTo>
                      <a:cubicBezTo>
                        <a:pt x="7874" y="10147"/>
                        <a:pt x="8618" y="10675"/>
                        <a:pt x="9434" y="11131"/>
                      </a:cubicBezTo>
                      <a:cubicBezTo>
                        <a:pt x="9734" y="11289"/>
                        <a:pt x="10097" y="11437"/>
                        <a:pt x="10434" y="11437"/>
                      </a:cubicBezTo>
                      <a:cubicBezTo>
                        <a:pt x="10608" y="11437"/>
                        <a:pt x="10775" y="11397"/>
                        <a:pt x="10922" y="11299"/>
                      </a:cubicBezTo>
                      <a:cubicBezTo>
                        <a:pt x="11522" y="10915"/>
                        <a:pt x="11354" y="10027"/>
                        <a:pt x="11090" y="9379"/>
                      </a:cubicBezTo>
                      <a:lnTo>
                        <a:pt x="10034" y="6666"/>
                      </a:lnTo>
                      <a:cubicBezTo>
                        <a:pt x="11114" y="6330"/>
                        <a:pt x="12074" y="5706"/>
                        <a:pt x="12794" y="4842"/>
                      </a:cubicBezTo>
                      <a:cubicBezTo>
                        <a:pt x="12938" y="4698"/>
                        <a:pt x="13034" y="4506"/>
                        <a:pt x="13010" y="4314"/>
                      </a:cubicBezTo>
                      <a:cubicBezTo>
                        <a:pt x="12986" y="4146"/>
                        <a:pt x="12866" y="4002"/>
                        <a:pt x="12746" y="3906"/>
                      </a:cubicBezTo>
                      <a:cubicBezTo>
                        <a:pt x="12158" y="3462"/>
                        <a:pt x="11450" y="3312"/>
                        <a:pt x="10706" y="3312"/>
                      </a:cubicBezTo>
                      <a:cubicBezTo>
                        <a:pt x="9962" y="3312"/>
                        <a:pt x="9182" y="3462"/>
                        <a:pt x="8450" y="3618"/>
                      </a:cubicBezTo>
                      <a:cubicBezTo>
                        <a:pt x="8018" y="2538"/>
                        <a:pt x="7442" y="1506"/>
                        <a:pt x="6722" y="570"/>
                      </a:cubicBezTo>
                      <a:cubicBezTo>
                        <a:pt x="6510" y="295"/>
                        <a:pt x="6205" y="1"/>
                        <a:pt x="58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8621663" y="228463"/>
                  <a:ext cx="85225" cy="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" h="3697" extrusionOk="0">
                      <a:moveTo>
                        <a:pt x="1657" y="0"/>
                      </a:moveTo>
                      <a:cubicBezTo>
                        <a:pt x="1465" y="0"/>
                        <a:pt x="1321" y="648"/>
                        <a:pt x="1297" y="1512"/>
                      </a:cubicBezTo>
                      <a:cubicBezTo>
                        <a:pt x="553" y="1560"/>
                        <a:pt x="0" y="1704"/>
                        <a:pt x="0" y="1872"/>
                      </a:cubicBezTo>
                      <a:cubicBezTo>
                        <a:pt x="0" y="2040"/>
                        <a:pt x="553" y="2184"/>
                        <a:pt x="1273" y="2208"/>
                      </a:cubicBezTo>
                      <a:cubicBezTo>
                        <a:pt x="1321" y="3048"/>
                        <a:pt x="1465" y="3696"/>
                        <a:pt x="1633" y="3696"/>
                      </a:cubicBezTo>
                      <a:cubicBezTo>
                        <a:pt x="1801" y="3696"/>
                        <a:pt x="1969" y="3072"/>
                        <a:pt x="1993" y="2208"/>
                      </a:cubicBezTo>
                      <a:cubicBezTo>
                        <a:pt x="2809" y="2160"/>
                        <a:pt x="3409" y="1992"/>
                        <a:pt x="3409" y="1824"/>
                      </a:cubicBezTo>
                      <a:cubicBezTo>
                        <a:pt x="3409" y="1632"/>
                        <a:pt x="2809" y="1512"/>
                        <a:pt x="1993" y="1488"/>
                      </a:cubicBezTo>
                      <a:cubicBezTo>
                        <a:pt x="1969" y="648"/>
                        <a:pt x="1825" y="0"/>
                        <a:pt x="16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1091838" y="4717588"/>
                  <a:ext cx="197425" cy="1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7" h="7898" extrusionOk="0">
                      <a:moveTo>
                        <a:pt x="3937" y="1"/>
                      </a:moveTo>
                      <a:cubicBezTo>
                        <a:pt x="3769" y="1"/>
                        <a:pt x="3673" y="1465"/>
                        <a:pt x="3649" y="3361"/>
                      </a:cubicBezTo>
                      <a:cubicBezTo>
                        <a:pt x="2605" y="2340"/>
                        <a:pt x="1776" y="1577"/>
                        <a:pt x="1607" y="1577"/>
                      </a:cubicBezTo>
                      <a:cubicBezTo>
                        <a:pt x="1597" y="1577"/>
                        <a:pt x="1590" y="1580"/>
                        <a:pt x="1584" y="1585"/>
                      </a:cubicBezTo>
                      <a:cubicBezTo>
                        <a:pt x="1464" y="1681"/>
                        <a:pt x="2136" y="2593"/>
                        <a:pt x="3144" y="3649"/>
                      </a:cubicBezTo>
                      <a:cubicBezTo>
                        <a:pt x="1344" y="3673"/>
                        <a:pt x="0" y="3793"/>
                        <a:pt x="0" y="3937"/>
                      </a:cubicBezTo>
                      <a:cubicBezTo>
                        <a:pt x="0" y="4081"/>
                        <a:pt x="1488" y="4201"/>
                        <a:pt x="3433" y="4225"/>
                      </a:cubicBezTo>
                      <a:cubicBezTo>
                        <a:pt x="2496" y="5401"/>
                        <a:pt x="1848" y="6313"/>
                        <a:pt x="1944" y="6409"/>
                      </a:cubicBezTo>
                      <a:cubicBezTo>
                        <a:pt x="1952" y="6416"/>
                        <a:pt x="1962" y="6419"/>
                        <a:pt x="1974" y="6419"/>
                      </a:cubicBezTo>
                      <a:cubicBezTo>
                        <a:pt x="2157" y="6419"/>
                        <a:pt x="2839" y="5771"/>
                        <a:pt x="3649" y="4849"/>
                      </a:cubicBezTo>
                      <a:cubicBezTo>
                        <a:pt x="3697" y="6601"/>
                        <a:pt x="3793" y="7898"/>
                        <a:pt x="3937" y="7898"/>
                      </a:cubicBezTo>
                      <a:cubicBezTo>
                        <a:pt x="4081" y="7898"/>
                        <a:pt x="4201" y="6529"/>
                        <a:pt x="4249" y="4753"/>
                      </a:cubicBezTo>
                      <a:cubicBezTo>
                        <a:pt x="5243" y="5681"/>
                        <a:pt x="6094" y="6304"/>
                        <a:pt x="6280" y="6304"/>
                      </a:cubicBezTo>
                      <a:cubicBezTo>
                        <a:pt x="6296" y="6304"/>
                        <a:pt x="6307" y="6299"/>
                        <a:pt x="6313" y="6289"/>
                      </a:cubicBezTo>
                      <a:cubicBezTo>
                        <a:pt x="6409" y="6193"/>
                        <a:pt x="5617" y="5329"/>
                        <a:pt x="4513" y="4225"/>
                      </a:cubicBezTo>
                      <a:cubicBezTo>
                        <a:pt x="6433" y="4201"/>
                        <a:pt x="7897" y="4105"/>
                        <a:pt x="7897" y="3937"/>
                      </a:cubicBezTo>
                      <a:cubicBezTo>
                        <a:pt x="7897" y="3793"/>
                        <a:pt x="6481" y="3673"/>
                        <a:pt x="4633" y="3649"/>
                      </a:cubicBezTo>
                      <a:cubicBezTo>
                        <a:pt x="5521" y="2521"/>
                        <a:pt x="6049" y="1561"/>
                        <a:pt x="5953" y="1489"/>
                      </a:cubicBezTo>
                      <a:cubicBezTo>
                        <a:pt x="5948" y="1486"/>
                        <a:pt x="5941" y="1484"/>
                        <a:pt x="5934" y="1484"/>
                      </a:cubicBezTo>
                      <a:cubicBezTo>
                        <a:pt x="5772" y="1484"/>
                        <a:pt x="5098" y="2231"/>
                        <a:pt x="4249" y="3241"/>
                      </a:cubicBezTo>
                      <a:cubicBezTo>
                        <a:pt x="4225" y="1393"/>
                        <a:pt x="4105" y="1"/>
                        <a:pt x="39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8"/>
          <p:cNvGrpSpPr/>
          <p:nvPr/>
        </p:nvGrpSpPr>
        <p:grpSpPr>
          <a:xfrm>
            <a:off x="-327871" y="-432712"/>
            <a:ext cx="2171930" cy="2601528"/>
            <a:chOff x="-327871" y="-432712"/>
            <a:chExt cx="2171930" cy="2601528"/>
          </a:xfrm>
        </p:grpSpPr>
        <p:sp>
          <p:nvSpPr>
            <p:cNvPr id="258" name="Google Shape;258;p18"/>
            <p:cNvSpPr/>
            <p:nvPr/>
          </p:nvSpPr>
          <p:spPr>
            <a:xfrm flipH="1">
              <a:off x="-327871" y="-432712"/>
              <a:ext cx="2095730" cy="2601528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9" name="Google Shape;259;p18"/>
            <p:cNvSpPr/>
            <p:nvPr/>
          </p:nvSpPr>
          <p:spPr>
            <a:xfrm flipH="1">
              <a:off x="-251671" y="-432712"/>
              <a:ext cx="2095730" cy="2601528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60" name="Google Shape;260;p18"/>
          <p:cNvGrpSpPr/>
          <p:nvPr/>
        </p:nvGrpSpPr>
        <p:grpSpPr>
          <a:xfrm>
            <a:off x="311451" y="225466"/>
            <a:ext cx="8521099" cy="4692568"/>
            <a:chOff x="336801" y="191198"/>
            <a:chExt cx="8521099" cy="4692568"/>
          </a:xfrm>
        </p:grpSpPr>
        <p:sp>
          <p:nvSpPr>
            <p:cNvPr id="261" name="Google Shape;261;p18"/>
            <p:cNvSpPr/>
            <p:nvPr/>
          </p:nvSpPr>
          <p:spPr>
            <a:xfrm>
              <a:off x="336801" y="191198"/>
              <a:ext cx="197443" cy="196397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14963" y="1338400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 flipH="1">
              <a:off x="8315975" y="141473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8532025" y="4163988"/>
              <a:ext cx="325875" cy="309050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986706" y="821538"/>
              <a:ext cx="85225" cy="9305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57" y="1"/>
                  </a:moveTo>
                  <a:cubicBezTo>
                    <a:pt x="1465" y="1"/>
                    <a:pt x="1321" y="649"/>
                    <a:pt x="1297" y="1513"/>
                  </a:cubicBezTo>
                  <a:cubicBezTo>
                    <a:pt x="553" y="1561"/>
                    <a:pt x="1" y="1729"/>
                    <a:pt x="1" y="1897"/>
                  </a:cubicBezTo>
                  <a:cubicBezTo>
                    <a:pt x="25" y="2065"/>
                    <a:pt x="553" y="2185"/>
                    <a:pt x="1297" y="2209"/>
                  </a:cubicBezTo>
                  <a:cubicBezTo>
                    <a:pt x="1321" y="3073"/>
                    <a:pt x="1465" y="3721"/>
                    <a:pt x="1657" y="3721"/>
                  </a:cubicBezTo>
                  <a:cubicBezTo>
                    <a:pt x="1825" y="3721"/>
                    <a:pt x="1969" y="3073"/>
                    <a:pt x="1993" y="2209"/>
                  </a:cubicBezTo>
                  <a:cubicBezTo>
                    <a:pt x="2809" y="2161"/>
                    <a:pt x="3409" y="2017"/>
                    <a:pt x="3409" y="1825"/>
                  </a:cubicBezTo>
                  <a:cubicBezTo>
                    <a:pt x="3409" y="1657"/>
                    <a:pt x="2809" y="1537"/>
                    <a:pt x="1993" y="1513"/>
                  </a:cubicBezTo>
                  <a:cubicBezTo>
                    <a:pt x="1969" y="649"/>
                    <a:pt x="1825" y="1"/>
                    <a:pt x="1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825025" y="1931050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-5400000">
              <a:off x="8175478" y="4686328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3790064" y="387600"/>
            <a:ext cx="4385400" cy="11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4896950" y="1731900"/>
            <a:ext cx="3059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2"/>
          </p:nvPr>
        </p:nvSpPr>
        <p:spPr>
          <a:xfrm>
            <a:off x="4896950" y="2048001"/>
            <a:ext cx="30594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3"/>
          </p:nvPr>
        </p:nvSpPr>
        <p:spPr>
          <a:xfrm>
            <a:off x="4896950" y="2748087"/>
            <a:ext cx="3059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4"/>
          </p:nvPr>
        </p:nvSpPr>
        <p:spPr>
          <a:xfrm>
            <a:off x="4896950" y="3064188"/>
            <a:ext cx="30594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5"/>
          </p:nvPr>
        </p:nvSpPr>
        <p:spPr>
          <a:xfrm>
            <a:off x="4896950" y="3764275"/>
            <a:ext cx="3059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6"/>
          </p:nvPr>
        </p:nvSpPr>
        <p:spPr>
          <a:xfrm>
            <a:off x="4896950" y="4080400"/>
            <a:ext cx="30594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title" idx="7" hasCustomPrompt="1"/>
          </p:nvPr>
        </p:nvSpPr>
        <p:spPr>
          <a:xfrm>
            <a:off x="3956974" y="1931050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title" idx="8" hasCustomPrompt="1"/>
          </p:nvPr>
        </p:nvSpPr>
        <p:spPr>
          <a:xfrm>
            <a:off x="3956974" y="2944588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8"/>
          <p:cNvSpPr txBox="1">
            <a:spLocks noGrp="1"/>
          </p:cNvSpPr>
          <p:nvPr>
            <p:ph type="title" idx="9" hasCustomPrompt="1"/>
          </p:nvPr>
        </p:nvSpPr>
        <p:spPr>
          <a:xfrm>
            <a:off x="3956974" y="3958126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9"/>
          <p:cNvGrpSpPr/>
          <p:nvPr/>
        </p:nvGrpSpPr>
        <p:grpSpPr>
          <a:xfrm>
            <a:off x="477267" y="135989"/>
            <a:ext cx="8037066" cy="4625272"/>
            <a:chOff x="370147" y="187388"/>
            <a:chExt cx="8037066" cy="4625272"/>
          </a:xfrm>
        </p:grpSpPr>
        <p:sp>
          <p:nvSpPr>
            <p:cNvPr id="280" name="Google Shape;280;p19"/>
            <p:cNvSpPr/>
            <p:nvPr/>
          </p:nvSpPr>
          <p:spPr>
            <a:xfrm>
              <a:off x="934156" y="4545234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595972" y="187388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45222" y="162108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370147" y="4059213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9"/>
            <p:cNvGrpSpPr/>
            <p:nvPr/>
          </p:nvGrpSpPr>
          <p:grpSpPr>
            <a:xfrm>
              <a:off x="5444202" y="539999"/>
              <a:ext cx="614192" cy="866007"/>
              <a:chOff x="7984716" y="440824"/>
              <a:chExt cx="614192" cy="866007"/>
            </a:xfrm>
          </p:grpSpPr>
          <p:sp>
            <p:nvSpPr>
              <p:cNvPr id="285" name="Google Shape;285;p19"/>
              <p:cNvSpPr/>
              <p:nvPr/>
            </p:nvSpPr>
            <p:spPr>
              <a:xfrm>
                <a:off x="7984716" y="440824"/>
                <a:ext cx="197448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12362" extrusionOk="0">
                    <a:moveTo>
                      <a:pt x="5873" y="1"/>
                    </a:moveTo>
                    <a:cubicBezTo>
                      <a:pt x="5828" y="1"/>
                      <a:pt x="5783" y="6"/>
                      <a:pt x="5737" y="18"/>
                    </a:cubicBezTo>
                    <a:cubicBezTo>
                      <a:pt x="5329" y="42"/>
                      <a:pt x="5089" y="450"/>
                      <a:pt x="4945" y="834"/>
                    </a:cubicBezTo>
                    <a:cubicBezTo>
                      <a:pt x="4537" y="1938"/>
                      <a:pt x="4273" y="3090"/>
                      <a:pt x="4177" y="4266"/>
                    </a:cubicBezTo>
                    <a:cubicBezTo>
                      <a:pt x="2689" y="4386"/>
                      <a:pt x="1009" y="4602"/>
                      <a:pt x="169" y="5802"/>
                    </a:cubicBezTo>
                    <a:cubicBezTo>
                      <a:pt x="49" y="5922"/>
                      <a:pt x="1" y="6090"/>
                      <a:pt x="25" y="6258"/>
                    </a:cubicBezTo>
                    <a:cubicBezTo>
                      <a:pt x="73" y="6450"/>
                      <a:pt x="217" y="6618"/>
                      <a:pt x="385" y="6714"/>
                    </a:cubicBezTo>
                    <a:cubicBezTo>
                      <a:pt x="1345" y="7314"/>
                      <a:pt x="2449" y="7626"/>
                      <a:pt x="3577" y="7650"/>
                    </a:cubicBezTo>
                    <a:lnTo>
                      <a:pt x="3361" y="10531"/>
                    </a:lnTo>
                    <a:cubicBezTo>
                      <a:pt x="3313" y="11227"/>
                      <a:pt x="3409" y="12139"/>
                      <a:pt x="4081" y="12331"/>
                    </a:cubicBezTo>
                    <a:cubicBezTo>
                      <a:pt x="4159" y="12352"/>
                      <a:pt x="4236" y="12362"/>
                      <a:pt x="4312" y="12362"/>
                    </a:cubicBezTo>
                    <a:cubicBezTo>
                      <a:pt x="4755" y="12362"/>
                      <a:pt x="5166" y="12034"/>
                      <a:pt x="5473" y="11707"/>
                    </a:cubicBezTo>
                    <a:cubicBezTo>
                      <a:pt x="6121" y="11059"/>
                      <a:pt x="6674" y="10315"/>
                      <a:pt x="7178" y="9547"/>
                    </a:cubicBezTo>
                    <a:cubicBezTo>
                      <a:pt x="7874" y="10147"/>
                      <a:pt x="8618" y="10675"/>
                      <a:pt x="9434" y="11131"/>
                    </a:cubicBezTo>
                    <a:cubicBezTo>
                      <a:pt x="9734" y="11289"/>
                      <a:pt x="10097" y="11437"/>
                      <a:pt x="10434" y="11437"/>
                    </a:cubicBezTo>
                    <a:cubicBezTo>
                      <a:pt x="10608" y="11437"/>
                      <a:pt x="10775" y="11397"/>
                      <a:pt x="10922" y="11299"/>
                    </a:cubicBezTo>
                    <a:cubicBezTo>
                      <a:pt x="11522" y="10915"/>
                      <a:pt x="11354" y="10027"/>
                      <a:pt x="11090" y="9379"/>
                    </a:cubicBezTo>
                    <a:lnTo>
                      <a:pt x="10034" y="6666"/>
                    </a:lnTo>
                    <a:cubicBezTo>
                      <a:pt x="11114" y="6330"/>
                      <a:pt x="12074" y="5706"/>
                      <a:pt x="12794" y="4842"/>
                    </a:cubicBezTo>
                    <a:cubicBezTo>
                      <a:pt x="12938" y="4698"/>
                      <a:pt x="13034" y="4506"/>
                      <a:pt x="13010" y="4314"/>
                    </a:cubicBezTo>
                    <a:cubicBezTo>
                      <a:pt x="12986" y="4146"/>
                      <a:pt x="12866" y="4002"/>
                      <a:pt x="12746" y="3906"/>
                    </a:cubicBezTo>
                    <a:cubicBezTo>
                      <a:pt x="12158" y="3462"/>
                      <a:pt x="11450" y="3312"/>
                      <a:pt x="10706" y="3312"/>
                    </a:cubicBezTo>
                    <a:cubicBezTo>
                      <a:pt x="9962" y="3312"/>
                      <a:pt x="9182" y="3462"/>
                      <a:pt x="8450" y="3618"/>
                    </a:cubicBezTo>
                    <a:cubicBezTo>
                      <a:pt x="8018" y="2538"/>
                      <a:pt x="7442" y="1506"/>
                      <a:pt x="6722" y="570"/>
                    </a:cubicBezTo>
                    <a:cubicBezTo>
                      <a:pt x="6510" y="295"/>
                      <a:pt x="6205" y="1"/>
                      <a:pt x="5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8401483" y="1109381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9"/>
            <p:cNvSpPr/>
            <p:nvPr/>
          </p:nvSpPr>
          <p:spPr>
            <a:xfrm rot="-5400000">
              <a:off x="8209775" y="1314716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2405313" y="-353461"/>
            <a:ext cx="7219009" cy="5850422"/>
            <a:chOff x="2405313" y="-294034"/>
            <a:chExt cx="7219009" cy="5850422"/>
          </a:xfrm>
        </p:grpSpPr>
        <p:sp>
          <p:nvSpPr>
            <p:cNvPr id="289" name="Google Shape;289;p19"/>
            <p:cNvSpPr/>
            <p:nvPr/>
          </p:nvSpPr>
          <p:spPr>
            <a:xfrm>
              <a:off x="7864022" y="-294034"/>
              <a:ext cx="1684100" cy="2100975"/>
            </a:xfrm>
            <a:custGeom>
              <a:avLst/>
              <a:gdLst/>
              <a:ahLst/>
              <a:cxnLst/>
              <a:rect l="l" t="t" r="r" b="b"/>
              <a:pathLst>
                <a:path w="67364" h="84039" extrusionOk="0">
                  <a:moveTo>
                    <a:pt x="35077" y="241"/>
                  </a:moveTo>
                  <a:cubicBezTo>
                    <a:pt x="27532" y="-975"/>
                    <a:pt x="13982" y="2531"/>
                    <a:pt x="8265" y="7902"/>
                  </a:cubicBezTo>
                  <a:cubicBezTo>
                    <a:pt x="2549" y="13273"/>
                    <a:pt x="-1846" y="25162"/>
                    <a:pt x="778" y="32468"/>
                  </a:cubicBezTo>
                  <a:cubicBezTo>
                    <a:pt x="3402" y="39774"/>
                    <a:pt x="16992" y="43632"/>
                    <a:pt x="24011" y="51738"/>
                  </a:cubicBezTo>
                  <a:cubicBezTo>
                    <a:pt x="31030" y="59844"/>
                    <a:pt x="36918" y="76276"/>
                    <a:pt x="42890" y="81106"/>
                  </a:cubicBezTo>
                  <a:cubicBezTo>
                    <a:pt x="48862" y="85937"/>
                    <a:pt x="55792" y="84075"/>
                    <a:pt x="59844" y="80721"/>
                  </a:cubicBezTo>
                  <a:cubicBezTo>
                    <a:pt x="63897" y="77367"/>
                    <a:pt x="68256" y="71905"/>
                    <a:pt x="67205" y="60984"/>
                  </a:cubicBezTo>
                  <a:cubicBezTo>
                    <a:pt x="66154" y="50064"/>
                    <a:pt x="58893" y="25322"/>
                    <a:pt x="53538" y="15198"/>
                  </a:cubicBezTo>
                  <a:cubicBezTo>
                    <a:pt x="48183" y="5074"/>
                    <a:pt x="42623" y="1457"/>
                    <a:pt x="35077" y="2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290" name="Google Shape;290;p19"/>
            <p:cNvGrpSpPr/>
            <p:nvPr/>
          </p:nvGrpSpPr>
          <p:grpSpPr>
            <a:xfrm rot="10800000" flipH="1">
              <a:off x="2405313" y="4604399"/>
              <a:ext cx="4333375" cy="951989"/>
              <a:chOff x="2405313" y="-253176"/>
              <a:chExt cx="4333375" cy="951989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2405313" y="-253176"/>
                <a:ext cx="4257175" cy="951989"/>
              </a:xfrm>
              <a:custGeom>
                <a:avLst/>
                <a:gdLst/>
                <a:ahLst/>
                <a:cxnLst/>
                <a:rect l="l" t="t" r="r" b="b"/>
                <a:pathLst>
                  <a:path w="170287" h="54933" extrusionOk="0">
                    <a:moveTo>
                      <a:pt x="170045" y="23833"/>
                    </a:moveTo>
                    <a:cubicBezTo>
                      <a:pt x="167359" y="30105"/>
                      <a:pt x="129774" y="35396"/>
                      <a:pt x="115819" y="40579"/>
                    </a:cubicBezTo>
                    <a:cubicBezTo>
                      <a:pt x="101864" y="45762"/>
                      <a:pt x="95001" y="55004"/>
                      <a:pt x="86314" y="54933"/>
                    </a:cubicBezTo>
                    <a:cubicBezTo>
                      <a:pt x="77627" y="54862"/>
                      <a:pt x="76056" y="43343"/>
                      <a:pt x="63696" y="40153"/>
                    </a:cubicBezTo>
                    <a:cubicBezTo>
                      <a:pt x="51336" y="36963"/>
                      <a:pt x="22389" y="39851"/>
                      <a:pt x="12152" y="35795"/>
                    </a:cubicBezTo>
                    <a:cubicBezTo>
                      <a:pt x="1915" y="31739"/>
                      <a:pt x="-3307" y="21532"/>
                      <a:pt x="2275" y="15817"/>
                    </a:cubicBezTo>
                    <a:cubicBezTo>
                      <a:pt x="7857" y="10102"/>
                      <a:pt x="24034" y="3650"/>
                      <a:pt x="45644" y="1505"/>
                    </a:cubicBezTo>
                    <a:cubicBezTo>
                      <a:pt x="67254" y="-639"/>
                      <a:pt x="111200" y="-771"/>
                      <a:pt x="131933" y="2950"/>
                    </a:cubicBezTo>
                    <a:cubicBezTo>
                      <a:pt x="152667" y="6671"/>
                      <a:pt x="172731" y="17562"/>
                      <a:pt x="170045" y="23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92" name="Google Shape;292;p19"/>
              <p:cNvSpPr/>
              <p:nvPr/>
            </p:nvSpPr>
            <p:spPr>
              <a:xfrm>
                <a:off x="2481513" y="-253176"/>
                <a:ext cx="4257175" cy="951989"/>
              </a:xfrm>
              <a:custGeom>
                <a:avLst/>
                <a:gdLst/>
                <a:ahLst/>
                <a:cxnLst/>
                <a:rect l="l" t="t" r="r" b="b"/>
                <a:pathLst>
                  <a:path w="170287" h="54933" extrusionOk="0">
                    <a:moveTo>
                      <a:pt x="170045" y="23833"/>
                    </a:moveTo>
                    <a:cubicBezTo>
                      <a:pt x="167359" y="30105"/>
                      <a:pt x="129774" y="35396"/>
                      <a:pt x="115819" y="40579"/>
                    </a:cubicBezTo>
                    <a:cubicBezTo>
                      <a:pt x="101864" y="45762"/>
                      <a:pt x="95001" y="55004"/>
                      <a:pt x="86314" y="54933"/>
                    </a:cubicBezTo>
                    <a:cubicBezTo>
                      <a:pt x="77627" y="54862"/>
                      <a:pt x="76056" y="43343"/>
                      <a:pt x="63696" y="40153"/>
                    </a:cubicBezTo>
                    <a:cubicBezTo>
                      <a:pt x="51336" y="36963"/>
                      <a:pt x="22389" y="39851"/>
                      <a:pt x="12152" y="35795"/>
                    </a:cubicBezTo>
                    <a:cubicBezTo>
                      <a:pt x="1915" y="31739"/>
                      <a:pt x="-3307" y="21532"/>
                      <a:pt x="2275" y="15817"/>
                    </a:cubicBezTo>
                    <a:cubicBezTo>
                      <a:pt x="7857" y="10102"/>
                      <a:pt x="24034" y="3650"/>
                      <a:pt x="45644" y="1505"/>
                    </a:cubicBezTo>
                    <a:cubicBezTo>
                      <a:pt x="67254" y="-639"/>
                      <a:pt x="111200" y="-771"/>
                      <a:pt x="131933" y="2950"/>
                    </a:cubicBezTo>
                    <a:cubicBezTo>
                      <a:pt x="152667" y="6671"/>
                      <a:pt x="172731" y="17562"/>
                      <a:pt x="170045" y="2383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93" name="Google Shape;293;p19"/>
            <p:cNvSpPr/>
            <p:nvPr/>
          </p:nvSpPr>
          <p:spPr>
            <a:xfrm>
              <a:off x="7940222" y="-294034"/>
              <a:ext cx="1684100" cy="2100975"/>
            </a:xfrm>
            <a:custGeom>
              <a:avLst/>
              <a:gdLst/>
              <a:ahLst/>
              <a:cxnLst/>
              <a:rect l="l" t="t" r="r" b="b"/>
              <a:pathLst>
                <a:path w="67364" h="84039" extrusionOk="0">
                  <a:moveTo>
                    <a:pt x="35077" y="241"/>
                  </a:moveTo>
                  <a:cubicBezTo>
                    <a:pt x="27532" y="-975"/>
                    <a:pt x="13982" y="2531"/>
                    <a:pt x="8265" y="7902"/>
                  </a:cubicBezTo>
                  <a:cubicBezTo>
                    <a:pt x="2549" y="13273"/>
                    <a:pt x="-1846" y="25162"/>
                    <a:pt x="778" y="32468"/>
                  </a:cubicBezTo>
                  <a:cubicBezTo>
                    <a:pt x="3402" y="39774"/>
                    <a:pt x="16992" y="43632"/>
                    <a:pt x="24011" y="51738"/>
                  </a:cubicBezTo>
                  <a:cubicBezTo>
                    <a:pt x="31030" y="59844"/>
                    <a:pt x="36918" y="76276"/>
                    <a:pt x="42890" y="81106"/>
                  </a:cubicBezTo>
                  <a:cubicBezTo>
                    <a:pt x="48862" y="85937"/>
                    <a:pt x="55792" y="84075"/>
                    <a:pt x="59844" y="80721"/>
                  </a:cubicBezTo>
                  <a:cubicBezTo>
                    <a:pt x="63897" y="77367"/>
                    <a:pt x="68256" y="71905"/>
                    <a:pt x="67205" y="60984"/>
                  </a:cubicBezTo>
                  <a:cubicBezTo>
                    <a:pt x="66154" y="50064"/>
                    <a:pt x="58893" y="25322"/>
                    <a:pt x="53538" y="15198"/>
                  </a:cubicBezTo>
                  <a:cubicBezTo>
                    <a:pt x="48183" y="5074"/>
                    <a:pt x="42623" y="1457"/>
                    <a:pt x="35077" y="24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94" name="Google Shape;294;p19"/>
          <p:cNvSpPr txBox="1">
            <a:spLocks noGrp="1"/>
          </p:cNvSpPr>
          <p:nvPr>
            <p:ph type="subTitle" idx="1"/>
          </p:nvPr>
        </p:nvSpPr>
        <p:spPr>
          <a:xfrm>
            <a:off x="845225" y="3371592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subTitle" idx="2"/>
          </p:nvPr>
        </p:nvSpPr>
        <p:spPr>
          <a:xfrm>
            <a:off x="845225" y="3742374"/>
            <a:ext cx="20709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subTitle" idx="3"/>
          </p:nvPr>
        </p:nvSpPr>
        <p:spPr>
          <a:xfrm>
            <a:off x="3536543" y="3371592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97" name="Google Shape;297;p19"/>
          <p:cNvSpPr txBox="1">
            <a:spLocks noGrp="1"/>
          </p:cNvSpPr>
          <p:nvPr>
            <p:ph type="subTitle" idx="4"/>
          </p:nvPr>
        </p:nvSpPr>
        <p:spPr>
          <a:xfrm>
            <a:off x="3536557" y="3742374"/>
            <a:ext cx="20709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subTitle" idx="5"/>
          </p:nvPr>
        </p:nvSpPr>
        <p:spPr>
          <a:xfrm>
            <a:off x="6227875" y="3371592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6"/>
          </p:nvPr>
        </p:nvSpPr>
        <p:spPr>
          <a:xfrm>
            <a:off x="6227875" y="3742374"/>
            <a:ext cx="20709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3852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_1_2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ubTitle" idx="1"/>
          </p:nvPr>
        </p:nvSpPr>
        <p:spPr>
          <a:xfrm>
            <a:off x="1722875" y="1430974"/>
            <a:ext cx="3043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2"/>
          </p:nvPr>
        </p:nvSpPr>
        <p:spPr>
          <a:xfrm>
            <a:off x="1722875" y="1743205"/>
            <a:ext cx="3043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3"/>
          </p:nvPr>
        </p:nvSpPr>
        <p:spPr>
          <a:xfrm>
            <a:off x="1722875" y="2523359"/>
            <a:ext cx="3043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4"/>
          </p:nvPr>
        </p:nvSpPr>
        <p:spPr>
          <a:xfrm>
            <a:off x="1722875" y="2835590"/>
            <a:ext cx="3043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5"/>
          </p:nvPr>
        </p:nvSpPr>
        <p:spPr>
          <a:xfrm>
            <a:off x="1722875" y="3615744"/>
            <a:ext cx="3043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6"/>
          </p:nvPr>
        </p:nvSpPr>
        <p:spPr>
          <a:xfrm>
            <a:off x="1722875" y="3927975"/>
            <a:ext cx="3043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8" name="Google Shape;308;p20"/>
          <p:cNvGrpSpPr/>
          <p:nvPr/>
        </p:nvGrpSpPr>
        <p:grpSpPr>
          <a:xfrm>
            <a:off x="7033943" y="-264923"/>
            <a:ext cx="2519233" cy="1946358"/>
            <a:chOff x="7033943" y="-145307"/>
            <a:chExt cx="2519233" cy="1946358"/>
          </a:xfrm>
        </p:grpSpPr>
        <p:grpSp>
          <p:nvGrpSpPr>
            <p:cNvPr id="309" name="Google Shape;309;p20"/>
            <p:cNvGrpSpPr/>
            <p:nvPr/>
          </p:nvGrpSpPr>
          <p:grpSpPr>
            <a:xfrm>
              <a:off x="7033943" y="-145307"/>
              <a:ext cx="2519233" cy="1946358"/>
              <a:chOff x="7033603" y="-145297"/>
              <a:chExt cx="2732950" cy="2111475"/>
            </a:xfrm>
          </p:grpSpPr>
          <p:sp>
            <p:nvSpPr>
              <p:cNvPr id="310" name="Google Shape;310;p20"/>
              <p:cNvSpPr/>
              <p:nvPr/>
            </p:nvSpPr>
            <p:spPr>
              <a:xfrm>
                <a:off x="7033603" y="-145297"/>
                <a:ext cx="2656750" cy="2111475"/>
              </a:xfrm>
              <a:custGeom>
                <a:avLst/>
                <a:gdLst/>
                <a:ahLst/>
                <a:cxnLst/>
                <a:rect l="l" t="t" r="r" b="b"/>
                <a:pathLst>
                  <a:path w="106270" h="84459" extrusionOk="0">
                    <a:moveTo>
                      <a:pt x="10925" y="2869"/>
                    </a:moveTo>
                    <a:cubicBezTo>
                      <a:pt x="-4359" y="4373"/>
                      <a:pt x="-705" y="13966"/>
                      <a:pt x="4545" y="16425"/>
                    </a:cubicBezTo>
                    <a:cubicBezTo>
                      <a:pt x="9795" y="18884"/>
                      <a:pt x="35579" y="12836"/>
                      <a:pt x="42424" y="17621"/>
                    </a:cubicBezTo>
                    <a:cubicBezTo>
                      <a:pt x="49269" y="22406"/>
                      <a:pt x="41095" y="39285"/>
                      <a:pt x="45614" y="45133"/>
                    </a:cubicBezTo>
                    <a:cubicBezTo>
                      <a:pt x="50133" y="50981"/>
                      <a:pt x="64022" y="46726"/>
                      <a:pt x="69537" y="52709"/>
                    </a:cubicBezTo>
                    <a:cubicBezTo>
                      <a:pt x="75053" y="58693"/>
                      <a:pt x="73191" y="77194"/>
                      <a:pt x="78707" y="81034"/>
                    </a:cubicBezTo>
                    <a:cubicBezTo>
                      <a:pt x="84223" y="84874"/>
                      <a:pt x="99707" y="88019"/>
                      <a:pt x="102631" y="75747"/>
                    </a:cubicBezTo>
                    <a:cubicBezTo>
                      <a:pt x="105555" y="63475"/>
                      <a:pt x="111535" y="19548"/>
                      <a:pt x="96251" y="7402"/>
                    </a:cubicBezTo>
                    <a:cubicBezTo>
                      <a:pt x="80967" y="-4744"/>
                      <a:pt x="26209" y="1365"/>
                      <a:pt x="10925" y="28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311" name="Google Shape;311;p20"/>
              <p:cNvSpPr/>
              <p:nvPr/>
            </p:nvSpPr>
            <p:spPr>
              <a:xfrm>
                <a:off x="7109803" y="-145297"/>
                <a:ext cx="2656750" cy="2111475"/>
              </a:xfrm>
              <a:custGeom>
                <a:avLst/>
                <a:gdLst/>
                <a:ahLst/>
                <a:cxnLst/>
                <a:rect l="l" t="t" r="r" b="b"/>
                <a:pathLst>
                  <a:path w="106270" h="84459" extrusionOk="0">
                    <a:moveTo>
                      <a:pt x="10925" y="2869"/>
                    </a:moveTo>
                    <a:cubicBezTo>
                      <a:pt x="-4359" y="4373"/>
                      <a:pt x="-705" y="13966"/>
                      <a:pt x="4545" y="16425"/>
                    </a:cubicBezTo>
                    <a:cubicBezTo>
                      <a:pt x="9795" y="18884"/>
                      <a:pt x="35579" y="12836"/>
                      <a:pt x="42424" y="17621"/>
                    </a:cubicBezTo>
                    <a:cubicBezTo>
                      <a:pt x="49269" y="22406"/>
                      <a:pt x="41095" y="39285"/>
                      <a:pt x="45614" y="45133"/>
                    </a:cubicBezTo>
                    <a:cubicBezTo>
                      <a:pt x="50133" y="50981"/>
                      <a:pt x="64022" y="46726"/>
                      <a:pt x="69537" y="52709"/>
                    </a:cubicBezTo>
                    <a:cubicBezTo>
                      <a:pt x="75053" y="58693"/>
                      <a:pt x="73191" y="77194"/>
                      <a:pt x="78707" y="81034"/>
                    </a:cubicBezTo>
                    <a:cubicBezTo>
                      <a:pt x="84223" y="84874"/>
                      <a:pt x="99707" y="88019"/>
                      <a:pt x="102631" y="75747"/>
                    </a:cubicBezTo>
                    <a:cubicBezTo>
                      <a:pt x="105555" y="63475"/>
                      <a:pt x="111535" y="19548"/>
                      <a:pt x="96251" y="7402"/>
                    </a:cubicBezTo>
                    <a:cubicBezTo>
                      <a:pt x="80967" y="-4744"/>
                      <a:pt x="26209" y="1365"/>
                      <a:pt x="10925" y="286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12" name="Google Shape;312;p20"/>
            <p:cNvSpPr/>
            <p:nvPr/>
          </p:nvSpPr>
          <p:spPr>
            <a:xfrm>
              <a:off x="8504825" y="433675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386274" y="613092"/>
              <a:ext cx="94463" cy="103137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32" y="1"/>
                  </a:moveTo>
                  <a:cubicBezTo>
                    <a:pt x="1464" y="1"/>
                    <a:pt x="1320" y="673"/>
                    <a:pt x="1296" y="1537"/>
                  </a:cubicBezTo>
                  <a:cubicBezTo>
                    <a:pt x="552" y="1585"/>
                    <a:pt x="0" y="1729"/>
                    <a:pt x="0" y="1897"/>
                  </a:cubicBezTo>
                  <a:cubicBezTo>
                    <a:pt x="24" y="2065"/>
                    <a:pt x="552" y="2209"/>
                    <a:pt x="1296" y="2233"/>
                  </a:cubicBezTo>
                  <a:cubicBezTo>
                    <a:pt x="1320" y="3073"/>
                    <a:pt x="1464" y="3721"/>
                    <a:pt x="1632" y="3721"/>
                  </a:cubicBezTo>
                  <a:cubicBezTo>
                    <a:pt x="1824" y="3721"/>
                    <a:pt x="1968" y="3073"/>
                    <a:pt x="1992" y="2233"/>
                  </a:cubicBezTo>
                  <a:cubicBezTo>
                    <a:pt x="2808" y="2185"/>
                    <a:pt x="3408" y="2017"/>
                    <a:pt x="3408" y="1849"/>
                  </a:cubicBezTo>
                  <a:cubicBezTo>
                    <a:pt x="3408" y="1657"/>
                    <a:pt x="2808" y="1537"/>
                    <a:pt x="1992" y="1513"/>
                  </a:cubicBezTo>
                  <a:cubicBezTo>
                    <a:pt x="1968" y="649"/>
                    <a:pt x="1824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8019314" y="1152162"/>
              <a:ext cx="218854" cy="218854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1"/>
          <p:cNvGrpSpPr/>
          <p:nvPr/>
        </p:nvGrpSpPr>
        <p:grpSpPr>
          <a:xfrm>
            <a:off x="624114" y="677325"/>
            <a:ext cx="7895772" cy="4030344"/>
            <a:chOff x="746800" y="677325"/>
            <a:chExt cx="7895772" cy="4030344"/>
          </a:xfrm>
        </p:grpSpPr>
        <p:grpSp>
          <p:nvGrpSpPr>
            <p:cNvPr id="318" name="Google Shape;318;p21"/>
            <p:cNvGrpSpPr/>
            <p:nvPr/>
          </p:nvGrpSpPr>
          <p:grpSpPr>
            <a:xfrm>
              <a:off x="7160525" y="677325"/>
              <a:ext cx="1482047" cy="3673835"/>
              <a:chOff x="7160525" y="677325"/>
              <a:chExt cx="1482047" cy="3673835"/>
            </a:xfrm>
          </p:grpSpPr>
          <p:sp>
            <p:nvSpPr>
              <p:cNvPr id="319" name="Google Shape;319;p21"/>
              <p:cNvSpPr/>
              <p:nvPr/>
            </p:nvSpPr>
            <p:spPr>
              <a:xfrm flipH="1">
                <a:off x="8416584" y="4128754"/>
                <a:ext cx="225988" cy="222406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7651719" y="1356837"/>
                <a:ext cx="89145" cy="9733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32" y="1"/>
                    </a:moveTo>
                    <a:cubicBezTo>
                      <a:pt x="1464" y="1"/>
                      <a:pt x="1320" y="673"/>
                      <a:pt x="1296" y="1537"/>
                    </a:cubicBezTo>
                    <a:cubicBezTo>
                      <a:pt x="552" y="1585"/>
                      <a:pt x="0" y="1729"/>
                      <a:pt x="0" y="1897"/>
                    </a:cubicBezTo>
                    <a:cubicBezTo>
                      <a:pt x="24" y="2065"/>
                      <a:pt x="552" y="2209"/>
                      <a:pt x="1296" y="2233"/>
                    </a:cubicBezTo>
                    <a:cubicBezTo>
                      <a:pt x="1320" y="3073"/>
                      <a:pt x="1464" y="3721"/>
                      <a:pt x="1632" y="3721"/>
                    </a:cubicBezTo>
                    <a:cubicBezTo>
                      <a:pt x="1824" y="3721"/>
                      <a:pt x="1968" y="3073"/>
                      <a:pt x="1992" y="2233"/>
                    </a:cubicBezTo>
                    <a:cubicBezTo>
                      <a:pt x="2808" y="2185"/>
                      <a:pt x="3408" y="2017"/>
                      <a:pt x="3408" y="1849"/>
                    </a:cubicBezTo>
                    <a:cubicBezTo>
                      <a:pt x="3408" y="1657"/>
                      <a:pt x="2808" y="1537"/>
                      <a:pt x="1992" y="1513"/>
                    </a:cubicBezTo>
                    <a:cubicBezTo>
                      <a:pt x="1968" y="649"/>
                      <a:pt x="1824" y="1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8320728" y="1634111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7160525" y="677325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Google Shape;323;p21"/>
            <p:cNvSpPr/>
            <p:nvPr/>
          </p:nvSpPr>
          <p:spPr>
            <a:xfrm>
              <a:off x="7805303" y="4501136"/>
              <a:ext cx="206533" cy="206533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 flipH="1">
              <a:off x="746800" y="1314513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-699469" y="-285850"/>
            <a:ext cx="10452325" cy="6094025"/>
            <a:chOff x="-699469" y="-285850"/>
            <a:chExt cx="10452325" cy="6094025"/>
          </a:xfrm>
        </p:grpSpPr>
        <p:sp>
          <p:nvSpPr>
            <p:cNvPr id="326" name="Google Shape;326;p21"/>
            <p:cNvSpPr/>
            <p:nvPr/>
          </p:nvSpPr>
          <p:spPr>
            <a:xfrm>
              <a:off x="7113331" y="-28585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7" name="Google Shape;327;p21"/>
            <p:cNvSpPr/>
            <p:nvPr/>
          </p:nvSpPr>
          <p:spPr>
            <a:xfrm rot="10800000">
              <a:off x="-699469" y="388630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8" name="Google Shape;328;p21"/>
            <p:cNvSpPr/>
            <p:nvPr/>
          </p:nvSpPr>
          <p:spPr>
            <a:xfrm>
              <a:off x="7189531" y="-28585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29" name="Google Shape;329;p21"/>
            <p:cNvSpPr/>
            <p:nvPr/>
          </p:nvSpPr>
          <p:spPr>
            <a:xfrm rot="10800000">
              <a:off x="-623269" y="388630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1"/>
          </p:nvPr>
        </p:nvSpPr>
        <p:spPr>
          <a:xfrm>
            <a:off x="1703742" y="1831308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2"/>
          </p:nvPr>
        </p:nvSpPr>
        <p:spPr>
          <a:xfrm>
            <a:off x="1703742" y="2147032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3"/>
          </p:nvPr>
        </p:nvSpPr>
        <p:spPr>
          <a:xfrm>
            <a:off x="1703742" y="3162775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4"/>
          </p:nvPr>
        </p:nvSpPr>
        <p:spPr>
          <a:xfrm>
            <a:off x="1703742" y="3478498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title" idx="5" hasCustomPrompt="1"/>
          </p:nvPr>
        </p:nvSpPr>
        <p:spPr>
          <a:xfrm>
            <a:off x="873441" y="2030074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21"/>
          <p:cNvSpPr txBox="1">
            <a:spLocks noGrp="1"/>
          </p:cNvSpPr>
          <p:nvPr>
            <p:ph type="title" idx="6" hasCustomPrompt="1"/>
          </p:nvPr>
        </p:nvSpPr>
        <p:spPr>
          <a:xfrm>
            <a:off x="873441" y="3358888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7"/>
          </p:nvPr>
        </p:nvSpPr>
        <p:spPr>
          <a:xfrm>
            <a:off x="5576693" y="1831308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subTitle" idx="8"/>
          </p:nvPr>
        </p:nvSpPr>
        <p:spPr>
          <a:xfrm>
            <a:off x="5576693" y="2147032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9"/>
          </p:nvPr>
        </p:nvSpPr>
        <p:spPr>
          <a:xfrm>
            <a:off x="5576693" y="3162775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13"/>
          </p:nvPr>
        </p:nvSpPr>
        <p:spPr>
          <a:xfrm>
            <a:off x="5576693" y="3478498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title" idx="14" hasCustomPrompt="1"/>
          </p:nvPr>
        </p:nvSpPr>
        <p:spPr>
          <a:xfrm>
            <a:off x="4746392" y="2030074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21"/>
          <p:cNvSpPr txBox="1">
            <a:spLocks noGrp="1"/>
          </p:cNvSpPr>
          <p:nvPr>
            <p:ph type="title" idx="15" hasCustomPrompt="1"/>
          </p:nvPr>
        </p:nvSpPr>
        <p:spPr>
          <a:xfrm>
            <a:off x="4746392" y="3358888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_1_4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22"/>
          <p:cNvGrpSpPr/>
          <p:nvPr/>
        </p:nvGrpSpPr>
        <p:grpSpPr>
          <a:xfrm>
            <a:off x="345592" y="387600"/>
            <a:ext cx="8174294" cy="4320069"/>
            <a:chOff x="468278" y="387600"/>
            <a:chExt cx="8174294" cy="4320069"/>
          </a:xfrm>
        </p:grpSpPr>
        <p:grpSp>
          <p:nvGrpSpPr>
            <p:cNvPr id="345" name="Google Shape;345;p22"/>
            <p:cNvGrpSpPr/>
            <p:nvPr/>
          </p:nvGrpSpPr>
          <p:grpSpPr>
            <a:xfrm>
              <a:off x="468278" y="387600"/>
              <a:ext cx="8174294" cy="3963560"/>
              <a:chOff x="468278" y="387600"/>
              <a:chExt cx="8174294" cy="3963560"/>
            </a:xfrm>
          </p:grpSpPr>
          <p:sp>
            <p:nvSpPr>
              <p:cNvPr id="346" name="Google Shape;346;p22"/>
              <p:cNvSpPr/>
              <p:nvPr/>
            </p:nvSpPr>
            <p:spPr>
              <a:xfrm>
                <a:off x="8416584" y="4128754"/>
                <a:ext cx="225988" cy="222406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1199469" y="4065687"/>
                <a:ext cx="89145" cy="9733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32" y="1"/>
                    </a:moveTo>
                    <a:cubicBezTo>
                      <a:pt x="1464" y="1"/>
                      <a:pt x="1320" y="673"/>
                      <a:pt x="1296" y="1537"/>
                    </a:cubicBezTo>
                    <a:cubicBezTo>
                      <a:pt x="552" y="1585"/>
                      <a:pt x="0" y="1729"/>
                      <a:pt x="0" y="1897"/>
                    </a:cubicBezTo>
                    <a:cubicBezTo>
                      <a:pt x="24" y="2065"/>
                      <a:pt x="552" y="2209"/>
                      <a:pt x="1296" y="2233"/>
                    </a:cubicBezTo>
                    <a:cubicBezTo>
                      <a:pt x="1320" y="3073"/>
                      <a:pt x="1464" y="3721"/>
                      <a:pt x="1632" y="3721"/>
                    </a:cubicBezTo>
                    <a:cubicBezTo>
                      <a:pt x="1824" y="3721"/>
                      <a:pt x="1968" y="3073"/>
                      <a:pt x="1992" y="2233"/>
                    </a:cubicBezTo>
                    <a:cubicBezTo>
                      <a:pt x="2808" y="2185"/>
                      <a:pt x="3408" y="2017"/>
                      <a:pt x="3408" y="1849"/>
                    </a:cubicBezTo>
                    <a:cubicBezTo>
                      <a:pt x="3408" y="1657"/>
                      <a:pt x="2808" y="1537"/>
                      <a:pt x="1992" y="1513"/>
                    </a:cubicBezTo>
                    <a:cubicBezTo>
                      <a:pt x="1968" y="649"/>
                      <a:pt x="1824" y="1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468278" y="3922211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2"/>
              <p:cNvSpPr/>
              <p:nvPr/>
            </p:nvSpPr>
            <p:spPr>
              <a:xfrm flipH="1">
                <a:off x="7701302" y="387600"/>
                <a:ext cx="206531" cy="205436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22"/>
            <p:cNvSpPr/>
            <p:nvPr/>
          </p:nvSpPr>
          <p:spPr>
            <a:xfrm>
              <a:off x="7805303" y="4501136"/>
              <a:ext cx="206533" cy="206533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46800" y="1314513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2"/>
          <p:cNvGrpSpPr/>
          <p:nvPr/>
        </p:nvGrpSpPr>
        <p:grpSpPr>
          <a:xfrm>
            <a:off x="-699469" y="-285850"/>
            <a:ext cx="10452325" cy="6094025"/>
            <a:chOff x="-699469" y="-285850"/>
            <a:chExt cx="10452325" cy="6094025"/>
          </a:xfrm>
        </p:grpSpPr>
        <p:sp>
          <p:nvSpPr>
            <p:cNvPr id="353" name="Google Shape;353;p22"/>
            <p:cNvSpPr/>
            <p:nvPr/>
          </p:nvSpPr>
          <p:spPr>
            <a:xfrm>
              <a:off x="7113331" y="-28585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4" name="Google Shape;354;p22"/>
            <p:cNvSpPr/>
            <p:nvPr/>
          </p:nvSpPr>
          <p:spPr>
            <a:xfrm rot="10800000">
              <a:off x="-699469" y="388630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5" name="Google Shape;355;p22"/>
            <p:cNvSpPr/>
            <p:nvPr/>
          </p:nvSpPr>
          <p:spPr>
            <a:xfrm>
              <a:off x="7189531" y="-28585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56" name="Google Shape;356;p22"/>
            <p:cNvSpPr/>
            <p:nvPr/>
          </p:nvSpPr>
          <p:spPr>
            <a:xfrm rot="10800000">
              <a:off x="-623269" y="3886300"/>
              <a:ext cx="2563325" cy="1921875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357" name="Google Shape;357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1"/>
          </p:nvPr>
        </p:nvSpPr>
        <p:spPr>
          <a:xfrm>
            <a:off x="3266225" y="1816749"/>
            <a:ext cx="227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subTitle" idx="2"/>
          </p:nvPr>
        </p:nvSpPr>
        <p:spPr>
          <a:xfrm>
            <a:off x="3266225" y="2147032"/>
            <a:ext cx="2275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2"/>
          <p:cNvSpPr txBox="1">
            <a:spLocks noGrp="1"/>
          </p:cNvSpPr>
          <p:nvPr>
            <p:ph type="subTitle" idx="3"/>
          </p:nvPr>
        </p:nvSpPr>
        <p:spPr>
          <a:xfrm>
            <a:off x="3266225" y="3453017"/>
            <a:ext cx="227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subTitle" idx="4"/>
          </p:nvPr>
        </p:nvSpPr>
        <p:spPr>
          <a:xfrm>
            <a:off x="3266225" y="3783300"/>
            <a:ext cx="2275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subTitle" idx="5"/>
          </p:nvPr>
        </p:nvSpPr>
        <p:spPr>
          <a:xfrm>
            <a:off x="5840824" y="1816749"/>
            <a:ext cx="227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3" name="Google Shape;363;p22"/>
          <p:cNvSpPr txBox="1">
            <a:spLocks noGrp="1"/>
          </p:cNvSpPr>
          <p:nvPr>
            <p:ph type="subTitle" idx="6"/>
          </p:nvPr>
        </p:nvSpPr>
        <p:spPr>
          <a:xfrm>
            <a:off x="5840824" y="2147032"/>
            <a:ext cx="2275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subTitle" idx="7"/>
          </p:nvPr>
        </p:nvSpPr>
        <p:spPr>
          <a:xfrm>
            <a:off x="5840824" y="3453017"/>
            <a:ext cx="227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8"/>
          </p:nvPr>
        </p:nvSpPr>
        <p:spPr>
          <a:xfrm>
            <a:off x="5840824" y="3783300"/>
            <a:ext cx="2275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/>
          <p:nvPr/>
        </p:nvSpPr>
        <p:spPr>
          <a:xfrm>
            <a:off x="720002" y="1210810"/>
            <a:ext cx="6179300" cy="3385225"/>
          </a:xfrm>
          <a:custGeom>
            <a:avLst/>
            <a:gdLst/>
            <a:ahLst/>
            <a:cxnLst/>
            <a:rect l="l" t="t" r="r" b="b"/>
            <a:pathLst>
              <a:path w="247172" h="135409" extrusionOk="0">
                <a:moveTo>
                  <a:pt x="245361" y="80366"/>
                </a:moveTo>
                <a:cubicBezTo>
                  <a:pt x="246291" y="64417"/>
                  <a:pt x="255994" y="23254"/>
                  <a:pt x="218647" y="10874"/>
                </a:cubicBezTo>
                <a:cubicBezTo>
                  <a:pt x="181300" y="-1505"/>
                  <a:pt x="56500" y="-3613"/>
                  <a:pt x="21280" y="6089"/>
                </a:cubicBezTo>
                <a:cubicBezTo>
                  <a:pt x="-13940" y="15791"/>
                  <a:pt x="9983" y="49882"/>
                  <a:pt x="7325" y="69087"/>
                </a:cubicBezTo>
                <a:cubicBezTo>
                  <a:pt x="4667" y="88292"/>
                  <a:pt x="-6498" y="110289"/>
                  <a:pt x="5331" y="121320"/>
                </a:cubicBezTo>
                <a:cubicBezTo>
                  <a:pt x="17160" y="132351"/>
                  <a:pt x="55105" y="136206"/>
                  <a:pt x="78297" y="135275"/>
                </a:cubicBezTo>
                <a:cubicBezTo>
                  <a:pt x="101489" y="134345"/>
                  <a:pt x="122024" y="120522"/>
                  <a:pt x="144485" y="115737"/>
                </a:cubicBezTo>
                <a:cubicBezTo>
                  <a:pt x="166946" y="110952"/>
                  <a:pt x="196252" y="112462"/>
                  <a:pt x="213065" y="106567"/>
                </a:cubicBezTo>
                <a:cubicBezTo>
                  <a:pt x="229878" y="100672"/>
                  <a:pt x="244431" y="96315"/>
                  <a:pt x="245361" y="803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22" name="Google Shape;422;p25"/>
          <p:cNvSpPr/>
          <p:nvPr/>
        </p:nvSpPr>
        <p:spPr>
          <a:xfrm>
            <a:off x="796202" y="1210810"/>
            <a:ext cx="6179300" cy="3385225"/>
          </a:xfrm>
          <a:custGeom>
            <a:avLst/>
            <a:gdLst/>
            <a:ahLst/>
            <a:cxnLst/>
            <a:rect l="l" t="t" r="r" b="b"/>
            <a:pathLst>
              <a:path w="247172" h="135409" extrusionOk="0">
                <a:moveTo>
                  <a:pt x="245361" y="80366"/>
                </a:moveTo>
                <a:cubicBezTo>
                  <a:pt x="246291" y="64417"/>
                  <a:pt x="255994" y="23254"/>
                  <a:pt x="218647" y="10874"/>
                </a:cubicBezTo>
                <a:cubicBezTo>
                  <a:pt x="181300" y="-1505"/>
                  <a:pt x="56500" y="-3613"/>
                  <a:pt x="21280" y="6089"/>
                </a:cubicBezTo>
                <a:cubicBezTo>
                  <a:pt x="-13940" y="15791"/>
                  <a:pt x="9983" y="49882"/>
                  <a:pt x="7325" y="69087"/>
                </a:cubicBezTo>
                <a:cubicBezTo>
                  <a:pt x="4667" y="88292"/>
                  <a:pt x="-6498" y="110289"/>
                  <a:pt x="5331" y="121320"/>
                </a:cubicBezTo>
                <a:cubicBezTo>
                  <a:pt x="17160" y="132351"/>
                  <a:pt x="55105" y="136206"/>
                  <a:pt x="78297" y="135275"/>
                </a:cubicBezTo>
                <a:cubicBezTo>
                  <a:pt x="101489" y="134345"/>
                  <a:pt x="122024" y="120522"/>
                  <a:pt x="144485" y="115737"/>
                </a:cubicBezTo>
                <a:cubicBezTo>
                  <a:pt x="166946" y="110952"/>
                  <a:pt x="196252" y="112462"/>
                  <a:pt x="213065" y="106567"/>
                </a:cubicBezTo>
                <a:cubicBezTo>
                  <a:pt x="229878" y="100672"/>
                  <a:pt x="244431" y="96315"/>
                  <a:pt x="245361" y="80366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23" name="Google Shape;423;p25"/>
          <p:cNvSpPr txBox="1">
            <a:spLocks noGrp="1"/>
          </p:cNvSpPr>
          <p:nvPr>
            <p:ph type="body" idx="1"/>
          </p:nvPr>
        </p:nvSpPr>
        <p:spPr>
          <a:xfrm>
            <a:off x="1482000" y="1503525"/>
            <a:ext cx="3837000" cy="2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425" name="Google Shape;425;p25"/>
          <p:cNvGrpSpPr/>
          <p:nvPr/>
        </p:nvGrpSpPr>
        <p:grpSpPr>
          <a:xfrm>
            <a:off x="7501356" y="311400"/>
            <a:ext cx="1151344" cy="1578450"/>
            <a:chOff x="7380681" y="441275"/>
            <a:chExt cx="1151344" cy="1578450"/>
          </a:xfrm>
        </p:grpSpPr>
        <p:sp>
          <p:nvSpPr>
            <p:cNvPr id="426" name="Google Shape;426;p25"/>
            <p:cNvSpPr/>
            <p:nvPr/>
          </p:nvSpPr>
          <p:spPr>
            <a:xfrm>
              <a:off x="7380681" y="669878"/>
              <a:ext cx="333670" cy="331901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8315975" y="133218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7905038" y="1160425"/>
              <a:ext cx="85225" cy="9305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57" y="1"/>
                  </a:moveTo>
                  <a:cubicBezTo>
                    <a:pt x="1465" y="1"/>
                    <a:pt x="1321" y="649"/>
                    <a:pt x="1297" y="1513"/>
                  </a:cubicBezTo>
                  <a:cubicBezTo>
                    <a:pt x="553" y="1561"/>
                    <a:pt x="1" y="1729"/>
                    <a:pt x="1" y="1897"/>
                  </a:cubicBezTo>
                  <a:cubicBezTo>
                    <a:pt x="25" y="2065"/>
                    <a:pt x="553" y="2185"/>
                    <a:pt x="1297" y="2209"/>
                  </a:cubicBezTo>
                  <a:cubicBezTo>
                    <a:pt x="1321" y="3073"/>
                    <a:pt x="1465" y="3721"/>
                    <a:pt x="1657" y="3721"/>
                  </a:cubicBezTo>
                  <a:cubicBezTo>
                    <a:pt x="1825" y="3721"/>
                    <a:pt x="1969" y="3073"/>
                    <a:pt x="1993" y="2209"/>
                  </a:cubicBezTo>
                  <a:cubicBezTo>
                    <a:pt x="2809" y="2161"/>
                    <a:pt x="3409" y="2017"/>
                    <a:pt x="3409" y="1825"/>
                  </a:cubicBezTo>
                  <a:cubicBezTo>
                    <a:pt x="3409" y="1657"/>
                    <a:pt x="2809" y="1537"/>
                    <a:pt x="1993" y="1513"/>
                  </a:cubicBezTo>
                  <a:cubicBezTo>
                    <a:pt x="1969" y="649"/>
                    <a:pt x="1825" y="1"/>
                    <a:pt x="1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400525" y="1403275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7792825" y="1822275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8315975" y="441275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32"/>
          <p:cNvGrpSpPr/>
          <p:nvPr/>
        </p:nvGrpSpPr>
        <p:grpSpPr>
          <a:xfrm>
            <a:off x="6970239" y="-597140"/>
            <a:ext cx="2940850" cy="2363142"/>
            <a:chOff x="6861771" y="-603630"/>
            <a:chExt cx="2940850" cy="2363142"/>
          </a:xfrm>
        </p:grpSpPr>
        <p:sp>
          <p:nvSpPr>
            <p:cNvPr id="546" name="Google Shape;546;p32"/>
            <p:cNvSpPr/>
            <p:nvPr/>
          </p:nvSpPr>
          <p:spPr>
            <a:xfrm rot="-618322">
              <a:off x="7013007" y="-376212"/>
              <a:ext cx="2563408" cy="1921937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47" name="Google Shape;547;p32"/>
            <p:cNvSpPr/>
            <p:nvPr/>
          </p:nvSpPr>
          <p:spPr>
            <a:xfrm rot="-618322">
              <a:off x="7087977" y="-389843"/>
              <a:ext cx="2563408" cy="1921937"/>
            </a:xfrm>
            <a:custGeom>
              <a:avLst/>
              <a:gdLst/>
              <a:ahLst/>
              <a:cxnLst/>
              <a:rect l="l" t="t" r="r" b="b"/>
              <a:pathLst>
                <a:path w="102533" h="76875" extrusionOk="0">
                  <a:moveTo>
                    <a:pt x="10633" y="1370"/>
                  </a:moveTo>
                  <a:cubicBezTo>
                    <a:pt x="-3889" y="3002"/>
                    <a:pt x="-598" y="14243"/>
                    <a:pt x="3456" y="17716"/>
                  </a:cubicBezTo>
                  <a:cubicBezTo>
                    <a:pt x="7510" y="21189"/>
                    <a:pt x="29440" y="15810"/>
                    <a:pt x="34955" y="22207"/>
                  </a:cubicBezTo>
                  <a:cubicBezTo>
                    <a:pt x="40471" y="28604"/>
                    <a:pt x="31499" y="50065"/>
                    <a:pt x="36549" y="56098"/>
                  </a:cubicBezTo>
                  <a:cubicBezTo>
                    <a:pt x="41599" y="62131"/>
                    <a:pt x="57283" y="54962"/>
                    <a:pt x="65257" y="58403"/>
                  </a:cubicBezTo>
                  <a:cubicBezTo>
                    <a:pt x="73232" y="61844"/>
                    <a:pt x="78349" y="75930"/>
                    <a:pt x="84396" y="76744"/>
                  </a:cubicBezTo>
                  <a:cubicBezTo>
                    <a:pt x="90443" y="77558"/>
                    <a:pt x="100509" y="74759"/>
                    <a:pt x="101541" y="63289"/>
                  </a:cubicBezTo>
                  <a:cubicBezTo>
                    <a:pt x="102573" y="51819"/>
                    <a:pt x="105740" y="18245"/>
                    <a:pt x="90589" y="7925"/>
                  </a:cubicBezTo>
                  <a:cubicBezTo>
                    <a:pt x="75438" y="-2395"/>
                    <a:pt x="25155" y="-262"/>
                    <a:pt x="10633" y="137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548" name="Google Shape;548;p32"/>
          <p:cNvGrpSpPr/>
          <p:nvPr/>
        </p:nvGrpSpPr>
        <p:grpSpPr>
          <a:xfrm>
            <a:off x="7190945" y="332161"/>
            <a:ext cx="1489460" cy="1445590"/>
            <a:chOff x="7160525" y="395054"/>
            <a:chExt cx="1489460" cy="1445590"/>
          </a:xfrm>
        </p:grpSpPr>
        <p:sp>
          <p:nvSpPr>
            <p:cNvPr id="549" name="Google Shape;549;p32"/>
            <p:cNvSpPr/>
            <p:nvPr/>
          </p:nvSpPr>
          <p:spPr>
            <a:xfrm flipH="1">
              <a:off x="8423996" y="395054"/>
              <a:ext cx="225988" cy="222406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7601879" y="1316965"/>
              <a:ext cx="89145" cy="9733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32" y="1"/>
                  </a:moveTo>
                  <a:cubicBezTo>
                    <a:pt x="1464" y="1"/>
                    <a:pt x="1320" y="673"/>
                    <a:pt x="1296" y="1537"/>
                  </a:cubicBezTo>
                  <a:cubicBezTo>
                    <a:pt x="552" y="1585"/>
                    <a:pt x="0" y="1729"/>
                    <a:pt x="0" y="1897"/>
                  </a:cubicBezTo>
                  <a:cubicBezTo>
                    <a:pt x="24" y="2065"/>
                    <a:pt x="552" y="2209"/>
                    <a:pt x="1296" y="2233"/>
                  </a:cubicBezTo>
                  <a:cubicBezTo>
                    <a:pt x="1320" y="3073"/>
                    <a:pt x="1464" y="3721"/>
                    <a:pt x="1632" y="3721"/>
                  </a:cubicBezTo>
                  <a:cubicBezTo>
                    <a:pt x="1824" y="3721"/>
                    <a:pt x="1968" y="3073"/>
                    <a:pt x="1992" y="2233"/>
                  </a:cubicBezTo>
                  <a:cubicBezTo>
                    <a:pt x="2808" y="2185"/>
                    <a:pt x="3408" y="2017"/>
                    <a:pt x="3408" y="1849"/>
                  </a:cubicBezTo>
                  <a:cubicBezTo>
                    <a:pt x="3408" y="1657"/>
                    <a:pt x="2808" y="1537"/>
                    <a:pt x="1992" y="1513"/>
                  </a:cubicBezTo>
                  <a:cubicBezTo>
                    <a:pt x="1968" y="649"/>
                    <a:pt x="1824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8320728" y="1634111"/>
              <a:ext cx="206533" cy="206533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160525" y="677325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33"/>
          <p:cNvGrpSpPr/>
          <p:nvPr/>
        </p:nvGrpSpPr>
        <p:grpSpPr>
          <a:xfrm>
            <a:off x="-761256" y="-285850"/>
            <a:ext cx="10361713" cy="5867600"/>
            <a:chOff x="-570756" y="-285850"/>
            <a:chExt cx="10361713" cy="5867600"/>
          </a:xfrm>
        </p:grpSpPr>
        <p:grpSp>
          <p:nvGrpSpPr>
            <p:cNvPr id="555" name="Google Shape;555;p33"/>
            <p:cNvGrpSpPr/>
            <p:nvPr/>
          </p:nvGrpSpPr>
          <p:grpSpPr>
            <a:xfrm>
              <a:off x="-5707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556" name="Google Shape;556;p33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57" name="Google Shape;557;p33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558" name="Google Shape;558;p33"/>
            <p:cNvGrpSpPr/>
            <p:nvPr/>
          </p:nvGrpSpPr>
          <p:grpSpPr>
            <a:xfrm>
              <a:off x="-4945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559" name="Google Shape;559;p33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0" name="Google Shape;560;p33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61" name="Google Shape;561;p33"/>
          <p:cNvGrpSpPr/>
          <p:nvPr/>
        </p:nvGrpSpPr>
        <p:grpSpPr>
          <a:xfrm>
            <a:off x="7210156" y="398016"/>
            <a:ext cx="1423735" cy="4347469"/>
            <a:chOff x="7160525" y="448725"/>
            <a:chExt cx="1423735" cy="4347469"/>
          </a:xfrm>
        </p:grpSpPr>
        <p:grpSp>
          <p:nvGrpSpPr>
            <p:cNvPr id="562" name="Google Shape;562;p33"/>
            <p:cNvGrpSpPr/>
            <p:nvPr/>
          </p:nvGrpSpPr>
          <p:grpSpPr>
            <a:xfrm>
              <a:off x="7160525" y="448725"/>
              <a:ext cx="1423735" cy="1391919"/>
              <a:chOff x="7160525" y="448725"/>
              <a:chExt cx="1423735" cy="1391919"/>
            </a:xfrm>
          </p:grpSpPr>
          <p:sp>
            <p:nvSpPr>
              <p:cNvPr id="563" name="Google Shape;563;p33"/>
              <p:cNvSpPr/>
              <p:nvPr/>
            </p:nvSpPr>
            <p:spPr>
              <a:xfrm flipH="1">
                <a:off x="8358272" y="623654"/>
                <a:ext cx="225988" cy="222406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7601879" y="1316965"/>
                <a:ext cx="89145" cy="9733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32" y="1"/>
                    </a:moveTo>
                    <a:cubicBezTo>
                      <a:pt x="1464" y="1"/>
                      <a:pt x="1320" y="673"/>
                      <a:pt x="1296" y="1537"/>
                    </a:cubicBezTo>
                    <a:cubicBezTo>
                      <a:pt x="552" y="1585"/>
                      <a:pt x="0" y="1729"/>
                      <a:pt x="0" y="1897"/>
                    </a:cubicBezTo>
                    <a:cubicBezTo>
                      <a:pt x="24" y="2065"/>
                      <a:pt x="552" y="2209"/>
                      <a:pt x="1296" y="2233"/>
                    </a:cubicBezTo>
                    <a:cubicBezTo>
                      <a:pt x="1320" y="3073"/>
                      <a:pt x="1464" y="3721"/>
                      <a:pt x="1632" y="3721"/>
                    </a:cubicBezTo>
                    <a:cubicBezTo>
                      <a:pt x="1824" y="3721"/>
                      <a:pt x="1968" y="3073"/>
                      <a:pt x="1992" y="2233"/>
                    </a:cubicBezTo>
                    <a:cubicBezTo>
                      <a:pt x="2808" y="2185"/>
                      <a:pt x="3408" y="2017"/>
                      <a:pt x="3408" y="1849"/>
                    </a:cubicBezTo>
                    <a:cubicBezTo>
                      <a:pt x="3408" y="1657"/>
                      <a:pt x="2808" y="1537"/>
                      <a:pt x="1992" y="1513"/>
                    </a:cubicBezTo>
                    <a:cubicBezTo>
                      <a:pt x="1968" y="649"/>
                      <a:pt x="1824" y="1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8320728" y="1634111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7160525" y="448725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33"/>
            <p:cNvSpPr/>
            <p:nvPr/>
          </p:nvSpPr>
          <p:spPr>
            <a:xfrm>
              <a:off x="7877178" y="4589661"/>
              <a:ext cx="206533" cy="206533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 flipH="1">
              <a:off x="8239950" y="4122513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5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4"/>
          <p:cNvGrpSpPr/>
          <p:nvPr/>
        </p:nvGrpSpPr>
        <p:grpSpPr>
          <a:xfrm>
            <a:off x="565331" y="440813"/>
            <a:ext cx="8013338" cy="4385929"/>
            <a:chOff x="585570" y="440813"/>
            <a:chExt cx="8013338" cy="4385929"/>
          </a:xfrm>
        </p:grpSpPr>
        <p:sp>
          <p:nvSpPr>
            <p:cNvPr id="571" name="Google Shape;571;p34"/>
            <p:cNvSpPr/>
            <p:nvPr/>
          </p:nvSpPr>
          <p:spPr>
            <a:xfrm>
              <a:off x="585570" y="2182809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8203486" y="2874713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611986" y="87348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049586" y="440813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34"/>
            <p:cNvGrpSpPr/>
            <p:nvPr/>
          </p:nvGrpSpPr>
          <p:grpSpPr>
            <a:xfrm>
              <a:off x="7856286" y="440825"/>
              <a:ext cx="742622" cy="1550263"/>
              <a:chOff x="7856286" y="440825"/>
              <a:chExt cx="742622" cy="1550263"/>
            </a:xfrm>
          </p:grpSpPr>
          <p:sp>
            <p:nvSpPr>
              <p:cNvPr id="576" name="Google Shape;576;p34"/>
              <p:cNvSpPr/>
              <p:nvPr/>
            </p:nvSpPr>
            <p:spPr>
              <a:xfrm>
                <a:off x="7856286" y="440825"/>
                <a:ext cx="32587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12362" extrusionOk="0">
                    <a:moveTo>
                      <a:pt x="5873" y="1"/>
                    </a:moveTo>
                    <a:cubicBezTo>
                      <a:pt x="5828" y="1"/>
                      <a:pt x="5783" y="6"/>
                      <a:pt x="5737" y="18"/>
                    </a:cubicBezTo>
                    <a:cubicBezTo>
                      <a:pt x="5329" y="42"/>
                      <a:pt x="5089" y="450"/>
                      <a:pt x="4945" y="834"/>
                    </a:cubicBezTo>
                    <a:cubicBezTo>
                      <a:pt x="4537" y="1938"/>
                      <a:pt x="4273" y="3090"/>
                      <a:pt x="4177" y="4266"/>
                    </a:cubicBezTo>
                    <a:cubicBezTo>
                      <a:pt x="2689" y="4386"/>
                      <a:pt x="1009" y="4602"/>
                      <a:pt x="169" y="5802"/>
                    </a:cubicBezTo>
                    <a:cubicBezTo>
                      <a:pt x="49" y="5922"/>
                      <a:pt x="1" y="6090"/>
                      <a:pt x="25" y="6258"/>
                    </a:cubicBezTo>
                    <a:cubicBezTo>
                      <a:pt x="73" y="6450"/>
                      <a:pt x="217" y="6618"/>
                      <a:pt x="385" y="6714"/>
                    </a:cubicBezTo>
                    <a:cubicBezTo>
                      <a:pt x="1345" y="7314"/>
                      <a:pt x="2449" y="7626"/>
                      <a:pt x="3577" y="7650"/>
                    </a:cubicBezTo>
                    <a:lnTo>
                      <a:pt x="3361" y="10531"/>
                    </a:lnTo>
                    <a:cubicBezTo>
                      <a:pt x="3313" y="11227"/>
                      <a:pt x="3409" y="12139"/>
                      <a:pt x="4081" y="12331"/>
                    </a:cubicBezTo>
                    <a:cubicBezTo>
                      <a:pt x="4159" y="12352"/>
                      <a:pt x="4236" y="12362"/>
                      <a:pt x="4312" y="12362"/>
                    </a:cubicBezTo>
                    <a:cubicBezTo>
                      <a:pt x="4755" y="12362"/>
                      <a:pt x="5166" y="12034"/>
                      <a:pt x="5473" y="11707"/>
                    </a:cubicBezTo>
                    <a:cubicBezTo>
                      <a:pt x="6121" y="11059"/>
                      <a:pt x="6674" y="10315"/>
                      <a:pt x="7178" y="9547"/>
                    </a:cubicBezTo>
                    <a:cubicBezTo>
                      <a:pt x="7874" y="10147"/>
                      <a:pt x="8618" y="10675"/>
                      <a:pt x="9434" y="11131"/>
                    </a:cubicBezTo>
                    <a:cubicBezTo>
                      <a:pt x="9734" y="11289"/>
                      <a:pt x="10097" y="11437"/>
                      <a:pt x="10434" y="11437"/>
                    </a:cubicBezTo>
                    <a:cubicBezTo>
                      <a:pt x="10608" y="11437"/>
                      <a:pt x="10775" y="11397"/>
                      <a:pt x="10922" y="11299"/>
                    </a:cubicBezTo>
                    <a:cubicBezTo>
                      <a:pt x="11522" y="10915"/>
                      <a:pt x="11354" y="10027"/>
                      <a:pt x="11090" y="9379"/>
                    </a:cubicBezTo>
                    <a:lnTo>
                      <a:pt x="10034" y="6666"/>
                    </a:lnTo>
                    <a:cubicBezTo>
                      <a:pt x="11114" y="6330"/>
                      <a:pt x="12074" y="5706"/>
                      <a:pt x="12794" y="4842"/>
                    </a:cubicBezTo>
                    <a:cubicBezTo>
                      <a:pt x="12938" y="4698"/>
                      <a:pt x="13034" y="4506"/>
                      <a:pt x="13010" y="4314"/>
                    </a:cubicBezTo>
                    <a:cubicBezTo>
                      <a:pt x="12986" y="4146"/>
                      <a:pt x="12866" y="4002"/>
                      <a:pt x="12746" y="3906"/>
                    </a:cubicBezTo>
                    <a:cubicBezTo>
                      <a:pt x="12158" y="3462"/>
                      <a:pt x="11450" y="3312"/>
                      <a:pt x="10706" y="3312"/>
                    </a:cubicBezTo>
                    <a:cubicBezTo>
                      <a:pt x="9962" y="3312"/>
                      <a:pt x="9182" y="3462"/>
                      <a:pt x="8450" y="3618"/>
                    </a:cubicBezTo>
                    <a:cubicBezTo>
                      <a:pt x="8018" y="2538"/>
                      <a:pt x="7442" y="1506"/>
                      <a:pt x="6722" y="570"/>
                    </a:cubicBezTo>
                    <a:cubicBezTo>
                      <a:pt x="6510" y="295"/>
                      <a:pt x="6205" y="1"/>
                      <a:pt x="5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4"/>
              <p:cNvSpPr/>
              <p:nvPr/>
            </p:nvSpPr>
            <p:spPr>
              <a:xfrm>
                <a:off x="8437483" y="1898038"/>
                <a:ext cx="852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57" y="1"/>
                    </a:moveTo>
                    <a:cubicBezTo>
                      <a:pt x="1465" y="1"/>
                      <a:pt x="1321" y="649"/>
                      <a:pt x="1297" y="1513"/>
                    </a:cubicBezTo>
                    <a:cubicBezTo>
                      <a:pt x="553" y="1561"/>
                      <a:pt x="1" y="1729"/>
                      <a:pt x="1" y="1897"/>
                    </a:cubicBezTo>
                    <a:cubicBezTo>
                      <a:pt x="25" y="2065"/>
                      <a:pt x="553" y="2185"/>
                      <a:pt x="1297" y="2209"/>
                    </a:cubicBezTo>
                    <a:cubicBezTo>
                      <a:pt x="1321" y="3073"/>
                      <a:pt x="1465" y="3721"/>
                      <a:pt x="1657" y="3721"/>
                    </a:cubicBezTo>
                    <a:cubicBezTo>
                      <a:pt x="1825" y="3721"/>
                      <a:pt x="1969" y="3073"/>
                      <a:pt x="1993" y="2209"/>
                    </a:cubicBezTo>
                    <a:cubicBezTo>
                      <a:pt x="2809" y="2161"/>
                      <a:pt x="3409" y="2017"/>
                      <a:pt x="3409" y="1825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69" y="649"/>
                      <a:pt x="1825" y="1"/>
                      <a:pt x="1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8401483" y="1109381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9" name="Google Shape;579;p34"/>
            <p:cNvSpPr/>
            <p:nvPr/>
          </p:nvSpPr>
          <p:spPr>
            <a:xfrm rot="-5400000">
              <a:off x="7926064" y="3726891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>
              <a:off x="4457816" y="4571775"/>
              <a:ext cx="268847" cy="254966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4"/>
          <p:cNvGrpSpPr/>
          <p:nvPr/>
        </p:nvGrpSpPr>
        <p:grpSpPr>
          <a:xfrm>
            <a:off x="-438694" y="-253176"/>
            <a:ext cx="10021388" cy="5649851"/>
            <a:chOff x="-438694" y="-253176"/>
            <a:chExt cx="10021388" cy="5649851"/>
          </a:xfrm>
        </p:grpSpPr>
        <p:grpSp>
          <p:nvGrpSpPr>
            <p:cNvPr id="582" name="Google Shape;582;p34"/>
            <p:cNvGrpSpPr/>
            <p:nvPr/>
          </p:nvGrpSpPr>
          <p:grpSpPr>
            <a:xfrm>
              <a:off x="-438694" y="-253176"/>
              <a:ext cx="9945188" cy="5649851"/>
              <a:chOff x="-400594" y="-257875"/>
              <a:chExt cx="9945188" cy="5649851"/>
            </a:xfrm>
          </p:grpSpPr>
          <p:sp>
            <p:nvSpPr>
              <p:cNvPr id="583" name="Google Shape;583;p34"/>
              <p:cNvSpPr/>
              <p:nvPr/>
            </p:nvSpPr>
            <p:spPr>
              <a:xfrm>
                <a:off x="2443413" y="-257875"/>
                <a:ext cx="4257175" cy="951989"/>
              </a:xfrm>
              <a:custGeom>
                <a:avLst/>
                <a:gdLst/>
                <a:ahLst/>
                <a:cxnLst/>
                <a:rect l="l" t="t" r="r" b="b"/>
                <a:pathLst>
                  <a:path w="170287" h="54933" extrusionOk="0">
                    <a:moveTo>
                      <a:pt x="170045" y="23833"/>
                    </a:moveTo>
                    <a:cubicBezTo>
                      <a:pt x="167359" y="30105"/>
                      <a:pt x="129774" y="35396"/>
                      <a:pt x="115819" y="40579"/>
                    </a:cubicBezTo>
                    <a:cubicBezTo>
                      <a:pt x="101864" y="45762"/>
                      <a:pt x="95001" y="55004"/>
                      <a:pt x="86314" y="54933"/>
                    </a:cubicBezTo>
                    <a:cubicBezTo>
                      <a:pt x="77627" y="54862"/>
                      <a:pt x="76056" y="43343"/>
                      <a:pt x="63696" y="40153"/>
                    </a:cubicBezTo>
                    <a:cubicBezTo>
                      <a:pt x="51336" y="36963"/>
                      <a:pt x="22389" y="39851"/>
                      <a:pt x="12152" y="35795"/>
                    </a:cubicBezTo>
                    <a:cubicBezTo>
                      <a:pt x="1915" y="31739"/>
                      <a:pt x="-3307" y="21532"/>
                      <a:pt x="2275" y="15817"/>
                    </a:cubicBezTo>
                    <a:cubicBezTo>
                      <a:pt x="7857" y="10102"/>
                      <a:pt x="24034" y="3650"/>
                      <a:pt x="45644" y="1505"/>
                    </a:cubicBezTo>
                    <a:cubicBezTo>
                      <a:pt x="67254" y="-639"/>
                      <a:pt x="111200" y="-771"/>
                      <a:pt x="131933" y="2950"/>
                    </a:cubicBezTo>
                    <a:cubicBezTo>
                      <a:pt x="152667" y="6671"/>
                      <a:pt x="172731" y="17562"/>
                      <a:pt x="170045" y="23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84" name="Google Shape;584;p34"/>
              <p:cNvSpPr/>
              <p:nvPr/>
            </p:nvSpPr>
            <p:spPr>
              <a:xfrm>
                <a:off x="-400594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85" name="Google Shape;585;p34"/>
              <p:cNvSpPr/>
              <p:nvPr/>
            </p:nvSpPr>
            <p:spPr>
              <a:xfrm flipH="1">
                <a:off x="7303419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586" name="Google Shape;586;p34"/>
            <p:cNvGrpSpPr/>
            <p:nvPr/>
          </p:nvGrpSpPr>
          <p:grpSpPr>
            <a:xfrm>
              <a:off x="-362494" y="-253176"/>
              <a:ext cx="9945188" cy="5649851"/>
              <a:chOff x="-400594" y="-257875"/>
              <a:chExt cx="9945188" cy="5649851"/>
            </a:xfrm>
          </p:grpSpPr>
          <p:sp>
            <p:nvSpPr>
              <p:cNvPr id="587" name="Google Shape;587;p34"/>
              <p:cNvSpPr/>
              <p:nvPr/>
            </p:nvSpPr>
            <p:spPr>
              <a:xfrm>
                <a:off x="2443413" y="-257875"/>
                <a:ext cx="4257175" cy="951989"/>
              </a:xfrm>
              <a:custGeom>
                <a:avLst/>
                <a:gdLst/>
                <a:ahLst/>
                <a:cxnLst/>
                <a:rect l="l" t="t" r="r" b="b"/>
                <a:pathLst>
                  <a:path w="170287" h="54933" extrusionOk="0">
                    <a:moveTo>
                      <a:pt x="170045" y="23833"/>
                    </a:moveTo>
                    <a:cubicBezTo>
                      <a:pt x="167359" y="30105"/>
                      <a:pt x="129774" y="35396"/>
                      <a:pt x="115819" y="40579"/>
                    </a:cubicBezTo>
                    <a:cubicBezTo>
                      <a:pt x="101864" y="45762"/>
                      <a:pt x="95001" y="55004"/>
                      <a:pt x="86314" y="54933"/>
                    </a:cubicBezTo>
                    <a:cubicBezTo>
                      <a:pt x="77627" y="54862"/>
                      <a:pt x="76056" y="43343"/>
                      <a:pt x="63696" y="40153"/>
                    </a:cubicBezTo>
                    <a:cubicBezTo>
                      <a:pt x="51336" y="36963"/>
                      <a:pt x="22389" y="39851"/>
                      <a:pt x="12152" y="35795"/>
                    </a:cubicBezTo>
                    <a:cubicBezTo>
                      <a:pt x="1915" y="31739"/>
                      <a:pt x="-3307" y="21532"/>
                      <a:pt x="2275" y="15817"/>
                    </a:cubicBezTo>
                    <a:cubicBezTo>
                      <a:pt x="7857" y="10102"/>
                      <a:pt x="24034" y="3650"/>
                      <a:pt x="45644" y="1505"/>
                    </a:cubicBezTo>
                    <a:cubicBezTo>
                      <a:pt x="67254" y="-639"/>
                      <a:pt x="111200" y="-771"/>
                      <a:pt x="131933" y="2950"/>
                    </a:cubicBezTo>
                    <a:cubicBezTo>
                      <a:pt x="152667" y="6671"/>
                      <a:pt x="172731" y="17562"/>
                      <a:pt x="170045" y="2383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8" name="Google Shape;588;p34"/>
              <p:cNvSpPr/>
              <p:nvPr/>
            </p:nvSpPr>
            <p:spPr>
              <a:xfrm>
                <a:off x="-400594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89" name="Google Shape;589;p34"/>
              <p:cNvSpPr/>
              <p:nvPr/>
            </p:nvSpPr>
            <p:spPr>
              <a:xfrm flipH="1">
                <a:off x="7303419" y="3937226"/>
                <a:ext cx="2241175" cy="1454750"/>
              </a:xfrm>
              <a:custGeom>
                <a:avLst/>
                <a:gdLst/>
                <a:ahLst/>
                <a:cxnLst/>
                <a:rect l="l" t="t" r="r" b="b"/>
                <a:pathLst>
                  <a:path w="89647" h="58190" extrusionOk="0">
                    <a:moveTo>
                      <a:pt x="2076" y="37305"/>
                    </a:moveTo>
                    <a:cubicBezTo>
                      <a:pt x="-1040" y="28716"/>
                      <a:pt x="-620" y="9677"/>
                      <a:pt x="3147" y="4071"/>
                    </a:cubicBezTo>
                    <a:cubicBezTo>
                      <a:pt x="6914" y="-1534"/>
                      <a:pt x="19030" y="-1046"/>
                      <a:pt x="24678" y="3672"/>
                    </a:cubicBezTo>
                    <a:cubicBezTo>
                      <a:pt x="30327" y="8390"/>
                      <a:pt x="28000" y="27994"/>
                      <a:pt x="37038" y="32380"/>
                    </a:cubicBezTo>
                    <a:cubicBezTo>
                      <a:pt x="46076" y="36766"/>
                      <a:pt x="70230" y="27996"/>
                      <a:pt x="78904" y="29988"/>
                    </a:cubicBezTo>
                    <a:cubicBezTo>
                      <a:pt x="87578" y="31980"/>
                      <a:pt x="91133" y="39850"/>
                      <a:pt x="89081" y="44330"/>
                    </a:cubicBezTo>
                    <a:cubicBezTo>
                      <a:pt x="87029" y="48811"/>
                      <a:pt x="77797" y="54992"/>
                      <a:pt x="66590" y="56871"/>
                    </a:cubicBezTo>
                    <a:cubicBezTo>
                      <a:pt x="55383" y="58750"/>
                      <a:pt x="32593" y="58866"/>
                      <a:pt x="21841" y="55605"/>
                    </a:cubicBezTo>
                    <a:cubicBezTo>
                      <a:pt x="11089" y="52344"/>
                      <a:pt x="5192" y="45894"/>
                      <a:pt x="2076" y="3730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45984" y="478825"/>
            <a:ext cx="5789150" cy="4185850"/>
          </a:xfrm>
          <a:custGeom>
            <a:avLst/>
            <a:gdLst/>
            <a:ahLst/>
            <a:cxnLst/>
            <a:rect l="l" t="t" r="r" b="b"/>
            <a:pathLst>
              <a:path w="231566" h="167434" extrusionOk="0">
                <a:moveTo>
                  <a:pt x="81" y="77887"/>
                </a:moveTo>
                <a:cubicBezTo>
                  <a:pt x="-686" y="68601"/>
                  <a:pt x="3964" y="49505"/>
                  <a:pt x="16257" y="43395"/>
                </a:cubicBezTo>
                <a:cubicBezTo>
                  <a:pt x="28550" y="37285"/>
                  <a:pt x="55161" y="47981"/>
                  <a:pt x="73839" y="41225"/>
                </a:cubicBezTo>
                <a:cubicBezTo>
                  <a:pt x="92517" y="34469"/>
                  <a:pt x="104094" y="6417"/>
                  <a:pt x="128327" y="2861"/>
                </a:cubicBezTo>
                <a:cubicBezTo>
                  <a:pt x="152560" y="-695"/>
                  <a:pt x="204891" y="-5469"/>
                  <a:pt x="219238" y="19890"/>
                </a:cubicBezTo>
                <a:cubicBezTo>
                  <a:pt x="233585" y="45250"/>
                  <a:pt x="239372" y="132497"/>
                  <a:pt x="214407" y="155018"/>
                </a:cubicBezTo>
                <a:cubicBezTo>
                  <a:pt x="189442" y="177539"/>
                  <a:pt x="101704" y="164336"/>
                  <a:pt x="69446" y="155018"/>
                </a:cubicBezTo>
                <a:cubicBezTo>
                  <a:pt x="37188" y="145700"/>
                  <a:pt x="32419" y="111967"/>
                  <a:pt x="20858" y="99112"/>
                </a:cubicBezTo>
                <a:cubicBezTo>
                  <a:pt x="9297" y="86257"/>
                  <a:pt x="848" y="87173"/>
                  <a:pt x="81" y="7788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2722184" y="478825"/>
            <a:ext cx="5789150" cy="4185850"/>
          </a:xfrm>
          <a:custGeom>
            <a:avLst/>
            <a:gdLst/>
            <a:ahLst/>
            <a:cxnLst/>
            <a:rect l="l" t="t" r="r" b="b"/>
            <a:pathLst>
              <a:path w="231566" h="167434" extrusionOk="0">
                <a:moveTo>
                  <a:pt x="81" y="77887"/>
                </a:moveTo>
                <a:cubicBezTo>
                  <a:pt x="-686" y="68601"/>
                  <a:pt x="3964" y="49505"/>
                  <a:pt x="16257" y="43395"/>
                </a:cubicBezTo>
                <a:cubicBezTo>
                  <a:pt x="28550" y="37285"/>
                  <a:pt x="55161" y="47981"/>
                  <a:pt x="73839" y="41225"/>
                </a:cubicBezTo>
                <a:cubicBezTo>
                  <a:pt x="92517" y="34469"/>
                  <a:pt x="104094" y="6417"/>
                  <a:pt x="128327" y="2861"/>
                </a:cubicBezTo>
                <a:cubicBezTo>
                  <a:pt x="152560" y="-695"/>
                  <a:pt x="204891" y="-5469"/>
                  <a:pt x="219238" y="19890"/>
                </a:cubicBezTo>
                <a:cubicBezTo>
                  <a:pt x="233585" y="45250"/>
                  <a:pt x="239372" y="132497"/>
                  <a:pt x="214407" y="155018"/>
                </a:cubicBezTo>
                <a:cubicBezTo>
                  <a:pt x="189442" y="177539"/>
                  <a:pt x="101704" y="164336"/>
                  <a:pt x="69446" y="155018"/>
                </a:cubicBezTo>
                <a:cubicBezTo>
                  <a:pt x="37188" y="145700"/>
                  <a:pt x="32419" y="111967"/>
                  <a:pt x="20858" y="99112"/>
                </a:cubicBezTo>
                <a:cubicBezTo>
                  <a:pt x="9297" y="86257"/>
                  <a:pt x="848" y="87173"/>
                  <a:pt x="81" y="77887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00075" y="3145466"/>
            <a:ext cx="27444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49375" y="1600333"/>
            <a:ext cx="4045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09575" y="441581"/>
            <a:ext cx="7960725" cy="3385675"/>
            <a:chOff x="561975" y="441581"/>
            <a:chExt cx="7960725" cy="33856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561975" y="510875"/>
              <a:ext cx="1028200" cy="1344550"/>
              <a:chOff x="561975" y="510875"/>
              <a:chExt cx="1028200" cy="134455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65375" y="905825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61975" y="1762400"/>
                <a:ext cx="852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721" extrusionOk="0">
                    <a:moveTo>
                      <a:pt x="1633" y="0"/>
                    </a:moveTo>
                    <a:cubicBezTo>
                      <a:pt x="1465" y="0"/>
                      <a:pt x="1321" y="673"/>
                      <a:pt x="1273" y="1537"/>
                    </a:cubicBezTo>
                    <a:cubicBezTo>
                      <a:pt x="529" y="1585"/>
                      <a:pt x="1" y="1729"/>
                      <a:pt x="1" y="1897"/>
                    </a:cubicBezTo>
                    <a:cubicBezTo>
                      <a:pt x="1" y="2065"/>
                      <a:pt x="553" y="2209"/>
                      <a:pt x="1273" y="2233"/>
                    </a:cubicBezTo>
                    <a:cubicBezTo>
                      <a:pt x="1321" y="3073"/>
                      <a:pt x="1465" y="3721"/>
                      <a:pt x="1633" y="3721"/>
                    </a:cubicBezTo>
                    <a:cubicBezTo>
                      <a:pt x="1801" y="3721"/>
                      <a:pt x="1945" y="3073"/>
                      <a:pt x="1993" y="2233"/>
                    </a:cubicBezTo>
                    <a:cubicBezTo>
                      <a:pt x="2785" y="2185"/>
                      <a:pt x="3409" y="2017"/>
                      <a:pt x="3409" y="1849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45" y="649"/>
                      <a:pt x="1801" y="0"/>
                      <a:pt x="16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392750" y="510875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4529388" y="821838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78813" y="610206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626900" y="3629806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25275" y="441581"/>
              <a:ext cx="197425" cy="196850"/>
            </a:xfrm>
            <a:custGeom>
              <a:avLst/>
              <a:gdLst/>
              <a:ahLst/>
              <a:cxnLst/>
              <a:rect l="l" t="t" r="r" b="b"/>
              <a:pathLst>
                <a:path w="7897" h="7874" extrusionOk="0">
                  <a:moveTo>
                    <a:pt x="3960" y="1"/>
                  </a:moveTo>
                  <a:cubicBezTo>
                    <a:pt x="3816" y="1"/>
                    <a:pt x="3696" y="1465"/>
                    <a:pt x="3648" y="3361"/>
                  </a:cubicBezTo>
                  <a:cubicBezTo>
                    <a:pt x="2605" y="2341"/>
                    <a:pt x="1776" y="1577"/>
                    <a:pt x="1607" y="1577"/>
                  </a:cubicBezTo>
                  <a:cubicBezTo>
                    <a:pt x="1597" y="1577"/>
                    <a:pt x="1589" y="1580"/>
                    <a:pt x="1584" y="1585"/>
                  </a:cubicBezTo>
                  <a:cubicBezTo>
                    <a:pt x="1464" y="1681"/>
                    <a:pt x="2136" y="2569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2" y="4225"/>
                  </a:cubicBezTo>
                  <a:cubicBezTo>
                    <a:pt x="2496" y="5377"/>
                    <a:pt x="1848" y="6290"/>
                    <a:pt x="1944" y="6386"/>
                  </a:cubicBezTo>
                  <a:cubicBezTo>
                    <a:pt x="1951" y="6392"/>
                    <a:pt x="1960" y="6395"/>
                    <a:pt x="1971" y="6395"/>
                  </a:cubicBezTo>
                  <a:cubicBezTo>
                    <a:pt x="2138" y="6395"/>
                    <a:pt x="2841" y="5767"/>
                    <a:pt x="3648" y="4825"/>
                  </a:cubicBezTo>
                  <a:cubicBezTo>
                    <a:pt x="3696" y="6578"/>
                    <a:pt x="3792" y="7874"/>
                    <a:pt x="3936" y="7874"/>
                  </a:cubicBezTo>
                  <a:cubicBezTo>
                    <a:pt x="4080" y="7874"/>
                    <a:pt x="4200" y="6530"/>
                    <a:pt x="4224" y="4729"/>
                  </a:cubicBezTo>
                  <a:cubicBezTo>
                    <a:pt x="5234" y="5671"/>
                    <a:pt x="6096" y="6299"/>
                    <a:pt x="6283" y="6299"/>
                  </a:cubicBezTo>
                  <a:cubicBezTo>
                    <a:pt x="6297" y="6299"/>
                    <a:pt x="6306" y="6296"/>
                    <a:pt x="6313" y="6290"/>
                  </a:cubicBezTo>
                  <a:cubicBezTo>
                    <a:pt x="6385" y="6169"/>
                    <a:pt x="5593" y="5305"/>
                    <a:pt x="4513" y="4225"/>
                  </a:cubicBezTo>
                  <a:cubicBezTo>
                    <a:pt x="6433" y="4201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49"/>
                  </a:cubicBezTo>
                  <a:cubicBezTo>
                    <a:pt x="5521" y="2497"/>
                    <a:pt x="6049" y="1561"/>
                    <a:pt x="5953" y="1489"/>
                  </a:cubicBezTo>
                  <a:cubicBezTo>
                    <a:pt x="5947" y="1486"/>
                    <a:pt x="5941" y="1484"/>
                    <a:pt x="5933" y="1484"/>
                  </a:cubicBezTo>
                  <a:cubicBezTo>
                    <a:pt x="5770" y="1484"/>
                    <a:pt x="5096" y="2209"/>
                    <a:pt x="4224" y="3241"/>
                  </a:cubicBezTo>
                  <a:cubicBezTo>
                    <a:pt x="4200" y="1393"/>
                    <a:pt x="4104" y="1"/>
                    <a:pt x="3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608856" y="-285850"/>
            <a:ext cx="10361713" cy="5867600"/>
            <a:chOff x="-570756" y="-285850"/>
            <a:chExt cx="10361713" cy="58676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-5707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52" name="Google Shape;52;p5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53" name="Google Shape;53;p5"/>
            <p:cNvGrpSpPr/>
            <p:nvPr/>
          </p:nvGrpSpPr>
          <p:grpSpPr>
            <a:xfrm>
              <a:off x="-494556" y="-285850"/>
              <a:ext cx="10285513" cy="5867600"/>
              <a:chOff x="-570756" y="-285850"/>
              <a:chExt cx="10285513" cy="5867600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7151431" y="-285850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" name="Google Shape;55;p5"/>
              <p:cNvSpPr/>
              <p:nvPr/>
            </p:nvSpPr>
            <p:spPr>
              <a:xfrm rot="10800000">
                <a:off x="-570756" y="3659875"/>
                <a:ext cx="2563325" cy="1921875"/>
              </a:xfrm>
              <a:custGeom>
                <a:avLst/>
                <a:gdLst/>
                <a:ahLst/>
                <a:cxnLst/>
                <a:rect l="l" t="t" r="r" b="b"/>
                <a:pathLst>
                  <a:path w="102533" h="76875" extrusionOk="0">
                    <a:moveTo>
                      <a:pt x="10633" y="1370"/>
                    </a:moveTo>
                    <a:cubicBezTo>
                      <a:pt x="-3889" y="3002"/>
                      <a:pt x="-598" y="14243"/>
                      <a:pt x="3456" y="17716"/>
                    </a:cubicBezTo>
                    <a:cubicBezTo>
                      <a:pt x="7510" y="21189"/>
                      <a:pt x="29440" y="15810"/>
                      <a:pt x="34955" y="22207"/>
                    </a:cubicBezTo>
                    <a:cubicBezTo>
                      <a:pt x="40471" y="28604"/>
                      <a:pt x="31499" y="50065"/>
                      <a:pt x="36549" y="56098"/>
                    </a:cubicBezTo>
                    <a:cubicBezTo>
                      <a:pt x="41599" y="62131"/>
                      <a:pt x="57283" y="54962"/>
                      <a:pt x="65257" y="58403"/>
                    </a:cubicBezTo>
                    <a:cubicBezTo>
                      <a:pt x="73232" y="61844"/>
                      <a:pt x="78349" y="75930"/>
                      <a:pt x="84396" y="76744"/>
                    </a:cubicBezTo>
                    <a:cubicBezTo>
                      <a:pt x="90443" y="77558"/>
                      <a:pt x="100509" y="74759"/>
                      <a:pt x="101541" y="63289"/>
                    </a:cubicBezTo>
                    <a:cubicBezTo>
                      <a:pt x="102573" y="51819"/>
                      <a:pt x="105740" y="18245"/>
                      <a:pt x="90589" y="7925"/>
                    </a:cubicBezTo>
                    <a:cubicBezTo>
                      <a:pt x="75438" y="-2395"/>
                      <a:pt x="25155" y="-262"/>
                      <a:pt x="10633" y="13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1400150" y="2983145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1400150" y="3332774"/>
            <a:ext cx="2486100" cy="9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5257775" y="2983145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5257775" y="3332774"/>
            <a:ext cx="2486100" cy="9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4537800" cy="11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539795" y="684350"/>
            <a:ext cx="8064410" cy="4196906"/>
            <a:chOff x="585575" y="677325"/>
            <a:chExt cx="8064410" cy="4196906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7160525" y="677325"/>
              <a:ext cx="1489460" cy="1163319"/>
              <a:chOff x="7160525" y="677325"/>
              <a:chExt cx="1489460" cy="1163319"/>
            </a:xfrm>
          </p:grpSpPr>
          <p:sp>
            <p:nvSpPr>
              <p:cNvPr id="63" name="Google Shape;63;p5"/>
              <p:cNvSpPr/>
              <p:nvPr/>
            </p:nvSpPr>
            <p:spPr>
              <a:xfrm flipH="1">
                <a:off x="8423996" y="699854"/>
                <a:ext cx="225988" cy="222406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601879" y="1316965"/>
                <a:ext cx="89145" cy="9733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32" y="1"/>
                    </a:moveTo>
                    <a:cubicBezTo>
                      <a:pt x="1464" y="1"/>
                      <a:pt x="1320" y="673"/>
                      <a:pt x="1296" y="1537"/>
                    </a:cubicBezTo>
                    <a:cubicBezTo>
                      <a:pt x="552" y="1585"/>
                      <a:pt x="0" y="1729"/>
                      <a:pt x="0" y="1897"/>
                    </a:cubicBezTo>
                    <a:cubicBezTo>
                      <a:pt x="24" y="2065"/>
                      <a:pt x="552" y="2209"/>
                      <a:pt x="1296" y="2233"/>
                    </a:cubicBezTo>
                    <a:cubicBezTo>
                      <a:pt x="1320" y="3073"/>
                      <a:pt x="1464" y="3721"/>
                      <a:pt x="1632" y="3721"/>
                    </a:cubicBezTo>
                    <a:cubicBezTo>
                      <a:pt x="1824" y="3721"/>
                      <a:pt x="1968" y="3073"/>
                      <a:pt x="1992" y="2233"/>
                    </a:cubicBezTo>
                    <a:cubicBezTo>
                      <a:pt x="2808" y="2185"/>
                      <a:pt x="3408" y="2017"/>
                      <a:pt x="3408" y="1849"/>
                    </a:cubicBezTo>
                    <a:cubicBezTo>
                      <a:pt x="3408" y="1657"/>
                      <a:pt x="2808" y="1537"/>
                      <a:pt x="1992" y="1513"/>
                    </a:cubicBezTo>
                    <a:cubicBezTo>
                      <a:pt x="1968" y="649"/>
                      <a:pt x="1824" y="1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8320728" y="1634111"/>
                <a:ext cx="206533" cy="20653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7160525" y="677325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1455653" y="4667698"/>
              <a:ext cx="206533" cy="206533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flipH="1">
              <a:off x="585575" y="3538488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6"/>
          <p:cNvGrpSpPr/>
          <p:nvPr/>
        </p:nvGrpSpPr>
        <p:grpSpPr>
          <a:xfrm>
            <a:off x="7033943" y="-264923"/>
            <a:ext cx="2519233" cy="1946358"/>
            <a:chOff x="7033943" y="-145307"/>
            <a:chExt cx="2519233" cy="1946358"/>
          </a:xfrm>
        </p:grpSpPr>
        <p:grpSp>
          <p:nvGrpSpPr>
            <p:cNvPr id="71" name="Google Shape;71;p6"/>
            <p:cNvGrpSpPr/>
            <p:nvPr/>
          </p:nvGrpSpPr>
          <p:grpSpPr>
            <a:xfrm>
              <a:off x="7033943" y="-145307"/>
              <a:ext cx="2519233" cy="1946358"/>
              <a:chOff x="7033603" y="-145297"/>
              <a:chExt cx="2732950" cy="2111475"/>
            </a:xfrm>
          </p:grpSpPr>
          <p:sp>
            <p:nvSpPr>
              <p:cNvPr id="72" name="Google Shape;72;p6"/>
              <p:cNvSpPr/>
              <p:nvPr/>
            </p:nvSpPr>
            <p:spPr>
              <a:xfrm>
                <a:off x="7033603" y="-145297"/>
                <a:ext cx="2656750" cy="2111475"/>
              </a:xfrm>
              <a:custGeom>
                <a:avLst/>
                <a:gdLst/>
                <a:ahLst/>
                <a:cxnLst/>
                <a:rect l="l" t="t" r="r" b="b"/>
                <a:pathLst>
                  <a:path w="106270" h="84459" extrusionOk="0">
                    <a:moveTo>
                      <a:pt x="10925" y="2869"/>
                    </a:moveTo>
                    <a:cubicBezTo>
                      <a:pt x="-4359" y="4373"/>
                      <a:pt x="-705" y="13966"/>
                      <a:pt x="4545" y="16425"/>
                    </a:cubicBezTo>
                    <a:cubicBezTo>
                      <a:pt x="9795" y="18884"/>
                      <a:pt x="35579" y="12836"/>
                      <a:pt x="42424" y="17621"/>
                    </a:cubicBezTo>
                    <a:cubicBezTo>
                      <a:pt x="49269" y="22406"/>
                      <a:pt x="41095" y="39285"/>
                      <a:pt x="45614" y="45133"/>
                    </a:cubicBezTo>
                    <a:cubicBezTo>
                      <a:pt x="50133" y="50981"/>
                      <a:pt x="64022" y="46726"/>
                      <a:pt x="69537" y="52709"/>
                    </a:cubicBezTo>
                    <a:cubicBezTo>
                      <a:pt x="75053" y="58693"/>
                      <a:pt x="73191" y="77194"/>
                      <a:pt x="78707" y="81034"/>
                    </a:cubicBezTo>
                    <a:cubicBezTo>
                      <a:pt x="84223" y="84874"/>
                      <a:pt x="99707" y="88019"/>
                      <a:pt x="102631" y="75747"/>
                    </a:cubicBezTo>
                    <a:cubicBezTo>
                      <a:pt x="105555" y="63475"/>
                      <a:pt x="111535" y="19548"/>
                      <a:pt x="96251" y="7402"/>
                    </a:cubicBezTo>
                    <a:cubicBezTo>
                      <a:pt x="80967" y="-4744"/>
                      <a:pt x="26209" y="1365"/>
                      <a:pt x="10925" y="28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73" name="Google Shape;73;p6"/>
              <p:cNvSpPr/>
              <p:nvPr/>
            </p:nvSpPr>
            <p:spPr>
              <a:xfrm>
                <a:off x="7109803" y="-145297"/>
                <a:ext cx="2656750" cy="2111475"/>
              </a:xfrm>
              <a:custGeom>
                <a:avLst/>
                <a:gdLst/>
                <a:ahLst/>
                <a:cxnLst/>
                <a:rect l="l" t="t" r="r" b="b"/>
                <a:pathLst>
                  <a:path w="106270" h="84459" extrusionOk="0">
                    <a:moveTo>
                      <a:pt x="10925" y="2869"/>
                    </a:moveTo>
                    <a:cubicBezTo>
                      <a:pt x="-4359" y="4373"/>
                      <a:pt x="-705" y="13966"/>
                      <a:pt x="4545" y="16425"/>
                    </a:cubicBezTo>
                    <a:cubicBezTo>
                      <a:pt x="9795" y="18884"/>
                      <a:pt x="35579" y="12836"/>
                      <a:pt x="42424" y="17621"/>
                    </a:cubicBezTo>
                    <a:cubicBezTo>
                      <a:pt x="49269" y="22406"/>
                      <a:pt x="41095" y="39285"/>
                      <a:pt x="45614" y="45133"/>
                    </a:cubicBezTo>
                    <a:cubicBezTo>
                      <a:pt x="50133" y="50981"/>
                      <a:pt x="64022" y="46726"/>
                      <a:pt x="69537" y="52709"/>
                    </a:cubicBezTo>
                    <a:cubicBezTo>
                      <a:pt x="75053" y="58693"/>
                      <a:pt x="73191" y="77194"/>
                      <a:pt x="78707" y="81034"/>
                    </a:cubicBezTo>
                    <a:cubicBezTo>
                      <a:pt x="84223" y="84874"/>
                      <a:pt x="99707" y="88019"/>
                      <a:pt x="102631" y="75747"/>
                    </a:cubicBezTo>
                    <a:cubicBezTo>
                      <a:pt x="105555" y="63475"/>
                      <a:pt x="111535" y="19548"/>
                      <a:pt x="96251" y="7402"/>
                    </a:cubicBezTo>
                    <a:cubicBezTo>
                      <a:pt x="80967" y="-4744"/>
                      <a:pt x="26209" y="1365"/>
                      <a:pt x="10925" y="2869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4" name="Google Shape;74;p6"/>
            <p:cNvSpPr/>
            <p:nvPr/>
          </p:nvSpPr>
          <p:spPr>
            <a:xfrm>
              <a:off x="8504825" y="433675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7239786" y="780906"/>
              <a:ext cx="85225" cy="9305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32" y="1"/>
                  </a:moveTo>
                  <a:cubicBezTo>
                    <a:pt x="1464" y="1"/>
                    <a:pt x="1320" y="673"/>
                    <a:pt x="1296" y="1537"/>
                  </a:cubicBezTo>
                  <a:cubicBezTo>
                    <a:pt x="552" y="1585"/>
                    <a:pt x="0" y="1729"/>
                    <a:pt x="0" y="1897"/>
                  </a:cubicBezTo>
                  <a:cubicBezTo>
                    <a:pt x="24" y="2065"/>
                    <a:pt x="552" y="2209"/>
                    <a:pt x="1296" y="2233"/>
                  </a:cubicBezTo>
                  <a:cubicBezTo>
                    <a:pt x="1320" y="3073"/>
                    <a:pt x="1464" y="3721"/>
                    <a:pt x="1632" y="3721"/>
                  </a:cubicBezTo>
                  <a:cubicBezTo>
                    <a:pt x="1824" y="3721"/>
                    <a:pt x="1968" y="3073"/>
                    <a:pt x="1992" y="2233"/>
                  </a:cubicBezTo>
                  <a:cubicBezTo>
                    <a:pt x="2808" y="2185"/>
                    <a:pt x="3408" y="2017"/>
                    <a:pt x="3408" y="1849"/>
                  </a:cubicBezTo>
                  <a:cubicBezTo>
                    <a:pt x="3408" y="1657"/>
                    <a:pt x="2808" y="1537"/>
                    <a:pt x="1992" y="1513"/>
                  </a:cubicBezTo>
                  <a:cubicBezTo>
                    <a:pt x="1968" y="649"/>
                    <a:pt x="1824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7643300" y="441275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1"/>
          <p:cNvGrpSpPr/>
          <p:nvPr/>
        </p:nvGrpSpPr>
        <p:grpSpPr>
          <a:xfrm>
            <a:off x="-865833" y="-141391"/>
            <a:ext cx="10799466" cy="5426281"/>
            <a:chOff x="-827733" y="-141391"/>
            <a:chExt cx="10799466" cy="5426281"/>
          </a:xfrm>
        </p:grpSpPr>
        <p:sp>
          <p:nvSpPr>
            <p:cNvPr id="148" name="Google Shape;148;p11"/>
            <p:cNvSpPr/>
            <p:nvPr/>
          </p:nvSpPr>
          <p:spPr>
            <a:xfrm rot="-5400000">
              <a:off x="435547" y="2260679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9" name="Google Shape;149;p11"/>
            <p:cNvSpPr/>
            <p:nvPr/>
          </p:nvSpPr>
          <p:spPr>
            <a:xfrm rot="5400000">
              <a:off x="6947522" y="-1404671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50" name="Google Shape;150;p11"/>
          <p:cNvGrpSpPr/>
          <p:nvPr/>
        </p:nvGrpSpPr>
        <p:grpSpPr>
          <a:xfrm>
            <a:off x="-789633" y="-141391"/>
            <a:ext cx="10799466" cy="5426281"/>
            <a:chOff x="-827733" y="-141391"/>
            <a:chExt cx="10799466" cy="5426281"/>
          </a:xfrm>
        </p:grpSpPr>
        <p:sp>
          <p:nvSpPr>
            <p:cNvPr id="151" name="Google Shape;151;p11"/>
            <p:cNvSpPr/>
            <p:nvPr/>
          </p:nvSpPr>
          <p:spPr>
            <a:xfrm rot="-5400000">
              <a:off x="435547" y="2260679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52" name="Google Shape;152;p11"/>
            <p:cNvSpPr/>
            <p:nvPr/>
          </p:nvSpPr>
          <p:spPr>
            <a:xfrm rot="5400000">
              <a:off x="6947522" y="-1404671"/>
              <a:ext cx="1760931" cy="4287491"/>
            </a:xfrm>
            <a:custGeom>
              <a:avLst/>
              <a:gdLst/>
              <a:ahLst/>
              <a:cxnLst/>
              <a:rect l="l" t="t" r="r" b="b"/>
              <a:pathLst>
                <a:path w="102157" h="150968" extrusionOk="0">
                  <a:moveTo>
                    <a:pt x="56902" y="6841"/>
                  </a:moveTo>
                  <a:cubicBezTo>
                    <a:pt x="71435" y="8606"/>
                    <a:pt x="88015" y="15644"/>
                    <a:pt x="95058" y="23031"/>
                  </a:cubicBezTo>
                  <a:cubicBezTo>
                    <a:pt x="102102" y="30419"/>
                    <a:pt x="104703" y="42920"/>
                    <a:pt x="99163" y="51166"/>
                  </a:cubicBezTo>
                  <a:cubicBezTo>
                    <a:pt x="93623" y="59412"/>
                    <a:pt x="67630" y="61923"/>
                    <a:pt x="61816" y="72508"/>
                  </a:cubicBezTo>
                  <a:cubicBezTo>
                    <a:pt x="56002" y="83093"/>
                    <a:pt x="70161" y="105663"/>
                    <a:pt x="64278" y="114674"/>
                  </a:cubicBezTo>
                  <a:cubicBezTo>
                    <a:pt x="58396" y="123685"/>
                    <a:pt x="36918" y="121514"/>
                    <a:pt x="26521" y="126576"/>
                  </a:cubicBezTo>
                  <a:cubicBezTo>
                    <a:pt x="16124" y="131638"/>
                    <a:pt x="5007" y="164067"/>
                    <a:pt x="1897" y="145044"/>
                  </a:cubicBezTo>
                  <a:cubicBezTo>
                    <a:pt x="-1213" y="126021"/>
                    <a:pt x="-1307" y="35474"/>
                    <a:pt x="7860" y="12440"/>
                  </a:cubicBezTo>
                  <a:cubicBezTo>
                    <a:pt x="17028" y="-10594"/>
                    <a:pt x="42369" y="5076"/>
                    <a:pt x="56902" y="684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153" name="Google Shape;153;p11"/>
          <p:cNvSpPr txBox="1">
            <a:spLocks noGrp="1"/>
          </p:cNvSpPr>
          <p:nvPr>
            <p:ph type="title" hasCustomPrompt="1"/>
          </p:nvPr>
        </p:nvSpPr>
        <p:spPr>
          <a:xfrm>
            <a:off x="1468050" y="1547748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4" name="Google Shape;154;p11"/>
          <p:cNvSpPr txBox="1">
            <a:spLocks noGrp="1"/>
          </p:cNvSpPr>
          <p:nvPr>
            <p:ph type="subTitle" idx="1"/>
          </p:nvPr>
        </p:nvSpPr>
        <p:spPr>
          <a:xfrm flipH="1">
            <a:off x="2869650" y="2862575"/>
            <a:ext cx="34047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1"/>
          <p:cNvGrpSpPr/>
          <p:nvPr/>
        </p:nvGrpSpPr>
        <p:grpSpPr>
          <a:xfrm>
            <a:off x="238120" y="166750"/>
            <a:ext cx="8400581" cy="4571628"/>
            <a:chOff x="238120" y="166750"/>
            <a:chExt cx="8400581" cy="4571628"/>
          </a:xfrm>
        </p:grpSpPr>
        <p:grpSp>
          <p:nvGrpSpPr>
            <p:cNvPr id="156" name="Google Shape;156;p11"/>
            <p:cNvGrpSpPr/>
            <p:nvPr/>
          </p:nvGrpSpPr>
          <p:grpSpPr>
            <a:xfrm>
              <a:off x="238120" y="292722"/>
              <a:ext cx="8400581" cy="4445656"/>
              <a:chOff x="289884" y="292359"/>
              <a:chExt cx="8400581" cy="4445656"/>
            </a:xfrm>
          </p:grpSpPr>
          <p:sp>
            <p:nvSpPr>
              <p:cNvPr id="157" name="Google Shape;157;p11"/>
              <p:cNvSpPr/>
              <p:nvPr/>
            </p:nvSpPr>
            <p:spPr>
              <a:xfrm>
                <a:off x="289884" y="292359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7698000" y="3936850"/>
                <a:ext cx="210050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8472" extrusionOk="0">
                    <a:moveTo>
                      <a:pt x="5338" y="1"/>
                    </a:moveTo>
                    <a:cubicBezTo>
                      <a:pt x="5139" y="1"/>
                      <a:pt x="4943" y="112"/>
                      <a:pt x="4801" y="237"/>
                    </a:cubicBezTo>
                    <a:cubicBezTo>
                      <a:pt x="4177" y="765"/>
                      <a:pt x="3625" y="1365"/>
                      <a:pt x="3169" y="2013"/>
                    </a:cubicBezTo>
                    <a:cubicBezTo>
                      <a:pt x="2530" y="1686"/>
                      <a:pt x="1793" y="1370"/>
                      <a:pt x="1090" y="1370"/>
                    </a:cubicBezTo>
                    <a:cubicBezTo>
                      <a:pt x="815" y="1370"/>
                      <a:pt x="545" y="1419"/>
                      <a:pt x="288" y="1533"/>
                    </a:cubicBezTo>
                    <a:cubicBezTo>
                      <a:pt x="168" y="1581"/>
                      <a:pt x="96" y="1653"/>
                      <a:pt x="24" y="1749"/>
                    </a:cubicBezTo>
                    <a:cubicBezTo>
                      <a:pt x="0" y="1893"/>
                      <a:pt x="24" y="2037"/>
                      <a:pt x="96" y="2157"/>
                    </a:cubicBezTo>
                    <a:cubicBezTo>
                      <a:pt x="456" y="2829"/>
                      <a:pt x="984" y="3406"/>
                      <a:pt x="1656" y="3790"/>
                    </a:cubicBezTo>
                    <a:lnTo>
                      <a:pt x="528" y="5422"/>
                    </a:lnTo>
                    <a:cubicBezTo>
                      <a:pt x="264" y="5806"/>
                      <a:pt x="0" y="6382"/>
                      <a:pt x="336" y="6718"/>
                    </a:cubicBezTo>
                    <a:cubicBezTo>
                      <a:pt x="482" y="6864"/>
                      <a:pt x="679" y="6914"/>
                      <a:pt x="883" y="6914"/>
                    </a:cubicBezTo>
                    <a:cubicBezTo>
                      <a:pt x="1048" y="6914"/>
                      <a:pt x="1218" y="6881"/>
                      <a:pt x="1368" y="6838"/>
                    </a:cubicBezTo>
                    <a:cubicBezTo>
                      <a:pt x="1968" y="6670"/>
                      <a:pt x="2568" y="6430"/>
                      <a:pt x="3121" y="6142"/>
                    </a:cubicBezTo>
                    <a:cubicBezTo>
                      <a:pt x="3313" y="6742"/>
                      <a:pt x="3577" y="7294"/>
                      <a:pt x="3913" y="7846"/>
                    </a:cubicBezTo>
                    <a:cubicBezTo>
                      <a:pt x="4075" y="8125"/>
                      <a:pt x="4350" y="8471"/>
                      <a:pt x="4695" y="8471"/>
                    </a:cubicBezTo>
                    <a:cubicBezTo>
                      <a:pt x="4706" y="8471"/>
                      <a:pt x="4717" y="8471"/>
                      <a:pt x="4729" y="8470"/>
                    </a:cubicBezTo>
                    <a:cubicBezTo>
                      <a:pt x="5209" y="8446"/>
                      <a:pt x="5425" y="7870"/>
                      <a:pt x="5497" y="7390"/>
                    </a:cubicBezTo>
                    <a:cubicBezTo>
                      <a:pt x="5593" y="6742"/>
                      <a:pt x="5689" y="6070"/>
                      <a:pt x="5785" y="5422"/>
                    </a:cubicBezTo>
                    <a:cubicBezTo>
                      <a:pt x="6094" y="5492"/>
                      <a:pt x="6412" y="5528"/>
                      <a:pt x="6729" y="5528"/>
                    </a:cubicBezTo>
                    <a:cubicBezTo>
                      <a:pt x="7175" y="5528"/>
                      <a:pt x="7620" y="5456"/>
                      <a:pt x="8041" y="5302"/>
                    </a:cubicBezTo>
                    <a:cubicBezTo>
                      <a:pt x="8185" y="5254"/>
                      <a:pt x="8305" y="5182"/>
                      <a:pt x="8353" y="5062"/>
                    </a:cubicBezTo>
                    <a:cubicBezTo>
                      <a:pt x="8401" y="4942"/>
                      <a:pt x="8377" y="4846"/>
                      <a:pt x="8329" y="4726"/>
                    </a:cubicBezTo>
                    <a:cubicBezTo>
                      <a:pt x="7945" y="3814"/>
                      <a:pt x="6865" y="3406"/>
                      <a:pt x="5905" y="3093"/>
                    </a:cubicBezTo>
                    <a:cubicBezTo>
                      <a:pt x="6001" y="2301"/>
                      <a:pt x="6025" y="1485"/>
                      <a:pt x="5929" y="693"/>
                    </a:cubicBezTo>
                    <a:cubicBezTo>
                      <a:pt x="5881" y="429"/>
                      <a:pt x="5785" y="117"/>
                      <a:pt x="5545" y="45"/>
                    </a:cubicBezTo>
                    <a:cubicBezTo>
                      <a:pt x="5477" y="14"/>
                      <a:pt x="5407" y="1"/>
                      <a:pt x="5338" y="1"/>
                    </a:cubicBezTo>
                    <a:close/>
                  </a:path>
                </a:pathLst>
              </a:custGeom>
              <a:solidFill>
                <a:srgbClr val="3EB3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766150" y="1232750"/>
                <a:ext cx="216050" cy="212625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8265881" y="1897675"/>
                <a:ext cx="852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57" y="1"/>
                    </a:moveTo>
                    <a:cubicBezTo>
                      <a:pt x="1465" y="1"/>
                      <a:pt x="1321" y="649"/>
                      <a:pt x="1297" y="1513"/>
                    </a:cubicBezTo>
                    <a:cubicBezTo>
                      <a:pt x="553" y="1561"/>
                      <a:pt x="1" y="1729"/>
                      <a:pt x="1" y="1897"/>
                    </a:cubicBezTo>
                    <a:cubicBezTo>
                      <a:pt x="25" y="2065"/>
                      <a:pt x="553" y="2185"/>
                      <a:pt x="1297" y="2209"/>
                    </a:cubicBezTo>
                    <a:cubicBezTo>
                      <a:pt x="1321" y="3073"/>
                      <a:pt x="1465" y="3721"/>
                      <a:pt x="1657" y="3721"/>
                    </a:cubicBezTo>
                    <a:cubicBezTo>
                      <a:pt x="1825" y="3721"/>
                      <a:pt x="1969" y="3073"/>
                      <a:pt x="1993" y="2209"/>
                    </a:cubicBezTo>
                    <a:cubicBezTo>
                      <a:pt x="2809" y="2161"/>
                      <a:pt x="3409" y="2017"/>
                      <a:pt x="3409" y="1825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69" y="649"/>
                      <a:pt x="1825" y="1"/>
                      <a:pt x="1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680905" y="3173400"/>
                <a:ext cx="85225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697" extrusionOk="0">
                    <a:moveTo>
                      <a:pt x="1657" y="0"/>
                    </a:moveTo>
                    <a:cubicBezTo>
                      <a:pt x="1465" y="0"/>
                      <a:pt x="1321" y="648"/>
                      <a:pt x="1297" y="1512"/>
                    </a:cubicBezTo>
                    <a:cubicBezTo>
                      <a:pt x="553" y="1560"/>
                      <a:pt x="0" y="1704"/>
                      <a:pt x="0" y="1872"/>
                    </a:cubicBezTo>
                    <a:cubicBezTo>
                      <a:pt x="0" y="2040"/>
                      <a:pt x="553" y="2184"/>
                      <a:pt x="1273" y="2208"/>
                    </a:cubicBezTo>
                    <a:cubicBezTo>
                      <a:pt x="1321" y="3048"/>
                      <a:pt x="1465" y="3696"/>
                      <a:pt x="1633" y="3696"/>
                    </a:cubicBezTo>
                    <a:cubicBezTo>
                      <a:pt x="1801" y="3696"/>
                      <a:pt x="1969" y="3072"/>
                      <a:pt x="1993" y="2208"/>
                    </a:cubicBezTo>
                    <a:cubicBezTo>
                      <a:pt x="2809" y="2160"/>
                      <a:pt x="3409" y="1992"/>
                      <a:pt x="3409" y="1824"/>
                    </a:cubicBezTo>
                    <a:cubicBezTo>
                      <a:pt x="3409" y="1632"/>
                      <a:pt x="2809" y="1512"/>
                      <a:pt x="1993" y="1488"/>
                    </a:cubicBezTo>
                    <a:cubicBezTo>
                      <a:pt x="1969" y="648"/>
                      <a:pt x="1825" y="0"/>
                      <a:pt x="16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1589775" y="693725"/>
                <a:ext cx="197450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>
                <a:off x="7596284" y="1240334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rot="-5400000">
                <a:off x="8023816" y="4469878"/>
                <a:ext cx="268850" cy="267425"/>
              </a:xfrm>
              <a:custGeom>
                <a:avLst/>
                <a:gdLst/>
                <a:ahLst/>
                <a:cxnLst/>
                <a:rect l="l" t="t" r="r" b="b"/>
                <a:pathLst>
                  <a:path w="10754" h="10697" extrusionOk="0">
                    <a:moveTo>
                      <a:pt x="6627" y="1"/>
                    </a:moveTo>
                    <a:cubicBezTo>
                      <a:pt x="6367" y="1"/>
                      <a:pt x="6097" y="174"/>
                      <a:pt x="5905" y="347"/>
                    </a:cubicBezTo>
                    <a:cubicBezTo>
                      <a:pt x="5161" y="1043"/>
                      <a:pt x="4513" y="1835"/>
                      <a:pt x="3985" y="2700"/>
                    </a:cubicBezTo>
                    <a:cubicBezTo>
                      <a:pt x="3198" y="2363"/>
                      <a:pt x="2326" y="2047"/>
                      <a:pt x="1504" y="2047"/>
                    </a:cubicBezTo>
                    <a:cubicBezTo>
                      <a:pt x="1097" y="2047"/>
                      <a:pt x="702" y="2125"/>
                      <a:pt x="336" y="2315"/>
                    </a:cubicBezTo>
                    <a:cubicBezTo>
                      <a:pt x="192" y="2363"/>
                      <a:pt x="96" y="2460"/>
                      <a:pt x="24" y="2604"/>
                    </a:cubicBezTo>
                    <a:cubicBezTo>
                      <a:pt x="0" y="2772"/>
                      <a:pt x="24" y="2940"/>
                      <a:pt x="144" y="3084"/>
                    </a:cubicBezTo>
                    <a:cubicBezTo>
                      <a:pt x="624" y="3924"/>
                      <a:pt x="1344" y="4596"/>
                      <a:pt x="2208" y="5028"/>
                    </a:cubicBezTo>
                    <a:lnTo>
                      <a:pt x="912" y="7164"/>
                    </a:lnTo>
                    <a:cubicBezTo>
                      <a:pt x="624" y="7692"/>
                      <a:pt x="312" y="8412"/>
                      <a:pt x="792" y="8820"/>
                    </a:cubicBezTo>
                    <a:cubicBezTo>
                      <a:pt x="956" y="8972"/>
                      <a:pt x="1165" y="9027"/>
                      <a:pt x="1387" y="9027"/>
                    </a:cubicBezTo>
                    <a:cubicBezTo>
                      <a:pt x="1620" y="9027"/>
                      <a:pt x="1867" y="8966"/>
                      <a:pt x="2088" y="8892"/>
                    </a:cubicBezTo>
                    <a:cubicBezTo>
                      <a:pt x="2832" y="8628"/>
                      <a:pt x="3553" y="8292"/>
                      <a:pt x="4225" y="7884"/>
                    </a:cubicBezTo>
                    <a:cubicBezTo>
                      <a:pt x="4513" y="8604"/>
                      <a:pt x="4897" y="9300"/>
                      <a:pt x="5329" y="9948"/>
                    </a:cubicBezTo>
                    <a:cubicBezTo>
                      <a:pt x="5578" y="10312"/>
                      <a:pt x="5936" y="10696"/>
                      <a:pt x="6359" y="10696"/>
                    </a:cubicBezTo>
                    <a:cubicBezTo>
                      <a:pt x="6384" y="10696"/>
                      <a:pt x="6408" y="10695"/>
                      <a:pt x="6433" y="10692"/>
                    </a:cubicBezTo>
                    <a:cubicBezTo>
                      <a:pt x="7033" y="10620"/>
                      <a:pt x="7249" y="9876"/>
                      <a:pt x="7297" y="9276"/>
                    </a:cubicBezTo>
                    <a:lnTo>
                      <a:pt x="7537" y="6780"/>
                    </a:lnTo>
                    <a:cubicBezTo>
                      <a:pt x="7813" y="6830"/>
                      <a:pt x="8094" y="6854"/>
                      <a:pt x="8375" y="6854"/>
                    </a:cubicBezTo>
                    <a:cubicBezTo>
                      <a:pt x="9046" y="6854"/>
                      <a:pt x="9719" y="6715"/>
                      <a:pt x="10345" y="6444"/>
                    </a:cubicBezTo>
                    <a:cubicBezTo>
                      <a:pt x="10513" y="6396"/>
                      <a:pt x="10657" y="6276"/>
                      <a:pt x="10729" y="6132"/>
                    </a:cubicBezTo>
                    <a:cubicBezTo>
                      <a:pt x="10753" y="5988"/>
                      <a:pt x="10753" y="5844"/>
                      <a:pt x="10681" y="5724"/>
                    </a:cubicBezTo>
                    <a:cubicBezTo>
                      <a:pt x="10129" y="4572"/>
                      <a:pt x="8737" y="4140"/>
                      <a:pt x="7513" y="3828"/>
                    </a:cubicBezTo>
                    <a:cubicBezTo>
                      <a:pt x="7585" y="2844"/>
                      <a:pt x="7537" y="1811"/>
                      <a:pt x="7369" y="827"/>
                    </a:cubicBezTo>
                    <a:cubicBezTo>
                      <a:pt x="7297" y="491"/>
                      <a:pt x="7153" y="107"/>
                      <a:pt x="6817" y="35"/>
                    </a:cubicBezTo>
                    <a:cubicBezTo>
                      <a:pt x="6755" y="11"/>
                      <a:pt x="6691" y="1"/>
                      <a:pt x="66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rot="-5400000">
                <a:off x="8493028" y="3836178"/>
                <a:ext cx="197425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7" h="7898" extrusionOk="0">
                    <a:moveTo>
                      <a:pt x="3937" y="1"/>
                    </a:moveTo>
                    <a:cubicBezTo>
                      <a:pt x="3769" y="1"/>
                      <a:pt x="3673" y="1465"/>
                      <a:pt x="3649" y="3361"/>
                    </a:cubicBezTo>
                    <a:cubicBezTo>
                      <a:pt x="2605" y="2340"/>
                      <a:pt x="1776" y="1577"/>
                      <a:pt x="1607" y="1577"/>
                    </a:cubicBezTo>
                    <a:cubicBezTo>
                      <a:pt x="1597" y="1577"/>
                      <a:pt x="1590" y="1580"/>
                      <a:pt x="1584" y="1585"/>
                    </a:cubicBezTo>
                    <a:cubicBezTo>
                      <a:pt x="1464" y="1681"/>
                      <a:pt x="2136" y="2593"/>
                      <a:pt x="3144" y="3649"/>
                    </a:cubicBezTo>
                    <a:cubicBezTo>
                      <a:pt x="1344" y="3673"/>
                      <a:pt x="0" y="3793"/>
                      <a:pt x="0" y="3937"/>
                    </a:cubicBezTo>
                    <a:cubicBezTo>
                      <a:pt x="0" y="4081"/>
                      <a:pt x="1488" y="4201"/>
                      <a:pt x="3433" y="4225"/>
                    </a:cubicBezTo>
                    <a:cubicBezTo>
                      <a:pt x="2496" y="5401"/>
                      <a:pt x="1848" y="6313"/>
                      <a:pt x="1944" y="6409"/>
                    </a:cubicBezTo>
                    <a:cubicBezTo>
                      <a:pt x="1952" y="6416"/>
                      <a:pt x="1962" y="6419"/>
                      <a:pt x="1974" y="6419"/>
                    </a:cubicBezTo>
                    <a:cubicBezTo>
                      <a:pt x="2157" y="6419"/>
                      <a:pt x="2839" y="5771"/>
                      <a:pt x="3649" y="4849"/>
                    </a:cubicBezTo>
                    <a:cubicBezTo>
                      <a:pt x="3697" y="6601"/>
                      <a:pt x="3793" y="7898"/>
                      <a:pt x="3937" y="7898"/>
                    </a:cubicBezTo>
                    <a:cubicBezTo>
                      <a:pt x="4081" y="7898"/>
                      <a:pt x="4201" y="6529"/>
                      <a:pt x="4249" y="4753"/>
                    </a:cubicBezTo>
                    <a:cubicBezTo>
                      <a:pt x="5243" y="5681"/>
                      <a:pt x="6094" y="6304"/>
                      <a:pt x="6280" y="6304"/>
                    </a:cubicBezTo>
                    <a:cubicBezTo>
                      <a:pt x="6296" y="6304"/>
                      <a:pt x="6307" y="6299"/>
                      <a:pt x="6313" y="6289"/>
                    </a:cubicBezTo>
                    <a:cubicBezTo>
                      <a:pt x="6409" y="6193"/>
                      <a:pt x="5617" y="5329"/>
                      <a:pt x="4513" y="4225"/>
                    </a:cubicBezTo>
                    <a:cubicBezTo>
                      <a:pt x="6433" y="4201"/>
                      <a:pt x="7897" y="4105"/>
                      <a:pt x="7897" y="3937"/>
                    </a:cubicBezTo>
                    <a:cubicBezTo>
                      <a:pt x="7897" y="3793"/>
                      <a:pt x="6481" y="3673"/>
                      <a:pt x="4633" y="3649"/>
                    </a:cubicBezTo>
                    <a:cubicBezTo>
                      <a:pt x="5521" y="2521"/>
                      <a:pt x="6049" y="1561"/>
                      <a:pt x="5953" y="1489"/>
                    </a:cubicBezTo>
                    <a:cubicBezTo>
                      <a:pt x="5948" y="1486"/>
                      <a:pt x="5941" y="1484"/>
                      <a:pt x="5934" y="1484"/>
                    </a:cubicBezTo>
                    <a:cubicBezTo>
                      <a:pt x="5772" y="1484"/>
                      <a:pt x="5098" y="2231"/>
                      <a:pt x="4249" y="3241"/>
                    </a:cubicBezTo>
                    <a:cubicBezTo>
                      <a:pt x="4225" y="1393"/>
                      <a:pt x="4105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166;p11"/>
            <p:cNvSpPr/>
            <p:nvPr/>
          </p:nvSpPr>
          <p:spPr>
            <a:xfrm flipH="1">
              <a:off x="8021998" y="2862575"/>
              <a:ext cx="325875" cy="309050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199250" y="166750"/>
              <a:ext cx="210059" cy="199214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 hasCustomPrompt="1"/>
          </p:nvPr>
        </p:nvSpPr>
        <p:spPr>
          <a:xfrm>
            <a:off x="143377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"/>
          </p:nvPr>
        </p:nvSpPr>
        <p:spPr>
          <a:xfrm>
            <a:off x="84127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2"/>
          </p:nvPr>
        </p:nvSpPr>
        <p:spPr>
          <a:xfrm>
            <a:off x="84127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063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4"/>
          </p:nvPr>
        </p:nvSpPr>
        <p:spPr>
          <a:xfrm>
            <a:off x="3536543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5"/>
          </p:nvPr>
        </p:nvSpPr>
        <p:spPr>
          <a:xfrm>
            <a:off x="3536550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6" hasCustomPrompt="1"/>
          </p:nvPr>
        </p:nvSpPr>
        <p:spPr>
          <a:xfrm>
            <a:off x="682432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7"/>
          </p:nvPr>
        </p:nvSpPr>
        <p:spPr>
          <a:xfrm>
            <a:off x="6231825" y="240984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8"/>
          </p:nvPr>
        </p:nvSpPr>
        <p:spPr>
          <a:xfrm>
            <a:off x="623182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-371631" y="-287225"/>
            <a:ext cx="9887263" cy="5717950"/>
            <a:chOff x="-333531" y="-287225"/>
            <a:chExt cx="9887263" cy="5717950"/>
          </a:xfrm>
        </p:grpSpPr>
        <p:sp>
          <p:nvSpPr>
            <p:cNvPr id="181" name="Google Shape;181;p13"/>
            <p:cNvSpPr/>
            <p:nvPr/>
          </p:nvSpPr>
          <p:spPr>
            <a:xfrm>
              <a:off x="7160056" y="-2872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2" name="Google Shape;182;p13"/>
            <p:cNvSpPr/>
            <p:nvPr/>
          </p:nvSpPr>
          <p:spPr>
            <a:xfrm rot="10800000">
              <a:off x="-333531" y="39489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" name="Google Shape;183;p13"/>
            <p:cNvSpPr/>
            <p:nvPr/>
          </p:nvSpPr>
          <p:spPr>
            <a:xfrm>
              <a:off x="7236256" y="-2872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4" name="Google Shape;184;p13"/>
            <p:cNvSpPr/>
            <p:nvPr/>
          </p:nvSpPr>
          <p:spPr>
            <a:xfrm rot="10800000">
              <a:off x="-257331" y="3948925"/>
              <a:ext cx="2317475" cy="1481800"/>
            </a:xfrm>
            <a:custGeom>
              <a:avLst/>
              <a:gdLst/>
              <a:ahLst/>
              <a:cxnLst/>
              <a:rect l="l" t="t" r="r" b="b"/>
              <a:pathLst>
                <a:path w="92699" h="59272" extrusionOk="0">
                  <a:moveTo>
                    <a:pt x="11455" y="3022"/>
                  </a:moveTo>
                  <a:cubicBezTo>
                    <a:pt x="-2415" y="7050"/>
                    <a:pt x="-859" y="24129"/>
                    <a:pt x="1702" y="30542"/>
                  </a:cubicBezTo>
                  <a:cubicBezTo>
                    <a:pt x="4263" y="36955"/>
                    <a:pt x="17799" y="41116"/>
                    <a:pt x="26821" y="41501"/>
                  </a:cubicBezTo>
                  <a:cubicBezTo>
                    <a:pt x="35843" y="41887"/>
                    <a:pt x="48947" y="30380"/>
                    <a:pt x="55833" y="32855"/>
                  </a:cubicBezTo>
                  <a:cubicBezTo>
                    <a:pt x="62719" y="35330"/>
                    <a:pt x="62670" y="52932"/>
                    <a:pt x="68139" y="56350"/>
                  </a:cubicBezTo>
                  <a:cubicBezTo>
                    <a:pt x="73609" y="59769"/>
                    <a:pt x="85853" y="61695"/>
                    <a:pt x="88650" y="53366"/>
                  </a:cubicBezTo>
                  <a:cubicBezTo>
                    <a:pt x="91447" y="45037"/>
                    <a:pt x="97787" y="14767"/>
                    <a:pt x="84921" y="6376"/>
                  </a:cubicBezTo>
                  <a:cubicBezTo>
                    <a:pt x="72055" y="-2015"/>
                    <a:pt x="25325" y="-1006"/>
                    <a:pt x="11455" y="302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475213" y="228463"/>
            <a:ext cx="8193575" cy="4686575"/>
            <a:chOff x="513313" y="228463"/>
            <a:chExt cx="8193575" cy="4686575"/>
          </a:xfrm>
        </p:grpSpPr>
        <p:sp>
          <p:nvSpPr>
            <p:cNvPr id="186" name="Google Shape;186;p13"/>
            <p:cNvSpPr/>
            <p:nvPr/>
          </p:nvSpPr>
          <p:spPr>
            <a:xfrm>
              <a:off x="8342829" y="879661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513313" y="228463"/>
              <a:ext cx="8193575" cy="4686575"/>
              <a:chOff x="513313" y="228463"/>
              <a:chExt cx="8193575" cy="4686575"/>
            </a:xfrm>
          </p:grpSpPr>
          <p:sp>
            <p:nvSpPr>
              <p:cNvPr id="188" name="Google Shape;188;p13"/>
              <p:cNvSpPr/>
              <p:nvPr/>
            </p:nvSpPr>
            <p:spPr>
              <a:xfrm>
                <a:off x="7706300" y="342550"/>
                <a:ext cx="197450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" name="Google Shape;189;p13"/>
              <p:cNvGrpSpPr/>
              <p:nvPr/>
            </p:nvGrpSpPr>
            <p:grpSpPr>
              <a:xfrm>
                <a:off x="513313" y="228463"/>
                <a:ext cx="8193575" cy="4686575"/>
                <a:chOff x="513313" y="228463"/>
                <a:chExt cx="8193575" cy="4686575"/>
              </a:xfrm>
            </p:grpSpPr>
            <p:sp>
              <p:nvSpPr>
                <p:cNvPr id="190" name="Google Shape;190;p13"/>
                <p:cNvSpPr/>
                <p:nvPr/>
              </p:nvSpPr>
              <p:spPr>
                <a:xfrm>
                  <a:off x="513313" y="3622013"/>
                  <a:ext cx="268850" cy="26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4" h="10697" extrusionOk="0">
                      <a:moveTo>
                        <a:pt x="6627" y="1"/>
                      </a:moveTo>
                      <a:cubicBezTo>
                        <a:pt x="6367" y="1"/>
                        <a:pt x="6097" y="174"/>
                        <a:pt x="5905" y="347"/>
                      </a:cubicBezTo>
                      <a:cubicBezTo>
                        <a:pt x="5161" y="1043"/>
                        <a:pt x="4513" y="1835"/>
                        <a:pt x="3985" y="2700"/>
                      </a:cubicBezTo>
                      <a:cubicBezTo>
                        <a:pt x="3198" y="2363"/>
                        <a:pt x="2326" y="2047"/>
                        <a:pt x="1504" y="2047"/>
                      </a:cubicBezTo>
                      <a:cubicBezTo>
                        <a:pt x="1097" y="2047"/>
                        <a:pt x="702" y="2125"/>
                        <a:pt x="336" y="2315"/>
                      </a:cubicBezTo>
                      <a:cubicBezTo>
                        <a:pt x="192" y="2363"/>
                        <a:pt x="96" y="2460"/>
                        <a:pt x="24" y="2604"/>
                      </a:cubicBezTo>
                      <a:cubicBezTo>
                        <a:pt x="0" y="2772"/>
                        <a:pt x="24" y="2940"/>
                        <a:pt x="144" y="3084"/>
                      </a:cubicBezTo>
                      <a:cubicBezTo>
                        <a:pt x="624" y="3924"/>
                        <a:pt x="1344" y="4596"/>
                        <a:pt x="2208" y="5028"/>
                      </a:cubicBezTo>
                      <a:lnTo>
                        <a:pt x="912" y="7164"/>
                      </a:lnTo>
                      <a:cubicBezTo>
                        <a:pt x="624" y="7692"/>
                        <a:pt x="312" y="8412"/>
                        <a:pt x="792" y="8820"/>
                      </a:cubicBezTo>
                      <a:cubicBezTo>
                        <a:pt x="956" y="8972"/>
                        <a:pt x="1165" y="9027"/>
                        <a:pt x="1387" y="9027"/>
                      </a:cubicBezTo>
                      <a:cubicBezTo>
                        <a:pt x="1620" y="9027"/>
                        <a:pt x="1867" y="8966"/>
                        <a:pt x="2088" y="8892"/>
                      </a:cubicBezTo>
                      <a:cubicBezTo>
                        <a:pt x="2832" y="8628"/>
                        <a:pt x="3553" y="8292"/>
                        <a:pt x="4225" y="7884"/>
                      </a:cubicBezTo>
                      <a:cubicBezTo>
                        <a:pt x="4513" y="8604"/>
                        <a:pt x="4897" y="9300"/>
                        <a:pt x="5329" y="9948"/>
                      </a:cubicBezTo>
                      <a:cubicBezTo>
                        <a:pt x="5578" y="10312"/>
                        <a:pt x="5936" y="10696"/>
                        <a:pt x="6359" y="10696"/>
                      </a:cubicBezTo>
                      <a:cubicBezTo>
                        <a:pt x="6384" y="10696"/>
                        <a:pt x="6408" y="10695"/>
                        <a:pt x="6433" y="10692"/>
                      </a:cubicBezTo>
                      <a:cubicBezTo>
                        <a:pt x="7033" y="10620"/>
                        <a:pt x="7249" y="9876"/>
                        <a:pt x="7297" y="9276"/>
                      </a:cubicBezTo>
                      <a:lnTo>
                        <a:pt x="7537" y="6780"/>
                      </a:lnTo>
                      <a:cubicBezTo>
                        <a:pt x="7813" y="6830"/>
                        <a:pt x="8094" y="6854"/>
                        <a:pt x="8375" y="6854"/>
                      </a:cubicBezTo>
                      <a:cubicBezTo>
                        <a:pt x="9046" y="6854"/>
                        <a:pt x="9719" y="6715"/>
                        <a:pt x="10345" y="6444"/>
                      </a:cubicBezTo>
                      <a:cubicBezTo>
                        <a:pt x="10513" y="6396"/>
                        <a:pt x="10657" y="6276"/>
                        <a:pt x="10729" y="6132"/>
                      </a:cubicBezTo>
                      <a:cubicBezTo>
                        <a:pt x="10753" y="5988"/>
                        <a:pt x="10753" y="5844"/>
                        <a:pt x="10681" y="5724"/>
                      </a:cubicBezTo>
                      <a:cubicBezTo>
                        <a:pt x="10129" y="4572"/>
                        <a:pt x="8737" y="4140"/>
                        <a:pt x="7513" y="3828"/>
                      </a:cubicBezTo>
                      <a:cubicBezTo>
                        <a:pt x="7585" y="2844"/>
                        <a:pt x="7537" y="1811"/>
                        <a:pt x="7369" y="827"/>
                      </a:cubicBezTo>
                      <a:cubicBezTo>
                        <a:pt x="7297" y="491"/>
                        <a:pt x="7153" y="107"/>
                        <a:pt x="6817" y="35"/>
                      </a:cubicBezTo>
                      <a:cubicBezTo>
                        <a:pt x="6755" y="11"/>
                        <a:pt x="6691" y="1"/>
                        <a:pt x="66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6392638" y="412013"/>
                  <a:ext cx="216050" cy="2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2" h="8505" extrusionOk="0">
                      <a:moveTo>
                        <a:pt x="5208" y="0"/>
                      </a:moveTo>
                      <a:cubicBezTo>
                        <a:pt x="4995" y="0"/>
                        <a:pt x="4790" y="157"/>
                        <a:pt x="4633" y="314"/>
                      </a:cubicBezTo>
                      <a:cubicBezTo>
                        <a:pt x="4057" y="890"/>
                        <a:pt x="3577" y="1514"/>
                        <a:pt x="3169" y="2210"/>
                      </a:cubicBezTo>
                      <a:cubicBezTo>
                        <a:pt x="2567" y="1994"/>
                        <a:pt x="1896" y="1768"/>
                        <a:pt x="1264" y="1768"/>
                      </a:cubicBezTo>
                      <a:cubicBezTo>
                        <a:pt x="913" y="1768"/>
                        <a:pt x="573" y="1838"/>
                        <a:pt x="265" y="2018"/>
                      </a:cubicBezTo>
                      <a:cubicBezTo>
                        <a:pt x="145" y="2066"/>
                        <a:pt x="73" y="2138"/>
                        <a:pt x="25" y="2258"/>
                      </a:cubicBezTo>
                      <a:cubicBezTo>
                        <a:pt x="1" y="2378"/>
                        <a:pt x="49" y="2522"/>
                        <a:pt x="145" y="2642"/>
                      </a:cubicBezTo>
                      <a:cubicBezTo>
                        <a:pt x="553" y="3290"/>
                        <a:pt x="1129" y="3818"/>
                        <a:pt x="1825" y="4130"/>
                      </a:cubicBezTo>
                      <a:lnTo>
                        <a:pt x="865" y="5859"/>
                      </a:lnTo>
                      <a:cubicBezTo>
                        <a:pt x="625" y="6267"/>
                        <a:pt x="433" y="6867"/>
                        <a:pt x="793" y="7179"/>
                      </a:cubicBezTo>
                      <a:cubicBezTo>
                        <a:pt x="920" y="7284"/>
                        <a:pt x="1070" y="7325"/>
                        <a:pt x="1226" y="7325"/>
                      </a:cubicBezTo>
                      <a:cubicBezTo>
                        <a:pt x="1426" y="7325"/>
                        <a:pt x="1637" y="7259"/>
                        <a:pt x="1825" y="7179"/>
                      </a:cubicBezTo>
                      <a:cubicBezTo>
                        <a:pt x="2425" y="6963"/>
                        <a:pt x="2977" y="6675"/>
                        <a:pt x="3505" y="6339"/>
                      </a:cubicBezTo>
                      <a:cubicBezTo>
                        <a:pt x="3745" y="6891"/>
                        <a:pt x="4081" y="7443"/>
                        <a:pt x="4441" y="7947"/>
                      </a:cubicBezTo>
                      <a:cubicBezTo>
                        <a:pt x="4641" y="8236"/>
                        <a:pt x="4924" y="8504"/>
                        <a:pt x="5250" y="8504"/>
                      </a:cubicBezTo>
                      <a:cubicBezTo>
                        <a:pt x="5276" y="8504"/>
                        <a:pt x="5303" y="8502"/>
                        <a:pt x="5329" y="8499"/>
                      </a:cubicBezTo>
                      <a:cubicBezTo>
                        <a:pt x="5809" y="8427"/>
                        <a:pt x="5953" y="7827"/>
                        <a:pt x="5977" y="7347"/>
                      </a:cubicBezTo>
                      <a:cubicBezTo>
                        <a:pt x="6025" y="6699"/>
                        <a:pt x="6073" y="6027"/>
                        <a:pt x="6097" y="5379"/>
                      </a:cubicBezTo>
                      <a:cubicBezTo>
                        <a:pt x="6270" y="5400"/>
                        <a:pt x="6443" y="5411"/>
                        <a:pt x="6615" y="5411"/>
                      </a:cubicBezTo>
                      <a:cubicBezTo>
                        <a:pt x="7207" y="5411"/>
                        <a:pt x="7790" y="5284"/>
                        <a:pt x="8330" y="5043"/>
                      </a:cubicBezTo>
                      <a:cubicBezTo>
                        <a:pt x="8474" y="4995"/>
                        <a:pt x="8570" y="4899"/>
                        <a:pt x="8642" y="4778"/>
                      </a:cubicBezTo>
                      <a:cubicBezTo>
                        <a:pt x="8642" y="4658"/>
                        <a:pt x="8618" y="4538"/>
                        <a:pt x="8570" y="4442"/>
                      </a:cubicBezTo>
                      <a:cubicBezTo>
                        <a:pt x="8113" y="3554"/>
                        <a:pt x="6985" y="3242"/>
                        <a:pt x="6001" y="3050"/>
                      </a:cubicBezTo>
                      <a:cubicBezTo>
                        <a:pt x="6025" y="2234"/>
                        <a:pt x="5977" y="1442"/>
                        <a:pt x="5809" y="650"/>
                      </a:cubicBezTo>
                      <a:cubicBezTo>
                        <a:pt x="5737" y="386"/>
                        <a:pt x="5617" y="98"/>
                        <a:pt x="5353" y="26"/>
                      </a:cubicBezTo>
                      <a:cubicBezTo>
                        <a:pt x="5305" y="8"/>
                        <a:pt x="5256" y="0"/>
                        <a:pt x="5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8112600" y="4385588"/>
                  <a:ext cx="325875" cy="30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12362" extrusionOk="0">
                      <a:moveTo>
                        <a:pt x="5873" y="1"/>
                      </a:moveTo>
                      <a:cubicBezTo>
                        <a:pt x="5828" y="1"/>
                        <a:pt x="5783" y="6"/>
                        <a:pt x="5737" y="18"/>
                      </a:cubicBezTo>
                      <a:cubicBezTo>
                        <a:pt x="5329" y="42"/>
                        <a:pt x="5089" y="450"/>
                        <a:pt x="4945" y="834"/>
                      </a:cubicBezTo>
                      <a:cubicBezTo>
                        <a:pt x="4537" y="1938"/>
                        <a:pt x="4273" y="3090"/>
                        <a:pt x="4177" y="4266"/>
                      </a:cubicBezTo>
                      <a:cubicBezTo>
                        <a:pt x="2689" y="4386"/>
                        <a:pt x="1009" y="4602"/>
                        <a:pt x="169" y="5802"/>
                      </a:cubicBezTo>
                      <a:cubicBezTo>
                        <a:pt x="49" y="5922"/>
                        <a:pt x="1" y="6090"/>
                        <a:pt x="25" y="6258"/>
                      </a:cubicBezTo>
                      <a:cubicBezTo>
                        <a:pt x="73" y="6450"/>
                        <a:pt x="217" y="6618"/>
                        <a:pt x="385" y="6714"/>
                      </a:cubicBezTo>
                      <a:cubicBezTo>
                        <a:pt x="1345" y="7314"/>
                        <a:pt x="2449" y="7626"/>
                        <a:pt x="3577" y="7650"/>
                      </a:cubicBezTo>
                      <a:lnTo>
                        <a:pt x="3361" y="10531"/>
                      </a:lnTo>
                      <a:cubicBezTo>
                        <a:pt x="3313" y="11227"/>
                        <a:pt x="3409" y="12139"/>
                        <a:pt x="4081" y="12331"/>
                      </a:cubicBezTo>
                      <a:cubicBezTo>
                        <a:pt x="4159" y="12352"/>
                        <a:pt x="4236" y="12362"/>
                        <a:pt x="4312" y="12362"/>
                      </a:cubicBezTo>
                      <a:cubicBezTo>
                        <a:pt x="4755" y="12362"/>
                        <a:pt x="5166" y="12034"/>
                        <a:pt x="5473" y="11707"/>
                      </a:cubicBezTo>
                      <a:cubicBezTo>
                        <a:pt x="6121" y="11059"/>
                        <a:pt x="6674" y="10315"/>
                        <a:pt x="7178" y="9547"/>
                      </a:cubicBezTo>
                      <a:cubicBezTo>
                        <a:pt x="7874" y="10147"/>
                        <a:pt x="8618" y="10675"/>
                        <a:pt x="9434" y="11131"/>
                      </a:cubicBezTo>
                      <a:cubicBezTo>
                        <a:pt x="9734" y="11289"/>
                        <a:pt x="10097" y="11437"/>
                        <a:pt x="10434" y="11437"/>
                      </a:cubicBezTo>
                      <a:cubicBezTo>
                        <a:pt x="10608" y="11437"/>
                        <a:pt x="10775" y="11397"/>
                        <a:pt x="10922" y="11299"/>
                      </a:cubicBezTo>
                      <a:cubicBezTo>
                        <a:pt x="11522" y="10915"/>
                        <a:pt x="11354" y="10027"/>
                        <a:pt x="11090" y="9379"/>
                      </a:cubicBezTo>
                      <a:lnTo>
                        <a:pt x="10034" y="6666"/>
                      </a:lnTo>
                      <a:cubicBezTo>
                        <a:pt x="11114" y="6330"/>
                        <a:pt x="12074" y="5706"/>
                        <a:pt x="12794" y="4842"/>
                      </a:cubicBezTo>
                      <a:cubicBezTo>
                        <a:pt x="12938" y="4698"/>
                        <a:pt x="13034" y="4506"/>
                        <a:pt x="13010" y="4314"/>
                      </a:cubicBezTo>
                      <a:cubicBezTo>
                        <a:pt x="12986" y="4146"/>
                        <a:pt x="12866" y="4002"/>
                        <a:pt x="12746" y="3906"/>
                      </a:cubicBezTo>
                      <a:cubicBezTo>
                        <a:pt x="12158" y="3462"/>
                        <a:pt x="11450" y="3312"/>
                        <a:pt x="10706" y="3312"/>
                      </a:cubicBezTo>
                      <a:cubicBezTo>
                        <a:pt x="9962" y="3312"/>
                        <a:pt x="9182" y="3462"/>
                        <a:pt x="8450" y="3618"/>
                      </a:cubicBezTo>
                      <a:cubicBezTo>
                        <a:pt x="8018" y="2538"/>
                        <a:pt x="7442" y="1506"/>
                        <a:pt x="6722" y="570"/>
                      </a:cubicBezTo>
                      <a:cubicBezTo>
                        <a:pt x="6510" y="295"/>
                        <a:pt x="6205" y="1"/>
                        <a:pt x="58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8621663" y="228463"/>
                  <a:ext cx="85225" cy="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" h="3697" extrusionOk="0">
                      <a:moveTo>
                        <a:pt x="1657" y="0"/>
                      </a:moveTo>
                      <a:cubicBezTo>
                        <a:pt x="1465" y="0"/>
                        <a:pt x="1321" y="648"/>
                        <a:pt x="1297" y="1512"/>
                      </a:cubicBezTo>
                      <a:cubicBezTo>
                        <a:pt x="553" y="1560"/>
                        <a:pt x="0" y="1704"/>
                        <a:pt x="0" y="1872"/>
                      </a:cubicBezTo>
                      <a:cubicBezTo>
                        <a:pt x="0" y="2040"/>
                        <a:pt x="553" y="2184"/>
                        <a:pt x="1273" y="2208"/>
                      </a:cubicBezTo>
                      <a:cubicBezTo>
                        <a:pt x="1321" y="3048"/>
                        <a:pt x="1465" y="3696"/>
                        <a:pt x="1633" y="3696"/>
                      </a:cubicBezTo>
                      <a:cubicBezTo>
                        <a:pt x="1801" y="3696"/>
                        <a:pt x="1969" y="3072"/>
                        <a:pt x="1993" y="2208"/>
                      </a:cubicBezTo>
                      <a:cubicBezTo>
                        <a:pt x="2809" y="2160"/>
                        <a:pt x="3409" y="1992"/>
                        <a:pt x="3409" y="1824"/>
                      </a:cubicBezTo>
                      <a:cubicBezTo>
                        <a:pt x="3409" y="1632"/>
                        <a:pt x="2809" y="1512"/>
                        <a:pt x="1993" y="1488"/>
                      </a:cubicBezTo>
                      <a:cubicBezTo>
                        <a:pt x="1969" y="648"/>
                        <a:pt x="1825" y="0"/>
                        <a:pt x="16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1091838" y="4717588"/>
                  <a:ext cx="197425" cy="19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7" h="7898" extrusionOk="0">
                      <a:moveTo>
                        <a:pt x="3937" y="1"/>
                      </a:moveTo>
                      <a:cubicBezTo>
                        <a:pt x="3769" y="1"/>
                        <a:pt x="3673" y="1465"/>
                        <a:pt x="3649" y="3361"/>
                      </a:cubicBezTo>
                      <a:cubicBezTo>
                        <a:pt x="2605" y="2340"/>
                        <a:pt x="1776" y="1577"/>
                        <a:pt x="1607" y="1577"/>
                      </a:cubicBezTo>
                      <a:cubicBezTo>
                        <a:pt x="1597" y="1577"/>
                        <a:pt x="1590" y="1580"/>
                        <a:pt x="1584" y="1585"/>
                      </a:cubicBezTo>
                      <a:cubicBezTo>
                        <a:pt x="1464" y="1681"/>
                        <a:pt x="2136" y="2593"/>
                        <a:pt x="3144" y="3649"/>
                      </a:cubicBezTo>
                      <a:cubicBezTo>
                        <a:pt x="1344" y="3673"/>
                        <a:pt x="0" y="3793"/>
                        <a:pt x="0" y="3937"/>
                      </a:cubicBezTo>
                      <a:cubicBezTo>
                        <a:pt x="0" y="4081"/>
                        <a:pt x="1488" y="4201"/>
                        <a:pt x="3433" y="4225"/>
                      </a:cubicBezTo>
                      <a:cubicBezTo>
                        <a:pt x="2496" y="5401"/>
                        <a:pt x="1848" y="6313"/>
                        <a:pt x="1944" y="6409"/>
                      </a:cubicBezTo>
                      <a:cubicBezTo>
                        <a:pt x="1952" y="6416"/>
                        <a:pt x="1962" y="6419"/>
                        <a:pt x="1974" y="6419"/>
                      </a:cubicBezTo>
                      <a:cubicBezTo>
                        <a:pt x="2157" y="6419"/>
                        <a:pt x="2839" y="5771"/>
                        <a:pt x="3649" y="4849"/>
                      </a:cubicBezTo>
                      <a:cubicBezTo>
                        <a:pt x="3697" y="6601"/>
                        <a:pt x="3793" y="7898"/>
                        <a:pt x="3937" y="7898"/>
                      </a:cubicBezTo>
                      <a:cubicBezTo>
                        <a:pt x="4081" y="7898"/>
                        <a:pt x="4201" y="6529"/>
                        <a:pt x="4249" y="4753"/>
                      </a:cubicBezTo>
                      <a:cubicBezTo>
                        <a:pt x="5243" y="5681"/>
                        <a:pt x="6094" y="6304"/>
                        <a:pt x="6280" y="6304"/>
                      </a:cubicBezTo>
                      <a:cubicBezTo>
                        <a:pt x="6296" y="6304"/>
                        <a:pt x="6307" y="6299"/>
                        <a:pt x="6313" y="6289"/>
                      </a:cubicBezTo>
                      <a:cubicBezTo>
                        <a:pt x="6409" y="6193"/>
                        <a:pt x="5617" y="5329"/>
                        <a:pt x="4513" y="4225"/>
                      </a:cubicBezTo>
                      <a:cubicBezTo>
                        <a:pt x="6433" y="4201"/>
                        <a:pt x="7897" y="4105"/>
                        <a:pt x="7897" y="3937"/>
                      </a:cubicBezTo>
                      <a:cubicBezTo>
                        <a:pt x="7897" y="3793"/>
                        <a:pt x="6481" y="3673"/>
                        <a:pt x="4633" y="3649"/>
                      </a:cubicBezTo>
                      <a:cubicBezTo>
                        <a:pt x="5521" y="2521"/>
                        <a:pt x="6049" y="1561"/>
                        <a:pt x="5953" y="1489"/>
                      </a:cubicBezTo>
                      <a:cubicBezTo>
                        <a:pt x="5948" y="1486"/>
                        <a:pt x="5941" y="1484"/>
                        <a:pt x="5934" y="1484"/>
                      </a:cubicBezTo>
                      <a:cubicBezTo>
                        <a:pt x="5772" y="1484"/>
                        <a:pt x="5098" y="2231"/>
                        <a:pt x="4249" y="3241"/>
                      </a:cubicBezTo>
                      <a:cubicBezTo>
                        <a:pt x="4225" y="1393"/>
                        <a:pt x="4105" y="1"/>
                        <a:pt x="39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9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2457300" y="2665525"/>
            <a:ext cx="4229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2457300" y="1439725"/>
            <a:ext cx="42294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-377050" y="-295375"/>
            <a:ext cx="9898100" cy="5734250"/>
            <a:chOff x="-377050" y="-295375"/>
            <a:chExt cx="9898100" cy="5734250"/>
          </a:xfrm>
        </p:grpSpPr>
        <p:sp>
          <p:nvSpPr>
            <p:cNvPr id="199" name="Google Shape;199;p14"/>
            <p:cNvSpPr/>
            <p:nvPr/>
          </p:nvSpPr>
          <p:spPr>
            <a:xfrm flipH="1">
              <a:off x="-377050" y="-295375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0" name="Google Shape;200;p14"/>
            <p:cNvSpPr/>
            <p:nvPr/>
          </p:nvSpPr>
          <p:spPr>
            <a:xfrm rot="10800000" flipH="1">
              <a:off x="5976775" y="1039200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201" name="Google Shape;201;p14"/>
          <p:cNvGrpSpPr/>
          <p:nvPr/>
        </p:nvGrpSpPr>
        <p:grpSpPr>
          <a:xfrm>
            <a:off x="-300850" y="-295375"/>
            <a:ext cx="9898100" cy="5734250"/>
            <a:chOff x="-377050" y="-295375"/>
            <a:chExt cx="9898100" cy="5734250"/>
          </a:xfrm>
        </p:grpSpPr>
        <p:sp>
          <p:nvSpPr>
            <p:cNvPr id="202" name="Google Shape;202;p14"/>
            <p:cNvSpPr/>
            <p:nvPr/>
          </p:nvSpPr>
          <p:spPr>
            <a:xfrm flipH="1">
              <a:off x="-377050" y="-295375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03" name="Google Shape;203;p14"/>
            <p:cNvSpPr/>
            <p:nvPr/>
          </p:nvSpPr>
          <p:spPr>
            <a:xfrm rot="10800000" flipH="1">
              <a:off x="5976775" y="1039200"/>
              <a:ext cx="3544275" cy="4399675"/>
            </a:xfrm>
            <a:custGeom>
              <a:avLst/>
              <a:gdLst/>
              <a:ahLst/>
              <a:cxnLst/>
              <a:rect l="l" t="t" r="r" b="b"/>
              <a:pathLst>
                <a:path w="141771" h="175987" extrusionOk="0">
                  <a:moveTo>
                    <a:pt x="19541" y="7574"/>
                  </a:moveTo>
                  <a:cubicBezTo>
                    <a:pt x="-1520" y="8789"/>
                    <a:pt x="-2987" y="17941"/>
                    <a:pt x="3193" y="21131"/>
                  </a:cubicBezTo>
                  <a:cubicBezTo>
                    <a:pt x="9373" y="24321"/>
                    <a:pt x="45458" y="19536"/>
                    <a:pt x="56622" y="26713"/>
                  </a:cubicBezTo>
                  <a:cubicBezTo>
                    <a:pt x="67786" y="33890"/>
                    <a:pt x="61805" y="53893"/>
                    <a:pt x="70178" y="64193"/>
                  </a:cubicBezTo>
                  <a:cubicBezTo>
                    <a:pt x="78551" y="74493"/>
                    <a:pt x="100947" y="72967"/>
                    <a:pt x="106861" y="88515"/>
                  </a:cubicBezTo>
                  <a:cubicBezTo>
                    <a:pt x="112776" y="104063"/>
                    <a:pt x="100748" y="144855"/>
                    <a:pt x="105665" y="157479"/>
                  </a:cubicBezTo>
                  <a:cubicBezTo>
                    <a:pt x="110583" y="170103"/>
                    <a:pt x="132384" y="188198"/>
                    <a:pt x="136366" y="164258"/>
                  </a:cubicBezTo>
                  <a:cubicBezTo>
                    <a:pt x="140349" y="140318"/>
                    <a:pt x="149031" y="39953"/>
                    <a:pt x="129560" y="13839"/>
                  </a:cubicBezTo>
                  <a:cubicBezTo>
                    <a:pt x="110089" y="-12275"/>
                    <a:pt x="40602" y="6359"/>
                    <a:pt x="19541" y="75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204" name="Google Shape;204;p14"/>
          <p:cNvGrpSpPr/>
          <p:nvPr/>
        </p:nvGrpSpPr>
        <p:grpSpPr>
          <a:xfrm>
            <a:off x="453534" y="405484"/>
            <a:ext cx="8236931" cy="4332531"/>
            <a:chOff x="453534" y="405484"/>
            <a:chExt cx="8236931" cy="4332531"/>
          </a:xfrm>
        </p:grpSpPr>
        <p:sp>
          <p:nvSpPr>
            <p:cNvPr id="205" name="Google Shape;205;p14"/>
            <p:cNvSpPr/>
            <p:nvPr/>
          </p:nvSpPr>
          <p:spPr>
            <a:xfrm>
              <a:off x="453534" y="405484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14"/>
            <p:cNvGrpSpPr/>
            <p:nvPr/>
          </p:nvGrpSpPr>
          <p:grpSpPr>
            <a:xfrm>
              <a:off x="2046125" y="761738"/>
              <a:ext cx="5051750" cy="3364313"/>
              <a:chOff x="2046125" y="761738"/>
              <a:chExt cx="5051750" cy="3364313"/>
            </a:xfrm>
          </p:grpSpPr>
          <p:sp>
            <p:nvSpPr>
              <p:cNvPr id="207" name="Google Shape;207;p14"/>
              <p:cNvSpPr/>
              <p:nvPr/>
            </p:nvSpPr>
            <p:spPr>
              <a:xfrm>
                <a:off x="2046125" y="1913375"/>
                <a:ext cx="210050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8472" extrusionOk="0">
                    <a:moveTo>
                      <a:pt x="5338" y="1"/>
                    </a:moveTo>
                    <a:cubicBezTo>
                      <a:pt x="5139" y="1"/>
                      <a:pt x="4943" y="112"/>
                      <a:pt x="4801" y="237"/>
                    </a:cubicBezTo>
                    <a:cubicBezTo>
                      <a:pt x="4177" y="765"/>
                      <a:pt x="3625" y="1365"/>
                      <a:pt x="3169" y="2013"/>
                    </a:cubicBezTo>
                    <a:cubicBezTo>
                      <a:pt x="2530" y="1686"/>
                      <a:pt x="1793" y="1370"/>
                      <a:pt x="1090" y="1370"/>
                    </a:cubicBezTo>
                    <a:cubicBezTo>
                      <a:pt x="815" y="1370"/>
                      <a:pt x="545" y="1419"/>
                      <a:pt x="288" y="1533"/>
                    </a:cubicBezTo>
                    <a:cubicBezTo>
                      <a:pt x="168" y="1581"/>
                      <a:pt x="96" y="1653"/>
                      <a:pt x="24" y="1749"/>
                    </a:cubicBezTo>
                    <a:cubicBezTo>
                      <a:pt x="0" y="1893"/>
                      <a:pt x="24" y="2037"/>
                      <a:pt x="96" y="2157"/>
                    </a:cubicBezTo>
                    <a:cubicBezTo>
                      <a:pt x="456" y="2829"/>
                      <a:pt x="984" y="3406"/>
                      <a:pt x="1656" y="3790"/>
                    </a:cubicBezTo>
                    <a:lnTo>
                      <a:pt x="528" y="5422"/>
                    </a:lnTo>
                    <a:cubicBezTo>
                      <a:pt x="264" y="5806"/>
                      <a:pt x="0" y="6382"/>
                      <a:pt x="336" y="6718"/>
                    </a:cubicBezTo>
                    <a:cubicBezTo>
                      <a:pt x="482" y="6864"/>
                      <a:pt x="679" y="6914"/>
                      <a:pt x="883" y="6914"/>
                    </a:cubicBezTo>
                    <a:cubicBezTo>
                      <a:pt x="1048" y="6914"/>
                      <a:pt x="1218" y="6881"/>
                      <a:pt x="1368" y="6838"/>
                    </a:cubicBezTo>
                    <a:cubicBezTo>
                      <a:pt x="1968" y="6670"/>
                      <a:pt x="2568" y="6430"/>
                      <a:pt x="3121" y="6142"/>
                    </a:cubicBezTo>
                    <a:cubicBezTo>
                      <a:pt x="3313" y="6742"/>
                      <a:pt x="3577" y="7294"/>
                      <a:pt x="3913" y="7846"/>
                    </a:cubicBezTo>
                    <a:cubicBezTo>
                      <a:pt x="4075" y="8125"/>
                      <a:pt x="4350" y="8471"/>
                      <a:pt x="4695" y="8471"/>
                    </a:cubicBezTo>
                    <a:cubicBezTo>
                      <a:pt x="4706" y="8471"/>
                      <a:pt x="4717" y="8471"/>
                      <a:pt x="4729" y="8470"/>
                    </a:cubicBezTo>
                    <a:cubicBezTo>
                      <a:pt x="5209" y="8446"/>
                      <a:pt x="5425" y="7870"/>
                      <a:pt x="5497" y="7390"/>
                    </a:cubicBezTo>
                    <a:cubicBezTo>
                      <a:pt x="5593" y="6742"/>
                      <a:pt x="5689" y="6070"/>
                      <a:pt x="5785" y="5422"/>
                    </a:cubicBezTo>
                    <a:cubicBezTo>
                      <a:pt x="6094" y="5492"/>
                      <a:pt x="6412" y="5528"/>
                      <a:pt x="6729" y="5528"/>
                    </a:cubicBezTo>
                    <a:cubicBezTo>
                      <a:pt x="7175" y="5528"/>
                      <a:pt x="7620" y="5456"/>
                      <a:pt x="8041" y="5302"/>
                    </a:cubicBezTo>
                    <a:cubicBezTo>
                      <a:pt x="8185" y="5254"/>
                      <a:pt x="8305" y="5182"/>
                      <a:pt x="8353" y="5062"/>
                    </a:cubicBezTo>
                    <a:cubicBezTo>
                      <a:pt x="8401" y="4942"/>
                      <a:pt x="8377" y="4846"/>
                      <a:pt x="8329" y="4726"/>
                    </a:cubicBezTo>
                    <a:cubicBezTo>
                      <a:pt x="7945" y="3814"/>
                      <a:pt x="6865" y="3406"/>
                      <a:pt x="5905" y="3093"/>
                    </a:cubicBezTo>
                    <a:cubicBezTo>
                      <a:pt x="6001" y="2301"/>
                      <a:pt x="6025" y="1485"/>
                      <a:pt x="5929" y="693"/>
                    </a:cubicBezTo>
                    <a:cubicBezTo>
                      <a:pt x="5881" y="429"/>
                      <a:pt x="5785" y="117"/>
                      <a:pt x="5545" y="45"/>
                    </a:cubicBezTo>
                    <a:cubicBezTo>
                      <a:pt x="5477" y="14"/>
                      <a:pt x="5407" y="1"/>
                      <a:pt x="53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3069325" y="761738"/>
                <a:ext cx="216050" cy="212625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8505" extrusionOk="0">
                    <a:moveTo>
                      <a:pt x="5208" y="0"/>
                    </a:moveTo>
                    <a:cubicBezTo>
                      <a:pt x="4995" y="0"/>
                      <a:pt x="4790" y="157"/>
                      <a:pt x="4633" y="314"/>
                    </a:cubicBezTo>
                    <a:cubicBezTo>
                      <a:pt x="4057" y="890"/>
                      <a:pt x="3577" y="1514"/>
                      <a:pt x="3169" y="2210"/>
                    </a:cubicBezTo>
                    <a:cubicBezTo>
                      <a:pt x="2567" y="1994"/>
                      <a:pt x="1896" y="1768"/>
                      <a:pt x="1264" y="1768"/>
                    </a:cubicBezTo>
                    <a:cubicBezTo>
                      <a:pt x="913" y="1768"/>
                      <a:pt x="573" y="1838"/>
                      <a:pt x="265" y="2018"/>
                    </a:cubicBezTo>
                    <a:cubicBezTo>
                      <a:pt x="145" y="2066"/>
                      <a:pt x="73" y="2138"/>
                      <a:pt x="25" y="2258"/>
                    </a:cubicBezTo>
                    <a:cubicBezTo>
                      <a:pt x="1" y="2378"/>
                      <a:pt x="49" y="2522"/>
                      <a:pt x="145" y="2642"/>
                    </a:cubicBezTo>
                    <a:cubicBezTo>
                      <a:pt x="553" y="3290"/>
                      <a:pt x="1129" y="3818"/>
                      <a:pt x="1825" y="4130"/>
                    </a:cubicBezTo>
                    <a:lnTo>
                      <a:pt x="865" y="5859"/>
                    </a:lnTo>
                    <a:cubicBezTo>
                      <a:pt x="625" y="6267"/>
                      <a:pt x="433" y="6867"/>
                      <a:pt x="793" y="7179"/>
                    </a:cubicBezTo>
                    <a:cubicBezTo>
                      <a:pt x="920" y="7284"/>
                      <a:pt x="1070" y="7325"/>
                      <a:pt x="1226" y="7325"/>
                    </a:cubicBezTo>
                    <a:cubicBezTo>
                      <a:pt x="1426" y="7325"/>
                      <a:pt x="1637" y="7259"/>
                      <a:pt x="1825" y="7179"/>
                    </a:cubicBezTo>
                    <a:cubicBezTo>
                      <a:pt x="2425" y="6963"/>
                      <a:pt x="2977" y="6675"/>
                      <a:pt x="3505" y="6339"/>
                    </a:cubicBezTo>
                    <a:cubicBezTo>
                      <a:pt x="3745" y="6891"/>
                      <a:pt x="4081" y="7443"/>
                      <a:pt x="4441" y="7947"/>
                    </a:cubicBezTo>
                    <a:cubicBezTo>
                      <a:pt x="4641" y="8236"/>
                      <a:pt x="4924" y="8504"/>
                      <a:pt x="5250" y="8504"/>
                    </a:cubicBezTo>
                    <a:cubicBezTo>
                      <a:pt x="5276" y="8504"/>
                      <a:pt x="5303" y="8502"/>
                      <a:pt x="5329" y="8499"/>
                    </a:cubicBezTo>
                    <a:cubicBezTo>
                      <a:pt x="5809" y="8427"/>
                      <a:pt x="5953" y="7827"/>
                      <a:pt x="5977" y="7347"/>
                    </a:cubicBezTo>
                    <a:cubicBezTo>
                      <a:pt x="6025" y="6699"/>
                      <a:pt x="6073" y="6027"/>
                      <a:pt x="6097" y="5379"/>
                    </a:cubicBezTo>
                    <a:cubicBezTo>
                      <a:pt x="6270" y="5400"/>
                      <a:pt x="6443" y="5411"/>
                      <a:pt x="6615" y="5411"/>
                    </a:cubicBezTo>
                    <a:cubicBezTo>
                      <a:pt x="7207" y="5411"/>
                      <a:pt x="7790" y="5284"/>
                      <a:pt x="8330" y="5043"/>
                    </a:cubicBezTo>
                    <a:cubicBezTo>
                      <a:pt x="8474" y="4995"/>
                      <a:pt x="8570" y="4899"/>
                      <a:pt x="8642" y="4778"/>
                    </a:cubicBezTo>
                    <a:cubicBezTo>
                      <a:pt x="8642" y="4658"/>
                      <a:pt x="8618" y="4538"/>
                      <a:pt x="8570" y="4442"/>
                    </a:cubicBezTo>
                    <a:cubicBezTo>
                      <a:pt x="8113" y="3554"/>
                      <a:pt x="6985" y="3242"/>
                      <a:pt x="6001" y="3050"/>
                    </a:cubicBezTo>
                    <a:cubicBezTo>
                      <a:pt x="6025" y="2234"/>
                      <a:pt x="5977" y="1442"/>
                      <a:pt x="5809" y="650"/>
                    </a:cubicBezTo>
                    <a:cubicBezTo>
                      <a:pt x="5737" y="386"/>
                      <a:pt x="5617" y="98"/>
                      <a:pt x="5353" y="26"/>
                    </a:cubicBezTo>
                    <a:cubicBezTo>
                      <a:pt x="5305" y="8"/>
                      <a:pt x="5256" y="0"/>
                      <a:pt x="5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6772000" y="3334000"/>
                <a:ext cx="325875" cy="30905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12362" extrusionOk="0">
                    <a:moveTo>
                      <a:pt x="5873" y="1"/>
                    </a:moveTo>
                    <a:cubicBezTo>
                      <a:pt x="5828" y="1"/>
                      <a:pt x="5783" y="6"/>
                      <a:pt x="5737" y="18"/>
                    </a:cubicBezTo>
                    <a:cubicBezTo>
                      <a:pt x="5329" y="42"/>
                      <a:pt x="5089" y="450"/>
                      <a:pt x="4945" y="834"/>
                    </a:cubicBezTo>
                    <a:cubicBezTo>
                      <a:pt x="4537" y="1938"/>
                      <a:pt x="4273" y="3090"/>
                      <a:pt x="4177" y="4266"/>
                    </a:cubicBezTo>
                    <a:cubicBezTo>
                      <a:pt x="2689" y="4386"/>
                      <a:pt x="1009" y="4602"/>
                      <a:pt x="169" y="5802"/>
                    </a:cubicBezTo>
                    <a:cubicBezTo>
                      <a:pt x="49" y="5922"/>
                      <a:pt x="1" y="6090"/>
                      <a:pt x="25" y="6258"/>
                    </a:cubicBezTo>
                    <a:cubicBezTo>
                      <a:pt x="73" y="6450"/>
                      <a:pt x="217" y="6618"/>
                      <a:pt x="385" y="6714"/>
                    </a:cubicBezTo>
                    <a:cubicBezTo>
                      <a:pt x="1345" y="7314"/>
                      <a:pt x="2449" y="7626"/>
                      <a:pt x="3577" y="7650"/>
                    </a:cubicBezTo>
                    <a:lnTo>
                      <a:pt x="3361" y="10531"/>
                    </a:lnTo>
                    <a:cubicBezTo>
                      <a:pt x="3313" y="11227"/>
                      <a:pt x="3409" y="12139"/>
                      <a:pt x="4081" y="12331"/>
                    </a:cubicBezTo>
                    <a:cubicBezTo>
                      <a:pt x="4159" y="12352"/>
                      <a:pt x="4236" y="12362"/>
                      <a:pt x="4312" y="12362"/>
                    </a:cubicBezTo>
                    <a:cubicBezTo>
                      <a:pt x="4755" y="12362"/>
                      <a:pt x="5166" y="12034"/>
                      <a:pt x="5473" y="11707"/>
                    </a:cubicBezTo>
                    <a:cubicBezTo>
                      <a:pt x="6121" y="11059"/>
                      <a:pt x="6674" y="10315"/>
                      <a:pt x="7178" y="9547"/>
                    </a:cubicBezTo>
                    <a:cubicBezTo>
                      <a:pt x="7874" y="10147"/>
                      <a:pt x="8618" y="10675"/>
                      <a:pt x="9434" y="11131"/>
                    </a:cubicBezTo>
                    <a:cubicBezTo>
                      <a:pt x="9734" y="11289"/>
                      <a:pt x="10097" y="11437"/>
                      <a:pt x="10434" y="11437"/>
                    </a:cubicBezTo>
                    <a:cubicBezTo>
                      <a:pt x="10608" y="11437"/>
                      <a:pt x="10775" y="11397"/>
                      <a:pt x="10922" y="11299"/>
                    </a:cubicBezTo>
                    <a:cubicBezTo>
                      <a:pt x="11522" y="10915"/>
                      <a:pt x="11354" y="10027"/>
                      <a:pt x="11090" y="9379"/>
                    </a:cubicBezTo>
                    <a:lnTo>
                      <a:pt x="10034" y="6666"/>
                    </a:lnTo>
                    <a:cubicBezTo>
                      <a:pt x="11114" y="6330"/>
                      <a:pt x="12074" y="5706"/>
                      <a:pt x="12794" y="4842"/>
                    </a:cubicBezTo>
                    <a:cubicBezTo>
                      <a:pt x="12938" y="4698"/>
                      <a:pt x="13034" y="4506"/>
                      <a:pt x="13010" y="4314"/>
                    </a:cubicBezTo>
                    <a:cubicBezTo>
                      <a:pt x="12986" y="4146"/>
                      <a:pt x="12866" y="4002"/>
                      <a:pt x="12746" y="3906"/>
                    </a:cubicBezTo>
                    <a:cubicBezTo>
                      <a:pt x="12158" y="3462"/>
                      <a:pt x="11450" y="3312"/>
                      <a:pt x="10706" y="3312"/>
                    </a:cubicBezTo>
                    <a:cubicBezTo>
                      <a:pt x="9962" y="3312"/>
                      <a:pt x="9182" y="3462"/>
                      <a:pt x="8450" y="3618"/>
                    </a:cubicBezTo>
                    <a:cubicBezTo>
                      <a:pt x="8018" y="2538"/>
                      <a:pt x="7442" y="1506"/>
                      <a:pt x="6722" y="570"/>
                    </a:cubicBezTo>
                    <a:cubicBezTo>
                      <a:pt x="6510" y="295"/>
                      <a:pt x="6205" y="1"/>
                      <a:pt x="5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2404906" y="1292525"/>
                <a:ext cx="852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722" extrusionOk="0">
                    <a:moveTo>
                      <a:pt x="1657" y="1"/>
                    </a:moveTo>
                    <a:cubicBezTo>
                      <a:pt x="1465" y="1"/>
                      <a:pt x="1321" y="649"/>
                      <a:pt x="1297" y="1513"/>
                    </a:cubicBezTo>
                    <a:cubicBezTo>
                      <a:pt x="553" y="1561"/>
                      <a:pt x="1" y="1729"/>
                      <a:pt x="1" y="1897"/>
                    </a:cubicBezTo>
                    <a:cubicBezTo>
                      <a:pt x="25" y="2065"/>
                      <a:pt x="553" y="2185"/>
                      <a:pt x="1297" y="2209"/>
                    </a:cubicBezTo>
                    <a:cubicBezTo>
                      <a:pt x="1321" y="3073"/>
                      <a:pt x="1465" y="3721"/>
                      <a:pt x="1657" y="3721"/>
                    </a:cubicBezTo>
                    <a:cubicBezTo>
                      <a:pt x="1825" y="3721"/>
                      <a:pt x="1969" y="3073"/>
                      <a:pt x="1993" y="2209"/>
                    </a:cubicBezTo>
                    <a:cubicBezTo>
                      <a:pt x="2809" y="2161"/>
                      <a:pt x="3409" y="2017"/>
                      <a:pt x="3409" y="1825"/>
                    </a:cubicBezTo>
                    <a:cubicBezTo>
                      <a:pt x="3409" y="1657"/>
                      <a:pt x="2809" y="1537"/>
                      <a:pt x="1993" y="1513"/>
                    </a:cubicBezTo>
                    <a:cubicBezTo>
                      <a:pt x="1969" y="649"/>
                      <a:pt x="1825" y="1"/>
                      <a:pt x="1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6507269" y="4033625"/>
                <a:ext cx="85225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3697" extrusionOk="0">
                    <a:moveTo>
                      <a:pt x="1657" y="0"/>
                    </a:moveTo>
                    <a:cubicBezTo>
                      <a:pt x="1465" y="0"/>
                      <a:pt x="1321" y="648"/>
                      <a:pt x="1297" y="1512"/>
                    </a:cubicBezTo>
                    <a:cubicBezTo>
                      <a:pt x="553" y="1560"/>
                      <a:pt x="0" y="1704"/>
                      <a:pt x="0" y="1872"/>
                    </a:cubicBezTo>
                    <a:cubicBezTo>
                      <a:pt x="0" y="2040"/>
                      <a:pt x="553" y="2184"/>
                      <a:pt x="1273" y="2208"/>
                    </a:cubicBezTo>
                    <a:cubicBezTo>
                      <a:pt x="1321" y="3048"/>
                      <a:pt x="1465" y="3696"/>
                      <a:pt x="1633" y="3696"/>
                    </a:cubicBezTo>
                    <a:cubicBezTo>
                      <a:pt x="1801" y="3696"/>
                      <a:pt x="1969" y="3072"/>
                      <a:pt x="1993" y="2208"/>
                    </a:cubicBezTo>
                    <a:cubicBezTo>
                      <a:pt x="2809" y="2160"/>
                      <a:pt x="3409" y="1992"/>
                      <a:pt x="3409" y="1824"/>
                    </a:cubicBezTo>
                    <a:cubicBezTo>
                      <a:pt x="3409" y="1632"/>
                      <a:pt x="2809" y="1512"/>
                      <a:pt x="1993" y="1488"/>
                    </a:cubicBezTo>
                    <a:cubicBezTo>
                      <a:pt x="1969" y="648"/>
                      <a:pt x="1825" y="0"/>
                      <a:pt x="16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3782750" y="1065700"/>
                <a:ext cx="197450" cy="19745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7898" extrusionOk="0">
                    <a:moveTo>
                      <a:pt x="3937" y="1"/>
                    </a:moveTo>
                    <a:cubicBezTo>
                      <a:pt x="3793" y="1"/>
                      <a:pt x="3673" y="1465"/>
                      <a:pt x="3649" y="3385"/>
                    </a:cubicBezTo>
                    <a:cubicBezTo>
                      <a:pt x="2592" y="2350"/>
                      <a:pt x="1754" y="1580"/>
                      <a:pt x="1601" y="1580"/>
                    </a:cubicBezTo>
                    <a:cubicBezTo>
                      <a:pt x="1594" y="1580"/>
                      <a:pt x="1589" y="1582"/>
                      <a:pt x="1585" y="1585"/>
                    </a:cubicBezTo>
                    <a:cubicBezTo>
                      <a:pt x="1465" y="1681"/>
                      <a:pt x="2137" y="2593"/>
                      <a:pt x="3145" y="3673"/>
                    </a:cubicBezTo>
                    <a:cubicBezTo>
                      <a:pt x="1345" y="3697"/>
                      <a:pt x="1" y="3793"/>
                      <a:pt x="1" y="3937"/>
                    </a:cubicBezTo>
                    <a:cubicBezTo>
                      <a:pt x="1" y="4081"/>
                      <a:pt x="1489" y="4201"/>
                      <a:pt x="3433" y="4225"/>
                    </a:cubicBezTo>
                    <a:cubicBezTo>
                      <a:pt x="2521" y="5401"/>
                      <a:pt x="1849" y="6313"/>
                      <a:pt x="1945" y="6409"/>
                    </a:cubicBezTo>
                    <a:cubicBezTo>
                      <a:pt x="1949" y="6415"/>
                      <a:pt x="1957" y="6418"/>
                      <a:pt x="1967" y="6418"/>
                    </a:cubicBezTo>
                    <a:cubicBezTo>
                      <a:pt x="2112" y="6418"/>
                      <a:pt x="2817" y="5769"/>
                      <a:pt x="3649" y="4825"/>
                    </a:cubicBezTo>
                    <a:cubicBezTo>
                      <a:pt x="3673" y="6577"/>
                      <a:pt x="3793" y="7897"/>
                      <a:pt x="3937" y="7897"/>
                    </a:cubicBezTo>
                    <a:cubicBezTo>
                      <a:pt x="4081" y="7897"/>
                      <a:pt x="4177" y="6529"/>
                      <a:pt x="4225" y="4729"/>
                    </a:cubicBezTo>
                    <a:cubicBezTo>
                      <a:pt x="5234" y="5671"/>
                      <a:pt x="6097" y="6299"/>
                      <a:pt x="6264" y="6299"/>
                    </a:cubicBezTo>
                    <a:cubicBezTo>
                      <a:pt x="6276" y="6299"/>
                      <a:pt x="6285" y="6296"/>
                      <a:pt x="6289" y="6289"/>
                    </a:cubicBezTo>
                    <a:cubicBezTo>
                      <a:pt x="6385" y="6193"/>
                      <a:pt x="5593" y="5329"/>
                      <a:pt x="4489" y="4225"/>
                    </a:cubicBezTo>
                    <a:cubicBezTo>
                      <a:pt x="6433" y="4225"/>
                      <a:pt x="7897" y="4105"/>
                      <a:pt x="7897" y="3961"/>
                    </a:cubicBezTo>
                    <a:cubicBezTo>
                      <a:pt x="7897" y="3817"/>
                      <a:pt x="6481" y="3697"/>
                      <a:pt x="4633" y="3673"/>
                    </a:cubicBezTo>
                    <a:cubicBezTo>
                      <a:pt x="5497" y="2521"/>
                      <a:pt x="6049" y="1561"/>
                      <a:pt x="5929" y="1489"/>
                    </a:cubicBezTo>
                    <a:cubicBezTo>
                      <a:pt x="5925" y="1486"/>
                      <a:pt x="5920" y="1484"/>
                      <a:pt x="5913" y="1484"/>
                    </a:cubicBezTo>
                    <a:cubicBezTo>
                      <a:pt x="5770" y="1484"/>
                      <a:pt x="5075" y="2232"/>
                      <a:pt x="4225" y="3265"/>
                    </a:cubicBezTo>
                    <a:cubicBezTo>
                      <a:pt x="4201" y="1417"/>
                      <a:pt x="4081" y="1"/>
                      <a:pt x="3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14"/>
            <p:cNvSpPr/>
            <p:nvPr/>
          </p:nvSpPr>
          <p:spPr>
            <a:xfrm>
              <a:off x="834309" y="1064897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 rot="-5400000">
              <a:off x="8023816" y="4469878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 rot="-5400000">
              <a:off x="8493028" y="3836178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5"/>
          <p:cNvGrpSpPr/>
          <p:nvPr/>
        </p:nvGrpSpPr>
        <p:grpSpPr>
          <a:xfrm>
            <a:off x="617225" y="441275"/>
            <a:ext cx="7909550" cy="3962088"/>
            <a:chOff x="617225" y="441275"/>
            <a:chExt cx="7909550" cy="3962088"/>
          </a:xfrm>
        </p:grpSpPr>
        <p:sp>
          <p:nvSpPr>
            <p:cNvPr id="218" name="Google Shape;218;p15"/>
            <p:cNvSpPr/>
            <p:nvPr/>
          </p:nvSpPr>
          <p:spPr>
            <a:xfrm>
              <a:off x="842563" y="762150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403813" y="4190738"/>
              <a:ext cx="216050" cy="212625"/>
            </a:xfrm>
            <a:custGeom>
              <a:avLst/>
              <a:gdLst/>
              <a:ahLst/>
              <a:cxnLst/>
              <a:rect l="l" t="t" r="r" b="b"/>
              <a:pathLst>
                <a:path w="8642" h="8505" extrusionOk="0">
                  <a:moveTo>
                    <a:pt x="5208" y="0"/>
                  </a:moveTo>
                  <a:cubicBezTo>
                    <a:pt x="4995" y="0"/>
                    <a:pt x="4790" y="157"/>
                    <a:pt x="4633" y="314"/>
                  </a:cubicBezTo>
                  <a:cubicBezTo>
                    <a:pt x="4057" y="890"/>
                    <a:pt x="3577" y="1514"/>
                    <a:pt x="3169" y="2210"/>
                  </a:cubicBezTo>
                  <a:cubicBezTo>
                    <a:pt x="2567" y="1994"/>
                    <a:pt x="1896" y="1768"/>
                    <a:pt x="1264" y="1768"/>
                  </a:cubicBezTo>
                  <a:cubicBezTo>
                    <a:pt x="913" y="1768"/>
                    <a:pt x="573" y="1838"/>
                    <a:pt x="265" y="2018"/>
                  </a:cubicBezTo>
                  <a:cubicBezTo>
                    <a:pt x="145" y="2066"/>
                    <a:pt x="73" y="2138"/>
                    <a:pt x="25" y="2258"/>
                  </a:cubicBezTo>
                  <a:cubicBezTo>
                    <a:pt x="1" y="2378"/>
                    <a:pt x="49" y="2522"/>
                    <a:pt x="145" y="2642"/>
                  </a:cubicBezTo>
                  <a:cubicBezTo>
                    <a:pt x="553" y="3290"/>
                    <a:pt x="1129" y="3818"/>
                    <a:pt x="1825" y="4130"/>
                  </a:cubicBezTo>
                  <a:lnTo>
                    <a:pt x="865" y="5859"/>
                  </a:lnTo>
                  <a:cubicBezTo>
                    <a:pt x="625" y="6267"/>
                    <a:pt x="433" y="6867"/>
                    <a:pt x="793" y="7179"/>
                  </a:cubicBezTo>
                  <a:cubicBezTo>
                    <a:pt x="920" y="7284"/>
                    <a:pt x="1070" y="7325"/>
                    <a:pt x="1226" y="7325"/>
                  </a:cubicBezTo>
                  <a:cubicBezTo>
                    <a:pt x="1426" y="7325"/>
                    <a:pt x="1637" y="7259"/>
                    <a:pt x="1825" y="7179"/>
                  </a:cubicBezTo>
                  <a:cubicBezTo>
                    <a:pt x="2425" y="6963"/>
                    <a:pt x="2977" y="6675"/>
                    <a:pt x="3505" y="6339"/>
                  </a:cubicBezTo>
                  <a:cubicBezTo>
                    <a:pt x="3745" y="6891"/>
                    <a:pt x="4081" y="7443"/>
                    <a:pt x="4441" y="7947"/>
                  </a:cubicBezTo>
                  <a:cubicBezTo>
                    <a:pt x="4641" y="8236"/>
                    <a:pt x="4924" y="8504"/>
                    <a:pt x="5250" y="8504"/>
                  </a:cubicBezTo>
                  <a:cubicBezTo>
                    <a:pt x="5276" y="8504"/>
                    <a:pt x="5303" y="8502"/>
                    <a:pt x="5329" y="8499"/>
                  </a:cubicBezTo>
                  <a:cubicBezTo>
                    <a:pt x="5809" y="8427"/>
                    <a:pt x="5953" y="7827"/>
                    <a:pt x="5977" y="7347"/>
                  </a:cubicBezTo>
                  <a:cubicBezTo>
                    <a:pt x="6025" y="6699"/>
                    <a:pt x="6073" y="6027"/>
                    <a:pt x="6097" y="5379"/>
                  </a:cubicBezTo>
                  <a:cubicBezTo>
                    <a:pt x="6270" y="5400"/>
                    <a:pt x="6443" y="5411"/>
                    <a:pt x="6615" y="5411"/>
                  </a:cubicBezTo>
                  <a:cubicBezTo>
                    <a:pt x="7207" y="5411"/>
                    <a:pt x="7790" y="5284"/>
                    <a:pt x="8330" y="5043"/>
                  </a:cubicBezTo>
                  <a:cubicBezTo>
                    <a:pt x="8474" y="4995"/>
                    <a:pt x="8570" y="4899"/>
                    <a:pt x="8642" y="4778"/>
                  </a:cubicBezTo>
                  <a:cubicBezTo>
                    <a:pt x="8642" y="4658"/>
                    <a:pt x="8618" y="4538"/>
                    <a:pt x="8570" y="4442"/>
                  </a:cubicBezTo>
                  <a:cubicBezTo>
                    <a:pt x="8113" y="3554"/>
                    <a:pt x="6985" y="3242"/>
                    <a:pt x="6001" y="3050"/>
                  </a:cubicBezTo>
                  <a:cubicBezTo>
                    <a:pt x="6025" y="2234"/>
                    <a:pt x="5977" y="1442"/>
                    <a:pt x="5809" y="650"/>
                  </a:cubicBezTo>
                  <a:cubicBezTo>
                    <a:pt x="5737" y="386"/>
                    <a:pt x="5617" y="98"/>
                    <a:pt x="5353" y="26"/>
                  </a:cubicBezTo>
                  <a:cubicBezTo>
                    <a:pt x="5305" y="8"/>
                    <a:pt x="5256" y="0"/>
                    <a:pt x="5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8200900" y="713525"/>
              <a:ext cx="325875" cy="309050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6656713" y="713525"/>
              <a:ext cx="85225" cy="92425"/>
            </a:xfrm>
            <a:custGeom>
              <a:avLst/>
              <a:gdLst/>
              <a:ahLst/>
              <a:cxnLst/>
              <a:rect l="l" t="t" r="r" b="b"/>
              <a:pathLst>
                <a:path w="3409" h="3697" extrusionOk="0">
                  <a:moveTo>
                    <a:pt x="1657" y="0"/>
                  </a:moveTo>
                  <a:cubicBezTo>
                    <a:pt x="1465" y="0"/>
                    <a:pt x="1321" y="648"/>
                    <a:pt x="1297" y="1512"/>
                  </a:cubicBezTo>
                  <a:cubicBezTo>
                    <a:pt x="553" y="1560"/>
                    <a:pt x="0" y="1704"/>
                    <a:pt x="0" y="1872"/>
                  </a:cubicBezTo>
                  <a:cubicBezTo>
                    <a:pt x="0" y="2040"/>
                    <a:pt x="553" y="2184"/>
                    <a:pt x="1273" y="2208"/>
                  </a:cubicBezTo>
                  <a:cubicBezTo>
                    <a:pt x="1321" y="3048"/>
                    <a:pt x="1465" y="3696"/>
                    <a:pt x="1633" y="3696"/>
                  </a:cubicBezTo>
                  <a:cubicBezTo>
                    <a:pt x="1801" y="3696"/>
                    <a:pt x="1969" y="3072"/>
                    <a:pt x="1993" y="2208"/>
                  </a:cubicBezTo>
                  <a:cubicBezTo>
                    <a:pt x="2809" y="2160"/>
                    <a:pt x="3409" y="1992"/>
                    <a:pt x="3409" y="1824"/>
                  </a:cubicBezTo>
                  <a:cubicBezTo>
                    <a:pt x="3409" y="1632"/>
                    <a:pt x="2809" y="1512"/>
                    <a:pt x="1993" y="1488"/>
                  </a:cubicBezTo>
                  <a:cubicBezTo>
                    <a:pt x="1969" y="648"/>
                    <a:pt x="1825" y="0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17225" y="1392500"/>
              <a:ext cx="85225" cy="93050"/>
            </a:xfrm>
            <a:custGeom>
              <a:avLst/>
              <a:gdLst/>
              <a:ahLst/>
              <a:cxnLst/>
              <a:rect l="l" t="t" r="r" b="b"/>
              <a:pathLst>
                <a:path w="3409" h="3722" extrusionOk="0">
                  <a:moveTo>
                    <a:pt x="1632" y="1"/>
                  </a:moveTo>
                  <a:cubicBezTo>
                    <a:pt x="1464" y="1"/>
                    <a:pt x="1320" y="673"/>
                    <a:pt x="1296" y="1537"/>
                  </a:cubicBezTo>
                  <a:cubicBezTo>
                    <a:pt x="552" y="1585"/>
                    <a:pt x="0" y="1729"/>
                    <a:pt x="0" y="1897"/>
                  </a:cubicBezTo>
                  <a:cubicBezTo>
                    <a:pt x="24" y="2065"/>
                    <a:pt x="552" y="2209"/>
                    <a:pt x="1296" y="2233"/>
                  </a:cubicBezTo>
                  <a:cubicBezTo>
                    <a:pt x="1320" y="3073"/>
                    <a:pt x="1464" y="3721"/>
                    <a:pt x="1632" y="3721"/>
                  </a:cubicBezTo>
                  <a:cubicBezTo>
                    <a:pt x="1824" y="3721"/>
                    <a:pt x="1968" y="3073"/>
                    <a:pt x="1992" y="2233"/>
                  </a:cubicBezTo>
                  <a:cubicBezTo>
                    <a:pt x="2808" y="2185"/>
                    <a:pt x="3408" y="2017"/>
                    <a:pt x="3408" y="1849"/>
                  </a:cubicBezTo>
                  <a:cubicBezTo>
                    <a:pt x="3408" y="1657"/>
                    <a:pt x="2808" y="1537"/>
                    <a:pt x="1992" y="1513"/>
                  </a:cubicBezTo>
                  <a:cubicBezTo>
                    <a:pt x="1968" y="649"/>
                    <a:pt x="1824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369963" y="441275"/>
              <a:ext cx="197450" cy="197450"/>
            </a:xfrm>
            <a:custGeom>
              <a:avLst/>
              <a:gdLst/>
              <a:ahLst/>
              <a:cxnLst/>
              <a:rect l="l" t="t" r="r" b="b"/>
              <a:pathLst>
                <a:path w="7898" h="7898" extrusionOk="0">
                  <a:moveTo>
                    <a:pt x="3937" y="1"/>
                  </a:moveTo>
                  <a:cubicBezTo>
                    <a:pt x="3793" y="1"/>
                    <a:pt x="3673" y="1465"/>
                    <a:pt x="3649" y="3385"/>
                  </a:cubicBezTo>
                  <a:cubicBezTo>
                    <a:pt x="2592" y="2350"/>
                    <a:pt x="1754" y="1580"/>
                    <a:pt x="1601" y="1580"/>
                  </a:cubicBezTo>
                  <a:cubicBezTo>
                    <a:pt x="1594" y="1580"/>
                    <a:pt x="1589" y="1582"/>
                    <a:pt x="1585" y="1585"/>
                  </a:cubicBezTo>
                  <a:cubicBezTo>
                    <a:pt x="1465" y="1681"/>
                    <a:pt x="2137" y="2593"/>
                    <a:pt x="3145" y="3673"/>
                  </a:cubicBezTo>
                  <a:cubicBezTo>
                    <a:pt x="1345" y="3697"/>
                    <a:pt x="1" y="3793"/>
                    <a:pt x="1" y="3937"/>
                  </a:cubicBezTo>
                  <a:cubicBezTo>
                    <a:pt x="1" y="4081"/>
                    <a:pt x="1489" y="4201"/>
                    <a:pt x="3433" y="4225"/>
                  </a:cubicBezTo>
                  <a:cubicBezTo>
                    <a:pt x="2521" y="5401"/>
                    <a:pt x="1849" y="6313"/>
                    <a:pt x="1945" y="6409"/>
                  </a:cubicBezTo>
                  <a:cubicBezTo>
                    <a:pt x="1949" y="6415"/>
                    <a:pt x="1957" y="6418"/>
                    <a:pt x="1967" y="6418"/>
                  </a:cubicBezTo>
                  <a:cubicBezTo>
                    <a:pt x="2112" y="6418"/>
                    <a:pt x="2817" y="5769"/>
                    <a:pt x="3649" y="4825"/>
                  </a:cubicBezTo>
                  <a:cubicBezTo>
                    <a:pt x="3673" y="6577"/>
                    <a:pt x="3793" y="7897"/>
                    <a:pt x="3937" y="7897"/>
                  </a:cubicBezTo>
                  <a:cubicBezTo>
                    <a:pt x="4081" y="7897"/>
                    <a:pt x="4177" y="6529"/>
                    <a:pt x="4225" y="4729"/>
                  </a:cubicBezTo>
                  <a:cubicBezTo>
                    <a:pt x="5234" y="5671"/>
                    <a:pt x="6097" y="6299"/>
                    <a:pt x="6264" y="6299"/>
                  </a:cubicBezTo>
                  <a:cubicBezTo>
                    <a:pt x="6276" y="6299"/>
                    <a:pt x="6285" y="6296"/>
                    <a:pt x="6289" y="6289"/>
                  </a:cubicBezTo>
                  <a:cubicBezTo>
                    <a:pt x="6385" y="6193"/>
                    <a:pt x="5593" y="5329"/>
                    <a:pt x="4489" y="4225"/>
                  </a:cubicBezTo>
                  <a:cubicBezTo>
                    <a:pt x="6433" y="4225"/>
                    <a:pt x="7897" y="4105"/>
                    <a:pt x="7897" y="3961"/>
                  </a:cubicBezTo>
                  <a:cubicBezTo>
                    <a:pt x="7897" y="3817"/>
                    <a:pt x="6481" y="3697"/>
                    <a:pt x="4633" y="3673"/>
                  </a:cubicBezTo>
                  <a:cubicBezTo>
                    <a:pt x="5497" y="2521"/>
                    <a:pt x="6049" y="1561"/>
                    <a:pt x="5929" y="1489"/>
                  </a:cubicBezTo>
                  <a:cubicBezTo>
                    <a:pt x="5925" y="1486"/>
                    <a:pt x="5920" y="1484"/>
                    <a:pt x="5913" y="1484"/>
                  </a:cubicBezTo>
                  <a:cubicBezTo>
                    <a:pt x="5770" y="1484"/>
                    <a:pt x="5075" y="2232"/>
                    <a:pt x="4225" y="3265"/>
                  </a:cubicBezTo>
                  <a:cubicBezTo>
                    <a:pt x="4201" y="1417"/>
                    <a:pt x="4081" y="1"/>
                    <a:pt x="39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5"/>
          <p:cNvSpPr/>
          <p:nvPr/>
        </p:nvSpPr>
        <p:spPr>
          <a:xfrm>
            <a:off x="850577" y="779904"/>
            <a:ext cx="6213850" cy="3464075"/>
          </a:xfrm>
          <a:custGeom>
            <a:avLst/>
            <a:gdLst/>
            <a:ahLst/>
            <a:cxnLst/>
            <a:rect l="l" t="t" r="r" b="b"/>
            <a:pathLst>
              <a:path w="248554" h="138563" extrusionOk="0">
                <a:moveTo>
                  <a:pt x="49146" y="1472"/>
                </a:moveTo>
                <a:cubicBezTo>
                  <a:pt x="70388" y="-6118"/>
                  <a:pt x="100960" y="17968"/>
                  <a:pt x="127910" y="20868"/>
                </a:cubicBezTo>
                <a:cubicBezTo>
                  <a:pt x="154860" y="23769"/>
                  <a:pt x="191174" y="11034"/>
                  <a:pt x="210844" y="18875"/>
                </a:cubicBezTo>
                <a:cubicBezTo>
                  <a:pt x="230514" y="26717"/>
                  <a:pt x="241545" y="49310"/>
                  <a:pt x="245931" y="67917"/>
                </a:cubicBezTo>
                <a:cubicBezTo>
                  <a:pt x="250317" y="86524"/>
                  <a:pt x="250317" y="121878"/>
                  <a:pt x="237159" y="130517"/>
                </a:cubicBezTo>
                <a:cubicBezTo>
                  <a:pt x="224001" y="139156"/>
                  <a:pt x="200911" y="118731"/>
                  <a:pt x="166984" y="119751"/>
                </a:cubicBezTo>
                <a:cubicBezTo>
                  <a:pt x="133057" y="120771"/>
                  <a:pt x="61350" y="145530"/>
                  <a:pt x="33596" y="136639"/>
                </a:cubicBezTo>
                <a:cubicBezTo>
                  <a:pt x="5842" y="127748"/>
                  <a:pt x="-2131" y="88934"/>
                  <a:pt x="461" y="66406"/>
                </a:cubicBezTo>
                <a:cubicBezTo>
                  <a:pt x="3053" y="43878"/>
                  <a:pt x="27905" y="9062"/>
                  <a:pt x="49146" y="14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5" name="Google Shape;225;p15"/>
          <p:cNvSpPr/>
          <p:nvPr/>
        </p:nvSpPr>
        <p:spPr>
          <a:xfrm>
            <a:off x="926777" y="779904"/>
            <a:ext cx="6213850" cy="3464075"/>
          </a:xfrm>
          <a:custGeom>
            <a:avLst/>
            <a:gdLst/>
            <a:ahLst/>
            <a:cxnLst/>
            <a:rect l="l" t="t" r="r" b="b"/>
            <a:pathLst>
              <a:path w="248554" h="138563" extrusionOk="0">
                <a:moveTo>
                  <a:pt x="49146" y="1472"/>
                </a:moveTo>
                <a:cubicBezTo>
                  <a:pt x="70388" y="-6118"/>
                  <a:pt x="100960" y="17968"/>
                  <a:pt x="127910" y="20868"/>
                </a:cubicBezTo>
                <a:cubicBezTo>
                  <a:pt x="154860" y="23769"/>
                  <a:pt x="191174" y="11034"/>
                  <a:pt x="210844" y="18875"/>
                </a:cubicBezTo>
                <a:cubicBezTo>
                  <a:pt x="230514" y="26717"/>
                  <a:pt x="241545" y="49310"/>
                  <a:pt x="245931" y="67917"/>
                </a:cubicBezTo>
                <a:cubicBezTo>
                  <a:pt x="250317" y="86524"/>
                  <a:pt x="250317" y="121878"/>
                  <a:pt x="237159" y="130517"/>
                </a:cubicBezTo>
                <a:cubicBezTo>
                  <a:pt x="224001" y="139156"/>
                  <a:pt x="200911" y="118731"/>
                  <a:pt x="166984" y="119751"/>
                </a:cubicBezTo>
                <a:cubicBezTo>
                  <a:pt x="133057" y="120771"/>
                  <a:pt x="61350" y="145530"/>
                  <a:pt x="33596" y="136639"/>
                </a:cubicBezTo>
                <a:cubicBezTo>
                  <a:pt x="5842" y="127748"/>
                  <a:pt x="-2131" y="88934"/>
                  <a:pt x="461" y="66406"/>
                </a:cubicBezTo>
                <a:cubicBezTo>
                  <a:pt x="3053" y="43878"/>
                  <a:pt x="27905" y="9062"/>
                  <a:pt x="49146" y="1472"/>
                </a:cubicBez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2326600" y="3103321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1706650" y="1633075"/>
            <a:ext cx="4065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●"/>
              <a:defRPr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84" r:id="rId2"/>
    <p:sldLayoutId id="2147483687" r:id="rId3"/>
    <p:sldLayoutId id="2147483688" r:id="rId4"/>
    <p:sldLayoutId id="2147483693" r:id="rId5"/>
    <p:sldLayoutId id="2147483694" r:id="rId6"/>
    <p:sldLayoutId id="2147483695" r:id="rId7"/>
    <p:sldLayoutId id="2147483660" r:id="rId8"/>
    <p:sldLayoutId id="2147483661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1" r:id="rId15"/>
    <p:sldLayoutId id="2147483678" r:id="rId16"/>
    <p:sldLayoutId id="2147483679" r:id="rId17"/>
    <p:sldLayoutId id="214748368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domain.com/controlpanel/foundation/bittales.tech/summ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carecamp.tech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DMxWzt6bnI4Mg4VvJClCc-AuGBUMY3E8IYxGXlI1Q/copy" TargetMode="External"/><Relationship Id="rId7" Type="http://schemas.openxmlformats.org/officeDocument/2006/relationships/hyperlink" Target="https://www.internetandtechnologylaw.com/chat-bot-legal-issu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ternetandtechnologylaw.com/chat-bot-legal-issues/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codeshop.club/google-drive-learn-more/" TargetMode="External"/><Relationship Id="rId3" Type="http://schemas.openxmlformats.org/officeDocument/2006/relationships/hyperlink" Target="https://www.javaguides.net/p/spring-boot-tutorial.html" TargetMode="External"/><Relationship Id="rId7" Type="http://schemas.microsoft.com/office/2007/relationships/hdphoto" Target="../media/hdphoto4.wdp"/><Relationship Id="rId12" Type="http://schemas.openxmlformats.org/officeDocument/2006/relationships/hyperlink" Target="https://huggingface.curated.co/issues/3" TargetMode="External"/><Relationship Id="rId17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hyperlink" Target="https://www.singlemindconsulting.com/blog/azure-cloud-services-nodejs-example/" TargetMode="External"/><Relationship Id="rId20" Type="http://schemas.openxmlformats.org/officeDocument/2006/relationships/hyperlink" Target="https://www.educative.io/edpresso/what-is-pytorch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hyperlink" Target="https://depositphotos.com/vector-images/devops.html" TargetMode="External"/><Relationship Id="rId15" Type="http://schemas.openxmlformats.org/officeDocument/2006/relationships/image" Target="../media/image15.jpeg"/><Relationship Id="rId10" Type="http://schemas.openxmlformats.org/officeDocument/2006/relationships/hyperlink" Target="https://dbdb.io/db/cockroachdb" TargetMode="External"/><Relationship Id="rId19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14" Type="http://schemas.openxmlformats.org/officeDocument/2006/relationships/hyperlink" Target="https://venturebeat.com/2019/03/11/openai-launches-new-company-for-funding-safe-artificial-general-intelligenc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domain.com/controlpanel/foundation/bittales.tech/summa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recamp.tech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giphy.com/stickers/titolo-nike-sneakers-swipe-up-3sblfrcpkEm1iuKc8j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ngimg.com/download/5910" TargetMode="External"/><Relationship Id="rId11" Type="http://schemas.openxmlformats.org/officeDocument/2006/relationships/hyperlink" Target="https://mindlingual.in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7.gif"/><Relationship Id="rId10" Type="http://schemas.openxmlformats.org/officeDocument/2006/relationships/image" Target="../media/image5.png"/><Relationship Id="rId4" Type="http://schemas.openxmlformats.org/officeDocument/2006/relationships/hyperlink" Target="https://www.dreamstime.com/video-call-concept-hands-holding-tablet-family-screen-finger-touch-vector-flat-cartoon-illustration-image184709398" TargetMode="External"/><Relationship Id="rId9" Type="http://schemas.openxmlformats.org/officeDocument/2006/relationships/hyperlink" Target="https://www.fotosearch.com/CSP001/k43768568/" TargetMode="External"/><Relationship Id="rId14" Type="http://schemas.openxmlformats.org/officeDocument/2006/relationships/hyperlink" Target="https://www.vectorstock.com/royalty-free-vector/data-filter-vector-411621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ctrTitle"/>
          </p:nvPr>
        </p:nvSpPr>
        <p:spPr>
          <a:xfrm>
            <a:off x="4399178" y="1634003"/>
            <a:ext cx="4045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lang="en-US" err="1"/>
              <a:t>BitTales</a:t>
            </a:r>
            <a:r>
              <a:rPr lang="en-US"/>
              <a:t>”</a:t>
            </a:r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"/>
          </p:nvPr>
        </p:nvSpPr>
        <p:spPr>
          <a:xfrm>
            <a:off x="4651022" y="2897927"/>
            <a:ext cx="3513123" cy="777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"Connecting generations through the power of storytelling"</a:t>
            </a:r>
          </a:p>
        </p:txBody>
      </p:sp>
      <p:grpSp>
        <p:nvGrpSpPr>
          <p:cNvPr id="600" name="Google Shape;600;p37"/>
          <p:cNvGrpSpPr/>
          <p:nvPr/>
        </p:nvGrpSpPr>
        <p:grpSpPr>
          <a:xfrm flipH="1">
            <a:off x="720071" y="1298638"/>
            <a:ext cx="3994597" cy="3303935"/>
            <a:chOff x="5069888" y="935736"/>
            <a:chExt cx="3838006" cy="3174418"/>
          </a:xfrm>
        </p:grpSpPr>
        <p:sp>
          <p:nvSpPr>
            <p:cNvPr id="601" name="Google Shape;601;p37"/>
            <p:cNvSpPr/>
            <p:nvPr/>
          </p:nvSpPr>
          <p:spPr>
            <a:xfrm>
              <a:off x="5069888" y="3110557"/>
              <a:ext cx="3811689" cy="999597"/>
            </a:xfrm>
            <a:custGeom>
              <a:avLst/>
              <a:gdLst/>
              <a:ahLst/>
              <a:cxnLst/>
              <a:rect l="l" t="t" r="r" b="b"/>
              <a:pathLst>
                <a:path w="242551" h="79176" extrusionOk="0">
                  <a:moveTo>
                    <a:pt x="121275" y="1"/>
                  </a:moveTo>
                  <a:cubicBezTo>
                    <a:pt x="54277" y="1"/>
                    <a:pt x="0" y="17701"/>
                    <a:pt x="0" y="39611"/>
                  </a:cubicBezTo>
                  <a:cubicBezTo>
                    <a:pt x="0" y="61476"/>
                    <a:pt x="54277" y="79176"/>
                    <a:pt x="121275" y="79176"/>
                  </a:cubicBezTo>
                  <a:cubicBezTo>
                    <a:pt x="188273" y="79176"/>
                    <a:pt x="242551" y="61476"/>
                    <a:pt x="242551" y="39611"/>
                  </a:cubicBezTo>
                  <a:cubicBezTo>
                    <a:pt x="242551" y="17701"/>
                    <a:pt x="188273" y="1"/>
                    <a:pt x="121275" y="1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7294419" y="4094655"/>
              <a:ext cx="16" cy="723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1" y="0"/>
                  </a:moveTo>
                  <a:lnTo>
                    <a:pt x="1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7866382" y="1594068"/>
              <a:ext cx="425436" cy="812654"/>
            </a:xfrm>
            <a:custGeom>
              <a:avLst/>
              <a:gdLst/>
              <a:ahLst/>
              <a:cxnLst/>
              <a:rect l="l" t="t" r="r" b="b"/>
              <a:pathLst>
                <a:path w="27072" h="51712" extrusionOk="0">
                  <a:moveTo>
                    <a:pt x="1" y="1"/>
                  </a:moveTo>
                  <a:cubicBezTo>
                    <a:pt x="1" y="1"/>
                    <a:pt x="6112" y="39792"/>
                    <a:pt x="7832" y="41920"/>
                  </a:cubicBezTo>
                  <a:cubicBezTo>
                    <a:pt x="9553" y="44002"/>
                    <a:pt x="12314" y="51562"/>
                    <a:pt x="13129" y="51698"/>
                  </a:cubicBezTo>
                  <a:cubicBezTo>
                    <a:pt x="13186" y="51707"/>
                    <a:pt x="13302" y="51712"/>
                    <a:pt x="13468" y="51712"/>
                  </a:cubicBezTo>
                  <a:cubicBezTo>
                    <a:pt x="15687" y="51712"/>
                    <a:pt x="26891" y="50928"/>
                    <a:pt x="26891" y="50928"/>
                  </a:cubicBezTo>
                  <a:cubicBezTo>
                    <a:pt x="27072" y="41648"/>
                    <a:pt x="26393" y="32323"/>
                    <a:pt x="24899" y="23133"/>
                  </a:cubicBezTo>
                  <a:cubicBezTo>
                    <a:pt x="22409" y="7697"/>
                    <a:pt x="13491" y="2581"/>
                    <a:pt x="1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402326" y="1550978"/>
              <a:ext cx="1845381" cy="1145073"/>
            </a:xfrm>
            <a:custGeom>
              <a:avLst/>
              <a:gdLst/>
              <a:ahLst/>
              <a:cxnLst/>
              <a:rect l="l" t="t" r="r" b="b"/>
              <a:pathLst>
                <a:path w="117428" h="72865" extrusionOk="0">
                  <a:moveTo>
                    <a:pt x="62478" y="1"/>
                  </a:moveTo>
                  <a:cubicBezTo>
                    <a:pt x="34797" y="1"/>
                    <a:pt x="3124" y="4010"/>
                    <a:pt x="3124" y="4010"/>
                  </a:cubicBezTo>
                  <a:lnTo>
                    <a:pt x="1" y="72864"/>
                  </a:lnTo>
                  <a:cubicBezTo>
                    <a:pt x="1" y="72864"/>
                    <a:pt x="50113" y="70420"/>
                    <a:pt x="51607" y="70103"/>
                  </a:cubicBezTo>
                  <a:cubicBezTo>
                    <a:pt x="53101" y="69741"/>
                    <a:pt x="112177" y="65395"/>
                    <a:pt x="112177" y="65395"/>
                  </a:cubicBezTo>
                  <a:cubicBezTo>
                    <a:pt x="112177" y="65395"/>
                    <a:pt x="117428" y="16640"/>
                    <a:pt x="99275" y="5368"/>
                  </a:cubicBezTo>
                  <a:cubicBezTo>
                    <a:pt x="92677" y="1298"/>
                    <a:pt x="78224" y="1"/>
                    <a:pt x="62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7830536" y="2259724"/>
              <a:ext cx="752953" cy="1350830"/>
            </a:xfrm>
            <a:custGeom>
              <a:avLst/>
              <a:gdLst/>
              <a:ahLst/>
              <a:cxnLst/>
              <a:rect l="l" t="t" r="r" b="b"/>
              <a:pathLst>
                <a:path w="47913" h="85958" extrusionOk="0">
                  <a:moveTo>
                    <a:pt x="24472" y="0"/>
                  </a:moveTo>
                  <a:cubicBezTo>
                    <a:pt x="19209" y="0"/>
                    <a:pt x="13350" y="508"/>
                    <a:pt x="8031" y="1463"/>
                  </a:cubicBezTo>
                  <a:cubicBezTo>
                    <a:pt x="8031" y="1463"/>
                    <a:pt x="10566" y="28851"/>
                    <a:pt x="10294" y="30978"/>
                  </a:cubicBezTo>
                  <a:cubicBezTo>
                    <a:pt x="10068" y="33061"/>
                    <a:pt x="2191" y="57959"/>
                    <a:pt x="2191" y="57959"/>
                  </a:cubicBezTo>
                  <a:cubicBezTo>
                    <a:pt x="2191" y="57959"/>
                    <a:pt x="1" y="85958"/>
                    <a:pt x="7172" y="85958"/>
                  </a:cubicBezTo>
                  <a:cubicBezTo>
                    <a:pt x="7290" y="85958"/>
                    <a:pt x="7410" y="85950"/>
                    <a:pt x="7533" y="85935"/>
                  </a:cubicBezTo>
                  <a:cubicBezTo>
                    <a:pt x="15184" y="84984"/>
                    <a:pt x="36686" y="70679"/>
                    <a:pt x="38180" y="66696"/>
                  </a:cubicBezTo>
                  <a:cubicBezTo>
                    <a:pt x="39719" y="62712"/>
                    <a:pt x="47913" y="6262"/>
                    <a:pt x="38044" y="1871"/>
                  </a:cubicBezTo>
                  <a:cubicBezTo>
                    <a:pt x="35193" y="598"/>
                    <a:pt x="30184" y="0"/>
                    <a:pt x="24472" y="0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623349" y="2317100"/>
              <a:ext cx="599716" cy="571963"/>
            </a:xfrm>
            <a:custGeom>
              <a:avLst/>
              <a:gdLst/>
              <a:ahLst/>
              <a:cxnLst/>
              <a:rect l="l" t="t" r="r" b="b"/>
              <a:pathLst>
                <a:path w="38162" h="36396" extrusionOk="0">
                  <a:moveTo>
                    <a:pt x="24408" y="1"/>
                  </a:moveTo>
                  <a:cubicBezTo>
                    <a:pt x="17000" y="1"/>
                    <a:pt x="7127" y="746"/>
                    <a:pt x="0" y="1886"/>
                  </a:cubicBezTo>
                  <a:cubicBezTo>
                    <a:pt x="0" y="1886"/>
                    <a:pt x="3667" y="23751"/>
                    <a:pt x="4029" y="25245"/>
                  </a:cubicBezTo>
                  <a:cubicBezTo>
                    <a:pt x="4391" y="26694"/>
                    <a:pt x="11046" y="32715"/>
                    <a:pt x="12132" y="34299"/>
                  </a:cubicBezTo>
                  <a:cubicBezTo>
                    <a:pt x="13173" y="35883"/>
                    <a:pt x="22997" y="35883"/>
                    <a:pt x="23766" y="36381"/>
                  </a:cubicBezTo>
                  <a:cubicBezTo>
                    <a:pt x="23779" y="36391"/>
                    <a:pt x="23794" y="36395"/>
                    <a:pt x="23811" y="36395"/>
                  </a:cubicBezTo>
                  <a:cubicBezTo>
                    <a:pt x="24809" y="36395"/>
                    <a:pt x="33874" y="21330"/>
                    <a:pt x="34631" y="20039"/>
                  </a:cubicBezTo>
                  <a:cubicBezTo>
                    <a:pt x="35400" y="18726"/>
                    <a:pt x="38162" y="2384"/>
                    <a:pt x="33861" y="845"/>
                  </a:cubicBezTo>
                  <a:cubicBezTo>
                    <a:pt x="32269" y="258"/>
                    <a:pt x="28765" y="1"/>
                    <a:pt x="24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419180" y="2345497"/>
              <a:ext cx="454132" cy="1258882"/>
            </a:xfrm>
            <a:custGeom>
              <a:avLst/>
              <a:gdLst/>
              <a:ahLst/>
              <a:cxnLst/>
              <a:rect l="l" t="t" r="r" b="b"/>
              <a:pathLst>
                <a:path w="28898" h="80107" extrusionOk="0">
                  <a:moveTo>
                    <a:pt x="13861" y="1"/>
                  </a:moveTo>
                  <a:cubicBezTo>
                    <a:pt x="13577" y="1"/>
                    <a:pt x="13287" y="27"/>
                    <a:pt x="12992" y="79"/>
                  </a:cubicBezTo>
                  <a:cubicBezTo>
                    <a:pt x="453" y="2343"/>
                    <a:pt x="0" y="21582"/>
                    <a:pt x="1086" y="38467"/>
                  </a:cubicBezTo>
                  <a:cubicBezTo>
                    <a:pt x="2173" y="55353"/>
                    <a:pt x="3350" y="73777"/>
                    <a:pt x="8692" y="77670"/>
                  </a:cubicBezTo>
                  <a:cubicBezTo>
                    <a:pt x="10983" y="79354"/>
                    <a:pt x="13892" y="80107"/>
                    <a:pt x="16680" y="80107"/>
                  </a:cubicBezTo>
                  <a:cubicBezTo>
                    <a:pt x="20337" y="80107"/>
                    <a:pt x="23784" y="78812"/>
                    <a:pt x="25351" y="76629"/>
                  </a:cubicBezTo>
                  <a:cubicBezTo>
                    <a:pt x="28105" y="72808"/>
                    <a:pt x="28898" y="1"/>
                    <a:pt x="13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42154" y="3043903"/>
              <a:ext cx="2106470" cy="618495"/>
            </a:xfrm>
            <a:custGeom>
              <a:avLst/>
              <a:gdLst/>
              <a:ahLst/>
              <a:cxnLst/>
              <a:rect l="l" t="t" r="r" b="b"/>
              <a:pathLst>
                <a:path w="134042" h="39357" extrusionOk="0">
                  <a:moveTo>
                    <a:pt x="120189" y="1"/>
                  </a:moveTo>
                  <a:cubicBezTo>
                    <a:pt x="118423" y="1"/>
                    <a:pt x="102987" y="1"/>
                    <a:pt x="101719" y="499"/>
                  </a:cubicBezTo>
                  <a:cubicBezTo>
                    <a:pt x="100452" y="997"/>
                    <a:pt x="2037" y="4935"/>
                    <a:pt x="2037" y="4935"/>
                  </a:cubicBezTo>
                  <a:cubicBezTo>
                    <a:pt x="2037" y="4935"/>
                    <a:pt x="0" y="28792"/>
                    <a:pt x="5568" y="34767"/>
                  </a:cubicBezTo>
                  <a:cubicBezTo>
                    <a:pt x="8328" y="37730"/>
                    <a:pt x="36453" y="39357"/>
                    <a:pt x="64976" y="39357"/>
                  </a:cubicBezTo>
                  <a:cubicBezTo>
                    <a:pt x="93991" y="39357"/>
                    <a:pt x="123418" y="37673"/>
                    <a:pt x="126979" y="33998"/>
                  </a:cubicBezTo>
                  <a:cubicBezTo>
                    <a:pt x="134041" y="26710"/>
                    <a:pt x="131778" y="5433"/>
                    <a:pt x="131778" y="5433"/>
                  </a:cubicBezTo>
                  <a:cubicBezTo>
                    <a:pt x="131778" y="5433"/>
                    <a:pt x="121954" y="1"/>
                    <a:pt x="120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702317" y="2555166"/>
              <a:ext cx="2270802" cy="661240"/>
            </a:xfrm>
            <a:custGeom>
              <a:avLst/>
              <a:gdLst/>
              <a:ahLst/>
              <a:cxnLst/>
              <a:rect l="l" t="t" r="r" b="b"/>
              <a:pathLst>
                <a:path w="144499" h="42077" extrusionOk="0">
                  <a:moveTo>
                    <a:pt x="124432" y="1"/>
                  </a:moveTo>
                  <a:cubicBezTo>
                    <a:pt x="93765" y="1"/>
                    <a:pt x="12083" y="11560"/>
                    <a:pt x="7605" y="16841"/>
                  </a:cubicBezTo>
                  <a:cubicBezTo>
                    <a:pt x="2309" y="23043"/>
                    <a:pt x="0" y="34496"/>
                    <a:pt x="4572" y="38616"/>
                  </a:cubicBezTo>
                  <a:cubicBezTo>
                    <a:pt x="7620" y="41392"/>
                    <a:pt x="53040" y="42076"/>
                    <a:pt x="85235" y="42076"/>
                  </a:cubicBezTo>
                  <a:cubicBezTo>
                    <a:pt x="101332" y="42076"/>
                    <a:pt x="114123" y="41905"/>
                    <a:pt x="116658" y="41739"/>
                  </a:cubicBezTo>
                  <a:cubicBezTo>
                    <a:pt x="124218" y="41196"/>
                    <a:pt x="127251" y="39928"/>
                    <a:pt x="127522" y="34224"/>
                  </a:cubicBezTo>
                  <a:cubicBezTo>
                    <a:pt x="128156" y="20191"/>
                    <a:pt x="144498" y="6973"/>
                    <a:pt x="135354" y="1269"/>
                  </a:cubicBezTo>
                  <a:cubicBezTo>
                    <a:pt x="133941" y="387"/>
                    <a:pt x="130039" y="1"/>
                    <a:pt x="124432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7658661" y="2282307"/>
              <a:ext cx="579805" cy="1343585"/>
            </a:xfrm>
            <a:custGeom>
              <a:avLst/>
              <a:gdLst/>
              <a:ahLst/>
              <a:cxnLst/>
              <a:rect l="l" t="t" r="r" b="b"/>
              <a:pathLst>
                <a:path w="36895" h="85497" extrusionOk="0">
                  <a:moveTo>
                    <a:pt x="19569" y="0"/>
                  </a:moveTo>
                  <a:cubicBezTo>
                    <a:pt x="14886" y="0"/>
                    <a:pt x="10413" y="4233"/>
                    <a:pt x="7560" y="11615"/>
                  </a:cubicBezTo>
                  <a:cubicBezTo>
                    <a:pt x="2264" y="25377"/>
                    <a:pt x="0" y="75127"/>
                    <a:pt x="2762" y="81646"/>
                  </a:cubicBezTo>
                  <a:cubicBezTo>
                    <a:pt x="3907" y="84306"/>
                    <a:pt x="7571" y="85496"/>
                    <a:pt x="11731" y="85496"/>
                  </a:cubicBezTo>
                  <a:cubicBezTo>
                    <a:pt x="17765" y="85496"/>
                    <a:pt x="24844" y="82993"/>
                    <a:pt x="26800" y="78839"/>
                  </a:cubicBezTo>
                  <a:cubicBezTo>
                    <a:pt x="30104" y="71823"/>
                    <a:pt x="36895" y="18858"/>
                    <a:pt x="29606" y="7179"/>
                  </a:cubicBezTo>
                  <a:cubicBezTo>
                    <a:pt x="26513" y="2253"/>
                    <a:pt x="22985" y="0"/>
                    <a:pt x="19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8022181" y="243494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8A9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6575" y="1009423"/>
              <a:ext cx="624011" cy="877306"/>
            </a:xfrm>
            <a:custGeom>
              <a:avLst/>
              <a:gdLst/>
              <a:ahLst/>
              <a:cxnLst/>
              <a:rect l="l" t="t" r="r" b="b"/>
              <a:pathLst>
                <a:path w="39708" h="55826" extrusionOk="0">
                  <a:moveTo>
                    <a:pt x="22045" y="1"/>
                  </a:moveTo>
                  <a:cubicBezTo>
                    <a:pt x="0" y="1"/>
                    <a:pt x="2738" y="22209"/>
                    <a:pt x="3402" y="29463"/>
                  </a:cubicBezTo>
                  <a:cubicBezTo>
                    <a:pt x="4081" y="36932"/>
                    <a:pt x="459" y="44854"/>
                    <a:pt x="2360" y="53003"/>
                  </a:cubicBezTo>
                  <a:cubicBezTo>
                    <a:pt x="2840" y="55057"/>
                    <a:pt x="5451" y="55825"/>
                    <a:pt x="9089" y="55825"/>
                  </a:cubicBezTo>
                  <a:cubicBezTo>
                    <a:pt x="19881" y="55825"/>
                    <a:pt x="39707" y="49064"/>
                    <a:pt x="39707" y="49064"/>
                  </a:cubicBezTo>
                  <a:cubicBezTo>
                    <a:pt x="39707" y="49064"/>
                    <a:pt x="37987" y="35574"/>
                    <a:pt x="37625" y="24845"/>
                  </a:cubicBezTo>
                  <a:cubicBezTo>
                    <a:pt x="37308" y="14117"/>
                    <a:pt x="38530" y="762"/>
                    <a:pt x="23637" y="38"/>
                  </a:cubicBezTo>
                  <a:cubicBezTo>
                    <a:pt x="23092" y="13"/>
                    <a:pt x="22562" y="1"/>
                    <a:pt x="2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80781" y="3262499"/>
              <a:ext cx="221063" cy="533556"/>
            </a:xfrm>
            <a:custGeom>
              <a:avLst/>
              <a:gdLst/>
              <a:ahLst/>
              <a:cxnLst/>
              <a:rect l="l" t="t" r="r" b="b"/>
              <a:pathLst>
                <a:path w="14067" h="33952" extrusionOk="0">
                  <a:moveTo>
                    <a:pt x="12874" y="0"/>
                  </a:moveTo>
                  <a:cubicBezTo>
                    <a:pt x="11694" y="0"/>
                    <a:pt x="10008" y="1215"/>
                    <a:pt x="9778" y="1301"/>
                  </a:cubicBezTo>
                  <a:cubicBezTo>
                    <a:pt x="9416" y="1482"/>
                    <a:pt x="6428" y="3474"/>
                    <a:pt x="6428" y="3474"/>
                  </a:cubicBezTo>
                  <a:cubicBezTo>
                    <a:pt x="6428" y="3474"/>
                    <a:pt x="5885" y="13750"/>
                    <a:pt x="5976" y="17236"/>
                  </a:cubicBezTo>
                  <a:cubicBezTo>
                    <a:pt x="6066" y="20676"/>
                    <a:pt x="5704" y="22261"/>
                    <a:pt x="4844" y="24388"/>
                  </a:cubicBezTo>
                  <a:cubicBezTo>
                    <a:pt x="3984" y="26561"/>
                    <a:pt x="0" y="31360"/>
                    <a:pt x="0" y="32492"/>
                  </a:cubicBezTo>
                  <a:cubicBezTo>
                    <a:pt x="0" y="33327"/>
                    <a:pt x="789" y="33644"/>
                    <a:pt x="1475" y="33644"/>
                  </a:cubicBezTo>
                  <a:cubicBezTo>
                    <a:pt x="1719" y="33644"/>
                    <a:pt x="1950" y="33604"/>
                    <a:pt x="2128" y="33533"/>
                  </a:cubicBezTo>
                  <a:cubicBezTo>
                    <a:pt x="2512" y="33815"/>
                    <a:pt x="2969" y="33951"/>
                    <a:pt x="3433" y="33951"/>
                  </a:cubicBezTo>
                  <a:cubicBezTo>
                    <a:pt x="3788" y="33951"/>
                    <a:pt x="4148" y="33871"/>
                    <a:pt x="4482" y="33714"/>
                  </a:cubicBezTo>
                  <a:cubicBezTo>
                    <a:pt x="4753" y="33827"/>
                    <a:pt x="5036" y="33884"/>
                    <a:pt x="5313" y="33884"/>
                  </a:cubicBezTo>
                  <a:cubicBezTo>
                    <a:pt x="5591" y="33884"/>
                    <a:pt x="5862" y="33827"/>
                    <a:pt x="6111" y="33714"/>
                  </a:cubicBezTo>
                  <a:cubicBezTo>
                    <a:pt x="6111" y="33714"/>
                    <a:pt x="6290" y="33880"/>
                    <a:pt x="6660" y="33880"/>
                  </a:cubicBezTo>
                  <a:cubicBezTo>
                    <a:pt x="6988" y="33880"/>
                    <a:pt x="7466" y="33750"/>
                    <a:pt x="8103" y="33261"/>
                  </a:cubicBezTo>
                  <a:cubicBezTo>
                    <a:pt x="9507" y="32220"/>
                    <a:pt x="10910" y="27240"/>
                    <a:pt x="12087" y="25520"/>
                  </a:cubicBezTo>
                  <a:cubicBezTo>
                    <a:pt x="13309" y="23800"/>
                    <a:pt x="13219" y="22940"/>
                    <a:pt x="12721" y="20450"/>
                  </a:cubicBezTo>
                  <a:cubicBezTo>
                    <a:pt x="12177" y="17960"/>
                    <a:pt x="13943" y="5149"/>
                    <a:pt x="14033" y="1663"/>
                  </a:cubicBezTo>
                  <a:cubicBezTo>
                    <a:pt x="14067" y="405"/>
                    <a:pt x="13554" y="0"/>
                    <a:pt x="12874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5853841" y="3238345"/>
              <a:ext cx="208978" cy="530036"/>
            </a:xfrm>
            <a:custGeom>
              <a:avLst/>
              <a:gdLst/>
              <a:ahLst/>
              <a:cxnLst/>
              <a:rect l="l" t="t" r="r" b="b"/>
              <a:pathLst>
                <a:path w="13298" h="33728" extrusionOk="0">
                  <a:moveTo>
                    <a:pt x="12112" y="0"/>
                  </a:moveTo>
                  <a:cubicBezTo>
                    <a:pt x="10936" y="0"/>
                    <a:pt x="9255" y="1229"/>
                    <a:pt x="9054" y="1344"/>
                  </a:cubicBezTo>
                  <a:cubicBezTo>
                    <a:pt x="8692" y="1480"/>
                    <a:pt x="5659" y="3472"/>
                    <a:pt x="5659" y="3472"/>
                  </a:cubicBezTo>
                  <a:cubicBezTo>
                    <a:pt x="5659" y="3472"/>
                    <a:pt x="5116" y="13748"/>
                    <a:pt x="5206" y="17189"/>
                  </a:cubicBezTo>
                  <a:cubicBezTo>
                    <a:pt x="5297" y="20674"/>
                    <a:pt x="4980" y="22213"/>
                    <a:pt x="4074" y="24386"/>
                  </a:cubicBezTo>
                  <a:cubicBezTo>
                    <a:pt x="3214" y="26559"/>
                    <a:pt x="0" y="30633"/>
                    <a:pt x="0" y="31765"/>
                  </a:cubicBezTo>
                  <a:cubicBezTo>
                    <a:pt x="0" y="32441"/>
                    <a:pt x="323" y="32648"/>
                    <a:pt x="737" y="32648"/>
                  </a:cubicBezTo>
                  <a:cubicBezTo>
                    <a:pt x="1017" y="32648"/>
                    <a:pt x="1338" y="32554"/>
                    <a:pt x="1630" y="32444"/>
                  </a:cubicBezTo>
                  <a:cubicBezTo>
                    <a:pt x="1828" y="32841"/>
                    <a:pt x="2221" y="33078"/>
                    <a:pt x="2632" y="33078"/>
                  </a:cubicBezTo>
                  <a:cubicBezTo>
                    <a:pt x="2878" y="33078"/>
                    <a:pt x="3130" y="32993"/>
                    <a:pt x="3350" y="32806"/>
                  </a:cubicBezTo>
                  <a:cubicBezTo>
                    <a:pt x="3608" y="33161"/>
                    <a:pt x="4005" y="33355"/>
                    <a:pt x="4424" y="33355"/>
                  </a:cubicBezTo>
                  <a:cubicBezTo>
                    <a:pt x="4593" y="33355"/>
                    <a:pt x="4766" y="33324"/>
                    <a:pt x="4935" y="33259"/>
                  </a:cubicBezTo>
                  <a:cubicBezTo>
                    <a:pt x="5310" y="33575"/>
                    <a:pt x="5762" y="33727"/>
                    <a:pt x="6213" y="33727"/>
                  </a:cubicBezTo>
                  <a:cubicBezTo>
                    <a:pt x="6797" y="33727"/>
                    <a:pt x="7378" y="33472"/>
                    <a:pt x="7787" y="32987"/>
                  </a:cubicBezTo>
                  <a:cubicBezTo>
                    <a:pt x="8964" y="31720"/>
                    <a:pt x="10141" y="27284"/>
                    <a:pt x="11363" y="25518"/>
                  </a:cubicBezTo>
                  <a:cubicBezTo>
                    <a:pt x="12585" y="23798"/>
                    <a:pt x="12494" y="22938"/>
                    <a:pt x="11997" y="20448"/>
                  </a:cubicBezTo>
                  <a:cubicBezTo>
                    <a:pt x="11453" y="17958"/>
                    <a:pt x="13174" y="5147"/>
                    <a:pt x="13264" y="1661"/>
                  </a:cubicBezTo>
                  <a:cubicBezTo>
                    <a:pt x="13297" y="406"/>
                    <a:pt x="12788" y="0"/>
                    <a:pt x="12112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887267" y="2542374"/>
              <a:ext cx="629606" cy="810297"/>
            </a:xfrm>
            <a:custGeom>
              <a:avLst/>
              <a:gdLst/>
              <a:ahLst/>
              <a:cxnLst/>
              <a:rect l="l" t="t" r="r" b="b"/>
              <a:pathLst>
                <a:path w="40064" h="51562" extrusionOk="0">
                  <a:moveTo>
                    <a:pt x="12495" y="0"/>
                  </a:moveTo>
                  <a:cubicBezTo>
                    <a:pt x="12495" y="0"/>
                    <a:pt x="5886" y="6474"/>
                    <a:pt x="2943" y="15437"/>
                  </a:cubicBezTo>
                  <a:cubicBezTo>
                    <a:pt x="1" y="24446"/>
                    <a:pt x="2174" y="49977"/>
                    <a:pt x="2174" y="49977"/>
                  </a:cubicBezTo>
                  <a:cubicBezTo>
                    <a:pt x="3447" y="51078"/>
                    <a:pt x="5625" y="51366"/>
                    <a:pt x="7556" y="51366"/>
                  </a:cubicBezTo>
                  <a:cubicBezTo>
                    <a:pt x="9676" y="51366"/>
                    <a:pt x="11499" y="51018"/>
                    <a:pt x="11499" y="51018"/>
                  </a:cubicBezTo>
                  <a:cubicBezTo>
                    <a:pt x="11499" y="51018"/>
                    <a:pt x="11499" y="33047"/>
                    <a:pt x="14261" y="26120"/>
                  </a:cubicBezTo>
                  <a:cubicBezTo>
                    <a:pt x="17022" y="19195"/>
                    <a:pt x="24219" y="10186"/>
                    <a:pt x="24220" y="10186"/>
                  </a:cubicBezTo>
                  <a:lnTo>
                    <a:pt x="24220" y="10186"/>
                  </a:lnTo>
                  <a:cubicBezTo>
                    <a:pt x="22092" y="16026"/>
                    <a:pt x="20372" y="22001"/>
                    <a:pt x="19150" y="28112"/>
                  </a:cubicBezTo>
                  <a:cubicBezTo>
                    <a:pt x="17475" y="36759"/>
                    <a:pt x="17565" y="50068"/>
                    <a:pt x="17565" y="50068"/>
                  </a:cubicBezTo>
                  <a:cubicBezTo>
                    <a:pt x="19250" y="51268"/>
                    <a:pt x="21605" y="51562"/>
                    <a:pt x="23510" y="51562"/>
                  </a:cubicBezTo>
                  <a:cubicBezTo>
                    <a:pt x="25341" y="51562"/>
                    <a:pt x="26755" y="51290"/>
                    <a:pt x="26755" y="51290"/>
                  </a:cubicBezTo>
                  <a:cubicBezTo>
                    <a:pt x="27705" y="44726"/>
                    <a:pt x="30467" y="32956"/>
                    <a:pt x="32730" y="27524"/>
                  </a:cubicBezTo>
                  <a:cubicBezTo>
                    <a:pt x="34994" y="22046"/>
                    <a:pt x="39792" y="13128"/>
                    <a:pt x="40064" y="12811"/>
                  </a:cubicBezTo>
                  <a:lnTo>
                    <a:pt x="38796" y="4754"/>
                  </a:lnTo>
                  <a:lnTo>
                    <a:pt x="25714" y="1992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98246" y="1657384"/>
              <a:ext cx="825242" cy="1022701"/>
            </a:xfrm>
            <a:custGeom>
              <a:avLst/>
              <a:gdLst/>
              <a:ahLst/>
              <a:cxnLst/>
              <a:rect l="l" t="t" r="r" b="b"/>
              <a:pathLst>
                <a:path w="52513" h="65078" extrusionOk="0">
                  <a:moveTo>
                    <a:pt x="35990" y="1"/>
                  </a:moveTo>
                  <a:lnTo>
                    <a:pt x="25125" y="2174"/>
                  </a:lnTo>
                  <a:cubicBezTo>
                    <a:pt x="25074" y="2185"/>
                    <a:pt x="24847" y="2190"/>
                    <a:pt x="24489" y="2190"/>
                  </a:cubicBezTo>
                  <a:cubicBezTo>
                    <a:pt x="21980" y="2190"/>
                    <a:pt x="13038" y="1947"/>
                    <a:pt x="13038" y="1947"/>
                  </a:cubicBezTo>
                  <a:cubicBezTo>
                    <a:pt x="7697" y="3351"/>
                    <a:pt x="3396" y="7244"/>
                    <a:pt x="1721" y="11906"/>
                  </a:cubicBezTo>
                  <a:cubicBezTo>
                    <a:pt x="1" y="16614"/>
                    <a:pt x="1178" y="28430"/>
                    <a:pt x="1178" y="28430"/>
                  </a:cubicBezTo>
                  <a:cubicBezTo>
                    <a:pt x="2252" y="28598"/>
                    <a:pt x="3351" y="28691"/>
                    <a:pt x="4457" y="28691"/>
                  </a:cubicBezTo>
                  <a:cubicBezTo>
                    <a:pt x="4842" y="28691"/>
                    <a:pt x="5228" y="28679"/>
                    <a:pt x="5614" y="28656"/>
                  </a:cubicBezTo>
                  <a:lnTo>
                    <a:pt x="10730" y="34948"/>
                  </a:lnTo>
                  <a:cubicBezTo>
                    <a:pt x="10730" y="34948"/>
                    <a:pt x="7923" y="51562"/>
                    <a:pt x="1993" y="55908"/>
                  </a:cubicBezTo>
                  <a:cubicBezTo>
                    <a:pt x="1993" y="55908"/>
                    <a:pt x="8707" y="65078"/>
                    <a:pt x="21921" y="65078"/>
                  </a:cubicBezTo>
                  <a:cubicBezTo>
                    <a:pt x="25054" y="65078"/>
                    <a:pt x="28553" y="64562"/>
                    <a:pt x="32413" y="63287"/>
                  </a:cubicBezTo>
                  <a:cubicBezTo>
                    <a:pt x="52513" y="56632"/>
                    <a:pt x="43731" y="16388"/>
                    <a:pt x="43731" y="16388"/>
                  </a:cubicBezTo>
                  <a:lnTo>
                    <a:pt x="41739" y="1993"/>
                  </a:lnTo>
                  <a:lnTo>
                    <a:pt x="35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086470" y="2081391"/>
              <a:ext cx="377050" cy="371361"/>
            </a:xfrm>
            <a:custGeom>
              <a:avLst/>
              <a:gdLst/>
              <a:ahLst/>
              <a:cxnLst/>
              <a:rect l="l" t="t" r="r" b="b"/>
              <a:pathLst>
                <a:path w="23993" h="23631" extrusionOk="0">
                  <a:moveTo>
                    <a:pt x="9099" y="0"/>
                  </a:moveTo>
                  <a:cubicBezTo>
                    <a:pt x="9099" y="0"/>
                    <a:pt x="5025" y="1701"/>
                    <a:pt x="870" y="1701"/>
                  </a:cubicBezTo>
                  <a:cubicBezTo>
                    <a:pt x="580" y="1701"/>
                    <a:pt x="290" y="1693"/>
                    <a:pt x="0" y="1675"/>
                  </a:cubicBezTo>
                  <a:lnTo>
                    <a:pt x="0" y="1675"/>
                  </a:lnTo>
                  <a:cubicBezTo>
                    <a:pt x="0" y="1675"/>
                    <a:pt x="2988" y="12313"/>
                    <a:pt x="5976" y="16478"/>
                  </a:cubicBezTo>
                  <a:cubicBezTo>
                    <a:pt x="8963" y="20643"/>
                    <a:pt x="22318" y="23630"/>
                    <a:pt x="22318" y="23630"/>
                  </a:cubicBezTo>
                  <a:cubicBezTo>
                    <a:pt x="22318" y="23630"/>
                    <a:pt x="23993" y="15935"/>
                    <a:pt x="23359" y="15889"/>
                  </a:cubicBezTo>
                  <a:cubicBezTo>
                    <a:pt x="22725" y="15844"/>
                    <a:pt x="16478" y="12992"/>
                    <a:pt x="13626" y="10367"/>
                  </a:cubicBezTo>
                  <a:cubicBezTo>
                    <a:pt x="10774" y="7786"/>
                    <a:pt x="9099" y="0"/>
                    <a:pt x="9099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03138" y="1510842"/>
              <a:ext cx="360691" cy="261026"/>
            </a:xfrm>
            <a:custGeom>
              <a:avLst/>
              <a:gdLst/>
              <a:ahLst/>
              <a:cxnLst/>
              <a:rect l="l" t="t" r="r" b="b"/>
              <a:pathLst>
                <a:path w="22952" h="16610" extrusionOk="0">
                  <a:moveTo>
                    <a:pt x="15935" y="0"/>
                  </a:moveTo>
                  <a:lnTo>
                    <a:pt x="8149" y="770"/>
                  </a:lnTo>
                  <a:cubicBezTo>
                    <a:pt x="8149" y="770"/>
                    <a:pt x="8149" y="6202"/>
                    <a:pt x="6745" y="8058"/>
                  </a:cubicBezTo>
                  <a:cubicBezTo>
                    <a:pt x="5297" y="9869"/>
                    <a:pt x="0" y="11272"/>
                    <a:pt x="0" y="11272"/>
                  </a:cubicBezTo>
                  <a:cubicBezTo>
                    <a:pt x="0" y="11272"/>
                    <a:pt x="3797" y="16610"/>
                    <a:pt x="10117" y="16610"/>
                  </a:cubicBezTo>
                  <a:cubicBezTo>
                    <a:pt x="10902" y="16610"/>
                    <a:pt x="11725" y="16527"/>
                    <a:pt x="12585" y="16342"/>
                  </a:cubicBezTo>
                  <a:cubicBezTo>
                    <a:pt x="20371" y="14667"/>
                    <a:pt x="22952" y="9326"/>
                    <a:pt x="22952" y="9326"/>
                  </a:cubicBezTo>
                  <a:cubicBezTo>
                    <a:pt x="22952" y="9326"/>
                    <a:pt x="18923" y="8149"/>
                    <a:pt x="17746" y="7017"/>
                  </a:cubicBezTo>
                  <a:cubicBezTo>
                    <a:pt x="16614" y="5885"/>
                    <a:pt x="15935" y="0"/>
                    <a:pt x="15935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500497" y="3563017"/>
              <a:ext cx="374897" cy="474232"/>
            </a:xfrm>
            <a:custGeom>
              <a:avLst/>
              <a:gdLst/>
              <a:ahLst/>
              <a:cxnLst/>
              <a:rect l="l" t="t" r="r" b="b"/>
              <a:pathLst>
                <a:path w="23856" h="30177" extrusionOk="0">
                  <a:moveTo>
                    <a:pt x="21222" y="1"/>
                  </a:moveTo>
                  <a:cubicBezTo>
                    <a:pt x="18188" y="1"/>
                    <a:pt x="13008" y="3007"/>
                    <a:pt x="12359" y="5130"/>
                  </a:cubicBezTo>
                  <a:cubicBezTo>
                    <a:pt x="12359" y="5130"/>
                    <a:pt x="12857" y="14183"/>
                    <a:pt x="11952" y="17307"/>
                  </a:cubicBezTo>
                  <a:cubicBezTo>
                    <a:pt x="11046" y="20431"/>
                    <a:pt x="8466" y="22106"/>
                    <a:pt x="5478" y="23418"/>
                  </a:cubicBezTo>
                  <a:cubicBezTo>
                    <a:pt x="2490" y="24686"/>
                    <a:pt x="1" y="26406"/>
                    <a:pt x="2355" y="27809"/>
                  </a:cubicBezTo>
                  <a:cubicBezTo>
                    <a:pt x="2762" y="28670"/>
                    <a:pt x="3622" y="29213"/>
                    <a:pt x="4573" y="29258"/>
                  </a:cubicBezTo>
                  <a:cubicBezTo>
                    <a:pt x="5175" y="29612"/>
                    <a:pt x="5860" y="29800"/>
                    <a:pt x="6563" y="29800"/>
                  </a:cubicBezTo>
                  <a:cubicBezTo>
                    <a:pt x="6759" y="29800"/>
                    <a:pt x="6956" y="29786"/>
                    <a:pt x="7153" y="29756"/>
                  </a:cubicBezTo>
                  <a:cubicBezTo>
                    <a:pt x="7153" y="29756"/>
                    <a:pt x="8557" y="30028"/>
                    <a:pt x="9869" y="30163"/>
                  </a:cubicBezTo>
                  <a:cubicBezTo>
                    <a:pt x="9955" y="30172"/>
                    <a:pt x="10052" y="30177"/>
                    <a:pt x="10159" y="30177"/>
                  </a:cubicBezTo>
                  <a:cubicBezTo>
                    <a:pt x="11711" y="30177"/>
                    <a:pt x="15481" y="29259"/>
                    <a:pt x="18063" y="27311"/>
                  </a:cubicBezTo>
                  <a:cubicBezTo>
                    <a:pt x="20779" y="25229"/>
                    <a:pt x="21684" y="23645"/>
                    <a:pt x="22092" y="22377"/>
                  </a:cubicBezTo>
                  <a:cubicBezTo>
                    <a:pt x="22454" y="21064"/>
                    <a:pt x="21413" y="9792"/>
                    <a:pt x="23224" y="3183"/>
                  </a:cubicBezTo>
                  <a:cubicBezTo>
                    <a:pt x="23855" y="863"/>
                    <a:pt x="22846" y="1"/>
                    <a:pt x="21222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183934" y="3457019"/>
              <a:ext cx="361366" cy="486238"/>
            </a:xfrm>
            <a:custGeom>
              <a:avLst/>
              <a:gdLst/>
              <a:ahLst/>
              <a:cxnLst/>
              <a:rect l="l" t="t" r="r" b="b"/>
              <a:pathLst>
                <a:path w="22995" h="30941" extrusionOk="0">
                  <a:moveTo>
                    <a:pt x="20359" y="1"/>
                  </a:moveTo>
                  <a:cubicBezTo>
                    <a:pt x="17322" y="1"/>
                    <a:pt x="12131" y="3007"/>
                    <a:pt x="11453" y="5130"/>
                  </a:cubicBezTo>
                  <a:cubicBezTo>
                    <a:pt x="11453" y="5130"/>
                    <a:pt x="11996" y="14183"/>
                    <a:pt x="11091" y="17307"/>
                  </a:cubicBezTo>
                  <a:cubicBezTo>
                    <a:pt x="10186" y="20430"/>
                    <a:pt x="7967" y="21789"/>
                    <a:pt x="4980" y="23056"/>
                  </a:cubicBezTo>
                  <a:cubicBezTo>
                    <a:pt x="1992" y="24369"/>
                    <a:pt x="0" y="25727"/>
                    <a:pt x="2309" y="27176"/>
                  </a:cubicBezTo>
                  <a:cubicBezTo>
                    <a:pt x="2396" y="28052"/>
                    <a:pt x="3121" y="28717"/>
                    <a:pt x="3989" y="28717"/>
                  </a:cubicBezTo>
                  <a:cubicBezTo>
                    <a:pt x="4017" y="28717"/>
                    <a:pt x="4046" y="28716"/>
                    <a:pt x="4074" y="28715"/>
                  </a:cubicBezTo>
                  <a:cubicBezTo>
                    <a:pt x="4074" y="28715"/>
                    <a:pt x="4357" y="29401"/>
                    <a:pt x="5799" y="29401"/>
                  </a:cubicBezTo>
                  <a:cubicBezTo>
                    <a:pt x="5884" y="29401"/>
                    <a:pt x="5973" y="29399"/>
                    <a:pt x="6066" y="29394"/>
                  </a:cubicBezTo>
                  <a:cubicBezTo>
                    <a:pt x="6066" y="29394"/>
                    <a:pt x="7334" y="30797"/>
                    <a:pt x="8601" y="30933"/>
                  </a:cubicBezTo>
                  <a:cubicBezTo>
                    <a:pt x="8651" y="30938"/>
                    <a:pt x="8706" y="30941"/>
                    <a:pt x="8765" y="30941"/>
                  </a:cubicBezTo>
                  <a:cubicBezTo>
                    <a:pt x="10256" y="30941"/>
                    <a:pt x="14544" y="29314"/>
                    <a:pt x="17157" y="27311"/>
                  </a:cubicBezTo>
                  <a:cubicBezTo>
                    <a:pt x="19873" y="25229"/>
                    <a:pt x="20824" y="23645"/>
                    <a:pt x="21186" y="22377"/>
                  </a:cubicBezTo>
                  <a:cubicBezTo>
                    <a:pt x="21593" y="21064"/>
                    <a:pt x="20552" y="9792"/>
                    <a:pt x="22363" y="3183"/>
                  </a:cubicBezTo>
                  <a:cubicBezTo>
                    <a:pt x="22994" y="862"/>
                    <a:pt x="21985" y="1"/>
                    <a:pt x="20359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339717" y="2476214"/>
              <a:ext cx="1333182" cy="1199589"/>
            </a:xfrm>
            <a:custGeom>
              <a:avLst/>
              <a:gdLst/>
              <a:ahLst/>
              <a:cxnLst/>
              <a:rect l="l" t="t" r="r" b="b"/>
              <a:pathLst>
                <a:path w="84835" h="76334" extrusionOk="0">
                  <a:moveTo>
                    <a:pt x="42282" y="0"/>
                  </a:moveTo>
                  <a:lnTo>
                    <a:pt x="21685" y="9099"/>
                  </a:lnTo>
                  <a:cubicBezTo>
                    <a:pt x="21685" y="9099"/>
                    <a:pt x="13355" y="13717"/>
                    <a:pt x="8195" y="26211"/>
                  </a:cubicBezTo>
                  <a:cubicBezTo>
                    <a:pt x="2989" y="38705"/>
                    <a:pt x="1" y="72068"/>
                    <a:pt x="1" y="72068"/>
                  </a:cubicBezTo>
                  <a:cubicBezTo>
                    <a:pt x="1283" y="73388"/>
                    <a:pt x="3701" y="73776"/>
                    <a:pt x="6107" y="73776"/>
                  </a:cubicBezTo>
                  <a:cubicBezTo>
                    <a:pt x="9563" y="73776"/>
                    <a:pt x="12993" y="72974"/>
                    <a:pt x="12993" y="72974"/>
                  </a:cubicBezTo>
                  <a:cubicBezTo>
                    <a:pt x="13582" y="65414"/>
                    <a:pt x="14894" y="57945"/>
                    <a:pt x="16886" y="50656"/>
                  </a:cubicBezTo>
                  <a:cubicBezTo>
                    <a:pt x="20236" y="38072"/>
                    <a:pt x="29832" y="25986"/>
                    <a:pt x="29833" y="25985"/>
                  </a:cubicBezTo>
                  <a:lnTo>
                    <a:pt x="29833" y="25985"/>
                  </a:lnTo>
                  <a:cubicBezTo>
                    <a:pt x="21911" y="39475"/>
                    <a:pt x="20508" y="74287"/>
                    <a:pt x="20508" y="74287"/>
                  </a:cubicBezTo>
                  <a:cubicBezTo>
                    <a:pt x="22819" y="76020"/>
                    <a:pt x="27787" y="76334"/>
                    <a:pt x="31078" y="76334"/>
                  </a:cubicBezTo>
                  <a:cubicBezTo>
                    <a:pt x="32943" y="76334"/>
                    <a:pt x="34269" y="76233"/>
                    <a:pt x="34269" y="76233"/>
                  </a:cubicBezTo>
                  <a:cubicBezTo>
                    <a:pt x="35311" y="70394"/>
                    <a:pt x="44410" y="40788"/>
                    <a:pt x="49435" y="35491"/>
                  </a:cubicBezTo>
                  <a:cubicBezTo>
                    <a:pt x="54505" y="30149"/>
                    <a:pt x="63830" y="28203"/>
                    <a:pt x="74332" y="21865"/>
                  </a:cubicBezTo>
                  <a:cubicBezTo>
                    <a:pt x="84835" y="15482"/>
                    <a:pt x="82888" y="5387"/>
                    <a:pt x="82888" y="5387"/>
                  </a:cubicBezTo>
                  <a:cubicBezTo>
                    <a:pt x="82888" y="5387"/>
                    <a:pt x="65982" y="677"/>
                    <a:pt x="64777" y="677"/>
                  </a:cubicBezTo>
                  <a:cubicBezTo>
                    <a:pt x="64760" y="677"/>
                    <a:pt x="64746" y="677"/>
                    <a:pt x="64735" y="679"/>
                  </a:cubicBezTo>
                  <a:cubicBezTo>
                    <a:pt x="64676" y="690"/>
                    <a:pt x="64493" y="695"/>
                    <a:pt x="64206" y="695"/>
                  </a:cubicBezTo>
                  <a:cubicBezTo>
                    <a:pt x="60758" y="695"/>
                    <a:pt x="42282" y="0"/>
                    <a:pt x="42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7560490" y="2085649"/>
              <a:ext cx="290256" cy="206197"/>
            </a:xfrm>
            <a:custGeom>
              <a:avLst/>
              <a:gdLst/>
              <a:ahLst/>
              <a:cxnLst/>
              <a:rect l="l" t="t" r="r" b="b"/>
              <a:pathLst>
                <a:path w="18470" h="13121" extrusionOk="0">
                  <a:moveTo>
                    <a:pt x="17157" y="1"/>
                  </a:moveTo>
                  <a:cubicBezTo>
                    <a:pt x="17157" y="1"/>
                    <a:pt x="3260" y="227"/>
                    <a:pt x="2626" y="906"/>
                  </a:cubicBezTo>
                  <a:cubicBezTo>
                    <a:pt x="1947" y="1540"/>
                    <a:pt x="0" y="5297"/>
                    <a:pt x="544" y="6972"/>
                  </a:cubicBezTo>
                  <a:cubicBezTo>
                    <a:pt x="1041" y="8692"/>
                    <a:pt x="2852" y="12042"/>
                    <a:pt x="3803" y="12812"/>
                  </a:cubicBezTo>
                  <a:cubicBezTo>
                    <a:pt x="4053" y="13037"/>
                    <a:pt x="4708" y="13120"/>
                    <a:pt x="5541" y="13120"/>
                  </a:cubicBezTo>
                  <a:cubicBezTo>
                    <a:pt x="7724" y="13120"/>
                    <a:pt x="11135" y="12548"/>
                    <a:pt x="11725" y="12450"/>
                  </a:cubicBezTo>
                  <a:cubicBezTo>
                    <a:pt x="12494" y="12314"/>
                    <a:pt x="18470" y="8285"/>
                    <a:pt x="18198" y="5433"/>
                  </a:cubicBezTo>
                  <a:cubicBezTo>
                    <a:pt x="18017" y="3577"/>
                    <a:pt x="17655" y="1766"/>
                    <a:pt x="1715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867584" y="1594068"/>
              <a:ext cx="1021585" cy="1025309"/>
            </a:xfrm>
            <a:custGeom>
              <a:avLst/>
              <a:gdLst/>
              <a:ahLst/>
              <a:cxnLst/>
              <a:rect l="l" t="t" r="r" b="b"/>
              <a:pathLst>
                <a:path w="65007" h="65244" extrusionOk="0">
                  <a:moveTo>
                    <a:pt x="33862" y="1"/>
                  </a:moveTo>
                  <a:cubicBezTo>
                    <a:pt x="29335" y="1"/>
                    <a:pt x="24808" y="453"/>
                    <a:pt x="20371" y="1314"/>
                  </a:cubicBezTo>
                  <a:cubicBezTo>
                    <a:pt x="12449" y="2717"/>
                    <a:pt x="5297" y="9236"/>
                    <a:pt x="5297" y="9236"/>
                  </a:cubicBezTo>
                  <a:lnTo>
                    <a:pt x="3215" y="16207"/>
                  </a:lnTo>
                  <a:lnTo>
                    <a:pt x="0" y="45541"/>
                  </a:lnTo>
                  <a:cubicBezTo>
                    <a:pt x="0" y="45541"/>
                    <a:pt x="1995" y="63863"/>
                    <a:pt x="5406" y="63863"/>
                  </a:cubicBezTo>
                  <a:cubicBezTo>
                    <a:pt x="5592" y="63863"/>
                    <a:pt x="5782" y="63809"/>
                    <a:pt x="5976" y="63694"/>
                  </a:cubicBezTo>
                  <a:cubicBezTo>
                    <a:pt x="7580" y="62767"/>
                    <a:pt x="10297" y="62326"/>
                    <a:pt x="13691" y="62326"/>
                  </a:cubicBezTo>
                  <a:cubicBezTo>
                    <a:pt x="18249" y="62326"/>
                    <a:pt x="24027" y="63121"/>
                    <a:pt x="29968" y="64600"/>
                  </a:cubicBezTo>
                  <a:cubicBezTo>
                    <a:pt x="31769" y="65056"/>
                    <a:pt x="33621" y="65244"/>
                    <a:pt x="35452" y="65244"/>
                  </a:cubicBezTo>
                  <a:cubicBezTo>
                    <a:pt x="44168" y="65244"/>
                    <a:pt x="52422" y="60978"/>
                    <a:pt x="52422" y="60978"/>
                  </a:cubicBezTo>
                  <a:cubicBezTo>
                    <a:pt x="52286" y="53192"/>
                    <a:pt x="48664" y="37619"/>
                    <a:pt x="48664" y="37619"/>
                  </a:cubicBezTo>
                  <a:cubicBezTo>
                    <a:pt x="53735" y="36850"/>
                    <a:pt x="65007" y="31553"/>
                    <a:pt x="65007" y="31553"/>
                  </a:cubicBezTo>
                  <a:cubicBezTo>
                    <a:pt x="64373" y="28430"/>
                    <a:pt x="55002" y="9598"/>
                    <a:pt x="51516" y="6746"/>
                  </a:cubicBezTo>
                  <a:cubicBezTo>
                    <a:pt x="48031" y="3894"/>
                    <a:pt x="41784" y="1812"/>
                    <a:pt x="3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7183440" y="1341874"/>
              <a:ext cx="216286" cy="295741"/>
            </a:xfrm>
            <a:custGeom>
              <a:avLst/>
              <a:gdLst/>
              <a:ahLst/>
              <a:cxnLst/>
              <a:rect l="l" t="t" r="r" b="b"/>
              <a:pathLst>
                <a:path w="13763" h="18819" extrusionOk="0">
                  <a:moveTo>
                    <a:pt x="9017" y="1"/>
                  </a:moveTo>
                  <a:cubicBezTo>
                    <a:pt x="6587" y="1"/>
                    <a:pt x="1" y="8534"/>
                    <a:pt x="1" y="8534"/>
                  </a:cubicBezTo>
                  <a:cubicBezTo>
                    <a:pt x="544" y="11431"/>
                    <a:pt x="635" y="14419"/>
                    <a:pt x="272" y="17362"/>
                  </a:cubicBezTo>
                  <a:cubicBezTo>
                    <a:pt x="272" y="17362"/>
                    <a:pt x="2384" y="18819"/>
                    <a:pt x="5732" y="18819"/>
                  </a:cubicBezTo>
                  <a:cubicBezTo>
                    <a:pt x="7951" y="18819"/>
                    <a:pt x="10713" y="18178"/>
                    <a:pt x="13763" y="16049"/>
                  </a:cubicBezTo>
                  <a:cubicBezTo>
                    <a:pt x="13763" y="16049"/>
                    <a:pt x="11046" y="3328"/>
                    <a:pt x="9734" y="476"/>
                  </a:cubicBezTo>
                  <a:cubicBezTo>
                    <a:pt x="9582" y="147"/>
                    <a:pt x="9335" y="1"/>
                    <a:pt x="901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915641" y="935736"/>
              <a:ext cx="624938" cy="540266"/>
            </a:xfrm>
            <a:custGeom>
              <a:avLst/>
              <a:gdLst/>
              <a:ahLst/>
              <a:cxnLst/>
              <a:rect l="l" t="t" r="r" b="b"/>
              <a:pathLst>
                <a:path w="39767" h="34379" extrusionOk="0">
                  <a:moveTo>
                    <a:pt x="16608" y="1"/>
                  </a:moveTo>
                  <a:cubicBezTo>
                    <a:pt x="4180" y="1"/>
                    <a:pt x="1" y="10540"/>
                    <a:pt x="2103" y="21658"/>
                  </a:cubicBezTo>
                  <a:cubicBezTo>
                    <a:pt x="4502" y="34107"/>
                    <a:pt x="12605" y="34378"/>
                    <a:pt x="12605" y="34378"/>
                  </a:cubicBezTo>
                  <a:lnTo>
                    <a:pt x="15231" y="30213"/>
                  </a:lnTo>
                  <a:cubicBezTo>
                    <a:pt x="15231" y="30213"/>
                    <a:pt x="17231" y="34299"/>
                    <a:pt x="22593" y="34299"/>
                  </a:cubicBezTo>
                  <a:cubicBezTo>
                    <a:pt x="23980" y="34299"/>
                    <a:pt x="25593" y="34026"/>
                    <a:pt x="27454" y="33337"/>
                  </a:cubicBezTo>
                  <a:cubicBezTo>
                    <a:pt x="36507" y="29942"/>
                    <a:pt x="39767" y="16316"/>
                    <a:pt x="34651" y="7126"/>
                  </a:cubicBezTo>
                  <a:cubicBezTo>
                    <a:pt x="31370" y="1202"/>
                    <a:pt x="26859" y="140"/>
                    <a:pt x="24046" y="140"/>
                  </a:cubicBezTo>
                  <a:cubicBezTo>
                    <a:pt x="22474" y="140"/>
                    <a:pt x="21433" y="472"/>
                    <a:pt x="21433" y="472"/>
                  </a:cubicBezTo>
                  <a:cubicBezTo>
                    <a:pt x="19704" y="152"/>
                    <a:pt x="18097" y="1"/>
                    <a:pt x="1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481294" y="1510653"/>
              <a:ext cx="587631" cy="549554"/>
            </a:xfrm>
            <a:custGeom>
              <a:avLst/>
              <a:gdLst/>
              <a:ahLst/>
              <a:cxnLst/>
              <a:rect l="l" t="t" r="r" b="b"/>
              <a:pathLst>
                <a:path w="37393" h="34970" extrusionOk="0">
                  <a:moveTo>
                    <a:pt x="17488" y="0"/>
                  </a:moveTo>
                  <a:cubicBezTo>
                    <a:pt x="16921" y="0"/>
                    <a:pt x="16357" y="34"/>
                    <a:pt x="15799" y="103"/>
                  </a:cubicBezTo>
                  <a:cubicBezTo>
                    <a:pt x="3441" y="1642"/>
                    <a:pt x="3577" y="14498"/>
                    <a:pt x="3577" y="19071"/>
                  </a:cubicBezTo>
                  <a:cubicBezTo>
                    <a:pt x="3577" y="23597"/>
                    <a:pt x="0" y="28215"/>
                    <a:pt x="3124" y="31338"/>
                  </a:cubicBezTo>
                  <a:cubicBezTo>
                    <a:pt x="5531" y="33745"/>
                    <a:pt x="9309" y="34970"/>
                    <a:pt x="14686" y="34970"/>
                  </a:cubicBezTo>
                  <a:cubicBezTo>
                    <a:pt x="16286" y="34970"/>
                    <a:pt x="18029" y="34861"/>
                    <a:pt x="19919" y="34643"/>
                  </a:cubicBezTo>
                  <a:cubicBezTo>
                    <a:pt x="28158" y="33738"/>
                    <a:pt x="35084" y="29256"/>
                    <a:pt x="36261" y="25770"/>
                  </a:cubicBezTo>
                  <a:cubicBezTo>
                    <a:pt x="37393" y="22285"/>
                    <a:pt x="32006" y="16852"/>
                    <a:pt x="31779" y="10651"/>
                  </a:cubicBezTo>
                  <a:cubicBezTo>
                    <a:pt x="31528" y="4881"/>
                    <a:pt x="24328" y="0"/>
                    <a:pt x="17488" y="0"/>
                  </a:cubicBezTo>
                  <a:close/>
                </a:path>
              </a:pathLst>
            </a:custGeom>
            <a:solidFill>
              <a:srgbClr val="393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717474" y="2687078"/>
              <a:ext cx="253876" cy="527003"/>
            </a:xfrm>
            <a:custGeom>
              <a:avLst/>
              <a:gdLst/>
              <a:ahLst/>
              <a:cxnLst/>
              <a:rect l="l" t="t" r="r" b="b"/>
              <a:pathLst>
                <a:path w="16155" h="33535" extrusionOk="0">
                  <a:moveTo>
                    <a:pt x="14239" y="0"/>
                  </a:moveTo>
                  <a:cubicBezTo>
                    <a:pt x="12576" y="0"/>
                    <a:pt x="10117" y="1196"/>
                    <a:pt x="9688" y="1249"/>
                  </a:cubicBezTo>
                  <a:cubicBezTo>
                    <a:pt x="8466" y="1385"/>
                    <a:pt x="6972" y="2789"/>
                    <a:pt x="6021" y="3422"/>
                  </a:cubicBezTo>
                  <a:cubicBezTo>
                    <a:pt x="4890" y="4237"/>
                    <a:pt x="3486" y="4961"/>
                    <a:pt x="2490" y="6003"/>
                  </a:cubicBezTo>
                  <a:cubicBezTo>
                    <a:pt x="2128" y="6365"/>
                    <a:pt x="1857" y="6727"/>
                    <a:pt x="1630" y="7180"/>
                  </a:cubicBezTo>
                  <a:cubicBezTo>
                    <a:pt x="1" y="10484"/>
                    <a:pt x="499" y="13970"/>
                    <a:pt x="1178" y="17456"/>
                  </a:cubicBezTo>
                  <a:cubicBezTo>
                    <a:pt x="1676" y="19764"/>
                    <a:pt x="2038" y="22888"/>
                    <a:pt x="3351" y="24970"/>
                  </a:cubicBezTo>
                  <a:cubicBezTo>
                    <a:pt x="4301" y="26419"/>
                    <a:pt x="2400" y="32576"/>
                    <a:pt x="3260" y="33255"/>
                  </a:cubicBezTo>
                  <a:cubicBezTo>
                    <a:pt x="3509" y="33462"/>
                    <a:pt x="3784" y="33535"/>
                    <a:pt x="4046" y="33535"/>
                  </a:cubicBezTo>
                  <a:cubicBezTo>
                    <a:pt x="4638" y="33535"/>
                    <a:pt x="5161" y="33164"/>
                    <a:pt x="5161" y="33164"/>
                  </a:cubicBezTo>
                  <a:cubicBezTo>
                    <a:pt x="5365" y="33187"/>
                    <a:pt x="5569" y="33198"/>
                    <a:pt x="5772" y="33198"/>
                  </a:cubicBezTo>
                  <a:cubicBezTo>
                    <a:pt x="5976" y="33198"/>
                    <a:pt x="6180" y="33187"/>
                    <a:pt x="6384" y="33164"/>
                  </a:cubicBezTo>
                  <a:cubicBezTo>
                    <a:pt x="6541" y="33193"/>
                    <a:pt x="6703" y="33208"/>
                    <a:pt x="6866" y="33208"/>
                  </a:cubicBezTo>
                  <a:cubicBezTo>
                    <a:pt x="7216" y="33208"/>
                    <a:pt x="7568" y="33138"/>
                    <a:pt x="7877" y="32983"/>
                  </a:cubicBezTo>
                  <a:cubicBezTo>
                    <a:pt x="7966" y="33018"/>
                    <a:pt x="8056" y="33035"/>
                    <a:pt x="8145" y="33035"/>
                  </a:cubicBezTo>
                  <a:cubicBezTo>
                    <a:pt x="8510" y="33035"/>
                    <a:pt x="8846" y="32759"/>
                    <a:pt x="8919" y="32394"/>
                  </a:cubicBezTo>
                  <a:cubicBezTo>
                    <a:pt x="9236" y="31534"/>
                    <a:pt x="9326" y="26238"/>
                    <a:pt x="8557" y="25016"/>
                  </a:cubicBezTo>
                  <a:cubicBezTo>
                    <a:pt x="7787" y="23839"/>
                    <a:pt x="8104" y="19221"/>
                    <a:pt x="8285" y="13970"/>
                  </a:cubicBezTo>
                  <a:cubicBezTo>
                    <a:pt x="8466" y="8674"/>
                    <a:pt x="14306" y="7134"/>
                    <a:pt x="15618" y="2472"/>
                  </a:cubicBezTo>
                  <a:cubicBezTo>
                    <a:pt x="16154" y="569"/>
                    <a:pt x="15386" y="0"/>
                    <a:pt x="14239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403756" y="2673265"/>
              <a:ext cx="415473" cy="466783"/>
            </a:xfrm>
            <a:custGeom>
              <a:avLst/>
              <a:gdLst/>
              <a:ahLst/>
              <a:cxnLst/>
              <a:rect l="l" t="t" r="r" b="b"/>
              <a:pathLst>
                <a:path w="26438" h="29703" extrusionOk="0">
                  <a:moveTo>
                    <a:pt x="17837" y="439"/>
                  </a:moveTo>
                  <a:cubicBezTo>
                    <a:pt x="16682" y="439"/>
                    <a:pt x="15173" y="993"/>
                    <a:pt x="14215" y="1223"/>
                  </a:cubicBezTo>
                  <a:cubicBezTo>
                    <a:pt x="12811" y="1495"/>
                    <a:pt x="11272" y="1676"/>
                    <a:pt x="9959" y="2310"/>
                  </a:cubicBezTo>
                  <a:cubicBezTo>
                    <a:pt x="9507" y="2491"/>
                    <a:pt x="9099" y="2762"/>
                    <a:pt x="8737" y="3079"/>
                  </a:cubicBezTo>
                  <a:cubicBezTo>
                    <a:pt x="6021" y="5524"/>
                    <a:pt x="5161" y="8964"/>
                    <a:pt x="4527" y="12450"/>
                  </a:cubicBezTo>
                  <a:cubicBezTo>
                    <a:pt x="4120" y="14804"/>
                    <a:pt x="3305" y="17837"/>
                    <a:pt x="3757" y="20236"/>
                  </a:cubicBezTo>
                  <a:cubicBezTo>
                    <a:pt x="4120" y="21911"/>
                    <a:pt x="0" y="26981"/>
                    <a:pt x="589" y="27886"/>
                  </a:cubicBezTo>
                  <a:cubicBezTo>
                    <a:pt x="845" y="28283"/>
                    <a:pt x="1102" y="28379"/>
                    <a:pt x="1290" y="28379"/>
                  </a:cubicBezTo>
                  <a:cubicBezTo>
                    <a:pt x="1467" y="28379"/>
                    <a:pt x="1585" y="28294"/>
                    <a:pt x="1585" y="28294"/>
                  </a:cubicBezTo>
                  <a:cubicBezTo>
                    <a:pt x="1585" y="28294"/>
                    <a:pt x="2190" y="28980"/>
                    <a:pt x="2791" y="28980"/>
                  </a:cubicBezTo>
                  <a:cubicBezTo>
                    <a:pt x="2827" y="28980"/>
                    <a:pt x="2862" y="28978"/>
                    <a:pt x="2897" y="28973"/>
                  </a:cubicBezTo>
                  <a:cubicBezTo>
                    <a:pt x="3197" y="29123"/>
                    <a:pt x="3559" y="29211"/>
                    <a:pt x="3907" y="29211"/>
                  </a:cubicBezTo>
                  <a:cubicBezTo>
                    <a:pt x="3978" y="29211"/>
                    <a:pt x="4050" y="29207"/>
                    <a:pt x="4120" y="29199"/>
                  </a:cubicBezTo>
                  <a:cubicBezTo>
                    <a:pt x="4120" y="29199"/>
                    <a:pt x="4784" y="29702"/>
                    <a:pt x="5401" y="29702"/>
                  </a:cubicBezTo>
                  <a:cubicBezTo>
                    <a:pt x="5709" y="29702"/>
                    <a:pt x="6006" y="29577"/>
                    <a:pt x="6202" y="29199"/>
                  </a:cubicBezTo>
                  <a:cubicBezTo>
                    <a:pt x="6655" y="28384"/>
                    <a:pt x="8828" y="23631"/>
                    <a:pt x="8601" y="22228"/>
                  </a:cubicBezTo>
                  <a:cubicBezTo>
                    <a:pt x="8330" y="20825"/>
                    <a:pt x="10276" y="16660"/>
                    <a:pt x="12404" y="11816"/>
                  </a:cubicBezTo>
                  <a:cubicBezTo>
                    <a:pt x="14531" y="6972"/>
                    <a:pt x="20552" y="7697"/>
                    <a:pt x="23495" y="3849"/>
                  </a:cubicBezTo>
                  <a:cubicBezTo>
                    <a:pt x="26437" y="1"/>
                    <a:pt x="19149" y="725"/>
                    <a:pt x="18425" y="499"/>
                  </a:cubicBezTo>
                  <a:cubicBezTo>
                    <a:pt x="18244" y="457"/>
                    <a:pt x="18046" y="439"/>
                    <a:pt x="17837" y="439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456904" y="2040815"/>
              <a:ext cx="656133" cy="781680"/>
            </a:xfrm>
            <a:custGeom>
              <a:avLst/>
              <a:gdLst/>
              <a:ahLst/>
              <a:cxnLst/>
              <a:rect l="l" t="t" r="r" b="b"/>
              <a:pathLst>
                <a:path w="41752" h="49741" extrusionOk="0">
                  <a:moveTo>
                    <a:pt x="12127" y="0"/>
                  </a:moveTo>
                  <a:cubicBezTo>
                    <a:pt x="5650" y="0"/>
                    <a:pt x="357" y="8422"/>
                    <a:pt x="151" y="8422"/>
                  </a:cubicBezTo>
                  <a:cubicBezTo>
                    <a:pt x="150" y="8422"/>
                    <a:pt x="150" y="8422"/>
                    <a:pt x="149" y="8422"/>
                  </a:cubicBezTo>
                  <a:cubicBezTo>
                    <a:pt x="148" y="8422"/>
                    <a:pt x="148" y="8421"/>
                    <a:pt x="147" y="8421"/>
                  </a:cubicBezTo>
                  <a:cubicBezTo>
                    <a:pt x="0" y="8421"/>
                    <a:pt x="4088" y="14399"/>
                    <a:pt x="4483" y="14399"/>
                  </a:cubicBezTo>
                  <a:cubicBezTo>
                    <a:pt x="4488" y="14399"/>
                    <a:pt x="4491" y="14399"/>
                    <a:pt x="4495" y="14397"/>
                  </a:cubicBezTo>
                  <a:cubicBezTo>
                    <a:pt x="4499" y="14396"/>
                    <a:pt x="4502" y="14395"/>
                    <a:pt x="4507" y="14395"/>
                  </a:cubicBezTo>
                  <a:cubicBezTo>
                    <a:pt x="4862" y="14395"/>
                    <a:pt x="7020" y="20118"/>
                    <a:pt x="6125" y="25443"/>
                  </a:cubicBezTo>
                  <a:cubicBezTo>
                    <a:pt x="5219" y="30785"/>
                    <a:pt x="59" y="42464"/>
                    <a:pt x="59" y="42464"/>
                  </a:cubicBezTo>
                  <a:cubicBezTo>
                    <a:pt x="59" y="42464"/>
                    <a:pt x="5174" y="48213"/>
                    <a:pt x="17034" y="49571"/>
                  </a:cubicBezTo>
                  <a:cubicBezTo>
                    <a:pt x="18055" y="49688"/>
                    <a:pt x="19032" y="49741"/>
                    <a:pt x="19967" y="49741"/>
                  </a:cubicBezTo>
                  <a:cubicBezTo>
                    <a:pt x="29935" y="49741"/>
                    <a:pt x="35006" y="43686"/>
                    <a:pt x="35006" y="43686"/>
                  </a:cubicBezTo>
                  <a:cubicBezTo>
                    <a:pt x="35414" y="39703"/>
                    <a:pt x="33739" y="34361"/>
                    <a:pt x="33874" y="34134"/>
                  </a:cubicBezTo>
                  <a:cubicBezTo>
                    <a:pt x="34010" y="33863"/>
                    <a:pt x="33331" y="29064"/>
                    <a:pt x="33331" y="29064"/>
                  </a:cubicBezTo>
                  <a:cubicBezTo>
                    <a:pt x="33331" y="29064"/>
                    <a:pt x="32154" y="26393"/>
                    <a:pt x="33195" y="26212"/>
                  </a:cubicBezTo>
                  <a:cubicBezTo>
                    <a:pt x="34237" y="25986"/>
                    <a:pt x="38401" y="25624"/>
                    <a:pt x="39488" y="24266"/>
                  </a:cubicBezTo>
                  <a:cubicBezTo>
                    <a:pt x="40619" y="22908"/>
                    <a:pt x="41751" y="16842"/>
                    <a:pt x="39578" y="11545"/>
                  </a:cubicBezTo>
                  <a:cubicBezTo>
                    <a:pt x="37360" y="6204"/>
                    <a:pt x="32064" y="1948"/>
                    <a:pt x="26858" y="47"/>
                  </a:cubicBezTo>
                  <a:cubicBezTo>
                    <a:pt x="26858" y="47"/>
                    <a:pt x="24843" y="58"/>
                    <a:pt x="22014" y="58"/>
                  </a:cubicBezTo>
                  <a:cubicBezTo>
                    <a:pt x="19185" y="58"/>
                    <a:pt x="15541" y="47"/>
                    <a:pt x="12281" y="2"/>
                  </a:cubicBezTo>
                  <a:cubicBezTo>
                    <a:pt x="12230" y="1"/>
                    <a:pt x="12178" y="0"/>
                    <a:pt x="1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49900" y="1924869"/>
              <a:ext cx="229078" cy="189256"/>
            </a:xfrm>
            <a:custGeom>
              <a:avLst/>
              <a:gdLst/>
              <a:ahLst/>
              <a:cxnLst/>
              <a:rect l="l" t="t" r="r" b="b"/>
              <a:pathLst>
                <a:path w="14577" h="12043" extrusionOk="0">
                  <a:moveTo>
                    <a:pt x="10412" y="1"/>
                  </a:moveTo>
                  <a:lnTo>
                    <a:pt x="4255" y="46"/>
                  </a:lnTo>
                  <a:cubicBezTo>
                    <a:pt x="4255" y="46"/>
                    <a:pt x="3622" y="4890"/>
                    <a:pt x="2626" y="6067"/>
                  </a:cubicBezTo>
                  <a:cubicBezTo>
                    <a:pt x="1947" y="6791"/>
                    <a:pt x="996" y="7244"/>
                    <a:pt x="0" y="7380"/>
                  </a:cubicBezTo>
                  <a:cubicBezTo>
                    <a:pt x="1222" y="10186"/>
                    <a:pt x="4029" y="12042"/>
                    <a:pt x="7107" y="12042"/>
                  </a:cubicBezTo>
                  <a:cubicBezTo>
                    <a:pt x="12449" y="12042"/>
                    <a:pt x="14577" y="7425"/>
                    <a:pt x="14577" y="7425"/>
                  </a:cubicBezTo>
                  <a:cubicBezTo>
                    <a:pt x="14577" y="7425"/>
                    <a:pt x="12494" y="6701"/>
                    <a:pt x="11634" y="5659"/>
                  </a:cubicBezTo>
                  <a:cubicBezTo>
                    <a:pt x="10819" y="4618"/>
                    <a:pt x="10412" y="1"/>
                    <a:pt x="10412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33525" y="2132606"/>
              <a:ext cx="296683" cy="91791"/>
            </a:xfrm>
            <a:custGeom>
              <a:avLst/>
              <a:gdLst/>
              <a:ahLst/>
              <a:cxnLst/>
              <a:rect l="l" t="t" r="r" b="b"/>
              <a:pathLst>
                <a:path w="18879" h="5841" extrusionOk="0">
                  <a:moveTo>
                    <a:pt x="18471" y="0"/>
                  </a:moveTo>
                  <a:lnTo>
                    <a:pt x="1" y="5840"/>
                  </a:lnTo>
                  <a:lnTo>
                    <a:pt x="18878" y="4708"/>
                  </a:lnTo>
                  <a:lnTo>
                    <a:pt x="18471" y="0"/>
                  </a:lnTo>
                  <a:close/>
                </a:path>
              </a:pathLst>
            </a:custGeom>
            <a:solidFill>
              <a:srgbClr val="F8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354662" y="2106990"/>
              <a:ext cx="611109" cy="244793"/>
            </a:xfrm>
            <a:custGeom>
              <a:avLst/>
              <a:gdLst/>
              <a:ahLst/>
              <a:cxnLst/>
              <a:rect l="l" t="t" r="r" b="b"/>
              <a:pathLst>
                <a:path w="38887" h="15577" extrusionOk="0">
                  <a:moveTo>
                    <a:pt x="2626" y="1"/>
                  </a:moveTo>
                  <a:lnTo>
                    <a:pt x="1" y="3170"/>
                  </a:lnTo>
                  <a:cubicBezTo>
                    <a:pt x="1" y="3170"/>
                    <a:pt x="3848" y="9462"/>
                    <a:pt x="5388" y="10548"/>
                  </a:cubicBezTo>
                  <a:cubicBezTo>
                    <a:pt x="6946" y="11661"/>
                    <a:pt x="13846" y="15577"/>
                    <a:pt x="16356" y="15577"/>
                  </a:cubicBezTo>
                  <a:cubicBezTo>
                    <a:pt x="16398" y="15577"/>
                    <a:pt x="16439" y="15575"/>
                    <a:pt x="16478" y="15573"/>
                  </a:cubicBezTo>
                  <a:cubicBezTo>
                    <a:pt x="18878" y="15437"/>
                    <a:pt x="24174" y="15166"/>
                    <a:pt x="24717" y="15166"/>
                  </a:cubicBezTo>
                  <a:cubicBezTo>
                    <a:pt x="25306" y="15166"/>
                    <a:pt x="38751" y="7380"/>
                    <a:pt x="38887" y="7017"/>
                  </a:cubicBezTo>
                  <a:cubicBezTo>
                    <a:pt x="38887" y="7017"/>
                    <a:pt x="37845" y="3351"/>
                    <a:pt x="37076" y="3305"/>
                  </a:cubicBezTo>
                  <a:cubicBezTo>
                    <a:pt x="37072" y="3305"/>
                    <a:pt x="37067" y="3305"/>
                    <a:pt x="37062" y="3305"/>
                  </a:cubicBezTo>
                  <a:cubicBezTo>
                    <a:pt x="36120" y="3305"/>
                    <a:pt x="19855" y="7486"/>
                    <a:pt x="17898" y="7486"/>
                  </a:cubicBezTo>
                  <a:cubicBezTo>
                    <a:pt x="17829" y="7486"/>
                    <a:pt x="17778" y="7481"/>
                    <a:pt x="17746" y="7470"/>
                  </a:cubicBezTo>
                  <a:cubicBezTo>
                    <a:pt x="16750" y="7108"/>
                    <a:pt x="2626" y="1"/>
                    <a:pt x="2626" y="1"/>
                  </a:cubicBezTo>
                  <a:close/>
                </a:path>
              </a:pathLst>
            </a:custGeom>
            <a:solidFill>
              <a:srgbClr val="FFF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326925" y="2129761"/>
              <a:ext cx="695043" cy="542906"/>
            </a:xfrm>
            <a:custGeom>
              <a:avLst/>
              <a:gdLst/>
              <a:ahLst/>
              <a:cxnLst/>
              <a:rect l="l" t="t" r="r" b="b"/>
              <a:pathLst>
                <a:path w="44228" h="34547" extrusionOk="0">
                  <a:moveTo>
                    <a:pt x="0" y="0"/>
                  </a:moveTo>
                  <a:lnTo>
                    <a:pt x="5885" y="27162"/>
                  </a:lnTo>
                  <a:cubicBezTo>
                    <a:pt x="5885" y="27162"/>
                    <a:pt x="18515" y="34359"/>
                    <a:pt x="21729" y="34541"/>
                  </a:cubicBezTo>
                  <a:cubicBezTo>
                    <a:pt x="21812" y="34545"/>
                    <a:pt x="21899" y="34547"/>
                    <a:pt x="21990" y="34547"/>
                  </a:cubicBezTo>
                  <a:cubicBezTo>
                    <a:pt x="26982" y="34547"/>
                    <a:pt x="44228" y="28565"/>
                    <a:pt x="44228" y="28565"/>
                  </a:cubicBezTo>
                  <a:lnTo>
                    <a:pt x="41647" y="3124"/>
                  </a:lnTo>
                  <a:cubicBezTo>
                    <a:pt x="41647" y="3124"/>
                    <a:pt x="23902" y="8647"/>
                    <a:pt x="20552" y="8647"/>
                  </a:cubicBezTo>
                  <a:cubicBezTo>
                    <a:pt x="17157" y="864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314825" y="2292207"/>
              <a:ext cx="149403" cy="129869"/>
            </a:xfrm>
            <a:custGeom>
              <a:avLst/>
              <a:gdLst/>
              <a:ahLst/>
              <a:cxnLst/>
              <a:rect l="l" t="t" r="r" b="b"/>
              <a:pathLst>
                <a:path w="9507" h="8264" extrusionOk="0">
                  <a:moveTo>
                    <a:pt x="5986" y="1"/>
                  </a:moveTo>
                  <a:cubicBezTo>
                    <a:pt x="5242" y="1"/>
                    <a:pt x="3796" y="913"/>
                    <a:pt x="2852" y="1479"/>
                  </a:cubicBezTo>
                  <a:cubicBezTo>
                    <a:pt x="1" y="3289"/>
                    <a:pt x="2354" y="7861"/>
                    <a:pt x="4256" y="8088"/>
                  </a:cubicBezTo>
                  <a:cubicBezTo>
                    <a:pt x="5259" y="8207"/>
                    <a:pt x="5922" y="8264"/>
                    <a:pt x="6431" y="8264"/>
                  </a:cubicBezTo>
                  <a:cubicBezTo>
                    <a:pt x="6887" y="8264"/>
                    <a:pt x="7218" y="8219"/>
                    <a:pt x="7560" y="8133"/>
                  </a:cubicBezTo>
                  <a:cubicBezTo>
                    <a:pt x="8285" y="7952"/>
                    <a:pt x="8375" y="7454"/>
                    <a:pt x="8058" y="7137"/>
                  </a:cubicBezTo>
                  <a:cubicBezTo>
                    <a:pt x="8058" y="7137"/>
                    <a:pt x="8918" y="6820"/>
                    <a:pt x="8873" y="6368"/>
                  </a:cubicBezTo>
                  <a:cubicBezTo>
                    <a:pt x="8873" y="6141"/>
                    <a:pt x="8828" y="5870"/>
                    <a:pt x="8692" y="5643"/>
                  </a:cubicBezTo>
                  <a:cubicBezTo>
                    <a:pt x="9145" y="5507"/>
                    <a:pt x="9416" y="5145"/>
                    <a:pt x="9462" y="4738"/>
                  </a:cubicBezTo>
                  <a:cubicBezTo>
                    <a:pt x="9507" y="4376"/>
                    <a:pt x="9326" y="4059"/>
                    <a:pt x="9054" y="3832"/>
                  </a:cubicBezTo>
                  <a:cubicBezTo>
                    <a:pt x="9235" y="3380"/>
                    <a:pt x="9145" y="2837"/>
                    <a:pt x="8828" y="2474"/>
                  </a:cubicBezTo>
                  <a:cubicBezTo>
                    <a:pt x="8453" y="2071"/>
                    <a:pt x="7162" y="1998"/>
                    <a:pt x="6273" y="1998"/>
                  </a:cubicBezTo>
                  <a:cubicBezTo>
                    <a:pt x="5765" y="1998"/>
                    <a:pt x="5388" y="2022"/>
                    <a:pt x="5388" y="2022"/>
                  </a:cubicBezTo>
                  <a:cubicBezTo>
                    <a:pt x="5388" y="2022"/>
                    <a:pt x="6836" y="573"/>
                    <a:pt x="6338" y="120"/>
                  </a:cubicBezTo>
                  <a:cubicBezTo>
                    <a:pt x="6255" y="37"/>
                    <a:pt x="6134" y="1"/>
                    <a:pt x="5986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919522" y="2314978"/>
              <a:ext cx="148695" cy="129869"/>
            </a:xfrm>
            <a:custGeom>
              <a:avLst/>
              <a:gdLst/>
              <a:ahLst/>
              <a:cxnLst/>
              <a:rect l="l" t="t" r="r" b="b"/>
              <a:pathLst>
                <a:path w="9462" h="8264" extrusionOk="0">
                  <a:moveTo>
                    <a:pt x="3483" y="1"/>
                  </a:moveTo>
                  <a:cubicBezTo>
                    <a:pt x="3330" y="1"/>
                    <a:pt x="3207" y="37"/>
                    <a:pt x="3124" y="120"/>
                  </a:cubicBezTo>
                  <a:cubicBezTo>
                    <a:pt x="2671" y="618"/>
                    <a:pt x="4120" y="2021"/>
                    <a:pt x="4120" y="2021"/>
                  </a:cubicBezTo>
                  <a:cubicBezTo>
                    <a:pt x="4120" y="2021"/>
                    <a:pt x="3736" y="1997"/>
                    <a:pt x="3223" y="1997"/>
                  </a:cubicBezTo>
                  <a:cubicBezTo>
                    <a:pt x="2324" y="1997"/>
                    <a:pt x="1025" y="2071"/>
                    <a:pt x="679" y="2474"/>
                  </a:cubicBezTo>
                  <a:cubicBezTo>
                    <a:pt x="317" y="2836"/>
                    <a:pt x="226" y="3379"/>
                    <a:pt x="453" y="3832"/>
                  </a:cubicBezTo>
                  <a:cubicBezTo>
                    <a:pt x="136" y="4058"/>
                    <a:pt x="0" y="4375"/>
                    <a:pt x="45" y="4737"/>
                  </a:cubicBezTo>
                  <a:cubicBezTo>
                    <a:pt x="45" y="5145"/>
                    <a:pt x="362" y="5507"/>
                    <a:pt x="770" y="5643"/>
                  </a:cubicBezTo>
                  <a:cubicBezTo>
                    <a:pt x="679" y="5869"/>
                    <a:pt x="589" y="6141"/>
                    <a:pt x="589" y="6367"/>
                  </a:cubicBezTo>
                  <a:cubicBezTo>
                    <a:pt x="543" y="6820"/>
                    <a:pt x="1403" y="7137"/>
                    <a:pt x="1403" y="7137"/>
                  </a:cubicBezTo>
                  <a:cubicBezTo>
                    <a:pt x="1087" y="7454"/>
                    <a:pt x="1177" y="7952"/>
                    <a:pt x="1901" y="8133"/>
                  </a:cubicBezTo>
                  <a:cubicBezTo>
                    <a:pt x="2265" y="8218"/>
                    <a:pt x="2598" y="8263"/>
                    <a:pt x="3048" y="8263"/>
                  </a:cubicBezTo>
                  <a:cubicBezTo>
                    <a:pt x="3552" y="8263"/>
                    <a:pt x="4202" y="8207"/>
                    <a:pt x="5206" y="8087"/>
                  </a:cubicBezTo>
                  <a:cubicBezTo>
                    <a:pt x="7107" y="7861"/>
                    <a:pt x="9461" y="3289"/>
                    <a:pt x="6655" y="1478"/>
                  </a:cubicBezTo>
                  <a:cubicBezTo>
                    <a:pt x="5749" y="912"/>
                    <a:pt x="4247" y="1"/>
                    <a:pt x="3483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7059669" y="2171013"/>
              <a:ext cx="803178" cy="339208"/>
            </a:xfrm>
            <a:custGeom>
              <a:avLst/>
              <a:gdLst/>
              <a:ahLst/>
              <a:cxnLst/>
              <a:rect l="l" t="t" r="r" b="b"/>
              <a:pathLst>
                <a:path w="51109" h="21585" extrusionOk="0">
                  <a:moveTo>
                    <a:pt x="50067" y="1"/>
                  </a:moveTo>
                  <a:cubicBezTo>
                    <a:pt x="50067" y="1"/>
                    <a:pt x="19964" y="9191"/>
                    <a:pt x="17700" y="9372"/>
                  </a:cubicBezTo>
                  <a:cubicBezTo>
                    <a:pt x="15482" y="9507"/>
                    <a:pt x="11227" y="9372"/>
                    <a:pt x="9144" y="9779"/>
                  </a:cubicBezTo>
                  <a:cubicBezTo>
                    <a:pt x="7062" y="10186"/>
                    <a:pt x="2128" y="14215"/>
                    <a:pt x="1358" y="14985"/>
                  </a:cubicBezTo>
                  <a:cubicBezTo>
                    <a:pt x="815" y="15664"/>
                    <a:pt x="498" y="16434"/>
                    <a:pt x="407" y="17294"/>
                  </a:cubicBezTo>
                  <a:cubicBezTo>
                    <a:pt x="0" y="18018"/>
                    <a:pt x="136" y="18923"/>
                    <a:pt x="724" y="19467"/>
                  </a:cubicBezTo>
                  <a:cubicBezTo>
                    <a:pt x="498" y="20055"/>
                    <a:pt x="634" y="20734"/>
                    <a:pt x="1086" y="21187"/>
                  </a:cubicBezTo>
                  <a:cubicBezTo>
                    <a:pt x="1411" y="21458"/>
                    <a:pt x="1794" y="21584"/>
                    <a:pt x="2254" y="21584"/>
                  </a:cubicBezTo>
                  <a:cubicBezTo>
                    <a:pt x="2948" y="21584"/>
                    <a:pt x="3819" y="21296"/>
                    <a:pt x="4934" y="20779"/>
                  </a:cubicBezTo>
                  <a:cubicBezTo>
                    <a:pt x="6745" y="19919"/>
                    <a:pt x="12539" y="17746"/>
                    <a:pt x="14350" y="17384"/>
                  </a:cubicBezTo>
                  <a:cubicBezTo>
                    <a:pt x="14715" y="17311"/>
                    <a:pt x="15179" y="17284"/>
                    <a:pt x="15713" y="17284"/>
                  </a:cubicBezTo>
                  <a:cubicBezTo>
                    <a:pt x="17247" y="17284"/>
                    <a:pt x="19366" y="17507"/>
                    <a:pt x="21406" y="17507"/>
                  </a:cubicBezTo>
                  <a:cubicBezTo>
                    <a:pt x="22187" y="17507"/>
                    <a:pt x="22955" y="17474"/>
                    <a:pt x="23676" y="17384"/>
                  </a:cubicBezTo>
                  <a:cubicBezTo>
                    <a:pt x="26980" y="16932"/>
                    <a:pt x="38207" y="14668"/>
                    <a:pt x="44001" y="11680"/>
                  </a:cubicBezTo>
                  <a:cubicBezTo>
                    <a:pt x="49796" y="8647"/>
                    <a:pt x="51109" y="3034"/>
                    <a:pt x="5006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7029213" y="1118863"/>
              <a:ext cx="403231" cy="430984"/>
            </a:xfrm>
            <a:custGeom>
              <a:avLst/>
              <a:gdLst/>
              <a:ahLst/>
              <a:cxnLst/>
              <a:rect l="l" t="t" r="r" b="b"/>
              <a:pathLst>
                <a:path w="25659" h="27425" extrusionOk="0">
                  <a:moveTo>
                    <a:pt x="14432" y="0"/>
                  </a:moveTo>
                  <a:cubicBezTo>
                    <a:pt x="11037" y="4663"/>
                    <a:pt x="127" y="8828"/>
                    <a:pt x="127" y="8828"/>
                  </a:cubicBezTo>
                  <a:cubicBezTo>
                    <a:pt x="0" y="15730"/>
                    <a:pt x="4587" y="27425"/>
                    <a:pt x="12442" y="27425"/>
                  </a:cubicBezTo>
                  <a:cubicBezTo>
                    <a:pt x="12984" y="27425"/>
                    <a:pt x="13542" y="27369"/>
                    <a:pt x="14115" y="27252"/>
                  </a:cubicBezTo>
                  <a:cubicBezTo>
                    <a:pt x="23577" y="25305"/>
                    <a:pt x="22445" y="15165"/>
                    <a:pt x="22445" y="15165"/>
                  </a:cubicBezTo>
                  <a:cubicBezTo>
                    <a:pt x="24482" y="14486"/>
                    <a:pt x="25659" y="12359"/>
                    <a:pt x="25251" y="10231"/>
                  </a:cubicBezTo>
                  <a:cubicBezTo>
                    <a:pt x="24831" y="8291"/>
                    <a:pt x="22979" y="8014"/>
                    <a:pt x="21955" y="8014"/>
                  </a:cubicBezTo>
                  <a:cubicBezTo>
                    <a:pt x="21545" y="8014"/>
                    <a:pt x="21268" y="8058"/>
                    <a:pt x="21268" y="8058"/>
                  </a:cubicBezTo>
                  <a:cubicBezTo>
                    <a:pt x="16424" y="5568"/>
                    <a:pt x="14432" y="0"/>
                    <a:pt x="14432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602236" y="1646007"/>
              <a:ext cx="325112" cy="347663"/>
            </a:xfrm>
            <a:custGeom>
              <a:avLst/>
              <a:gdLst/>
              <a:ahLst/>
              <a:cxnLst/>
              <a:rect l="l" t="t" r="r" b="b"/>
              <a:pathLst>
                <a:path w="20688" h="22123" extrusionOk="0">
                  <a:moveTo>
                    <a:pt x="7967" y="0"/>
                  </a:moveTo>
                  <a:cubicBezTo>
                    <a:pt x="6700" y="5252"/>
                    <a:pt x="0" y="9009"/>
                    <a:pt x="0" y="9009"/>
                  </a:cubicBezTo>
                  <a:cubicBezTo>
                    <a:pt x="0" y="9009"/>
                    <a:pt x="1714" y="22123"/>
                    <a:pt x="9021" y="22123"/>
                  </a:cubicBezTo>
                  <a:cubicBezTo>
                    <a:pt x="9223" y="22123"/>
                    <a:pt x="9431" y="22112"/>
                    <a:pt x="9642" y="22092"/>
                  </a:cubicBezTo>
                  <a:cubicBezTo>
                    <a:pt x="17429" y="21322"/>
                    <a:pt x="18470" y="13536"/>
                    <a:pt x="18470" y="13536"/>
                  </a:cubicBezTo>
                  <a:cubicBezTo>
                    <a:pt x="19556" y="13445"/>
                    <a:pt x="20688" y="12042"/>
                    <a:pt x="20462" y="10005"/>
                  </a:cubicBezTo>
                  <a:cubicBezTo>
                    <a:pt x="20317" y="8674"/>
                    <a:pt x="19156" y="8434"/>
                    <a:pt x="18337" y="8434"/>
                  </a:cubicBezTo>
                  <a:cubicBezTo>
                    <a:pt x="17873" y="8434"/>
                    <a:pt x="17519" y="8511"/>
                    <a:pt x="17519" y="8511"/>
                  </a:cubicBezTo>
                  <a:cubicBezTo>
                    <a:pt x="12132" y="6112"/>
                    <a:pt x="7967" y="0"/>
                    <a:pt x="7967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170404" y="1160822"/>
              <a:ext cx="397700" cy="413697"/>
            </a:xfrm>
            <a:custGeom>
              <a:avLst/>
              <a:gdLst/>
              <a:ahLst/>
              <a:cxnLst/>
              <a:rect l="l" t="t" r="r" b="b"/>
              <a:pathLst>
                <a:path w="25307" h="26325" extrusionOk="0">
                  <a:moveTo>
                    <a:pt x="15709" y="1"/>
                  </a:moveTo>
                  <a:cubicBezTo>
                    <a:pt x="15709" y="1"/>
                    <a:pt x="13174" y="8693"/>
                    <a:pt x="3622" y="9643"/>
                  </a:cubicBezTo>
                  <a:cubicBezTo>
                    <a:pt x="3622" y="9643"/>
                    <a:pt x="3515" y="9633"/>
                    <a:pt x="3338" y="9633"/>
                  </a:cubicBezTo>
                  <a:cubicBezTo>
                    <a:pt x="2484" y="9633"/>
                    <a:pt x="1" y="9881"/>
                    <a:pt x="1" y="12767"/>
                  </a:cubicBezTo>
                  <a:cubicBezTo>
                    <a:pt x="1" y="15636"/>
                    <a:pt x="2661" y="15905"/>
                    <a:pt x="3658" y="15905"/>
                  </a:cubicBezTo>
                  <a:cubicBezTo>
                    <a:pt x="3888" y="15905"/>
                    <a:pt x="4030" y="15890"/>
                    <a:pt x="4030" y="15890"/>
                  </a:cubicBezTo>
                  <a:cubicBezTo>
                    <a:pt x="4030" y="15890"/>
                    <a:pt x="6763" y="26324"/>
                    <a:pt x="14683" y="26324"/>
                  </a:cubicBezTo>
                  <a:cubicBezTo>
                    <a:pt x="15044" y="26324"/>
                    <a:pt x="15416" y="26302"/>
                    <a:pt x="15800" y="26257"/>
                  </a:cubicBezTo>
                  <a:cubicBezTo>
                    <a:pt x="24627" y="25216"/>
                    <a:pt x="25306" y="13310"/>
                    <a:pt x="25035" y="9643"/>
                  </a:cubicBezTo>
                  <a:cubicBezTo>
                    <a:pt x="25035" y="9643"/>
                    <a:pt x="16479" y="6384"/>
                    <a:pt x="15709" y="1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635662" y="2275722"/>
              <a:ext cx="32750" cy="391366"/>
            </a:xfrm>
            <a:custGeom>
              <a:avLst/>
              <a:gdLst/>
              <a:ahLst/>
              <a:cxnLst/>
              <a:rect l="l" t="t" r="r" b="b"/>
              <a:pathLst>
                <a:path w="2084" h="24904" extrusionOk="0">
                  <a:moveTo>
                    <a:pt x="485" y="1"/>
                  </a:moveTo>
                  <a:cubicBezTo>
                    <a:pt x="433" y="1"/>
                    <a:pt x="382" y="26"/>
                    <a:pt x="363" y="83"/>
                  </a:cubicBezTo>
                  <a:cubicBezTo>
                    <a:pt x="137" y="1667"/>
                    <a:pt x="46" y="3297"/>
                    <a:pt x="46" y="4881"/>
                  </a:cubicBezTo>
                  <a:cubicBezTo>
                    <a:pt x="1" y="6511"/>
                    <a:pt x="1" y="8141"/>
                    <a:pt x="46" y="9771"/>
                  </a:cubicBezTo>
                  <a:cubicBezTo>
                    <a:pt x="182" y="12985"/>
                    <a:pt x="363" y="16199"/>
                    <a:pt x="725" y="19413"/>
                  </a:cubicBezTo>
                  <a:cubicBezTo>
                    <a:pt x="816" y="20318"/>
                    <a:pt x="906" y="21224"/>
                    <a:pt x="1042" y="22129"/>
                  </a:cubicBezTo>
                  <a:cubicBezTo>
                    <a:pt x="1087" y="22582"/>
                    <a:pt x="1132" y="23034"/>
                    <a:pt x="1178" y="23487"/>
                  </a:cubicBezTo>
                  <a:cubicBezTo>
                    <a:pt x="1223" y="23894"/>
                    <a:pt x="1314" y="24347"/>
                    <a:pt x="1495" y="24755"/>
                  </a:cubicBezTo>
                  <a:cubicBezTo>
                    <a:pt x="1556" y="24857"/>
                    <a:pt x="1654" y="24903"/>
                    <a:pt x="1751" y="24903"/>
                  </a:cubicBezTo>
                  <a:cubicBezTo>
                    <a:pt x="1870" y="24903"/>
                    <a:pt x="1988" y="24834"/>
                    <a:pt x="2038" y="24709"/>
                  </a:cubicBezTo>
                  <a:cubicBezTo>
                    <a:pt x="2083" y="24347"/>
                    <a:pt x="2083" y="23985"/>
                    <a:pt x="1993" y="23623"/>
                  </a:cubicBezTo>
                  <a:cubicBezTo>
                    <a:pt x="1947" y="23215"/>
                    <a:pt x="1902" y="22763"/>
                    <a:pt x="1857" y="22355"/>
                  </a:cubicBezTo>
                  <a:cubicBezTo>
                    <a:pt x="1721" y="21540"/>
                    <a:pt x="1630" y="20771"/>
                    <a:pt x="1585" y="20001"/>
                  </a:cubicBezTo>
                  <a:cubicBezTo>
                    <a:pt x="1404" y="18417"/>
                    <a:pt x="1268" y="16787"/>
                    <a:pt x="1132" y="15203"/>
                  </a:cubicBezTo>
                  <a:cubicBezTo>
                    <a:pt x="906" y="11989"/>
                    <a:pt x="816" y="8775"/>
                    <a:pt x="770" y="5561"/>
                  </a:cubicBezTo>
                  <a:cubicBezTo>
                    <a:pt x="770" y="4700"/>
                    <a:pt x="725" y="3795"/>
                    <a:pt x="725" y="2935"/>
                  </a:cubicBezTo>
                  <a:cubicBezTo>
                    <a:pt x="770" y="1984"/>
                    <a:pt x="725" y="1079"/>
                    <a:pt x="635" y="128"/>
                  </a:cubicBezTo>
                  <a:cubicBezTo>
                    <a:pt x="635" y="49"/>
                    <a:pt x="558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825609" y="319828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840554" y="309228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644195" y="2036289"/>
              <a:ext cx="238349" cy="82677"/>
            </a:xfrm>
            <a:custGeom>
              <a:avLst/>
              <a:gdLst/>
              <a:ahLst/>
              <a:cxnLst/>
              <a:rect l="l" t="t" r="r" b="b"/>
              <a:pathLst>
                <a:path w="15167" h="5261" extrusionOk="0">
                  <a:moveTo>
                    <a:pt x="14738" y="0"/>
                  </a:moveTo>
                  <a:cubicBezTo>
                    <a:pt x="14668" y="0"/>
                    <a:pt x="14607" y="34"/>
                    <a:pt x="14532" y="109"/>
                  </a:cubicBezTo>
                  <a:cubicBezTo>
                    <a:pt x="14351" y="380"/>
                    <a:pt x="14170" y="652"/>
                    <a:pt x="14034" y="923"/>
                  </a:cubicBezTo>
                  <a:cubicBezTo>
                    <a:pt x="13853" y="1195"/>
                    <a:pt x="13672" y="1467"/>
                    <a:pt x="13446" y="1693"/>
                  </a:cubicBezTo>
                  <a:cubicBezTo>
                    <a:pt x="11977" y="3401"/>
                    <a:pt x="9845" y="4377"/>
                    <a:pt x="7602" y="4377"/>
                  </a:cubicBezTo>
                  <a:cubicBezTo>
                    <a:pt x="7288" y="4377"/>
                    <a:pt x="6972" y="4358"/>
                    <a:pt x="6656" y="4319"/>
                  </a:cubicBezTo>
                  <a:cubicBezTo>
                    <a:pt x="5297" y="4138"/>
                    <a:pt x="3985" y="3594"/>
                    <a:pt x="2853" y="2734"/>
                  </a:cubicBezTo>
                  <a:cubicBezTo>
                    <a:pt x="2355" y="2327"/>
                    <a:pt x="1857" y="1829"/>
                    <a:pt x="1404" y="1331"/>
                  </a:cubicBezTo>
                  <a:cubicBezTo>
                    <a:pt x="1288" y="1175"/>
                    <a:pt x="771" y="252"/>
                    <a:pt x="426" y="252"/>
                  </a:cubicBezTo>
                  <a:cubicBezTo>
                    <a:pt x="369" y="252"/>
                    <a:pt x="317" y="277"/>
                    <a:pt x="273" y="335"/>
                  </a:cubicBezTo>
                  <a:cubicBezTo>
                    <a:pt x="1" y="742"/>
                    <a:pt x="635" y="1467"/>
                    <a:pt x="861" y="1829"/>
                  </a:cubicBezTo>
                  <a:cubicBezTo>
                    <a:pt x="1223" y="2327"/>
                    <a:pt x="1631" y="2779"/>
                    <a:pt x="2129" y="3187"/>
                  </a:cubicBezTo>
                  <a:cubicBezTo>
                    <a:pt x="3079" y="4002"/>
                    <a:pt x="4166" y="4590"/>
                    <a:pt x="5297" y="4952"/>
                  </a:cubicBezTo>
                  <a:cubicBezTo>
                    <a:pt x="6054" y="5159"/>
                    <a:pt x="6826" y="5260"/>
                    <a:pt x="7594" y="5260"/>
                  </a:cubicBezTo>
                  <a:cubicBezTo>
                    <a:pt x="9355" y="5260"/>
                    <a:pt x="11090" y="4725"/>
                    <a:pt x="12540" y="3685"/>
                  </a:cubicBezTo>
                  <a:cubicBezTo>
                    <a:pt x="13084" y="3323"/>
                    <a:pt x="13536" y="2870"/>
                    <a:pt x="13989" y="2417"/>
                  </a:cubicBezTo>
                  <a:cubicBezTo>
                    <a:pt x="14442" y="1965"/>
                    <a:pt x="14804" y="1421"/>
                    <a:pt x="15076" y="833"/>
                  </a:cubicBezTo>
                  <a:cubicBezTo>
                    <a:pt x="15166" y="561"/>
                    <a:pt x="15121" y="290"/>
                    <a:pt x="14940" y="63"/>
                  </a:cubicBezTo>
                  <a:cubicBezTo>
                    <a:pt x="14858" y="23"/>
                    <a:pt x="14795" y="0"/>
                    <a:pt x="14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435044" y="310437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672655" y="1781878"/>
              <a:ext cx="16" cy="739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46"/>
                  </a:moveTo>
                  <a:cubicBezTo>
                    <a:pt x="1" y="46"/>
                    <a:pt x="1" y="1"/>
                    <a:pt x="1" y="46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635662" y="1774665"/>
              <a:ext cx="37732" cy="21624"/>
            </a:xfrm>
            <a:custGeom>
              <a:avLst/>
              <a:gdLst/>
              <a:ahLst/>
              <a:cxnLst/>
              <a:rect l="l" t="t" r="r" b="b"/>
              <a:pathLst>
                <a:path w="2401" h="1376" extrusionOk="0">
                  <a:moveTo>
                    <a:pt x="1344" y="1"/>
                  </a:moveTo>
                  <a:cubicBezTo>
                    <a:pt x="1136" y="1"/>
                    <a:pt x="940" y="46"/>
                    <a:pt x="770" y="143"/>
                  </a:cubicBezTo>
                  <a:cubicBezTo>
                    <a:pt x="544" y="233"/>
                    <a:pt x="408" y="324"/>
                    <a:pt x="272" y="505"/>
                  </a:cubicBezTo>
                  <a:cubicBezTo>
                    <a:pt x="182" y="596"/>
                    <a:pt x="91" y="686"/>
                    <a:pt x="46" y="822"/>
                  </a:cubicBezTo>
                  <a:cubicBezTo>
                    <a:pt x="1" y="912"/>
                    <a:pt x="1" y="1003"/>
                    <a:pt x="1" y="1139"/>
                  </a:cubicBezTo>
                  <a:cubicBezTo>
                    <a:pt x="1" y="1269"/>
                    <a:pt x="140" y="1375"/>
                    <a:pt x="286" y="1375"/>
                  </a:cubicBezTo>
                  <a:cubicBezTo>
                    <a:pt x="344" y="1375"/>
                    <a:pt x="402" y="1358"/>
                    <a:pt x="453" y="1320"/>
                  </a:cubicBezTo>
                  <a:cubicBezTo>
                    <a:pt x="453" y="1275"/>
                    <a:pt x="499" y="1275"/>
                    <a:pt x="499" y="1229"/>
                  </a:cubicBezTo>
                  <a:cubicBezTo>
                    <a:pt x="544" y="1229"/>
                    <a:pt x="544" y="1184"/>
                    <a:pt x="589" y="1184"/>
                  </a:cubicBezTo>
                  <a:lnTo>
                    <a:pt x="770" y="958"/>
                  </a:lnTo>
                  <a:lnTo>
                    <a:pt x="816" y="912"/>
                  </a:lnTo>
                  <a:lnTo>
                    <a:pt x="906" y="867"/>
                  </a:lnTo>
                  <a:lnTo>
                    <a:pt x="997" y="822"/>
                  </a:lnTo>
                  <a:lnTo>
                    <a:pt x="1404" y="822"/>
                  </a:lnTo>
                  <a:lnTo>
                    <a:pt x="1630" y="867"/>
                  </a:lnTo>
                  <a:lnTo>
                    <a:pt x="1766" y="867"/>
                  </a:lnTo>
                  <a:cubicBezTo>
                    <a:pt x="1857" y="912"/>
                    <a:pt x="1902" y="912"/>
                    <a:pt x="1993" y="912"/>
                  </a:cubicBezTo>
                  <a:cubicBezTo>
                    <a:pt x="2015" y="935"/>
                    <a:pt x="2038" y="946"/>
                    <a:pt x="2061" y="946"/>
                  </a:cubicBezTo>
                  <a:cubicBezTo>
                    <a:pt x="2083" y="946"/>
                    <a:pt x="2106" y="935"/>
                    <a:pt x="2128" y="912"/>
                  </a:cubicBezTo>
                  <a:cubicBezTo>
                    <a:pt x="2219" y="912"/>
                    <a:pt x="2264" y="867"/>
                    <a:pt x="2309" y="822"/>
                  </a:cubicBezTo>
                  <a:cubicBezTo>
                    <a:pt x="2355" y="731"/>
                    <a:pt x="2400" y="641"/>
                    <a:pt x="2355" y="550"/>
                  </a:cubicBezTo>
                  <a:lnTo>
                    <a:pt x="2355" y="505"/>
                  </a:lnTo>
                  <a:cubicBezTo>
                    <a:pt x="2309" y="415"/>
                    <a:pt x="2264" y="369"/>
                    <a:pt x="2219" y="279"/>
                  </a:cubicBezTo>
                  <a:cubicBezTo>
                    <a:pt x="2128" y="188"/>
                    <a:pt x="1993" y="143"/>
                    <a:pt x="1902" y="98"/>
                  </a:cubicBezTo>
                  <a:cubicBezTo>
                    <a:pt x="1713" y="35"/>
                    <a:pt x="1524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767982" y="1766383"/>
              <a:ext cx="45542" cy="21294"/>
            </a:xfrm>
            <a:custGeom>
              <a:avLst/>
              <a:gdLst/>
              <a:ahLst/>
              <a:cxnLst/>
              <a:rect l="l" t="t" r="r" b="b"/>
              <a:pathLst>
                <a:path w="2898" h="1355" extrusionOk="0">
                  <a:moveTo>
                    <a:pt x="1362" y="1"/>
                  </a:moveTo>
                  <a:cubicBezTo>
                    <a:pt x="1078" y="1"/>
                    <a:pt x="796" y="70"/>
                    <a:pt x="544" y="217"/>
                  </a:cubicBezTo>
                  <a:cubicBezTo>
                    <a:pt x="272" y="398"/>
                    <a:pt x="46" y="670"/>
                    <a:pt x="1" y="987"/>
                  </a:cubicBezTo>
                  <a:cubicBezTo>
                    <a:pt x="1" y="1119"/>
                    <a:pt x="98" y="1203"/>
                    <a:pt x="203" y="1203"/>
                  </a:cubicBezTo>
                  <a:cubicBezTo>
                    <a:pt x="242" y="1203"/>
                    <a:pt x="281" y="1192"/>
                    <a:pt x="318" y="1168"/>
                  </a:cubicBezTo>
                  <a:cubicBezTo>
                    <a:pt x="453" y="1123"/>
                    <a:pt x="544" y="1032"/>
                    <a:pt x="589" y="942"/>
                  </a:cubicBezTo>
                  <a:cubicBezTo>
                    <a:pt x="680" y="896"/>
                    <a:pt x="770" y="851"/>
                    <a:pt x="816" y="806"/>
                  </a:cubicBezTo>
                  <a:lnTo>
                    <a:pt x="906" y="760"/>
                  </a:lnTo>
                  <a:lnTo>
                    <a:pt x="951" y="760"/>
                  </a:lnTo>
                  <a:lnTo>
                    <a:pt x="1087" y="715"/>
                  </a:lnTo>
                  <a:lnTo>
                    <a:pt x="1404" y="715"/>
                  </a:lnTo>
                  <a:cubicBezTo>
                    <a:pt x="1495" y="715"/>
                    <a:pt x="1540" y="760"/>
                    <a:pt x="1585" y="760"/>
                  </a:cubicBezTo>
                  <a:lnTo>
                    <a:pt x="1676" y="760"/>
                  </a:lnTo>
                  <a:lnTo>
                    <a:pt x="1812" y="851"/>
                  </a:lnTo>
                  <a:lnTo>
                    <a:pt x="1857" y="896"/>
                  </a:lnTo>
                  <a:cubicBezTo>
                    <a:pt x="1902" y="896"/>
                    <a:pt x="1947" y="942"/>
                    <a:pt x="1993" y="987"/>
                  </a:cubicBezTo>
                  <a:cubicBezTo>
                    <a:pt x="2038" y="1077"/>
                    <a:pt x="2128" y="1168"/>
                    <a:pt x="2219" y="1258"/>
                  </a:cubicBezTo>
                  <a:cubicBezTo>
                    <a:pt x="2269" y="1325"/>
                    <a:pt x="2343" y="1355"/>
                    <a:pt x="2419" y="1355"/>
                  </a:cubicBezTo>
                  <a:cubicBezTo>
                    <a:pt x="2551" y="1355"/>
                    <a:pt x="2688" y="1266"/>
                    <a:pt x="2717" y="1123"/>
                  </a:cubicBezTo>
                  <a:cubicBezTo>
                    <a:pt x="2898" y="760"/>
                    <a:pt x="2581" y="444"/>
                    <a:pt x="2309" y="262"/>
                  </a:cubicBezTo>
                  <a:cubicBezTo>
                    <a:pt x="2019" y="93"/>
                    <a:pt x="1689" y="1"/>
                    <a:pt x="1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650607" y="1813434"/>
              <a:ext cx="19927" cy="30361"/>
            </a:xfrm>
            <a:custGeom>
              <a:avLst/>
              <a:gdLst/>
              <a:ahLst/>
              <a:cxnLst/>
              <a:rect l="l" t="t" r="r" b="b"/>
              <a:pathLst>
                <a:path w="1268" h="1932" extrusionOk="0">
                  <a:moveTo>
                    <a:pt x="567" y="0"/>
                  </a:moveTo>
                  <a:cubicBezTo>
                    <a:pt x="505" y="0"/>
                    <a:pt x="438" y="11"/>
                    <a:pt x="363" y="30"/>
                  </a:cubicBezTo>
                  <a:cubicBezTo>
                    <a:pt x="272" y="75"/>
                    <a:pt x="136" y="166"/>
                    <a:pt x="46" y="256"/>
                  </a:cubicBezTo>
                  <a:lnTo>
                    <a:pt x="0" y="392"/>
                  </a:lnTo>
                  <a:cubicBezTo>
                    <a:pt x="0" y="483"/>
                    <a:pt x="0" y="573"/>
                    <a:pt x="0" y="709"/>
                  </a:cubicBezTo>
                  <a:lnTo>
                    <a:pt x="181" y="1569"/>
                  </a:lnTo>
                  <a:cubicBezTo>
                    <a:pt x="181" y="1614"/>
                    <a:pt x="227" y="1705"/>
                    <a:pt x="272" y="1750"/>
                  </a:cubicBezTo>
                  <a:cubicBezTo>
                    <a:pt x="317" y="1795"/>
                    <a:pt x="363" y="1841"/>
                    <a:pt x="408" y="1886"/>
                  </a:cubicBezTo>
                  <a:lnTo>
                    <a:pt x="544" y="1931"/>
                  </a:lnTo>
                  <a:lnTo>
                    <a:pt x="770" y="1931"/>
                  </a:lnTo>
                  <a:cubicBezTo>
                    <a:pt x="815" y="1931"/>
                    <a:pt x="861" y="1931"/>
                    <a:pt x="906" y="1886"/>
                  </a:cubicBezTo>
                  <a:cubicBezTo>
                    <a:pt x="951" y="1886"/>
                    <a:pt x="996" y="1841"/>
                    <a:pt x="1087" y="1795"/>
                  </a:cubicBezTo>
                  <a:cubicBezTo>
                    <a:pt x="1087" y="1795"/>
                    <a:pt x="1087" y="1750"/>
                    <a:pt x="1087" y="1750"/>
                  </a:cubicBezTo>
                  <a:cubicBezTo>
                    <a:pt x="1132" y="1705"/>
                    <a:pt x="1177" y="1660"/>
                    <a:pt x="1223" y="1569"/>
                  </a:cubicBezTo>
                  <a:cubicBezTo>
                    <a:pt x="1223" y="1524"/>
                    <a:pt x="1268" y="1433"/>
                    <a:pt x="1268" y="1388"/>
                  </a:cubicBezTo>
                  <a:cubicBezTo>
                    <a:pt x="1223" y="1207"/>
                    <a:pt x="1223" y="1071"/>
                    <a:pt x="1177" y="935"/>
                  </a:cubicBezTo>
                  <a:lnTo>
                    <a:pt x="1177" y="709"/>
                  </a:lnTo>
                  <a:cubicBezTo>
                    <a:pt x="1177" y="573"/>
                    <a:pt x="1132" y="437"/>
                    <a:pt x="1042" y="347"/>
                  </a:cubicBezTo>
                  <a:cubicBezTo>
                    <a:pt x="996" y="302"/>
                    <a:pt x="996" y="256"/>
                    <a:pt x="951" y="211"/>
                  </a:cubicBezTo>
                  <a:cubicBezTo>
                    <a:pt x="906" y="166"/>
                    <a:pt x="861" y="120"/>
                    <a:pt x="815" y="75"/>
                  </a:cubicBezTo>
                  <a:cubicBezTo>
                    <a:pt x="736" y="22"/>
                    <a:pt x="656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778653" y="1813434"/>
              <a:ext cx="19942" cy="30361"/>
            </a:xfrm>
            <a:custGeom>
              <a:avLst/>
              <a:gdLst/>
              <a:ahLst/>
              <a:cxnLst/>
              <a:rect l="l" t="t" r="r" b="b"/>
              <a:pathLst>
                <a:path w="1269" h="1932" extrusionOk="0">
                  <a:moveTo>
                    <a:pt x="591" y="0"/>
                  </a:moveTo>
                  <a:cubicBezTo>
                    <a:pt x="529" y="0"/>
                    <a:pt x="464" y="11"/>
                    <a:pt x="408" y="30"/>
                  </a:cubicBezTo>
                  <a:cubicBezTo>
                    <a:pt x="272" y="75"/>
                    <a:pt x="182" y="166"/>
                    <a:pt x="91" y="256"/>
                  </a:cubicBezTo>
                  <a:lnTo>
                    <a:pt x="46" y="392"/>
                  </a:lnTo>
                  <a:cubicBezTo>
                    <a:pt x="1" y="483"/>
                    <a:pt x="1" y="573"/>
                    <a:pt x="46" y="709"/>
                  </a:cubicBezTo>
                  <a:lnTo>
                    <a:pt x="182" y="1569"/>
                  </a:lnTo>
                  <a:cubicBezTo>
                    <a:pt x="227" y="1614"/>
                    <a:pt x="227" y="1705"/>
                    <a:pt x="272" y="1750"/>
                  </a:cubicBezTo>
                  <a:cubicBezTo>
                    <a:pt x="318" y="1795"/>
                    <a:pt x="363" y="1841"/>
                    <a:pt x="454" y="1886"/>
                  </a:cubicBezTo>
                  <a:lnTo>
                    <a:pt x="589" y="1931"/>
                  </a:lnTo>
                  <a:lnTo>
                    <a:pt x="770" y="1931"/>
                  </a:lnTo>
                  <a:cubicBezTo>
                    <a:pt x="816" y="1931"/>
                    <a:pt x="861" y="1931"/>
                    <a:pt x="906" y="1886"/>
                  </a:cubicBezTo>
                  <a:cubicBezTo>
                    <a:pt x="997" y="1886"/>
                    <a:pt x="1042" y="1841"/>
                    <a:pt x="1087" y="1795"/>
                  </a:cubicBezTo>
                  <a:cubicBezTo>
                    <a:pt x="1087" y="1795"/>
                    <a:pt x="1087" y="1750"/>
                    <a:pt x="1087" y="1750"/>
                  </a:cubicBezTo>
                  <a:cubicBezTo>
                    <a:pt x="1133" y="1705"/>
                    <a:pt x="1178" y="1660"/>
                    <a:pt x="1223" y="1569"/>
                  </a:cubicBezTo>
                  <a:cubicBezTo>
                    <a:pt x="1223" y="1524"/>
                    <a:pt x="1268" y="1433"/>
                    <a:pt x="1268" y="1388"/>
                  </a:cubicBezTo>
                  <a:cubicBezTo>
                    <a:pt x="1268" y="1207"/>
                    <a:pt x="1223" y="1071"/>
                    <a:pt x="1223" y="935"/>
                  </a:cubicBezTo>
                  <a:lnTo>
                    <a:pt x="1223" y="709"/>
                  </a:lnTo>
                  <a:cubicBezTo>
                    <a:pt x="1178" y="573"/>
                    <a:pt x="1133" y="437"/>
                    <a:pt x="1042" y="347"/>
                  </a:cubicBezTo>
                  <a:cubicBezTo>
                    <a:pt x="1042" y="302"/>
                    <a:pt x="997" y="256"/>
                    <a:pt x="997" y="211"/>
                  </a:cubicBezTo>
                  <a:cubicBezTo>
                    <a:pt x="951" y="166"/>
                    <a:pt x="906" y="120"/>
                    <a:pt x="816" y="75"/>
                  </a:cubicBezTo>
                  <a:cubicBezTo>
                    <a:pt x="763" y="22"/>
                    <a:pt x="679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711786" y="1858898"/>
              <a:ext cx="31320" cy="10498"/>
            </a:xfrm>
            <a:custGeom>
              <a:avLst/>
              <a:gdLst/>
              <a:ahLst/>
              <a:cxnLst/>
              <a:rect l="l" t="t" r="r" b="b"/>
              <a:pathLst>
                <a:path w="1993" h="668" extrusionOk="0">
                  <a:moveTo>
                    <a:pt x="1659" y="0"/>
                  </a:moveTo>
                  <a:cubicBezTo>
                    <a:pt x="1596" y="0"/>
                    <a:pt x="1540" y="11"/>
                    <a:pt x="1494" y="34"/>
                  </a:cubicBezTo>
                  <a:lnTo>
                    <a:pt x="1404" y="79"/>
                  </a:lnTo>
                  <a:lnTo>
                    <a:pt x="1359" y="79"/>
                  </a:lnTo>
                  <a:lnTo>
                    <a:pt x="1178" y="125"/>
                  </a:lnTo>
                  <a:lnTo>
                    <a:pt x="634" y="125"/>
                  </a:lnTo>
                  <a:cubicBezTo>
                    <a:pt x="498" y="125"/>
                    <a:pt x="363" y="125"/>
                    <a:pt x="227" y="79"/>
                  </a:cubicBezTo>
                  <a:cubicBezTo>
                    <a:pt x="91" y="79"/>
                    <a:pt x="1" y="215"/>
                    <a:pt x="91" y="306"/>
                  </a:cubicBezTo>
                  <a:cubicBezTo>
                    <a:pt x="227" y="442"/>
                    <a:pt x="363" y="532"/>
                    <a:pt x="498" y="577"/>
                  </a:cubicBezTo>
                  <a:cubicBezTo>
                    <a:pt x="680" y="668"/>
                    <a:pt x="861" y="668"/>
                    <a:pt x="996" y="668"/>
                  </a:cubicBezTo>
                  <a:cubicBezTo>
                    <a:pt x="1178" y="668"/>
                    <a:pt x="1359" y="623"/>
                    <a:pt x="1494" y="577"/>
                  </a:cubicBezTo>
                  <a:cubicBezTo>
                    <a:pt x="1721" y="532"/>
                    <a:pt x="1992" y="442"/>
                    <a:pt x="1992" y="170"/>
                  </a:cubicBezTo>
                  <a:cubicBezTo>
                    <a:pt x="1947" y="125"/>
                    <a:pt x="1902" y="34"/>
                    <a:pt x="1857" y="34"/>
                  </a:cubicBezTo>
                  <a:cubicBezTo>
                    <a:pt x="1789" y="11"/>
                    <a:pt x="1721" y="0"/>
                    <a:pt x="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708061" y="1892575"/>
              <a:ext cx="51404" cy="28051"/>
            </a:xfrm>
            <a:custGeom>
              <a:avLst/>
              <a:gdLst/>
              <a:ahLst/>
              <a:cxnLst/>
              <a:rect l="l" t="t" r="r" b="b"/>
              <a:pathLst>
                <a:path w="3271" h="1785" extrusionOk="0">
                  <a:moveTo>
                    <a:pt x="2554" y="1"/>
                  </a:moveTo>
                  <a:cubicBezTo>
                    <a:pt x="2404" y="1"/>
                    <a:pt x="2271" y="43"/>
                    <a:pt x="2139" y="109"/>
                  </a:cubicBezTo>
                  <a:lnTo>
                    <a:pt x="2094" y="109"/>
                  </a:lnTo>
                  <a:lnTo>
                    <a:pt x="1641" y="290"/>
                  </a:lnTo>
                  <a:lnTo>
                    <a:pt x="1777" y="200"/>
                  </a:lnTo>
                  <a:lnTo>
                    <a:pt x="1777" y="200"/>
                  </a:lnTo>
                  <a:cubicBezTo>
                    <a:pt x="1686" y="245"/>
                    <a:pt x="1596" y="290"/>
                    <a:pt x="1460" y="290"/>
                  </a:cubicBezTo>
                  <a:lnTo>
                    <a:pt x="1233" y="290"/>
                  </a:lnTo>
                  <a:cubicBezTo>
                    <a:pt x="1143" y="290"/>
                    <a:pt x="1098" y="245"/>
                    <a:pt x="1007" y="245"/>
                  </a:cubicBezTo>
                  <a:lnTo>
                    <a:pt x="917" y="245"/>
                  </a:lnTo>
                  <a:cubicBezTo>
                    <a:pt x="847" y="222"/>
                    <a:pt x="781" y="211"/>
                    <a:pt x="717" y="211"/>
                  </a:cubicBezTo>
                  <a:cubicBezTo>
                    <a:pt x="281" y="211"/>
                    <a:pt x="0" y="710"/>
                    <a:pt x="238" y="1105"/>
                  </a:cubicBezTo>
                  <a:cubicBezTo>
                    <a:pt x="328" y="1196"/>
                    <a:pt x="373" y="1286"/>
                    <a:pt x="464" y="1422"/>
                  </a:cubicBezTo>
                  <a:cubicBezTo>
                    <a:pt x="600" y="1513"/>
                    <a:pt x="735" y="1603"/>
                    <a:pt x="917" y="1648"/>
                  </a:cubicBezTo>
                  <a:cubicBezTo>
                    <a:pt x="1143" y="1739"/>
                    <a:pt x="1369" y="1784"/>
                    <a:pt x="1550" y="1784"/>
                  </a:cubicBezTo>
                  <a:cubicBezTo>
                    <a:pt x="1958" y="1784"/>
                    <a:pt x="2365" y="1648"/>
                    <a:pt x="2682" y="1467"/>
                  </a:cubicBezTo>
                  <a:lnTo>
                    <a:pt x="2818" y="1377"/>
                  </a:lnTo>
                  <a:cubicBezTo>
                    <a:pt x="2999" y="1241"/>
                    <a:pt x="3135" y="1105"/>
                    <a:pt x="3180" y="879"/>
                  </a:cubicBezTo>
                  <a:cubicBezTo>
                    <a:pt x="3271" y="517"/>
                    <a:pt x="3089" y="155"/>
                    <a:pt x="2727" y="19"/>
                  </a:cubicBezTo>
                  <a:cubicBezTo>
                    <a:pt x="2667" y="7"/>
                    <a:pt x="2609" y="1"/>
                    <a:pt x="2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801424" y="1863691"/>
              <a:ext cx="16" cy="723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46"/>
                  </a:moveTo>
                  <a:lnTo>
                    <a:pt x="0" y="46"/>
                  </a:lnTo>
                  <a:cubicBezTo>
                    <a:pt x="0" y="46"/>
                    <a:pt x="0" y="1"/>
                    <a:pt x="0" y="46"/>
                  </a:cubicBezTo>
                  <a:close/>
                </a:path>
              </a:pathLst>
            </a:custGeom>
            <a:solidFill>
              <a:srgbClr val="D16D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077442" y="1274190"/>
              <a:ext cx="41990" cy="26826"/>
            </a:xfrm>
            <a:custGeom>
              <a:avLst/>
              <a:gdLst/>
              <a:ahLst/>
              <a:cxnLst/>
              <a:rect l="l" t="t" r="r" b="b"/>
              <a:pathLst>
                <a:path w="2672" h="1707" extrusionOk="0">
                  <a:moveTo>
                    <a:pt x="1393" y="0"/>
                  </a:moveTo>
                  <a:cubicBezTo>
                    <a:pt x="1224" y="0"/>
                    <a:pt x="1065" y="22"/>
                    <a:pt x="906" y="75"/>
                  </a:cubicBezTo>
                  <a:cubicBezTo>
                    <a:pt x="770" y="166"/>
                    <a:pt x="635" y="211"/>
                    <a:pt x="544" y="302"/>
                  </a:cubicBezTo>
                  <a:cubicBezTo>
                    <a:pt x="408" y="392"/>
                    <a:pt x="272" y="528"/>
                    <a:pt x="182" y="664"/>
                  </a:cubicBezTo>
                  <a:cubicBezTo>
                    <a:pt x="91" y="754"/>
                    <a:pt x="46" y="890"/>
                    <a:pt x="1" y="981"/>
                  </a:cubicBezTo>
                  <a:cubicBezTo>
                    <a:pt x="1" y="1071"/>
                    <a:pt x="1" y="1162"/>
                    <a:pt x="1" y="1252"/>
                  </a:cubicBezTo>
                  <a:cubicBezTo>
                    <a:pt x="1" y="1298"/>
                    <a:pt x="1" y="1343"/>
                    <a:pt x="1" y="1388"/>
                  </a:cubicBezTo>
                  <a:cubicBezTo>
                    <a:pt x="1" y="1560"/>
                    <a:pt x="158" y="1706"/>
                    <a:pt x="333" y="1706"/>
                  </a:cubicBezTo>
                  <a:cubicBezTo>
                    <a:pt x="388" y="1706"/>
                    <a:pt x="445" y="1692"/>
                    <a:pt x="499" y="1660"/>
                  </a:cubicBezTo>
                  <a:cubicBezTo>
                    <a:pt x="544" y="1614"/>
                    <a:pt x="589" y="1614"/>
                    <a:pt x="635" y="1569"/>
                  </a:cubicBezTo>
                  <a:lnTo>
                    <a:pt x="680" y="1524"/>
                  </a:lnTo>
                  <a:lnTo>
                    <a:pt x="725" y="1524"/>
                  </a:lnTo>
                  <a:cubicBezTo>
                    <a:pt x="770" y="1479"/>
                    <a:pt x="861" y="1388"/>
                    <a:pt x="906" y="1343"/>
                  </a:cubicBezTo>
                  <a:lnTo>
                    <a:pt x="997" y="1298"/>
                  </a:lnTo>
                  <a:lnTo>
                    <a:pt x="1042" y="1252"/>
                  </a:lnTo>
                  <a:lnTo>
                    <a:pt x="1132" y="1162"/>
                  </a:lnTo>
                  <a:lnTo>
                    <a:pt x="1495" y="1162"/>
                  </a:lnTo>
                  <a:lnTo>
                    <a:pt x="1721" y="1207"/>
                  </a:lnTo>
                  <a:lnTo>
                    <a:pt x="1766" y="1252"/>
                  </a:lnTo>
                  <a:cubicBezTo>
                    <a:pt x="1902" y="1298"/>
                    <a:pt x="1993" y="1343"/>
                    <a:pt x="2128" y="1343"/>
                  </a:cubicBezTo>
                  <a:cubicBezTo>
                    <a:pt x="2355" y="1343"/>
                    <a:pt x="2536" y="1207"/>
                    <a:pt x="2626" y="1026"/>
                  </a:cubicBezTo>
                  <a:cubicBezTo>
                    <a:pt x="2672" y="890"/>
                    <a:pt x="2672" y="709"/>
                    <a:pt x="2581" y="573"/>
                  </a:cubicBezTo>
                  <a:cubicBezTo>
                    <a:pt x="2581" y="528"/>
                    <a:pt x="2581" y="483"/>
                    <a:pt x="2581" y="483"/>
                  </a:cubicBezTo>
                  <a:cubicBezTo>
                    <a:pt x="2491" y="347"/>
                    <a:pt x="2355" y="211"/>
                    <a:pt x="2174" y="166"/>
                  </a:cubicBezTo>
                  <a:cubicBezTo>
                    <a:pt x="2038" y="75"/>
                    <a:pt x="1902" y="30"/>
                    <a:pt x="1766" y="30"/>
                  </a:cubicBezTo>
                  <a:cubicBezTo>
                    <a:pt x="1635" y="11"/>
                    <a:pt x="1511" y="0"/>
                    <a:pt x="1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7095939" y="1291020"/>
              <a:ext cx="723" cy="1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1" y="0"/>
                  </a:moveTo>
                  <a:lnTo>
                    <a:pt x="46" y="0"/>
                  </a:ln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7258149" y="126824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7231103" y="1251120"/>
              <a:ext cx="50524" cy="25411"/>
            </a:xfrm>
            <a:custGeom>
              <a:avLst/>
              <a:gdLst/>
              <a:ahLst/>
              <a:cxnLst/>
              <a:rect l="l" t="t" r="r" b="b"/>
              <a:pathLst>
                <a:path w="3215" h="1617" extrusionOk="0">
                  <a:moveTo>
                    <a:pt x="1646" y="0"/>
                  </a:moveTo>
                  <a:cubicBezTo>
                    <a:pt x="1517" y="0"/>
                    <a:pt x="1389" y="15"/>
                    <a:pt x="1268" y="49"/>
                  </a:cubicBezTo>
                  <a:cubicBezTo>
                    <a:pt x="997" y="95"/>
                    <a:pt x="680" y="230"/>
                    <a:pt x="453" y="412"/>
                  </a:cubicBezTo>
                  <a:cubicBezTo>
                    <a:pt x="182" y="638"/>
                    <a:pt x="46" y="910"/>
                    <a:pt x="1" y="1272"/>
                  </a:cubicBezTo>
                  <a:cubicBezTo>
                    <a:pt x="1" y="1467"/>
                    <a:pt x="165" y="1616"/>
                    <a:pt x="359" y="1616"/>
                  </a:cubicBezTo>
                  <a:cubicBezTo>
                    <a:pt x="434" y="1616"/>
                    <a:pt x="513" y="1594"/>
                    <a:pt x="589" y="1543"/>
                  </a:cubicBezTo>
                  <a:cubicBezTo>
                    <a:pt x="635" y="1543"/>
                    <a:pt x="680" y="1498"/>
                    <a:pt x="770" y="1453"/>
                  </a:cubicBezTo>
                  <a:cubicBezTo>
                    <a:pt x="770" y="1453"/>
                    <a:pt x="861" y="1362"/>
                    <a:pt x="861" y="1317"/>
                  </a:cubicBezTo>
                  <a:lnTo>
                    <a:pt x="906" y="1317"/>
                  </a:lnTo>
                  <a:lnTo>
                    <a:pt x="1042" y="1272"/>
                  </a:lnTo>
                  <a:lnTo>
                    <a:pt x="1178" y="1181"/>
                  </a:lnTo>
                  <a:lnTo>
                    <a:pt x="1223" y="1181"/>
                  </a:lnTo>
                  <a:lnTo>
                    <a:pt x="1404" y="1136"/>
                  </a:lnTo>
                  <a:lnTo>
                    <a:pt x="1766" y="1136"/>
                  </a:lnTo>
                  <a:lnTo>
                    <a:pt x="1947" y="1181"/>
                  </a:lnTo>
                  <a:lnTo>
                    <a:pt x="1993" y="1181"/>
                  </a:lnTo>
                  <a:cubicBezTo>
                    <a:pt x="2038" y="1226"/>
                    <a:pt x="2083" y="1226"/>
                    <a:pt x="2128" y="1272"/>
                  </a:cubicBezTo>
                  <a:lnTo>
                    <a:pt x="2174" y="1272"/>
                  </a:lnTo>
                  <a:cubicBezTo>
                    <a:pt x="2264" y="1362"/>
                    <a:pt x="2355" y="1407"/>
                    <a:pt x="2491" y="1453"/>
                  </a:cubicBezTo>
                  <a:cubicBezTo>
                    <a:pt x="2544" y="1463"/>
                    <a:pt x="2595" y="1469"/>
                    <a:pt x="2644" y="1469"/>
                  </a:cubicBezTo>
                  <a:cubicBezTo>
                    <a:pt x="2802" y="1469"/>
                    <a:pt x="2941" y="1410"/>
                    <a:pt x="3079" y="1272"/>
                  </a:cubicBezTo>
                  <a:cubicBezTo>
                    <a:pt x="3215" y="1091"/>
                    <a:pt x="3215" y="864"/>
                    <a:pt x="3124" y="683"/>
                  </a:cubicBezTo>
                  <a:cubicBezTo>
                    <a:pt x="3034" y="502"/>
                    <a:pt x="2853" y="366"/>
                    <a:pt x="2717" y="276"/>
                  </a:cubicBezTo>
                  <a:cubicBezTo>
                    <a:pt x="2536" y="185"/>
                    <a:pt x="2400" y="140"/>
                    <a:pt x="2264" y="95"/>
                  </a:cubicBezTo>
                  <a:cubicBezTo>
                    <a:pt x="2068" y="39"/>
                    <a:pt x="1855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7261701" y="1268957"/>
              <a:ext cx="723" cy="1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46" y="1"/>
                  </a:moveTo>
                  <a:cubicBezTo>
                    <a:pt x="0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7249600" y="126895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7095939" y="1333702"/>
              <a:ext cx="32027" cy="44002"/>
            </a:xfrm>
            <a:custGeom>
              <a:avLst/>
              <a:gdLst/>
              <a:ahLst/>
              <a:cxnLst/>
              <a:rect l="l" t="t" r="r" b="b"/>
              <a:pathLst>
                <a:path w="2038" h="2800" extrusionOk="0">
                  <a:moveTo>
                    <a:pt x="861" y="0"/>
                  </a:moveTo>
                  <a:cubicBezTo>
                    <a:pt x="589" y="0"/>
                    <a:pt x="318" y="181"/>
                    <a:pt x="227" y="408"/>
                  </a:cubicBezTo>
                  <a:cubicBezTo>
                    <a:pt x="137" y="589"/>
                    <a:pt x="46" y="770"/>
                    <a:pt x="46" y="996"/>
                  </a:cubicBezTo>
                  <a:cubicBezTo>
                    <a:pt x="1" y="1313"/>
                    <a:pt x="46" y="1630"/>
                    <a:pt x="137" y="1947"/>
                  </a:cubicBezTo>
                  <a:cubicBezTo>
                    <a:pt x="294" y="2419"/>
                    <a:pt x="860" y="2799"/>
                    <a:pt x="1336" y="2799"/>
                  </a:cubicBezTo>
                  <a:cubicBezTo>
                    <a:pt x="1682" y="2799"/>
                    <a:pt x="1981" y="2598"/>
                    <a:pt x="2038" y="2083"/>
                  </a:cubicBezTo>
                  <a:cubicBezTo>
                    <a:pt x="2038" y="1947"/>
                    <a:pt x="2038" y="1811"/>
                    <a:pt x="2038" y="1675"/>
                  </a:cubicBezTo>
                  <a:cubicBezTo>
                    <a:pt x="1993" y="1313"/>
                    <a:pt x="1902" y="996"/>
                    <a:pt x="1766" y="679"/>
                  </a:cubicBezTo>
                  <a:cubicBezTo>
                    <a:pt x="1585" y="317"/>
                    <a:pt x="1268" y="46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7251030" y="1305243"/>
              <a:ext cx="31320" cy="43641"/>
            </a:xfrm>
            <a:custGeom>
              <a:avLst/>
              <a:gdLst/>
              <a:ahLst/>
              <a:cxnLst/>
              <a:rect l="l" t="t" r="r" b="b"/>
              <a:pathLst>
                <a:path w="1993" h="2777" extrusionOk="0">
                  <a:moveTo>
                    <a:pt x="815" y="1"/>
                  </a:moveTo>
                  <a:cubicBezTo>
                    <a:pt x="544" y="1"/>
                    <a:pt x="317" y="136"/>
                    <a:pt x="181" y="408"/>
                  </a:cubicBezTo>
                  <a:cubicBezTo>
                    <a:pt x="91" y="589"/>
                    <a:pt x="46" y="770"/>
                    <a:pt x="46" y="951"/>
                  </a:cubicBezTo>
                  <a:cubicBezTo>
                    <a:pt x="0" y="1268"/>
                    <a:pt x="46" y="1585"/>
                    <a:pt x="136" y="1902"/>
                  </a:cubicBezTo>
                  <a:cubicBezTo>
                    <a:pt x="267" y="2400"/>
                    <a:pt x="839" y="2777"/>
                    <a:pt x="1314" y="2777"/>
                  </a:cubicBezTo>
                  <a:cubicBezTo>
                    <a:pt x="1660" y="2777"/>
                    <a:pt x="1954" y="2578"/>
                    <a:pt x="1992" y="2083"/>
                  </a:cubicBezTo>
                  <a:cubicBezTo>
                    <a:pt x="1992" y="1947"/>
                    <a:pt x="1992" y="1811"/>
                    <a:pt x="1992" y="1676"/>
                  </a:cubicBezTo>
                  <a:cubicBezTo>
                    <a:pt x="1947" y="1313"/>
                    <a:pt x="1856" y="997"/>
                    <a:pt x="1721" y="680"/>
                  </a:cubicBezTo>
                  <a:cubicBezTo>
                    <a:pt x="1585" y="272"/>
                    <a:pt x="1223" y="46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7184870" y="1378914"/>
              <a:ext cx="41880" cy="21671"/>
            </a:xfrm>
            <a:custGeom>
              <a:avLst/>
              <a:gdLst/>
              <a:ahLst/>
              <a:cxnLst/>
              <a:rect l="l" t="t" r="r" b="b"/>
              <a:pathLst>
                <a:path w="2665" h="1379" extrusionOk="0">
                  <a:moveTo>
                    <a:pt x="2207" y="0"/>
                  </a:moveTo>
                  <a:cubicBezTo>
                    <a:pt x="2166" y="0"/>
                    <a:pt x="2124" y="7"/>
                    <a:pt x="2083" y="21"/>
                  </a:cubicBezTo>
                  <a:cubicBezTo>
                    <a:pt x="1947" y="66"/>
                    <a:pt x="1856" y="156"/>
                    <a:pt x="1721" y="247"/>
                  </a:cubicBezTo>
                  <a:lnTo>
                    <a:pt x="1675" y="292"/>
                  </a:lnTo>
                  <a:lnTo>
                    <a:pt x="1630" y="292"/>
                  </a:lnTo>
                  <a:lnTo>
                    <a:pt x="1585" y="337"/>
                  </a:lnTo>
                  <a:cubicBezTo>
                    <a:pt x="1539" y="383"/>
                    <a:pt x="1449" y="428"/>
                    <a:pt x="1358" y="473"/>
                  </a:cubicBezTo>
                  <a:lnTo>
                    <a:pt x="1223" y="473"/>
                  </a:lnTo>
                  <a:lnTo>
                    <a:pt x="1132" y="519"/>
                  </a:lnTo>
                  <a:cubicBezTo>
                    <a:pt x="1087" y="564"/>
                    <a:pt x="996" y="564"/>
                    <a:pt x="906" y="609"/>
                  </a:cubicBezTo>
                  <a:lnTo>
                    <a:pt x="362" y="609"/>
                  </a:lnTo>
                  <a:cubicBezTo>
                    <a:pt x="362" y="609"/>
                    <a:pt x="342" y="589"/>
                    <a:pt x="329" y="589"/>
                  </a:cubicBezTo>
                  <a:cubicBezTo>
                    <a:pt x="322" y="589"/>
                    <a:pt x="317" y="594"/>
                    <a:pt x="317" y="609"/>
                  </a:cubicBezTo>
                  <a:cubicBezTo>
                    <a:pt x="297" y="548"/>
                    <a:pt x="258" y="523"/>
                    <a:pt x="217" y="523"/>
                  </a:cubicBezTo>
                  <a:cubicBezTo>
                    <a:pt x="168" y="523"/>
                    <a:pt x="116" y="559"/>
                    <a:pt x="91" y="609"/>
                  </a:cubicBezTo>
                  <a:cubicBezTo>
                    <a:pt x="0" y="835"/>
                    <a:pt x="227" y="1062"/>
                    <a:pt x="408" y="1198"/>
                  </a:cubicBezTo>
                  <a:cubicBezTo>
                    <a:pt x="634" y="1333"/>
                    <a:pt x="906" y="1379"/>
                    <a:pt x="1177" y="1379"/>
                  </a:cubicBezTo>
                  <a:cubicBezTo>
                    <a:pt x="1449" y="1333"/>
                    <a:pt x="1721" y="1288"/>
                    <a:pt x="1992" y="1107"/>
                  </a:cubicBezTo>
                  <a:cubicBezTo>
                    <a:pt x="2083" y="1062"/>
                    <a:pt x="2219" y="971"/>
                    <a:pt x="2309" y="881"/>
                  </a:cubicBezTo>
                  <a:cubicBezTo>
                    <a:pt x="2445" y="790"/>
                    <a:pt x="2581" y="609"/>
                    <a:pt x="2626" y="473"/>
                  </a:cubicBezTo>
                  <a:cubicBezTo>
                    <a:pt x="2664" y="204"/>
                    <a:pt x="2442" y="0"/>
                    <a:pt x="2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7195540" y="1422618"/>
              <a:ext cx="1430" cy="346"/>
            </a:xfrm>
            <a:custGeom>
              <a:avLst/>
              <a:gdLst/>
              <a:ahLst/>
              <a:cxnLst/>
              <a:rect l="l" t="t" r="r" b="b"/>
              <a:pathLst>
                <a:path w="91" h="22" extrusionOk="0">
                  <a:moveTo>
                    <a:pt x="0" y="1"/>
                  </a:moveTo>
                  <a:cubicBezTo>
                    <a:pt x="0" y="16"/>
                    <a:pt x="0" y="21"/>
                    <a:pt x="4" y="21"/>
                  </a:cubicBezTo>
                  <a:cubicBezTo>
                    <a:pt x="10" y="21"/>
                    <a:pt x="3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7192696" y="1426185"/>
              <a:ext cx="53368" cy="33442"/>
            </a:xfrm>
            <a:custGeom>
              <a:avLst/>
              <a:gdLst/>
              <a:ahLst/>
              <a:cxnLst/>
              <a:rect l="l" t="t" r="r" b="b"/>
              <a:pathLst>
                <a:path w="3396" h="2128" extrusionOk="0">
                  <a:moveTo>
                    <a:pt x="2581" y="0"/>
                  </a:moveTo>
                  <a:cubicBezTo>
                    <a:pt x="2309" y="0"/>
                    <a:pt x="2037" y="46"/>
                    <a:pt x="1856" y="227"/>
                  </a:cubicBezTo>
                  <a:cubicBezTo>
                    <a:pt x="1721" y="272"/>
                    <a:pt x="1630" y="362"/>
                    <a:pt x="1494" y="408"/>
                  </a:cubicBezTo>
                  <a:cubicBezTo>
                    <a:pt x="1404" y="408"/>
                    <a:pt x="1358" y="453"/>
                    <a:pt x="1268" y="453"/>
                  </a:cubicBezTo>
                  <a:cubicBezTo>
                    <a:pt x="815" y="498"/>
                    <a:pt x="0" y="725"/>
                    <a:pt x="181" y="1358"/>
                  </a:cubicBezTo>
                  <a:cubicBezTo>
                    <a:pt x="408" y="1811"/>
                    <a:pt x="860" y="2128"/>
                    <a:pt x="1404" y="2128"/>
                  </a:cubicBezTo>
                  <a:cubicBezTo>
                    <a:pt x="1585" y="2128"/>
                    <a:pt x="1766" y="2083"/>
                    <a:pt x="1992" y="2037"/>
                  </a:cubicBezTo>
                  <a:cubicBezTo>
                    <a:pt x="2400" y="1992"/>
                    <a:pt x="2852" y="1766"/>
                    <a:pt x="3124" y="1404"/>
                  </a:cubicBezTo>
                  <a:cubicBezTo>
                    <a:pt x="3305" y="1223"/>
                    <a:pt x="3395" y="951"/>
                    <a:pt x="3350" y="679"/>
                  </a:cubicBezTo>
                  <a:cubicBezTo>
                    <a:pt x="3260" y="317"/>
                    <a:pt x="2943" y="46"/>
                    <a:pt x="2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205983" y="1902790"/>
              <a:ext cx="27753" cy="172818"/>
            </a:xfrm>
            <a:custGeom>
              <a:avLst/>
              <a:gdLst/>
              <a:ahLst/>
              <a:cxnLst/>
              <a:rect l="l" t="t" r="r" b="b"/>
              <a:pathLst>
                <a:path w="1766" h="10997" extrusionOk="0">
                  <a:moveTo>
                    <a:pt x="142" y="1"/>
                  </a:moveTo>
                  <a:cubicBezTo>
                    <a:pt x="76" y="1"/>
                    <a:pt x="0" y="51"/>
                    <a:pt x="0" y="138"/>
                  </a:cubicBezTo>
                  <a:cubicBezTo>
                    <a:pt x="272" y="1044"/>
                    <a:pt x="453" y="1949"/>
                    <a:pt x="544" y="2854"/>
                  </a:cubicBezTo>
                  <a:cubicBezTo>
                    <a:pt x="589" y="3805"/>
                    <a:pt x="544" y="4710"/>
                    <a:pt x="544" y="5661"/>
                  </a:cubicBezTo>
                  <a:cubicBezTo>
                    <a:pt x="498" y="6567"/>
                    <a:pt x="498" y="7517"/>
                    <a:pt x="589" y="8423"/>
                  </a:cubicBezTo>
                  <a:cubicBezTo>
                    <a:pt x="634" y="8875"/>
                    <a:pt x="679" y="9283"/>
                    <a:pt x="770" y="9690"/>
                  </a:cubicBezTo>
                  <a:cubicBezTo>
                    <a:pt x="860" y="10143"/>
                    <a:pt x="996" y="10550"/>
                    <a:pt x="1268" y="10912"/>
                  </a:cubicBezTo>
                  <a:cubicBezTo>
                    <a:pt x="1326" y="10971"/>
                    <a:pt x="1399" y="10996"/>
                    <a:pt x="1471" y="10996"/>
                  </a:cubicBezTo>
                  <a:cubicBezTo>
                    <a:pt x="1621" y="10996"/>
                    <a:pt x="1766" y="10885"/>
                    <a:pt x="1766" y="10731"/>
                  </a:cubicBezTo>
                  <a:cubicBezTo>
                    <a:pt x="1721" y="10279"/>
                    <a:pt x="1585" y="9826"/>
                    <a:pt x="1449" y="9418"/>
                  </a:cubicBezTo>
                  <a:cubicBezTo>
                    <a:pt x="1358" y="9011"/>
                    <a:pt x="1313" y="8558"/>
                    <a:pt x="1268" y="8106"/>
                  </a:cubicBezTo>
                  <a:cubicBezTo>
                    <a:pt x="1177" y="7155"/>
                    <a:pt x="1223" y="6204"/>
                    <a:pt x="1223" y="5299"/>
                  </a:cubicBezTo>
                  <a:cubicBezTo>
                    <a:pt x="1268" y="4394"/>
                    <a:pt x="1223" y="3443"/>
                    <a:pt x="1087" y="2538"/>
                  </a:cubicBezTo>
                  <a:cubicBezTo>
                    <a:pt x="996" y="1677"/>
                    <a:pt x="725" y="817"/>
                    <a:pt x="227" y="48"/>
                  </a:cubicBezTo>
                  <a:cubicBezTo>
                    <a:pt x="211" y="16"/>
                    <a:pt x="178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6204725" y="1685388"/>
              <a:ext cx="339790" cy="96710"/>
            </a:xfrm>
            <a:custGeom>
              <a:avLst/>
              <a:gdLst/>
              <a:ahLst/>
              <a:cxnLst/>
              <a:rect l="l" t="t" r="r" b="b"/>
              <a:pathLst>
                <a:path w="21622" h="6154" extrusionOk="0">
                  <a:moveTo>
                    <a:pt x="211" y="0"/>
                  </a:moveTo>
                  <a:cubicBezTo>
                    <a:pt x="101" y="0"/>
                    <a:pt x="0" y="105"/>
                    <a:pt x="35" y="211"/>
                  </a:cubicBezTo>
                  <a:cubicBezTo>
                    <a:pt x="171" y="618"/>
                    <a:pt x="352" y="980"/>
                    <a:pt x="669" y="1297"/>
                  </a:cubicBezTo>
                  <a:cubicBezTo>
                    <a:pt x="940" y="1614"/>
                    <a:pt x="1257" y="1976"/>
                    <a:pt x="1574" y="2248"/>
                  </a:cubicBezTo>
                  <a:cubicBezTo>
                    <a:pt x="3430" y="4058"/>
                    <a:pt x="5739" y="5281"/>
                    <a:pt x="8274" y="5824"/>
                  </a:cubicBezTo>
                  <a:cubicBezTo>
                    <a:pt x="9245" y="6044"/>
                    <a:pt x="10231" y="6153"/>
                    <a:pt x="11213" y="6153"/>
                  </a:cubicBezTo>
                  <a:cubicBezTo>
                    <a:pt x="13663" y="6153"/>
                    <a:pt x="16087" y="5474"/>
                    <a:pt x="18188" y="4149"/>
                  </a:cubicBezTo>
                  <a:cubicBezTo>
                    <a:pt x="19003" y="3651"/>
                    <a:pt x="19772" y="3063"/>
                    <a:pt x="20451" y="2383"/>
                  </a:cubicBezTo>
                  <a:cubicBezTo>
                    <a:pt x="20814" y="2067"/>
                    <a:pt x="21130" y="1704"/>
                    <a:pt x="21402" y="1342"/>
                  </a:cubicBezTo>
                  <a:cubicBezTo>
                    <a:pt x="21622" y="947"/>
                    <a:pt x="21500" y="254"/>
                    <a:pt x="20956" y="254"/>
                  </a:cubicBezTo>
                  <a:cubicBezTo>
                    <a:pt x="20939" y="254"/>
                    <a:pt x="20922" y="254"/>
                    <a:pt x="20904" y="256"/>
                  </a:cubicBezTo>
                  <a:cubicBezTo>
                    <a:pt x="20678" y="256"/>
                    <a:pt x="20497" y="437"/>
                    <a:pt x="20497" y="618"/>
                  </a:cubicBezTo>
                  <a:cubicBezTo>
                    <a:pt x="20361" y="844"/>
                    <a:pt x="20180" y="1071"/>
                    <a:pt x="19953" y="1252"/>
                  </a:cubicBezTo>
                  <a:cubicBezTo>
                    <a:pt x="19682" y="1569"/>
                    <a:pt x="19410" y="1840"/>
                    <a:pt x="19093" y="2112"/>
                  </a:cubicBezTo>
                  <a:cubicBezTo>
                    <a:pt x="18550" y="2610"/>
                    <a:pt x="17916" y="3063"/>
                    <a:pt x="17237" y="3425"/>
                  </a:cubicBezTo>
                  <a:cubicBezTo>
                    <a:pt x="15322" y="4513"/>
                    <a:pt x="13177" y="5057"/>
                    <a:pt x="11027" y="5057"/>
                  </a:cubicBezTo>
                  <a:cubicBezTo>
                    <a:pt x="8706" y="5057"/>
                    <a:pt x="6381" y="4422"/>
                    <a:pt x="4336" y="3153"/>
                  </a:cubicBezTo>
                  <a:cubicBezTo>
                    <a:pt x="3611" y="2746"/>
                    <a:pt x="2932" y="2248"/>
                    <a:pt x="2253" y="1704"/>
                  </a:cubicBezTo>
                  <a:cubicBezTo>
                    <a:pt x="1936" y="1433"/>
                    <a:pt x="1574" y="1161"/>
                    <a:pt x="1257" y="844"/>
                  </a:cubicBezTo>
                  <a:cubicBezTo>
                    <a:pt x="986" y="527"/>
                    <a:pt x="669" y="211"/>
                    <a:pt x="307" y="29"/>
                  </a:cubicBezTo>
                  <a:cubicBezTo>
                    <a:pt x="276" y="9"/>
                    <a:pt x="243" y="0"/>
                    <a:pt x="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262887" y="361658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822765" y="3896175"/>
              <a:ext cx="723" cy="1430"/>
            </a:xfrm>
            <a:custGeom>
              <a:avLst/>
              <a:gdLst/>
              <a:ahLst/>
              <a:cxnLst/>
              <a:rect l="l" t="t" r="r" b="b"/>
              <a:pathLst>
                <a:path w="46" h="91" extrusionOk="0">
                  <a:moveTo>
                    <a:pt x="0" y="91"/>
                  </a:moveTo>
                  <a:lnTo>
                    <a:pt x="0" y="91"/>
                  </a:lnTo>
                  <a:cubicBezTo>
                    <a:pt x="0" y="91"/>
                    <a:pt x="46" y="0"/>
                    <a:pt x="0" y="91"/>
                  </a:cubicBezTo>
                  <a:close/>
                </a:path>
              </a:pathLst>
            </a:custGeom>
            <a:solidFill>
              <a:srgbClr val="D47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306291" y="1313524"/>
              <a:ext cx="53368" cy="26213"/>
            </a:xfrm>
            <a:custGeom>
              <a:avLst/>
              <a:gdLst/>
              <a:ahLst/>
              <a:cxnLst/>
              <a:rect l="l" t="t" r="r" b="b"/>
              <a:pathLst>
                <a:path w="3396" h="1668" extrusionOk="0">
                  <a:moveTo>
                    <a:pt x="1646" y="0"/>
                  </a:moveTo>
                  <a:cubicBezTo>
                    <a:pt x="1551" y="0"/>
                    <a:pt x="1455" y="6"/>
                    <a:pt x="1358" y="17"/>
                  </a:cubicBezTo>
                  <a:cubicBezTo>
                    <a:pt x="770" y="107"/>
                    <a:pt x="0" y="651"/>
                    <a:pt x="46" y="1375"/>
                  </a:cubicBezTo>
                  <a:cubicBezTo>
                    <a:pt x="46" y="1509"/>
                    <a:pt x="170" y="1668"/>
                    <a:pt x="326" y="1668"/>
                  </a:cubicBezTo>
                  <a:cubicBezTo>
                    <a:pt x="381" y="1668"/>
                    <a:pt x="439" y="1648"/>
                    <a:pt x="498" y="1601"/>
                  </a:cubicBezTo>
                  <a:cubicBezTo>
                    <a:pt x="589" y="1556"/>
                    <a:pt x="725" y="1465"/>
                    <a:pt x="815" y="1375"/>
                  </a:cubicBezTo>
                  <a:lnTo>
                    <a:pt x="860" y="1330"/>
                  </a:lnTo>
                  <a:lnTo>
                    <a:pt x="996" y="1239"/>
                  </a:lnTo>
                  <a:lnTo>
                    <a:pt x="1177" y="1149"/>
                  </a:lnTo>
                  <a:lnTo>
                    <a:pt x="1223" y="1103"/>
                  </a:lnTo>
                  <a:lnTo>
                    <a:pt x="1766" y="1103"/>
                  </a:lnTo>
                  <a:lnTo>
                    <a:pt x="1856" y="1149"/>
                  </a:lnTo>
                  <a:lnTo>
                    <a:pt x="1947" y="1149"/>
                  </a:lnTo>
                  <a:lnTo>
                    <a:pt x="2128" y="1239"/>
                  </a:lnTo>
                  <a:lnTo>
                    <a:pt x="2173" y="1284"/>
                  </a:lnTo>
                  <a:lnTo>
                    <a:pt x="2218" y="1330"/>
                  </a:lnTo>
                  <a:cubicBezTo>
                    <a:pt x="2354" y="1465"/>
                    <a:pt x="2535" y="1601"/>
                    <a:pt x="2762" y="1601"/>
                  </a:cubicBezTo>
                  <a:cubicBezTo>
                    <a:pt x="2943" y="1601"/>
                    <a:pt x="3124" y="1465"/>
                    <a:pt x="3169" y="1284"/>
                  </a:cubicBezTo>
                  <a:cubicBezTo>
                    <a:pt x="3395" y="786"/>
                    <a:pt x="2852" y="334"/>
                    <a:pt x="2490" y="198"/>
                  </a:cubicBezTo>
                  <a:cubicBezTo>
                    <a:pt x="2248" y="60"/>
                    <a:pt x="1953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330477" y="1329428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F6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494101" y="1331565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F6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463504" y="1314231"/>
              <a:ext cx="51152" cy="23290"/>
            </a:xfrm>
            <a:custGeom>
              <a:avLst/>
              <a:gdLst/>
              <a:ahLst/>
              <a:cxnLst/>
              <a:rect l="l" t="t" r="r" b="b"/>
              <a:pathLst>
                <a:path w="3255" h="1482" extrusionOk="0">
                  <a:moveTo>
                    <a:pt x="1778" y="0"/>
                  </a:moveTo>
                  <a:cubicBezTo>
                    <a:pt x="1698" y="0"/>
                    <a:pt x="1619" y="6"/>
                    <a:pt x="1540" y="17"/>
                  </a:cubicBezTo>
                  <a:cubicBezTo>
                    <a:pt x="951" y="17"/>
                    <a:pt x="408" y="379"/>
                    <a:pt x="91" y="922"/>
                  </a:cubicBezTo>
                  <a:cubicBezTo>
                    <a:pt x="1" y="1013"/>
                    <a:pt x="46" y="1194"/>
                    <a:pt x="137" y="1285"/>
                  </a:cubicBezTo>
                  <a:cubicBezTo>
                    <a:pt x="194" y="1371"/>
                    <a:pt x="288" y="1402"/>
                    <a:pt x="383" y="1402"/>
                  </a:cubicBezTo>
                  <a:cubicBezTo>
                    <a:pt x="438" y="1402"/>
                    <a:pt x="494" y="1392"/>
                    <a:pt x="544" y="1375"/>
                  </a:cubicBezTo>
                  <a:lnTo>
                    <a:pt x="770" y="1194"/>
                  </a:lnTo>
                  <a:cubicBezTo>
                    <a:pt x="816" y="1149"/>
                    <a:pt x="906" y="1149"/>
                    <a:pt x="951" y="1104"/>
                  </a:cubicBezTo>
                  <a:lnTo>
                    <a:pt x="997" y="1058"/>
                  </a:lnTo>
                  <a:lnTo>
                    <a:pt x="1132" y="1013"/>
                  </a:lnTo>
                  <a:lnTo>
                    <a:pt x="1585" y="1013"/>
                  </a:lnTo>
                  <a:lnTo>
                    <a:pt x="1721" y="1058"/>
                  </a:lnTo>
                  <a:lnTo>
                    <a:pt x="1902" y="1104"/>
                  </a:lnTo>
                  <a:cubicBezTo>
                    <a:pt x="1947" y="1149"/>
                    <a:pt x="1993" y="1149"/>
                    <a:pt x="2038" y="1194"/>
                  </a:cubicBezTo>
                  <a:lnTo>
                    <a:pt x="2128" y="1239"/>
                  </a:lnTo>
                  <a:lnTo>
                    <a:pt x="2174" y="1239"/>
                  </a:lnTo>
                  <a:lnTo>
                    <a:pt x="2219" y="1285"/>
                  </a:lnTo>
                  <a:cubicBezTo>
                    <a:pt x="2309" y="1375"/>
                    <a:pt x="2445" y="1420"/>
                    <a:pt x="2536" y="1466"/>
                  </a:cubicBezTo>
                  <a:cubicBezTo>
                    <a:pt x="2578" y="1476"/>
                    <a:pt x="2621" y="1481"/>
                    <a:pt x="2662" y="1481"/>
                  </a:cubicBezTo>
                  <a:cubicBezTo>
                    <a:pt x="2977" y="1481"/>
                    <a:pt x="3255" y="1197"/>
                    <a:pt x="3215" y="877"/>
                  </a:cubicBezTo>
                  <a:cubicBezTo>
                    <a:pt x="3170" y="515"/>
                    <a:pt x="2762" y="289"/>
                    <a:pt x="2490" y="153"/>
                  </a:cubicBezTo>
                  <a:cubicBezTo>
                    <a:pt x="2253" y="51"/>
                    <a:pt x="2015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473468" y="1357212"/>
              <a:ext cx="27046" cy="39743"/>
            </a:xfrm>
            <a:custGeom>
              <a:avLst/>
              <a:gdLst/>
              <a:ahLst/>
              <a:cxnLst/>
              <a:rect l="l" t="t" r="r" b="b"/>
              <a:pathLst>
                <a:path w="1721" h="2529" extrusionOk="0">
                  <a:moveTo>
                    <a:pt x="1025" y="1"/>
                  </a:moveTo>
                  <a:cubicBezTo>
                    <a:pt x="879" y="1"/>
                    <a:pt x="734" y="59"/>
                    <a:pt x="634" y="179"/>
                  </a:cubicBezTo>
                  <a:cubicBezTo>
                    <a:pt x="182" y="632"/>
                    <a:pt x="0" y="1266"/>
                    <a:pt x="136" y="1854"/>
                  </a:cubicBezTo>
                  <a:cubicBezTo>
                    <a:pt x="182" y="2081"/>
                    <a:pt x="272" y="2262"/>
                    <a:pt x="453" y="2397"/>
                  </a:cubicBezTo>
                  <a:cubicBezTo>
                    <a:pt x="581" y="2483"/>
                    <a:pt x="730" y="2528"/>
                    <a:pt x="879" y="2528"/>
                  </a:cubicBezTo>
                  <a:cubicBezTo>
                    <a:pt x="1047" y="2528"/>
                    <a:pt x="1215" y="2472"/>
                    <a:pt x="1359" y="2352"/>
                  </a:cubicBezTo>
                  <a:cubicBezTo>
                    <a:pt x="1585" y="2081"/>
                    <a:pt x="1721" y="1718"/>
                    <a:pt x="1721" y="1356"/>
                  </a:cubicBezTo>
                  <a:cubicBezTo>
                    <a:pt x="1721" y="1266"/>
                    <a:pt x="1721" y="1220"/>
                    <a:pt x="1721" y="1175"/>
                  </a:cubicBezTo>
                  <a:cubicBezTo>
                    <a:pt x="1721" y="1085"/>
                    <a:pt x="1721" y="1039"/>
                    <a:pt x="1721" y="949"/>
                  </a:cubicBezTo>
                  <a:cubicBezTo>
                    <a:pt x="1675" y="723"/>
                    <a:pt x="1630" y="496"/>
                    <a:pt x="1494" y="270"/>
                  </a:cubicBezTo>
                  <a:cubicBezTo>
                    <a:pt x="1393" y="93"/>
                    <a:pt x="1208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321944" y="1357212"/>
              <a:ext cx="27046" cy="39743"/>
            </a:xfrm>
            <a:custGeom>
              <a:avLst/>
              <a:gdLst/>
              <a:ahLst/>
              <a:cxnLst/>
              <a:rect l="l" t="t" r="r" b="b"/>
              <a:pathLst>
                <a:path w="1721" h="2529" extrusionOk="0">
                  <a:moveTo>
                    <a:pt x="1024" y="1"/>
                  </a:moveTo>
                  <a:cubicBezTo>
                    <a:pt x="879" y="1"/>
                    <a:pt x="734" y="59"/>
                    <a:pt x="634" y="179"/>
                  </a:cubicBezTo>
                  <a:cubicBezTo>
                    <a:pt x="181" y="632"/>
                    <a:pt x="0" y="1266"/>
                    <a:pt x="136" y="1854"/>
                  </a:cubicBezTo>
                  <a:cubicBezTo>
                    <a:pt x="181" y="2081"/>
                    <a:pt x="272" y="2262"/>
                    <a:pt x="453" y="2397"/>
                  </a:cubicBezTo>
                  <a:cubicBezTo>
                    <a:pt x="581" y="2483"/>
                    <a:pt x="730" y="2528"/>
                    <a:pt x="879" y="2528"/>
                  </a:cubicBezTo>
                  <a:cubicBezTo>
                    <a:pt x="1046" y="2528"/>
                    <a:pt x="1215" y="2472"/>
                    <a:pt x="1358" y="2352"/>
                  </a:cubicBezTo>
                  <a:cubicBezTo>
                    <a:pt x="1585" y="2081"/>
                    <a:pt x="1720" y="1718"/>
                    <a:pt x="1720" y="1356"/>
                  </a:cubicBezTo>
                  <a:cubicBezTo>
                    <a:pt x="1720" y="1266"/>
                    <a:pt x="1720" y="1220"/>
                    <a:pt x="1720" y="1175"/>
                  </a:cubicBezTo>
                  <a:cubicBezTo>
                    <a:pt x="1720" y="1085"/>
                    <a:pt x="1720" y="1039"/>
                    <a:pt x="1720" y="949"/>
                  </a:cubicBezTo>
                  <a:cubicBezTo>
                    <a:pt x="1675" y="723"/>
                    <a:pt x="1630" y="496"/>
                    <a:pt x="1494" y="270"/>
                  </a:cubicBezTo>
                  <a:cubicBezTo>
                    <a:pt x="1393" y="93"/>
                    <a:pt x="1208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6403033" y="1421911"/>
              <a:ext cx="33457" cy="15432"/>
            </a:xfrm>
            <a:custGeom>
              <a:avLst/>
              <a:gdLst/>
              <a:ahLst/>
              <a:cxnLst/>
              <a:rect l="l" t="t" r="r" b="b"/>
              <a:pathLst>
                <a:path w="2129" h="982" extrusionOk="0">
                  <a:moveTo>
                    <a:pt x="1721" y="1"/>
                  </a:moveTo>
                  <a:cubicBezTo>
                    <a:pt x="1631" y="1"/>
                    <a:pt x="1540" y="1"/>
                    <a:pt x="1495" y="46"/>
                  </a:cubicBezTo>
                  <a:cubicBezTo>
                    <a:pt x="1449" y="46"/>
                    <a:pt x="1359" y="137"/>
                    <a:pt x="1314" y="137"/>
                  </a:cubicBezTo>
                  <a:lnTo>
                    <a:pt x="1268" y="182"/>
                  </a:lnTo>
                  <a:lnTo>
                    <a:pt x="1223" y="182"/>
                  </a:lnTo>
                  <a:lnTo>
                    <a:pt x="1042" y="227"/>
                  </a:lnTo>
                  <a:lnTo>
                    <a:pt x="137" y="227"/>
                  </a:lnTo>
                  <a:cubicBezTo>
                    <a:pt x="46" y="227"/>
                    <a:pt x="1" y="318"/>
                    <a:pt x="1" y="363"/>
                  </a:cubicBezTo>
                  <a:cubicBezTo>
                    <a:pt x="1" y="680"/>
                    <a:pt x="408" y="861"/>
                    <a:pt x="680" y="951"/>
                  </a:cubicBezTo>
                  <a:cubicBezTo>
                    <a:pt x="792" y="970"/>
                    <a:pt x="913" y="981"/>
                    <a:pt x="1037" y="981"/>
                  </a:cubicBezTo>
                  <a:cubicBezTo>
                    <a:pt x="1214" y="981"/>
                    <a:pt x="1400" y="959"/>
                    <a:pt x="1585" y="906"/>
                  </a:cubicBezTo>
                  <a:cubicBezTo>
                    <a:pt x="1766" y="816"/>
                    <a:pt x="1947" y="680"/>
                    <a:pt x="2083" y="499"/>
                  </a:cubicBezTo>
                  <a:cubicBezTo>
                    <a:pt x="2128" y="363"/>
                    <a:pt x="2083" y="182"/>
                    <a:pt x="1993" y="91"/>
                  </a:cubicBezTo>
                  <a:cubicBezTo>
                    <a:pt x="1993" y="91"/>
                    <a:pt x="1947" y="46"/>
                    <a:pt x="1902" y="46"/>
                  </a:cubicBezTo>
                  <a:cubicBezTo>
                    <a:pt x="1857" y="1"/>
                    <a:pt x="1812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417271" y="1426185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404463" y="1458197"/>
              <a:ext cx="36302" cy="20225"/>
            </a:xfrm>
            <a:custGeom>
              <a:avLst/>
              <a:gdLst/>
              <a:ahLst/>
              <a:cxnLst/>
              <a:rect l="l" t="t" r="r" b="b"/>
              <a:pathLst>
                <a:path w="2310" h="1287" extrusionOk="0">
                  <a:moveTo>
                    <a:pt x="1766" y="0"/>
                  </a:moveTo>
                  <a:cubicBezTo>
                    <a:pt x="1630" y="0"/>
                    <a:pt x="1449" y="46"/>
                    <a:pt x="1313" y="91"/>
                  </a:cubicBezTo>
                  <a:cubicBezTo>
                    <a:pt x="1223" y="136"/>
                    <a:pt x="1132" y="181"/>
                    <a:pt x="1042" y="181"/>
                  </a:cubicBezTo>
                  <a:lnTo>
                    <a:pt x="906" y="181"/>
                  </a:lnTo>
                  <a:lnTo>
                    <a:pt x="770" y="136"/>
                  </a:lnTo>
                  <a:lnTo>
                    <a:pt x="770" y="136"/>
                  </a:lnTo>
                  <a:lnTo>
                    <a:pt x="860" y="181"/>
                  </a:lnTo>
                  <a:cubicBezTo>
                    <a:pt x="770" y="136"/>
                    <a:pt x="634" y="136"/>
                    <a:pt x="498" y="136"/>
                  </a:cubicBezTo>
                  <a:cubicBezTo>
                    <a:pt x="363" y="136"/>
                    <a:pt x="227" y="181"/>
                    <a:pt x="136" y="317"/>
                  </a:cubicBezTo>
                  <a:cubicBezTo>
                    <a:pt x="46" y="408"/>
                    <a:pt x="0" y="589"/>
                    <a:pt x="46" y="725"/>
                  </a:cubicBezTo>
                  <a:cubicBezTo>
                    <a:pt x="91" y="815"/>
                    <a:pt x="136" y="951"/>
                    <a:pt x="227" y="1042"/>
                  </a:cubicBezTo>
                  <a:cubicBezTo>
                    <a:pt x="363" y="1132"/>
                    <a:pt x="453" y="1177"/>
                    <a:pt x="589" y="1223"/>
                  </a:cubicBezTo>
                  <a:cubicBezTo>
                    <a:pt x="717" y="1255"/>
                    <a:pt x="822" y="1287"/>
                    <a:pt x="937" y="1287"/>
                  </a:cubicBezTo>
                  <a:cubicBezTo>
                    <a:pt x="985" y="1287"/>
                    <a:pt x="1034" y="1281"/>
                    <a:pt x="1087" y="1268"/>
                  </a:cubicBezTo>
                  <a:cubicBezTo>
                    <a:pt x="1268" y="1268"/>
                    <a:pt x="1449" y="1223"/>
                    <a:pt x="1630" y="1177"/>
                  </a:cubicBezTo>
                  <a:lnTo>
                    <a:pt x="1856" y="1087"/>
                  </a:lnTo>
                  <a:cubicBezTo>
                    <a:pt x="1947" y="1087"/>
                    <a:pt x="1992" y="1042"/>
                    <a:pt x="2083" y="996"/>
                  </a:cubicBezTo>
                  <a:cubicBezTo>
                    <a:pt x="2173" y="951"/>
                    <a:pt x="2219" y="861"/>
                    <a:pt x="2264" y="770"/>
                  </a:cubicBezTo>
                  <a:cubicBezTo>
                    <a:pt x="2309" y="725"/>
                    <a:pt x="2309" y="634"/>
                    <a:pt x="2309" y="544"/>
                  </a:cubicBezTo>
                  <a:cubicBezTo>
                    <a:pt x="2309" y="453"/>
                    <a:pt x="2264" y="363"/>
                    <a:pt x="2219" y="272"/>
                  </a:cubicBezTo>
                  <a:cubicBezTo>
                    <a:pt x="2173" y="181"/>
                    <a:pt x="2128" y="136"/>
                    <a:pt x="2037" y="91"/>
                  </a:cubicBezTo>
                  <a:cubicBezTo>
                    <a:pt x="1947" y="46"/>
                    <a:pt x="1856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37"/>
            <p:cNvGrpSpPr/>
            <p:nvPr/>
          </p:nvGrpSpPr>
          <p:grpSpPr>
            <a:xfrm>
              <a:off x="8316711" y="2130469"/>
              <a:ext cx="591183" cy="1467231"/>
              <a:chOff x="8316711" y="2130469"/>
              <a:chExt cx="591183" cy="1467231"/>
            </a:xfrm>
          </p:grpSpPr>
          <p:grpSp>
            <p:nvGrpSpPr>
              <p:cNvPr id="678" name="Google Shape;678;p37"/>
              <p:cNvGrpSpPr/>
              <p:nvPr/>
            </p:nvGrpSpPr>
            <p:grpSpPr>
              <a:xfrm>
                <a:off x="8327020" y="2130469"/>
                <a:ext cx="570565" cy="999537"/>
                <a:chOff x="8333778" y="2130469"/>
                <a:chExt cx="570565" cy="999537"/>
              </a:xfrm>
            </p:grpSpPr>
            <p:sp>
              <p:nvSpPr>
                <p:cNvPr id="679" name="Google Shape;679;p37"/>
                <p:cNvSpPr/>
                <p:nvPr/>
              </p:nvSpPr>
              <p:spPr>
                <a:xfrm>
                  <a:off x="8597711" y="2413052"/>
                  <a:ext cx="306631" cy="65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2" h="41603" extrusionOk="0">
                      <a:moveTo>
                        <a:pt x="15663" y="1"/>
                      </a:moveTo>
                      <a:lnTo>
                        <a:pt x="15663" y="1"/>
                      </a:lnTo>
                      <a:cubicBezTo>
                        <a:pt x="3803" y="9824"/>
                        <a:pt x="0" y="41105"/>
                        <a:pt x="0" y="41105"/>
                      </a:cubicBezTo>
                      <a:lnTo>
                        <a:pt x="13219" y="41603"/>
                      </a:lnTo>
                      <a:cubicBezTo>
                        <a:pt x="19511" y="27162"/>
                        <a:pt x="15663" y="2"/>
                        <a:pt x="156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7"/>
                <p:cNvSpPr/>
                <p:nvPr/>
              </p:nvSpPr>
              <p:spPr>
                <a:xfrm>
                  <a:off x="8333778" y="2421601"/>
                  <a:ext cx="320146" cy="64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2" h="41331" extrusionOk="0">
                      <a:moveTo>
                        <a:pt x="2128" y="0"/>
                      </a:moveTo>
                      <a:cubicBezTo>
                        <a:pt x="2128" y="1"/>
                        <a:pt x="1" y="27297"/>
                        <a:pt x="7198" y="41331"/>
                      </a:cubicBezTo>
                      <a:lnTo>
                        <a:pt x="20372" y="39973"/>
                      </a:lnTo>
                      <a:cubicBezTo>
                        <a:pt x="20372" y="39973"/>
                        <a:pt x="14577" y="9009"/>
                        <a:pt x="21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7"/>
                <p:cNvSpPr/>
                <p:nvPr/>
              </p:nvSpPr>
              <p:spPr>
                <a:xfrm>
                  <a:off x="8464684" y="2130469"/>
                  <a:ext cx="291686" cy="99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" h="63604" extrusionOk="0">
                      <a:moveTo>
                        <a:pt x="10729" y="1"/>
                      </a:moveTo>
                      <a:cubicBezTo>
                        <a:pt x="10729" y="1"/>
                        <a:pt x="724" y="11997"/>
                        <a:pt x="362" y="28927"/>
                      </a:cubicBezTo>
                      <a:cubicBezTo>
                        <a:pt x="0" y="45858"/>
                        <a:pt x="6700" y="63468"/>
                        <a:pt x="6700" y="63468"/>
                      </a:cubicBezTo>
                      <a:lnTo>
                        <a:pt x="12675" y="63603"/>
                      </a:lnTo>
                      <a:cubicBezTo>
                        <a:pt x="12675" y="63603"/>
                        <a:pt x="18062" y="48574"/>
                        <a:pt x="18289" y="35175"/>
                      </a:cubicBezTo>
                      <a:cubicBezTo>
                        <a:pt x="18560" y="21730"/>
                        <a:pt x="10729" y="1"/>
                        <a:pt x="10729" y="1"/>
                      </a:cubicBezTo>
                      <a:close/>
                    </a:path>
                  </a:pathLst>
                </a:custGeom>
                <a:solidFill>
                  <a:srgbClr val="53AA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2" name="Google Shape;682;p37"/>
              <p:cNvSpPr/>
              <p:nvPr/>
            </p:nvSpPr>
            <p:spPr>
              <a:xfrm>
                <a:off x="8316711" y="2996962"/>
                <a:ext cx="591183" cy="600737"/>
              </a:xfrm>
              <a:custGeom>
                <a:avLst/>
                <a:gdLst/>
                <a:ahLst/>
                <a:cxnLst/>
                <a:rect l="l" t="t" r="r" b="b"/>
                <a:pathLst>
                  <a:path w="37619" h="38227" extrusionOk="0">
                    <a:moveTo>
                      <a:pt x="0" y="0"/>
                    </a:moveTo>
                    <a:cubicBezTo>
                      <a:pt x="0" y="0"/>
                      <a:pt x="4527" y="32956"/>
                      <a:pt x="7696" y="36034"/>
                    </a:cubicBezTo>
                    <a:cubicBezTo>
                      <a:pt x="9228" y="37501"/>
                      <a:pt x="14042" y="38227"/>
                      <a:pt x="18841" y="38227"/>
                    </a:cubicBezTo>
                    <a:cubicBezTo>
                      <a:pt x="23966" y="38227"/>
                      <a:pt x="29074" y="37399"/>
                      <a:pt x="30149" y="35763"/>
                    </a:cubicBezTo>
                    <a:cubicBezTo>
                      <a:pt x="32232" y="32594"/>
                      <a:pt x="37619" y="0"/>
                      <a:pt x="376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3" name="Google Shape;683;p37"/>
            <p:cNvSpPr/>
            <p:nvPr/>
          </p:nvSpPr>
          <p:spPr>
            <a:xfrm>
              <a:off x="8818240" y="2368787"/>
              <a:ext cx="29890" cy="19047"/>
            </a:xfrm>
            <a:custGeom>
              <a:avLst/>
              <a:gdLst/>
              <a:ahLst/>
              <a:cxnLst/>
              <a:rect l="l" t="t" r="r" b="b"/>
              <a:pathLst>
                <a:path w="1902" h="1212" extrusionOk="0">
                  <a:moveTo>
                    <a:pt x="1811" y="1"/>
                  </a:moveTo>
                  <a:cubicBezTo>
                    <a:pt x="1721" y="1"/>
                    <a:pt x="1630" y="1"/>
                    <a:pt x="1540" y="46"/>
                  </a:cubicBezTo>
                  <a:cubicBezTo>
                    <a:pt x="1449" y="91"/>
                    <a:pt x="1359" y="136"/>
                    <a:pt x="1313" y="182"/>
                  </a:cubicBezTo>
                  <a:cubicBezTo>
                    <a:pt x="1132" y="272"/>
                    <a:pt x="951" y="363"/>
                    <a:pt x="770" y="499"/>
                  </a:cubicBezTo>
                  <a:lnTo>
                    <a:pt x="272" y="816"/>
                  </a:lnTo>
                  <a:cubicBezTo>
                    <a:pt x="227" y="861"/>
                    <a:pt x="136" y="906"/>
                    <a:pt x="91" y="997"/>
                  </a:cubicBezTo>
                  <a:cubicBezTo>
                    <a:pt x="46" y="997"/>
                    <a:pt x="1" y="1042"/>
                    <a:pt x="1" y="1132"/>
                  </a:cubicBezTo>
                  <a:lnTo>
                    <a:pt x="1" y="1178"/>
                  </a:lnTo>
                  <a:cubicBezTo>
                    <a:pt x="46" y="1200"/>
                    <a:pt x="91" y="1212"/>
                    <a:pt x="136" y="1212"/>
                  </a:cubicBezTo>
                  <a:cubicBezTo>
                    <a:pt x="182" y="1212"/>
                    <a:pt x="227" y="1200"/>
                    <a:pt x="272" y="1178"/>
                  </a:cubicBezTo>
                  <a:cubicBezTo>
                    <a:pt x="363" y="1132"/>
                    <a:pt x="453" y="1087"/>
                    <a:pt x="544" y="1042"/>
                  </a:cubicBezTo>
                  <a:lnTo>
                    <a:pt x="1042" y="725"/>
                  </a:lnTo>
                  <a:cubicBezTo>
                    <a:pt x="1178" y="634"/>
                    <a:pt x="1359" y="544"/>
                    <a:pt x="1495" y="453"/>
                  </a:cubicBezTo>
                  <a:cubicBezTo>
                    <a:pt x="1676" y="363"/>
                    <a:pt x="1676" y="318"/>
                    <a:pt x="1766" y="272"/>
                  </a:cubicBezTo>
                  <a:cubicBezTo>
                    <a:pt x="1811" y="227"/>
                    <a:pt x="1857" y="136"/>
                    <a:pt x="1902" y="91"/>
                  </a:cubicBezTo>
                  <a:cubicBezTo>
                    <a:pt x="1902" y="46"/>
                    <a:pt x="1902" y="1"/>
                    <a:pt x="1811" y="1"/>
                  </a:cubicBezTo>
                  <a:close/>
                </a:path>
              </a:pathLst>
            </a:custGeom>
            <a:solidFill>
              <a:srgbClr val="B9C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7"/>
          <p:cNvGrpSpPr/>
          <p:nvPr/>
        </p:nvGrpSpPr>
        <p:grpSpPr>
          <a:xfrm>
            <a:off x="4944050" y="961338"/>
            <a:ext cx="2880335" cy="3254312"/>
            <a:chOff x="4315050" y="932213"/>
            <a:chExt cx="2880335" cy="3254312"/>
          </a:xfrm>
        </p:grpSpPr>
        <p:sp>
          <p:nvSpPr>
            <p:cNvPr id="685" name="Google Shape;685;p37"/>
            <p:cNvSpPr/>
            <p:nvPr/>
          </p:nvSpPr>
          <p:spPr>
            <a:xfrm>
              <a:off x="4315050" y="3974725"/>
              <a:ext cx="210050" cy="211800"/>
            </a:xfrm>
            <a:custGeom>
              <a:avLst/>
              <a:gdLst/>
              <a:ahLst/>
              <a:cxnLst/>
              <a:rect l="l" t="t" r="r" b="b"/>
              <a:pathLst>
                <a:path w="8402" h="8472" extrusionOk="0">
                  <a:moveTo>
                    <a:pt x="5338" y="1"/>
                  </a:moveTo>
                  <a:cubicBezTo>
                    <a:pt x="5139" y="1"/>
                    <a:pt x="4943" y="112"/>
                    <a:pt x="4801" y="237"/>
                  </a:cubicBezTo>
                  <a:cubicBezTo>
                    <a:pt x="4177" y="765"/>
                    <a:pt x="3625" y="1365"/>
                    <a:pt x="3169" y="2013"/>
                  </a:cubicBezTo>
                  <a:cubicBezTo>
                    <a:pt x="2530" y="1686"/>
                    <a:pt x="1793" y="1370"/>
                    <a:pt x="1090" y="1370"/>
                  </a:cubicBezTo>
                  <a:cubicBezTo>
                    <a:pt x="815" y="1370"/>
                    <a:pt x="545" y="1419"/>
                    <a:pt x="288" y="1533"/>
                  </a:cubicBezTo>
                  <a:cubicBezTo>
                    <a:pt x="168" y="1581"/>
                    <a:pt x="96" y="1653"/>
                    <a:pt x="24" y="1749"/>
                  </a:cubicBezTo>
                  <a:cubicBezTo>
                    <a:pt x="0" y="1893"/>
                    <a:pt x="24" y="2037"/>
                    <a:pt x="96" y="2157"/>
                  </a:cubicBezTo>
                  <a:cubicBezTo>
                    <a:pt x="456" y="2829"/>
                    <a:pt x="984" y="3406"/>
                    <a:pt x="1656" y="3790"/>
                  </a:cubicBezTo>
                  <a:lnTo>
                    <a:pt x="528" y="5422"/>
                  </a:lnTo>
                  <a:cubicBezTo>
                    <a:pt x="264" y="5806"/>
                    <a:pt x="0" y="6382"/>
                    <a:pt x="336" y="6718"/>
                  </a:cubicBezTo>
                  <a:cubicBezTo>
                    <a:pt x="482" y="6864"/>
                    <a:pt x="679" y="6914"/>
                    <a:pt x="883" y="6914"/>
                  </a:cubicBezTo>
                  <a:cubicBezTo>
                    <a:pt x="1048" y="6914"/>
                    <a:pt x="1218" y="6881"/>
                    <a:pt x="1368" y="6838"/>
                  </a:cubicBezTo>
                  <a:cubicBezTo>
                    <a:pt x="1968" y="6670"/>
                    <a:pt x="2568" y="6430"/>
                    <a:pt x="3121" y="6142"/>
                  </a:cubicBezTo>
                  <a:cubicBezTo>
                    <a:pt x="3313" y="6742"/>
                    <a:pt x="3577" y="7294"/>
                    <a:pt x="3913" y="7846"/>
                  </a:cubicBezTo>
                  <a:cubicBezTo>
                    <a:pt x="4075" y="8125"/>
                    <a:pt x="4350" y="8471"/>
                    <a:pt x="4695" y="8471"/>
                  </a:cubicBezTo>
                  <a:cubicBezTo>
                    <a:pt x="4706" y="8471"/>
                    <a:pt x="4717" y="8471"/>
                    <a:pt x="4729" y="8470"/>
                  </a:cubicBezTo>
                  <a:cubicBezTo>
                    <a:pt x="5209" y="8446"/>
                    <a:pt x="5425" y="7870"/>
                    <a:pt x="5497" y="7390"/>
                  </a:cubicBezTo>
                  <a:cubicBezTo>
                    <a:pt x="5593" y="6742"/>
                    <a:pt x="5689" y="6070"/>
                    <a:pt x="5785" y="5422"/>
                  </a:cubicBezTo>
                  <a:cubicBezTo>
                    <a:pt x="6094" y="5492"/>
                    <a:pt x="6412" y="5528"/>
                    <a:pt x="6729" y="5528"/>
                  </a:cubicBezTo>
                  <a:cubicBezTo>
                    <a:pt x="7175" y="5528"/>
                    <a:pt x="7620" y="5456"/>
                    <a:pt x="8041" y="5302"/>
                  </a:cubicBezTo>
                  <a:cubicBezTo>
                    <a:pt x="8185" y="5254"/>
                    <a:pt x="8305" y="5182"/>
                    <a:pt x="8353" y="5062"/>
                  </a:cubicBezTo>
                  <a:cubicBezTo>
                    <a:pt x="8401" y="4942"/>
                    <a:pt x="8377" y="4846"/>
                    <a:pt x="8329" y="4726"/>
                  </a:cubicBezTo>
                  <a:cubicBezTo>
                    <a:pt x="7945" y="3814"/>
                    <a:pt x="6865" y="3406"/>
                    <a:pt x="5905" y="3093"/>
                  </a:cubicBezTo>
                  <a:cubicBezTo>
                    <a:pt x="6001" y="2301"/>
                    <a:pt x="6025" y="1485"/>
                    <a:pt x="5929" y="693"/>
                  </a:cubicBezTo>
                  <a:cubicBezTo>
                    <a:pt x="5881" y="429"/>
                    <a:pt x="5785" y="117"/>
                    <a:pt x="5545" y="45"/>
                  </a:cubicBezTo>
                  <a:cubicBezTo>
                    <a:pt x="5477" y="14"/>
                    <a:pt x="5407" y="1"/>
                    <a:pt x="5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908224" y="932213"/>
              <a:ext cx="287161" cy="272335"/>
            </a:xfrm>
            <a:custGeom>
              <a:avLst/>
              <a:gdLst/>
              <a:ahLst/>
              <a:cxnLst/>
              <a:rect l="l" t="t" r="r" b="b"/>
              <a:pathLst>
                <a:path w="13035" h="12362" extrusionOk="0">
                  <a:moveTo>
                    <a:pt x="5873" y="1"/>
                  </a:moveTo>
                  <a:cubicBezTo>
                    <a:pt x="5828" y="1"/>
                    <a:pt x="5783" y="6"/>
                    <a:pt x="5737" y="18"/>
                  </a:cubicBezTo>
                  <a:cubicBezTo>
                    <a:pt x="5329" y="42"/>
                    <a:pt x="5089" y="450"/>
                    <a:pt x="4945" y="834"/>
                  </a:cubicBezTo>
                  <a:cubicBezTo>
                    <a:pt x="4537" y="1938"/>
                    <a:pt x="4273" y="3090"/>
                    <a:pt x="4177" y="4266"/>
                  </a:cubicBezTo>
                  <a:cubicBezTo>
                    <a:pt x="2689" y="4386"/>
                    <a:pt x="1009" y="4602"/>
                    <a:pt x="169" y="5802"/>
                  </a:cubicBezTo>
                  <a:cubicBezTo>
                    <a:pt x="49" y="5922"/>
                    <a:pt x="1" y="6090"/>
                    <a:pt x="25" y="6258"/>
                  </a:cubicBezTo>
                  <a:cubicBezTo>
                    <a:pt x="73" y="6450"/>
                    <a:pt x="217" y="6618"/>
                    <a:pt x="385" y="6714"/>
                  </a:cubicBezTo>
                  <a:cubicBezTo>
                    <a:pt x="1345" y="7314"/>
                    <a:pt x="2449" y="7626"/>
                    <a:pt x="3577" y="7650"/>
                  </a:cubicBezTo>
                  <a:lnTo>
                    <a:pt x="3361" y="10531"/>
                  </a:lnTo>
                  <a:cubicBezTo>
                    <a:pt x="3313" y="11227"/>
                    <a:pt x="3409" y="12139"/>
                    <a:pt x="4081" y="12331"/>
                  </a:cubicBezTo>
                  <a:cubicBezTo>
                    <a:pt x="4159" y="12352"/>
                    <a:pt x="4236" y="12362"/>
                    <a:pt x="4312" y="12362"/>
                  </a:cubicBezTo>
                  <a:cubicBezTo>
                    <a:pt x="4755" y="12362"/>
                    <a:pt x="5166" y="12034"/>
                    <a:pt x="5473" y="11707"/>
                  </a:cubicBezTo>
                  <a:cubicBezTo>
                    <a:pt x="6121" y="11059"/>
                    <a:pt x="6674" y="10315"/>
                    <a:pt x="7178" y="9547"/>
                  </a:cubicBezTo>
                  <a:cubicBezTo>
                    <a:pt x="7874" y="10147"/>
                    <a:pt x="8618" y="10675"/>
                    <a:pt x="9434" y="11131"/>
                  </a:cubicBezTo>
                  <a:cubicBezTo>
                    <a:pt x="9734" y="11289"/>
                    <a:pt x="10097" y="11437"/>
                    <a:pt x="10434" y="11437"/>
                  </a:cubicBezTo>
                  <a:cubicBezTo>
                    <a:pt x="10608" y="11437"/>
                    <a:pt x="10775" y="11397"/>
                    <a:pt x="10922" y="11299"/>
                  </a:cubicBezTo>
                  <a:cubicBezTo>
                    <a:pt x="11522" y="10915"/>
                    <a:pt x="11354" y="10027"/>
                    <a:pt x="11090" y="9379"/>
                  </a:cubicBezTo>
                  <a:lnTo>
                    <a:pt x="10034" y="6666"/>
                  </a:lnTo>
                  <a:cubicBezTo>
                    <a:pt x="11114" y="6330"/>
                    <a:pt x="12074" y="5706"/>
                    <a:pt x="12794" y="4842"/>
                  </a:cubicBezTo>
                  <a:cubicBezTo>
                    <a:pt x="12938" y="4698"/>
                    <a:pt x="13034" y="4506"/>
                    <a:pt x="13010" y="4314"/>
                  </a:cubicBezTo>
                  <a:cubicBezTo>
                    <a:pt x="12986" y="4146"/>
                    <a:pt x="12866" y="4002"/>
                    <a:pt x="12746" y="3906"/>
                  </a:cubicBezTo>
                  <a:cubicBezTo>
                    <a:pt x="12158" y="3462"/>
                    <a:pt x="11450" y="3312"/>
                    <a:pt x="10706" y="3312"/>
                  </a:cubicBezTo>
                  <a:cubicBezTo>
                    <a:pt x="9962" y="3312"/>
                    <a:pt x="9182" y="3462"/>
                    <a:pt x="8450" y="3618"/>
                  </a:cubicBezTo>
                  <a:cubicBezTo>
                    <a:pt x="8018" y="2538"/>
                    <a:pt x="7442" y="1506"/>
                    <a:pt x="6722" y="570"/>
                  </a:cubicBezTo>
                  <a:cubicBezTo>
                    <a:pt x="6510" y="295"/>
                    <a:pt x="6205" y="1"/>
                    <a:pt x="5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9;p37">
            <a:extLst>
              <a:ext uri="{FF2B5EF4-FFF2-40B4-BE49-F238E27FC236}">
                <a16:creationId xmlns:a16="http://schemas.microsoft.com/office/drawing/2014/main" id="{B53BB122-48E2-ED8F-BAD2-BB9BEFB901E2}"/>
              </a:ext>
            </a:extLst>
          </p:cNvPr>
          <p:cNvSpPr txBox="1">
            <a:spLocks/>
          </p:cNvSpPr>
          <p:nvPr/>
        </p:nvSpPr>
        <p:spPr>
          <a:xfrm>
            <a:off x="34337" y="4658230"/>
            <a:ext cx="7790048" cy="777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en-US" b="1" dirty="0">
                <a:solidFill>
                  <a:srgbClr val="1F2328"/>
                </a:solidFill>
                <a:latin typeface="-apple-system"/>
              </a:rPr>
              <a:t>Domains: </a:t>
            </a:r>
            <a:r>
              <a:rPr lang="en-US" b="0" i="0" u="none" strike="noStrike" dirty="0">
                <a:solidFill>
                  <a:srgbClr val="4E5358"/>
                </a:solidFill>
                <a:effectLst/>
                <a:latin typeface="Montserrat" pitchFamily="2" charset="77"/>
                <a:hlinkClick r:id="rId3"/>
              </a:rPr>
              <a:t>bittales.tech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dirty="0">
                <a:solidFill>
                  <a:srgbClr val="4E5358"/>
                </a:solidFill>
                <a:latin typeface="Montserra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carecamp.tech</a:t>
            </a:r>
            <a:r>
              <a:rPr lang="en-US" dirty="0">
                <a:solidFill>
                  <a:srgbClr val="4E5358"/>
                </a:solidFill>
                <a:latin typeface="Montserrat" pitchFamily="2" charset="77"/>
              </a:rPr>
              <a:t>, </a:t>
            </a:r>
            <a:r>
              <a:rPr lang="en-US" u="sng" dirty="0" err="1">
                <a:solidFill>
                  <a:srgbClr val="4E5358"/>
                </a:solidFill>
                <a:latin typeface="Montserrat" pitchFamily="2" charset="77"/>
              </a:rPr>
              <a:t>hackhappy.tech</a:t>
            </a:r>
            <a:endParaRPr lang="en-US" u="sng" dirty="0">
              <a:solidFill>
                <a:srgbClr val="4E5358"/>
              </a:solidFill>
              <a:latin typeface="Montserrat" pitchFamily="2" charset="77"/>
            </a:endParaRPr>
          </a:p>
          <a:p>
            <a:pPr algn="l"/>
            <a:r>
              <a:rPr lang="en-US" b="1" dirty="0">
                <a:solidFill>
                  <a:srgbClr val="1F2328"/>
                </a:solidFill>
                <a:latin typeface="-apple-system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7C7564-D362-297F-CB70-D90D46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46" y="3592887"/>
            <a:ext cx="1144492" cy="114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092;p53">
            <a:extLst>
              <a:ext uri="{FF2B5EF4-FFF2-40B4-BE49-F238E27FC236}">
                <a16:creationId xmlns:a16="http://schemas.microsoft.com/office/drawing/2014/main" id="{FBAF94AA-2901-BC9E-BBB8-C3CA031C1F67}"/>
              </a:ext>
            </a:extLst>
          </p:cNvPr>
          <p:cNvGrpSpPr/>
          <p:nvPr/>
        </p:nvGrpSpPr>
        <p:grpSpPr>
          <a:xfrm>
            <a:off x="1864150" y="1065755"/>
            <a:ext cx="4767676" cy="3135098"/>
            <a:chOff x="235800" y="830650"/>
            <a:chExt cx="6978450" cy="45888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Google Shape;1093;p53">
              <a:extLst>
                <a:ext uri="{FF2B5EF4-FFF2-40B4-BE49-F238E27FC236}">
                  <a16:creationId xmlns:a16="http://schemas.microsoft.com/office/drawing/2014/main" id="{44968A41-3CC2-0F52-5F1F-572F3D9FBE22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4;p53">
              <a:extLst>
                <a:ext uri="{FF2B5EF4-FFF2-40B4-BE49-F238E27FC236}">
                  <a16:creationId xmlns:a16="http://schemas.microsoft.com/office/drawing/2014/main" id="{5A66FF5A-7191-7BDF-9A1C-B8F9CDF05B67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5;p53">
              <a:extLst>
                <a:ext uri="{FF2B5EF4-FFF2-40B4-BE49-F238E27FC236}">
                  <a16:creationId xmlns:a16="http://schemas.microsoft.com/office/drawing/2014/main" id="{278109F8-0838-E4CC-2AB2-8FE7DD34B2A1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96;p53">
              <a:extLst>
                <a:ext uri="{FF2B5EF4-FFF2-40B4-BE49-F238E27FC236}">
                  <a16:creationId xmlns:a16="http://schemas.microsoft.com/office/drawing/2014/main" id="{BD6006C1-A480-8C29-A348-B2EAF653EB04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97;p53">
              <a:extLst>
                <a:ext uri="{FF2B5EF4-FFF2-40B4-BE49-F238E27FC236}">
                  <a16:creationId xmlns:a16="http://schemas.microsoft.com/office/drawing/2014/main" id="{A1FABAF4-F773-26B4-76EE-349FBC914783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8;p53">
              <a:extLst>
                <a:ext uri="{FF2B5EF4-FFF2-40B4-BE49-F238E27FC236}">
                  <a16:creationId xmlns:a16="http://schemas.microsoft.com/office/drawing/2014/main" id="{CEE26C6F-7FCC-591F-E0EE-B9E8F1587793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55"/>
          <p:cNvSpPr txBox="1">
            <a:spLocks noGrp="1"/>
          </p:cNvSpPr>
          <p:nvPr>
            <p:ph type="title"/>
          </p:nvPr>
        </p:nvSpPr>
        <p:spPr>
          <a:xfrm>
            <a:off x="1296600" y="1944000"/>
            <a:ext cx="65508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970,000,000</a:t>
            </a:r>
            <a:endParaRPr/>
          </a:p>
        </p:txBody>
      </p:sp>
      <p:grpSp>
        <p:nvGrpSpPr>
          <p:cNvPr id="3" name="Google Shape;1167;p56">
            <a:extLst>
              <a:ext uri="{FF2B5EF4-FFF2-40B4-BE49-F238E27FC236}">
                <a16:creationId xmlns:a16="http://schemas.microsoft.com/office/drawing/2014/main" id="{0551CC13-77BC-1C96-0DDE-54271FAF23D9}"/>
              </a:ext>
            </a:extLst>
          </p:cNvPr>
          <p:cNvGrpSpPr/>
          <p:nvPr/>
        </p:nvGrpSpPr>
        <p:grpSpPr>
          <a:xfrm>
            <a:off x="2888186" y="3813181"/>
            <a:ext cx="4676226" cy="1313873"/>
            <a:chOff x="1317740" y="2576588"/>
            <a:chExt cx="6508520" cy="1893037"/>
          </a:xfrm>
        </p:grpSpPr>
        <p:sp>
          <p:nvSpPr>
            <p:cNvPr id="4" name="Google Shape;1168;p56">
              <a:extLst>
                <a:ext uri="{FF2B5EF4-FFF2-40B4-BE49-F238E27FC236}">
                  <a16:creationId xmlns:a16="http://schemas.microsoft.com/office/drawing/2014/main" id="{AE4E5E07-F4C2-EF1B-D760-77EDEE347589}"/>
                </a:ext>
              </a:extLst>
            </p:cNvPr>
            <p:cNvSpPr/>
            <p:nvPr/>
          </p:nvSpPr>
          <p:spPr>
            <a:xfrm>
              <a:off x="2040150" y="3888225"/>
              <a:ext cx="5063700" cy="581400"/>
            </a:xfrm>
            <a:prstGeom prst="ellipse">
              <a:avLst/>
            </a:pr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169;p56">
              <a:extLst>
                <a:ext uri="{FF2B5EF4-FFF2-40B4-BE49-F238E27FC236}">
                  <a16:creationId xmlns:a16="http://schemas.microsoft.com/office/drawing/2014/main" id="{6977502F-C6B5-E33F-4081-8C97D6CD8FD4}"/>
                </a:ext>
              </a:extLst>
            </p:cNvPr>
            <p:cNvGrpSpPr/>
            <p:nvPr/>
          </p:nvGrpSpPr>
          <p:grpSpPr>
            <a:xfrm>
              <a:off x="1317740" y="2576588"/>
              <a:ext cx="6508520" cy="1859144"/>
              <a:chOff x="1317740" y="2576588"/>
              <a:chExt cx="6508520" cy="1859144"/>
            </a:xfrm>
          </p:grpSpPr>
          <p:grpSp>
            <p:nvGrpSpPr>
              <p:cNvPr id="13" name="Google Shape;1170;p56">
                <a:extLst>
                  <a:ext uri="{FF2B5EF4-FFF2-40B4-BE49-F238E27FC236}">
                    <a16:creationId xmlns:a16="http://schemas.microsoft.com/office/drawing/2014/main" id="{A1D43E5F-D942-138C-CB9F-5CB3C6F24353}"/>
                  </a:ext>
                </a:extLst>
              </p:cNvPr>
              <p:cNvGrpSpPr/>
              <p:nvPr/>
            </p:nvGrpSpPr>
            <p:grpSpPr>
              <a:xfrm>
                <a:off x="1317740" y="2576588"/>
                <a:ext cx="3213613" cy="1859144"/>
                <a:chOff x="1317740" y="2576588"/>
                <a:chExt cx="3213613" cy="1859144"/>
              </a:xfrm>
            </p:grpSpPr>
            <p:grpSp>
              <p:nvGrpSpPr>
                <p:cNvPr id="59" name="Google Shape;1171;p56">
                  <a:extLst>
                    <a:ext uri="{FF2B5EF4-FFF2-40B4-BE49-F238E27FC236}">
                      <a16:creationId xmlns:a16="http://schemas.microsoft.com/office/drawing/2014/main" id="{88E39191-CF83-4A51-3192-88A5218DC4AC}"/>
                    </a:ext>
                  </a:extLst>
                </p:cNvPr>
                <p:cNvGrpSpPr/>
                <p:nvPr/>
              </p:nvGrpSpPr>
              <p:grpSpPr>
                <a:xfrm>
                  <a:off x="3494390" y="3989323"/>
                  <a:ext cx="1036963" cy="446409"/>
                  <a:chOff x="3494390" y="3989323"/>
                  <a:chExt cx="1036963" cy="446409"/>
                </a:xfrm>
              </p:grpSpPr>
              <p:sp>
                <p:nvSpPr>
                  <p:cNvPr id="1172" name="Google Shape;1172;p56">
                    <a:extLst>
                      <a:ext uri="{FF2B5EF4-FFF2-40B4-BE49-F238E27FC236}">
                        <a16:creationId xmlns:a16="http://schemas.microsoft.com/office/drawing/2014/main" id="{84D44C60-672C-28EA-3EDC-B8F105D4C2A5}"/>
                      </a:ext>
                    </a:extLst>
                  </p:cNvPr>
                  <p:cNvSpPr/>
                  <p:nvPr/>
                </p:nvSpPr>
                <p:spPr>
                  <a:xfrm>
                    <a:off x="3494390" y="4131987"/>
                    <a:ext cx="1032353" cy="303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34" h="13309" extrusionOk="0">
                        <a:moveTo>
                          <a:pt x="20769" y="2756"/>
                        </a:moveTo>
                        <a:cubicBezTo>
                          <a:pt x="22248" y="3294"/>
                          <a:pt x="23693" y="3966"/>
                          <a:pt x="25037" y="4739"/>
                        </a:cubicBezTo>
                        <a:lnTo>
                          <a:pt x="25071" y="4739"/>
                        </a:lnTo>
                        <a:cubicBezTo>
                          <a:pt x="25675" y="5109"/>
                          <a:pt x="26280" y="5512"/>
                          <a:pt x="26919" y="5882"/>
                        </a:cubicBezTo>
                        <a:lnTo>
                          <a:pt x="25776" y="5545"/>
                        </a:lnTo>
                        <a:cubicBezTo>
                          <a:pt x="24903" y="5243"/>
                          <a:pt x="23962" y="4941"/>
                          <a:pt x="23054" y="4638"/>
                        </a:cubicBezTo>
                        <a:lnTo>
                          <a:pt x="22920" y="4571"/>
                        </a:lnTo>
                        <a:lnTo>
                          <a:pt x="22886" y="4571"/>
                        </a:lnTo>
                        <a:cubicBezTo>
                          <a:pt x="22752" y="4537"/>
                          <a:pt x="22617" y="4504"/>
                          <a:pt x="22483" y="4470"/>
                        </a:cubicBezTo>
                        <a:lnTo>
                          <a:pt x="22281" y="4403"/>
                        </a:lnTo>
                        <a:lnTo>
                          <a:pt x="22147" y="4369"/>
                        </a:lnTo>
                        <a:cubicBezTo>
                          <a:pt x="21777" y="4268"/>
                          <a:pt x="21475" y="4168"/>
                          <a:pt x="21139" y="4033"/>
                        </a:cubicBezTo>
                        <a:cubicBezTo>
                          <a:pt x="20803" y="3932"/>
                          <a:pt x="20467" y="3798"/>
                          <a:pt x="20198" y="3630"/>
                        </a:cubicBezTo>
                        <a:cubicBezTo>
                          <a:pt x="20097" y="3563"/>
                          <a:pt x="20030" y="3529"/>
                          <a:pt x="19996" y="3462"/>
                        </a:cubicBezTo>
                        <a:cubicBezTo>
                          <a:pt x="19962" y="3428"/>
                          <a:pt x="19929" y="3395"/>
                          <a:pt x="19929" y="3361"/>
                        </a:cubicBezTo>
                        <a:lnTo>
                          <a:pt x="19929" y="3327"/>
                        </a:lnTo>
                        <a:lnTo>
                          <a:pt x="19929" y="3260"/>
                        </a:lnTo>
                        <a:cubicBezTo>
                          <a:pt x="19929" y="3227"/>
                          <a:pt x="19929" y="3193"/>
                          <a:pt x="19962" y="3193"/>
                        </a:cubicBezTo>
                        <a:cubicBezTo>
                          <a:pt x="19996" y="3159"/>
                          <a:pt x="19996" y="3126"/>
                          <a:pt x="20030" y="3092"/>
                        </a:cubicBezTo>
                        <a:cubicBezTo>
                          <a:pt x="20130" y="3025"/>
                          <a:pt x="20198" y="2958"/>
                          <a:pt x="20265" y="2924"/>
                        </a:cubicBezTo>
                        <a:cubicBezTo>
                          <a:pt x="20433" y="2857"/>
                          <a:pt x="20601" y="2790"/>
                          <a:pt x="20769" y="2756"/>
                        </a:cubicBezTo>
                        <a:close/>
                        <a:moveTo>
                          <a:pt x="8772" y="1"/>
                        </a:moveTo>
                        <a:cubicBezTo>
                          <a:pt x="7663" y="1"/>
                          <a:pt x="6587" y="68"/>
                          <a:pt x="5512" y="269"/>
                        </a:cubicBezTo>
                        <a:cubicBezTo>
                          <a:pt x="4537" y="404"/>
                          <a:pt x="3596" y="673"/>
                          <a:pt x="2723" y="1076"/>
                        </a:cubicBezTo>
                        <a:cubicBezTo>
                          <a:pt x="2286" y="1278"/>
                          <a:pt x="1883" y="1479"/>
                          <a:pt x="1513" y="1748"/>
                        </a:cubicBezTo>
                        <a:cubicBezTo>
                          <a:pt x="1076" y="2050"/>
                          <a:pt x="673" y="2420"/>
                          <a:pt x="337" y="2857"/>
                        </a:cubicBezTo>
                        <a:cubicBezTo>
                          <a:pt x="303" y="2857"/>
                          <a:pt x="303" y="2891"/>
                          <a:pt x="303" y="2924"/>
                        </a:cubicBezTo>
                        <a:cubicBezTo>
                          <a:pt x="169" y="2924"/>
                          <a:pt x="68" y="2991"/>
                          <a:pt x="34" y="3092"/>
                        </a:cubicBezTo>
                        <a:cubicBezTo>
                          <a:pt x="1" y="3159"/>
                          <a:pt x="1" y="3260"/>
                          <a:pt x="34" y="3327"/>
                        </a:cubicBezTo>
                        <a:cubicBezTo>
                          <a:pt x="34" y="3395"/>
                          <a:pt x="101" y="3462"/>
                          <a:pt x="169" y="3496"/>
                        </a:cubicBezTo>
                        <a:lnTo>
                          <a:pt x="807" y="3899"/>
                        </a:lnTo>
                        <a:cubicBezTo>
                          <a:pt x="1311" y="4168"/>
                          <a:pt x="1815" y="4470"/>
                          <a:pt x="2319" y="4773"/>
                        </a:cubicBezTo>
                        <a:cubicBezTo>
                          <a:pt x="2824" y="5041"/>
                          <a:pt x="3395" y="5377"/>
                          <a:pt x="3966" y="5680"/>
                        </a:cubicBezTo>
                        <a:lnTo>
                          <a:pt x="4437" y="5949"/>
                        </a:lnTo>
                        <a:cubicBezTo>
                          <a:pt x="8772" y="8368"/>
                          <a:pt x="13477" y="10922"/>
                          <a:pt x="18349" y="13275"/>
                        </a:cubicBezTo>
                        <a:cubicBezTo>
                          <a:pt x="18383" y="13275"/>
                          <a:pt x="18417" y="13308"/>
                          <a:pt x="18484" y="13308"/>
                        </a:cubicBezTo>
                        <a:cubicBezTo>
                          <a:pt x="18585" y="13308"/>
                          <a:pt x="18685" y="13241"/>
                          <a:pt x="18719" y="13174"/>
                        </a:cubicBezTo>
                        <a:lnTo>
                          <a:pt x="19559" y="12804"/>
                        </a:lnTo>
                        <a:lnTo>
                          <a:pt x="19694" y="12771"/>
                        </a:lnTo>
                        <a:lnTo>
                          <a:pt x="20198" y="12535"/>
                        </a:lnTo>
                        <a:lnTo>
                          <a:pt x="21710" y="11897"/>
                        </a:lnTo>
                        <a:cubicBezTo>
                          <a:pt x="22752" y="11460"/>
                          <a:pt x="23827" y="11023"/>
                          <a:pt x="24869" y="10620"/>
                        </a:cubicBezTo>
                        <a:cubicBezTo>
                          <a:pt x="26079" y="10116"/>
                          <a:pt x="27289" y="9645"/>
                          <a:pt x="28498" y="9175"/>
                        </a:cubicBezTo>
                        <a:cubicBezTo>
                          <a:pt x="29271" y="8839"/>
                          <a:pt x="30078" y="8536"/>
                          <a:pt x="30884" y="8200"/>
                        </a:cubicBezTo>
                        <a:cubicBezTo>
                          <a:pt x="30985" y="8335"/>
                          <a:pt x="31153" y="8469"/>
                          <a:pt x="31288" y="8570"/>
                        </a:cubicBezTo>
                        <a:cubicBezTo>
                          <a:pt x="31489" y="8637"/>
                          <a:pt x="31691" y="8704"/>
                          <a:pt x="31859" y="8704"/>
                        </a:cubicBezTo>
                        <a:cubicBezTo>
                          <a:pt x="32027" y="8704"/>
                          <a:pt x="32161" y="8671"/>
                          <a:pt x="32296" y="8637"/>
                        </a:cubicBezTo>
                        <a:cubicBezTo>
                          <a:pt x="32464" y="8570"/>
                          <a:pt x="32598" y="8503"/>
                          <a:pt x="32733" y="8402"/>
                        </a:cubicBezTo>
                        <a:cubicBezTo>
                          <a:pt x="32867" y="8301"/>
                          <a:pt x="33002" y="8167"/>
                          <a:pt x="33102" y="8032"/>
                        </a:cubicBezTo>
                        <a:cubicBezTo>
                          <a:pt x="33203" y="7864"/>
                          <a:pt x="33270" y="7663"/>
                          <a:pt x="33304" y="7461"/>
                        </a:cubicBezTo>
                        <a:cubicBezTo>
                          <a:pt x="33338" y="7394"/>
                          <a:pt x="33338" y="7327"/>
                          <a:pt x="33338" y="7259"/>
                        </a:cubicBezTo>
                        <a:lnTo>
                          <a:pt x="34783" y="6856"/>
                        </a:lnTo>
                        <a:cubicBezTo>
                          <a:pt x="35892" y="6554"/>
                          <a:pt x="37034" y="6285"/>
                          <a:pt x="38110" y="6016"/>
                        </a:cubicBezTo>
                        <a:lnTo>
                          <a:pt x="38244" y="5982"/>
                        </a:lnTo>
                        <a:lnTo>
                          <a:pt x="39924" y="5545"/>
                        </a:lnTo>
                        <a:cubicBezTo>
                          <a:pt x="40865" y="5310"/>
                          <a:pt x="41739" y="5075"/>
                          <a:pt x="42546" y="4873"/>
                        </a:cubicBezTo>
                        <a:lnTo>
                          <a:pt x="43789" y="4504"/>
                        </a:lnTo>
                        <a:lnTo>
                          <a:pt x="44327" y="4336"/>
                        </a:lnTo>
                        <a:lnTo>
                          <a:pt x="44461" y="4302"/>
                        </a:lnTo>
                        <a:lnTo>
                          <a:pt x="44528" y="4268"/>
                        </a:lnTo>
                        <a:lnTo>
                          <a:pt x="44730" y="4201"/>
                        </a:lnTo>
                        <a:lnTo>
                          <a:pt x="44797" y="4201"/>
                        </a:lnTo>
                        <a:lnTo>
                          <a:pt x="44932" y="4100"/>
                        </a:lnTo>
                        <a:lnTo>
                          <a:pt x="45032" y="4067"/>
                        </a:lnTo>
                        <a:lnTo>
                          <a:pt x="45167" y="3932"/>
                        </a:lnTo>
                        <a:cubicBezTo>
                          <a:pt x="45234" y="3798"/>
                          <a:pt x="45234" y="3697"/>
                          <a:pt x="45167" y="3596"/>
                        </a:cubicBezTo>
                        <a:cubicBezTo>
                          <a:pt x="45032" y="3496"/>
                          <a:pt x="44898" y="3361"/>
                          <a:pt x="44764" y="3260"/>
                        </a:cubicBezTo>
                        <a:lnTo>
                          <a:pt x="44562" y="3059"/>
                        </a:lnTo>
                        <a:cubicBezTo>
                          <a:pt x="43655" y="2319"/>
                          <a:pt x="42646" y="1748"/>
                          <a:pt x="41571" y="1311"/>
                        </a:cubicBezTo>
                        <a:cubicBezTo>
                          <a:pt x="40294" y="807"/>
                          <a:pt x="38983" y="471"/>
                          <a:pt x="37639" y="303"/>
                        </a:cubicBezTo>
                        <a:cubicBezTo>
                          <a:pt x="36833" y="236"/>
                          <a:pt x="36026" y="169"/>
                          <a:pt x="35219" y="169"/>
                        </a:cubicBezTo>
                        <a:lnTo>
                          <a:pt x="34379" y="169"/>
                        </a:lnTo>
                        <a:cubicBezTo>
                          <a:pt x="33136" y="236"/>
                          <a:pt x="31859" y="370"/>
                          <a:pt x="30750" y="505"/>
                        </a:cubicBezTo>
                        <a:cubicBezTo>
                          <a:pt x="27994" y="807"/>
                          <a:pt x="25272" y="1278"/>
                          <a:pt x="22953" y="1681"/>
                        </a:cubicBezTo>
                        <a:lnTo>
                          <a:pt x="22853" y="1714"/>
                        </a:lnTo>
                        <a:cubicBezTo>
                          <a:pt x="22483" y="1782"/>
                          <a:pt x="22113" y="1849"/>
                          <a:pt x="21744" y="1916"/>
                        </a:cubicBezTo>
                        <a:cubicBezTo>
                          <a:pt x="21441" y="1950"/>
                          <a:pt x="21139" y="1983"/>
                          <a:pt x="20836" y="2050"/>
                        </a:cubicBezTo>
                        <a:cubicBezTo>
                          <a:pt x="19962" y="1748"/>
                          <a:pt x="19021" y="1479"/>
                          <a:pt x="18081" y="1210"/>
                        </a:cubicBezTo>
                        <a:cubicBezTo>
                          <a:pt x="16972" y="941"/>
                          <a:pt x="15795" y="706"/>
                          <a:pt x="14586" y="505"/>
                        </a:cubicBezTo>
                        <a:cubicBezTo>
                          <a:pt x="13409" y="337"/>
                          <a:pt x="12334" y="202"/>
                          <a:pt x="11292" y="101"/>
                        </a:cubicBezTo>
                        <a:cubicBezTo>
                          <a:pt x="10351" y="34"/>
                          <a:pt x="9511" y="1"/>
                          <a:pt x="87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56">
                    <a:extLst>
                      <a:ext uri="{FF2B5EF4-FFF2-40B4-BE49-F238E27FC236}">
                        <a16:creationId xmlns:a16="http://schemas.microsoft.com/office/drawing/2014/main" id="{7E369284-2AFE-1ADF-2C73-B6C91017D8F7}"/>
                      </a:ext>
                    </a:extLst>
                  </p:cNvPr>
                  <p:cNvSpPr/>
                  <p:nvPr/>
                </p:nvSpPr>
                <p:spPr>
                  <a:xfrm>
                    <a:off x="4319652" y="4249340"/>
                    <a:ext cx="23" cy="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2D4B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56">
                    <a:extLst>
                      <a:ext uri="{FF2B5EF4-FFF2-40B4-BE49-F238E27FC236}">
                        <a16:creationId xmlns:a16="http://schemas.microsoft.com/office/drawing/2014/main" id="{1B981790-A00D-2716-022F-8CE741A9194C}"/>
                      </a:ext>
                    </a:extLst>
                  </p:cNvPr>
                  <p:cNvSpPr/>
                  <p:nvPr/>
                </p:nvSpPr>
                <p:spPr>
                  <a:xfrm>
                    <a:off x="4319652" y="4249340"/>
                    <a:ext cx="23" cy="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lose/>
                      </a:path>
                    </a:pathLst>
                  </a:custGeom>
                  <a:solidFill>
                    <a:srgbClr val="E2D4B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56">
                    <a:extLst>
                      <a:ext uri="{FF2B5EF4-FFF2-40B4-BE49-F238E27FC236}">
                        <a16:creationId xmlns:a16="http://schemas.microsoft.com/office/drawing/2014/main" id="{6A2538FF-AE12-6F0B-9C37-1320560C3C50}"/>
                      </a:ext>
                    </a:extLst>
                  </p:cNvPr>
                  <p:cNvSpPr/>
                  <p:nvPr/>
                </p:nvSpPr>
                <p:spPr>
                  <a:xfrm>
                    <a:off x="3544234" y="3989323"/>
                    <a:ext cx="987119" cy="403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52" h="17678" extrusionOk="0">
                        <a:moveTo>
                          <a:pt x="26382" y="1"/>
                        </a:moveTo>
                        <a:cubicBezTo>
                          <a:pt x="23256" y="1"/>
                          <a:pt x="19963" y="1311"/>
                          <a:pt x="17342" y="3563"/>
                        </a:cubicBezTo>
                        <a:cubicBezTo>
                          <a:pt x="15930" y="3093"/>
                          <a:pt x="14451" y="2857"/>
                          <a:pt x="12973" y="2857"/>
                        </a:cubicBezTo>
                        <a:cubicBezTo>
                          <a:pt x="12402" y="2857"/>
                          <a:pt x="11797" y="2891"/>
                          <a:pt x="11192" y="2958"/>
                        </a:cubicBezTo>
                        <a:cubicBezTo>
                          <a:pt x="10083" y="3093"/>
                          <a:pt x="9007" y="3361"/>
                          <a:pt x="7932" y="3697"/>
                        </a:cubicBezTo>
                        <a:cubicBezTo>
                          <a:pt x="6857" y="4034"/>
                          <a:pt x="5815" y="4470"/>
                          <a:pt x="4807" y="4974"/>
                        </a:cubicBezTo>
                        <a:cubicBezTo>
                          <a:pt x="4303" y="5243"/>
                          <a:pt x="3798" y="5512"/>
                          <a:pt x="3362" y="5781"/>
                        </a:cubicBezTo>
                        <a:cubicBezTo>
                          <a:pt x="2891" y="6050"/>
                          <a:pt x="2421" y="6352"/>
                          <a:pt x="2017" y="6688"/>
                        </a:cubicBezTo>
                        <a:cubicBezTo>
                          <a:pt x="1580" y="7024"/>
                          <a:pt x="1177" y="7360"/>
                          <a:pt x="841" y="7730"/>
                        </a:cubicBezTo>
                        <a:cubicBezTo>
                          <a:pt x="505" y="8100"/>
                          <a:pt x="203" y="8503"/>
                          <a:pt x="1" y="8940"/>
                        </a:cubicBezTo>
                        <a:lnTo>
                          <a:pt x="8638" y="13578"/>
                        </a:lnTo>
                        <a:lnTo>
                          <a:pt x="16300" y="17677"/>
                        </a:lnTo>
                        <a:cubicBezTo>
                          <a:pt x="16367" y="17577"/>
                          <a:pt x="16468" y="17509"/>
                          <a:pt x="16535" y="17409"/>
                        </a:cubicBezTo>
                        <a:cubicBezTo>
                          <a:pt x="16703" y="17241"/>
                          <a:pt x="16871" y="17073"/>
                          <a:pt x="17073" y="16905"/>
                        </a:cubicBezTo>
                        <a:cubicBezTo>
                          <a:pt x="17510" y="16501"/>
                          <a:pt x="18014" y="16132"/>
                          <a:pt x="18518" y="15829"/>
                        </a:cubicBezTo>
                        <a:cubicBezTo>
                          <a:pt x="18753" y="15695"/>
                          <a:pt x="18988" y="15560"/>
                          <a:pt x="19224" y="15426"/>
                        </a:cubicBezTo>
                        <a:lnTo>
                          <a:pt x="19728" y="15157"/>
                        </a:lnTo>
                        <a:cubicBezTo>
                          <a:pt x="20232" y="14888"/>
                          <a:pt x="20736" y="14619"/>
                          <a:pt x="21240" y="14418"/>
                        </a:cubicBezTo>
                        <a:cubicBezTo>
                          <a:pt x="22349" y="13947"/>
                          <a:pt x="23525" y="13611"/>
                          <a:pt x="24735" y="13376"/>
                        </a:cubicBezTo>
                        <a:cubicBezTo>
                          <a:pt x="25004" y="13275"/>
                          <a:pt x="25273" y="13208"/>
                          <a:pt x="25575" y="13174"/>
                        </a:cubicBezTo>
                        <a:cubicBezTo>
                          <a:pt x="26113" y="13073"/>
                          <a:pt x="26684" y="13040"/>
                          <a:pt x="27255" y="13006"/>
                        </a:cubicBezTo>
                        <a:lnTo>
                          <a:pt x="27457" y="13006"/>
                        </a:lnTo>
                        <a:cubicBezTo>
                          <a:pt x="27927" y="13006"/>
                          <a:pt x="28398" y="13040"/>
                          <a:pt x="28868" y="13107"/>
                        </a:cubicBezTo>
                        <a:cubicBezTo>
                          <a:pt x="29104" y="13141"/>
                          <a:pt x="29339" y="13174"/>
                          <a:pt x="29574" y="13241"/>
                        </a:cubicBezTo>
                        <a:lnTo>
                          <a:pt x="29809" y="13141"/>
                        </a:lnTo>
                        <a:cubicBezTo>
                          <a:pt x="30179" y="12771"/>
                          <a:pt x="30582" y="12435"/>
                          <a:pt x="30986" y="12099"/>
                        </a:cubicBezTo>
                        <a:cubicBezTo>
                          <a:pt x="31926" y="11360"/>
                          <a:pt x="32968" y="10755"/>
                          <a:pt x="34077" y="10284"/>
                        </a:cubicBezTo>
                        <a:cubicBezTo>
                          <a:pt x="35287" y="9814"/>
                          <a:pt x="36530" y="9444"/>
                          <a:pt x="37808" y="9242"/>
                        </a:cubicBezTo>
                        <a:lnTo>
                          <a:pt x="37808" y="9276"/>
                        </a:lnTo>
                        <a:lnTo>
                          <a:pt x="37908" y="9276"/>
                        </a:lnTo>
                        <a:cubicBezTo>
                          <a:pt x="38076" y="9242"/>
                          <a:pt x="38244" y="9242"/>
                          <a:pt x="38412" y="9242"/>
                        </a:cubicBezTo>
                        <a:cubicBezTo>
                          <a:pt x="38950" y="9175"/>
                          <a:pt x="39521" y="9175"/>
                          <a:pt x="40093" y="9175"/>
                        </a:cubicBezTo>
                        <a:cubicBezTo>
                          <a:pt x="40242" y="9169"/>
                          <a:pt x="40390" y="9166"/>
                          <a:pt x="40539" y="9166"/>
                        </a:cubicBezTo>
                        <a:cubicBezTo>
                          <a:pt x="41230" y="9166"/>
                          <a:pt x="41922" y="9227"/>
                          <a:pt x="42613" y="9310"/>
                        </a:cubicBezTo>
                        <a:lnTo>
                          <a:pt x="42848" y="9310"/>
                        </a:lnTo>
                        <a:cubicBezTo>
                          <a:pt x="42882" y="9310"/>
                          <a:pt x="42949" y="9310"/>
                          <a:pt x="42983" y="9276"/>
                        </a:cubicBezTo>
                        <a:cubicBezTo>
                          <a:pt x="43050" y="9242"/>
                          <a:pt x="43084" y="9209"/>
                          <a:pt x="43084" y="9175"/>
                        </a:cubicBezTo>
                        <a:cubicBezTo>
                          <a:pt x="43117" y="9142"/>
                          <a:pt x="43151" y="9108"/>
                          <a:pt x="43184" y="9108"/>
                        </a:cubicBezTo>
                        <a:cubicBezTo>
                          <a:pt x="43218" y="9007"/>
                          <a:pt x="43252" y="8940"/>
                          <a:pt x="43218" y="8839"/>
                        </a:cubicBezTo>
                        <a:cubicBezTo>
                          <a:pt x="43218" y="8772"/>
                          <a:pt x="43151" y="8671"/>
                          <a:pt x="43084" y="8638"/>
                        </a:cubicBezTo>
                        <a:lnTo>
                          <a:pt x="42647" y="8369"/>
                        </a:lnTo>
                        <a:lnTo>
                          <a:pt x="42344" y="8167"/>
                        </a:lnTo>
                        <a:cubicBezTo>
                          <a:pt x="38211" y="5512"/>
                          <a:pt x="33876" y="3093"/>
                          <a:pt x="29675" y="707"/>
                        </a:cubicBezTo>
                        <a:lnTo>
                          <a:pt x="29608" y="673"/>
                        </a:lnTo>
                        <a:lnTo>
                          <a:pt x="28969" y="303"/>
                        </a:lnTo>
                        <a:lnTo>
                          <a:pt x="28902" y="303"/>
                        </a:lnTo>
                        <a:cubicBezTo>
                          <a:pt x="28868" y="270"/>
                          <a:pt x="28835" y="236"/>
                          <a:pt x="28801" y="236"/>
                        </a:cubicBezTo>
                        <a:lnTo>
                          <a:pt x="28835" y="270"/>
                        </a:lnTo>
                        <a:cubicBezTo>
                          <a:pt x="28028" y="102"/>
                          <a:pt x="27222" y="1"/>
                          <a:pt x="2638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56">
                    <a:extLst>
                      <a:ext uri="{FF2B5EF4-FFF2-40B4-BE49-F238E27FC236}">
                        <a16:creationId xmlns:a16="http://schemas.microsoft.com/office/drawing/2014/main" id="{C249E597-35A2-52D9-AE9A-2B4B9E8873D4}"/>
                      </a:ext>
                    </a:extLst>
                  </p:cNvPr>
                  <p:cNvSpPr/>
                  <p:nvPr/>
                </p:nvSpPr>
                <p:spPr>
                  <a:xfrm>
                    <a:off x="3889379" y="4241671"/>
                    <a:ext cx="264627" cy="1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95" h="5243" extrusionOk="0">
                        <a:moveTo>
                          <a:pt x="11292" y="0"/>
                        </a:moveTo>
                        <a:cubicBezTo>
                          <a:pt x="9209" y="101"/>
                          <a:pt x="7159" y="538"/>
                          <a:pt x="5243" y="1344"/>
                        </a:cubicBezTo>
                        <a:cubicBezTo>
                          <a:pt x="3294" y="2084"/>
                          <a:pt x="1546" y="3260"/>
                          <a:pt x="101" y="4739"/>
                        </a:cubicBezTo>
                        <a:cubicBezTo>
                          <a:pt x="1" y="4839"/>
                          <a:pt x="1" y="5041"/>
                          <a:pt x="101" y="5142"/>
                        </a:cubicBezTo>
                        <a:cubicBezTo>
                          <a:pt x="169" y="5209"/>
                          <a:pt x="244" y="5243"/>
                          <a:pt x="320" y="5243"/>
                        </a:cubicBezTo>
                        <a:cubicBezTo>
                          <a:pt x="395" y="5243"/>
                          <a:pt x="471" y="5209"/>
                          <a:pt x="538" y="5142"/>
                        </a:cubicBezTo>
                        <a:cubicBezTo>
                          <a:pt x="874" y="4806"/>
                          <a:pt x="1244" y="4470"/>
                          <a:pt x="1614" y="4134"/>
                        </a:cubicBezTo>
                        <a:lnTo>
                          <a:pt x="1647" y="4100"/>
                        </a:lnTo>
                        <a:lnTo>
                          <a:pt x="1614" y="4100"/>
                        </a:lnTo>
                        <a:cubicBezTo>
                          <a:pt x="2622" y="3293"/>
                          <a:pt x="3731" y="2621"/>
                          <a:pt x="4907" y="2084"/>
                        </a:cubicBezTo>
                        <a:cubicBezTo>
                          <a:pt x="6318" y="1479"/>
                          <a:pt x="7797" y="1042"/>
                          <a:pt x="9276" y="807"/>
                        </a:cubicBezTo>
                        <a:cubicBezTo>
                          <a:pt x="9948" y="706"/>
                          <a:pt x="10620" y="639"/>
                          <a:pt x="11292" y="605"/>
                        </a:cubicBezTo>
                        <a:cubicBezTo>
                          <a:pt x="11460" y="605"/>
                          <a:pt x="11595" y="471"/>
                          <a:pt x="11595" y="303"/>
                        </a:cubicBezTo>
                        <a:cubicBezTo>
                          <a:pt x="11561" y="135"/>
                          <a:pt x="11460" y="0"/>
                          <a:pt x="1129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56">
                    <a:extLst>
                      <a:ext uri="{FF2B5EF4-FFF2-40B4-BE49-F238E27FC236}">
                        <a16:creationId xmlns:a16="http://schemas.microsoft.com/office/drawing/2014/main" id="{7B43C260-2161-D511-78A0-9CC5D57A0FA6}"/>
                      </a:ext>
                    </a:extLst>
                  </p:cNvPr>
                  <p:cNvSpPr/>
                  <p:nvPr/>
                </p:nvSpPr>
                <p:spPr>
                  <a:xfrm>
                    <a:off x="3848732" y="4210222"/>
                    <a:ext cx="271519" cy="121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97" h="5319" extrusionOk="0">
                        <a:moveTo>
                          <a:pt x="1412" y="4436"/>
                        </a:moveTo>
                        <a:lnTo>
                          <a:pt x="1378" y="4470"/>
                        </a:lnTo>
                        <a:lnTo>
                          <a:pt x="1412" y="4470"/>
                        </a:lnTo>
                        <a:lnTo>
                          <a:pt x="1412" y="4436"/>
                        </a:lnTo>
                        <a:close/>
                        <a:moveTo>
                          <a:pt x="10082" y="0"/>
                        </a:moveTo>
                        <a:cubicBezTo>
                          <a:pt x="9545" y="34"/>
                          <a:pt x="9007" y="101"/>
                          <a:pt x="8503" y="202"/>
                        </a:cubicBezTo>
                        <a:cubicBezTo>
                          <a:pt x="7427" y="437"/>
                          <a:pt x="6386" y="773"/>
                          <a:pt x="5411" y="1244"/>
                        </a:cubicBezTo>
                        <a:cubicBezTo>
                          <a:pt x="3462" y="2117"/>
                          <a:pt x="1681" y="3327"/>
                          <a:pt x="101" y="4806"/>
                        </a:cubicBezTo>
                        <a:cubicBezTo>
                          <a:pt x="0" y="4907"/>
                          <a:pt x="0" y="5108"/>
                          <a:pt x="101" y="5243"/>
                        </a:cubicBezTo>
                        <a:cubicBezTo>
                          <a:pt x="169" y="5293"/>
                          <a:pt x="244" y="5318"/>
                          <a:pt x="320" y="5318"/>
                        </a:cubicBezTo>
                        <a:cubicBezTo>
                          <a:pt x="395" y="5318"/>
                          <a:pt x="471" y="5293"/>
                          <a:pt x="538" y="5243"/>
                        </a:cubicBezTo>
                        <a:cubicBezTo>
                          <a:pt x="807" y="4974"/>
                          <a:pt x="1076" y="4705"/>
                          <a:pt x="1378" y="4470"/>
                        </a:cubicBezTo>
                        <a:lnTo>
                          <a:pt x="1345" y="4470"/>
                        </a:lnTo>
                        <a:lnTo>
                          <a:pt x="1378" y="4436"/>
                        </a:lnTo>
                        <a:cubicBezTo>
                          <a:pt x="2723" y="3361"/>
                          <a:pt x="4168" y="2454"/>
                          <a:pt x="5713" y="1714"/>
                        </a:cubicBezTo>
                        <a:cubicBezTo>
                          <a:pt x="6755" y="1244"/>
                          <a:pt x="7864" y="908"/>
                          <a:pt x="9007" y="706"/>
                        </a:cubicBezTo>
                        <a:cubicBezTo>
                          <a:pt x="9460" y="627"/>
                          <a:pt x="9912" y="595"/>
                          <a:pt x="10365" y="595"/>
                        </a:cubicBezTo>
                        <a:cubicBezTo>
                          <a:pt x="10685" y="595"/>
                          <a:pt x="11005" y="611"/>
                          <a:pt x="11326" y="639"/>
                        </a:cubicBezTo>
                        <a:lnTo>
                          <a:pt x="11494" y="639"/>
                        </a:lnTo>
                        <a:cubicBezTo>
                          <a:pt x="11513" y="649"/>
                          <a:pt x="11536" y="653"/>
                          <a:pt x="11560" y="653"/>
                        </a:cubicBezTo>
                        <a:cubicBezTo>
                          <a:pt x="11617" y="653"/>
                          <a:pt x="11681" y="629"/>
                          <a:pt x="11729" y="605"/>
                        </a:cubicBezTo>
                        <a:cubicBezTo>
                          <a:pt x="11796" y="572"/>
                          <a:pt x="11830" y="504"/>
                          <a:pt x="11863" y="437"/>
                        </a:cubicBezTo>
                        <a:cubicBezTo>
                          <a:pt x="11897" y="269"/>
                          <a:pt x="11796" y="101"/>
                          <a:pt x="11628" y="68"/>
                        </a:cubicBezTo>
                        <a:lnTo>
                          <a:pt x="11594" y="68"/>
                        </a:lnTo>
                        <a:cubicBezTo>
                          <a:pt x="11225" y="34"/>
                          <a:pt x="10855" y="0"/>
                          <a:pt x="1048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56">
                    <a:extLst>
                      <a:ext uri="{FF2B5EF4-FFF2-40B4-BE49-F238E27FC236}">
                        <a16:creationId xmlns:a16="http://schemas.microsoft.com/office/drawing/2014/main" id="{CB3CDE08-181A-283A-9358-76CD57FFA1B0}"/>
                      </a:ext>
                    </a:extLst>
                  </p:cNvPr>
                  <p:cNvSpPr/>
                  <p:nvPr/>
                </p:nvSpPr>
                <p:spPr>
                  <a:xfrm>
                    <a:off x="3811143" y="4176468"/>
                    <a:ext cx="256205" cy="135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6" h="5937" extrusionOk="0">
                        <a:moveTo>
                          <a:pt x="10923" y="1"/>
                        </a:moveTo>
                        <a:cubicBezTo>
                          <a:pt x="8873" y="303"/>
                          <a:pt x="6890" y="908"/>
                          <a:pt x="5042" y="1815"/>
                        </a:cubicBezTo>
                        <a:cubicBezTo>
                          <a:pt x="3193" y="2689"/>
                          <a:pt x="1513" y="3933"/>
                          <a:pt x="102" y="5445"/>
                        </a:cubicBezTo>
                        <a:cubicBezTo>
                          <a:pt x="1" y="5546"/>
                          <a:pt x="1" y="5747"/>
                          <a:pt x="102" y="5848"/>
                        </a:cubicBezTo>
                        <a:cubicBezTo>
                          <a:pt x="164" y="5911"/>
                          <a:pt x="234" y="5937"/>
                          <a:pt x="304" y="5937"/>
                        </a:cubicBezTo>
                        <a:cubicBezTo>
                          <a:pt x="385" y="5937"/>
                          <a:pt x="467" y="5902"/>
                          <a:pt x="539" y="5848"/>
                        </a:cubicBezTo>
                        <a:cubicBezTo>
                          <a:pt x="1009" y="5310"/>
                          <a:pt x="1513" y="4840"/>
                          <a:pt x="2017" y="4403"/>
                        </a:cubicBezTo>
                        <a:cubicBezTo>
                          <a:pt x="3193" y="3462"/>
                          <a:pt x="4470" y="2689"/>
                          <a:pt x="5815" y="2084"/>
                        </a:cubicBezTo>
                        <a:lnTo>
                          <a:pt x="5781" y="2084"/>
                        </a:lnTo>
                        <a:cubicBezTo>
                          <a:pt x="7360" y="1378"/>
                          <a:pt x="9041" y="874"/>
                          <a:pt x="10788" y="606"/>
                        </a:cubicBezTo>
                        <a:lnTo>
                          <a:pt x="10923" y="572"/>
                        </a:lnTo>
                        <a:cubicBezTo>
                          <a:pt x="10990" y="572"/>
                          <a:pt x="11057" y="538"/>
                          <a:pt x="11124" y="471"/>
                        </a:cubicBezTo>
                        <a:cubicBezTo>
                          <a:pt x="11225" y="370"/>
                          <a:pt x="11225" y="169"/>
                          <a:pt x="11124" y="68"/>
                        </a:cubicBezTo>
                        <a:cubicBezTo>
                          <a:pt x="11091" y="34"/>
                          <a:pt x="11024" y="1"/>
                          <a:pt x="1095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56">
                    <a:extLst>
                      <a:ext uri="{FF2B5EF4-FFF2-40B4-BE49-F238E27FC236}">
                        <a16:creationId xmlns:a16="http://schemas.microsoft.com/office/drawing/2014/main" id="{B7AFD770-568A-E5E2-D1CE-E62527E53880}"/>
                      </a:ext>
                    </a:extLst>
                  </p:cNvPr>
                  <p:cNvSpPr/>
                  <p:nvPr/>
                </p:nvSpPr>
                <p:spPr>
                  <a:xfrm>
                    <a:off x="3777594" y="4194885"/>
                    <a:ext cx="122557" cy="929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0" h="4073" extrusionOk="0">
                        <a:moveTo>
                          <a:pt x="4966" y="0"/>
                        </a:moveTo>
                        <a:cubicBezTo>
                          <a:pt x="4058" y="403"/>
                          <a:pt x="3185" y="908"/>
                          <a:pt x="2378" y="1512"/>
                        </a:cubicBezTo>
                        <a:cubicBezTo>
                          <a:pt x="1605" y="2117"/>
                          <a:pt x="866" y="2823"/>
                          <a:pt x="227" y="3562"/>
                        </a:cubicBezTo>
                        <a:cubicBezTo>
                          <a:pt x="1" y="3789"/>
                          <a:pt x="208" y="4073"/>
                          <a:pt x="440" y="4073"/>
                        </a:cubicBezTo>
                        <a:cubicBezTo>
                          <a:pt x="517" y="4073"/>
                          <a:pt x="597" y="4041"/>
                          <a:pt x="664" y="3966"/>
                        </a:cubicBezTo>
                        <a:cubicBezTo>
                          <a:pt x="1202" y="3361"/>
                          <a:pt x="1773" y="2789"/>
                          <a:pt x="2378" y="2285"/>
                        </a:cubicBezTo>
                        <a:cubicBezTo>
                          <a:pt x="3218" y="1613"/>
                          <a:pt x="4159" y="1042"/>
                          <a:pt x="5134" y="605"/>
                        </a:cubicBezTo>
                        <a:lnTo>
                          <a:pt x="5100" y="605"/>
                        </a:lnTo>
                        <a:lnTo>
                          <a:pt x="5134" y="571"/>
                        </a:lnTo>
                        <a:cubicBezTo>
                          <a:pt x="5302" y="538"/>
                          <a:pt x="5369" y="370"/>
                          <a:pt x="5335" y="202"/>
                        </a:cubicBezTo>
                        <a:cubicBezTo>
                          <a:pt x="5302" y="135"/>
                          <a:pt x="5268" y="67"/>
                          <a:pt x="5201" y="34"/>
                        </a:cubicBezTo>
                        <a:cubicBezTo>
                          <a:pt x="5134" y="0"/>
                          <a:pt x="5100" y="0"/>
                          <a:pt x="50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56">
                    <a:extLst>
                      <a:ext uri="{FF2B5EF4-FFF2-40B4-BE49-F238E27FC236}">
                        <a16:creationId xmlns:a16="http://schemas.microsoft.com/office/drawing/2014/main" id="{B23E2FC8-FC8D-D8A8-0466-054DC0CE0336}"/>
                      </a:ext>
                    </a:extLst>
                  </p:cNvPr>
                  <p:cNvSpPr/>
                  <p:nvPr/>
                </p:nvSpPr>
                <p:spPr>
                  <a:xfrm>
                    <a:off x="3730489" y="4105147"/>
                    <a:ext cx="240207" cy="138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5" h="6071" extrusionOk="0">
                        <a:moveTo>
                          <a:pt x="10155" y="0"/>
                        </a:moveTo>
                        <a:cubicBezTo>
                          <a:pt x="9214" y="168"/>
                          <a:pt x="8307" y="404"/>
                          <a:pt x="7433" y="773"/>
                        </a:cubicBezTo>
                        <a:cubicBezTo>
                          <a:pt x="6526" y="1109"/>
                          <a:pt x="5618" y="1546"/>
                          <a:pt x="4745" y="2050"/>
                        </a:cubicBezTo>
                        <a:cubicBezTo>
                          <a:pt x="3098" y="2991"/>
                          <a:pt x="1552" y="4167"/>
                          <a:pt x="208" y="5545"/>
                        </a:cubicBezTo>
                        <a:cubicBezTo>
                          <a:pt x="1" y="5778"/>
                          <a:pt x="212" y="6070"/>
                          <a:pt x="458" y="6070"/>
                        </a:cubicBezTo>
                        <a:cubicBezTo>
                          <a:pt x="532" y="6070"/>
                          <a:pt x="609" y="6044"/>
                          <a:pt x="678" y="5982"/>
                        </a:cubicBezTo>
                        <a:cubicBezTo>
                          <a:pt x="1115" y="5512"/>
                          <a:pt x="1586" y="5108"/>
                          <a:pt x="2056" y="4672"/>
                        </a:cubicBezTo>
                        <a:cubicBezTo>
                          <a:pt x="3468" y="3495"/>
                          <a:pt x="5047" y="2521"/>
                          <a:pt x="6694" y="1748"/>
                        </a:cubicBezTo>
                        <a:lnTo>
                          <a:pt x="6694" y="1748"/>
                        </a:lnTo>
                        <a:lnTo>
                          <a:pt x="6627" y="1781"/>
                        </a:lnTo>
                        <a:cubicBezTo>
                          <a:pt x="7803" y="1210"/>
                          <a:pt x="9046" y="807"/>
                          <a:pt x="10323" y="572"/>
                        </a:cubicBezTo>
                        <a:cubicBezTo>
                          <a:pt x="10390" y="572"/>
                          <a:pt x="10458" y="504"/>
                          <a:pt x="10491" y="437"/>
                        </a:cubicBezTo>
                        <a:cubicBezTo>
                          <a:pt x="10525" y="370"/>
                          <a:pt x="10525" y="269"/>
                          <a:pt x="10491" y="202"/>
                        </a:cubicBezTo>
                        <a:cubicBezTo>
                          <a:pt x="10491" y="135"/>
                          <a:pt x="10424" y="68"/>
                          <a:pt x="10357" y="34"/>
                        </a:cubicBezTo>
                        <a:lnTo>
                          <a:pt x="10390" y="34"/>
                        </a:lnTo>
                        <a:cubicBezTo>
                          <a:pt x="10323" y="0"/>
                          <a:pt x="10290" y="0"/>
                          <a:pt x="1025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56">
                    <a:extLst>
                      <a:ext uri="{FF2B5EF4-FFF2-40B4-BE49-F238E27FC236}">
                        <a16:creationId xmlns:a16="http://schemas.microsoft.com/office/drawing/2014/main" id="{AAC7958C-DDC8-A429-064A-1B33CEDFACE3}"/>
                      </a:ext>
                    </a:extLst>
                  </p:cNvPr>
                  <p:cNvSpPr/>
                  <p:nvPr/>
                </p:nvSpPr>
                <p:spPr>
                  <a:xfrm>
                    <a:off x="3674619" y="4073698"/>
                    <a:ext cx="246232" cy="131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9" h="5781" extrusionOk="0">
                        <a:moveTo>
                          <a:pt x="1446" y="4941"/>
                        </a:moveTo>
                        <a:lnTo>
                          <a:pt x="1416" y="4970"/>
                        </a:lnTo>
                        <a:lnTo>
                          <a:pt x="1446" y="4941"/>
                        </a:lnTo>
                        <a:close/>
                        <a:moveTo>
                          <a:pt x="10385" y="0"/>
                        </a:moveTo>
                        <a:cubicBezTo>
                          <a:pt x="8470" y="437"/>
                          <a:pt x="6655" y="1109"/>
                          <a:pt x="4907" y="1950"/>
                        </a:cubicBezTo>
                        <a:cubicBezTo>
                          <a:pt x="4067" y="2386"/>
                          <a:pt x="3227" y="2891"/>
                          <a:pt x="2421" y="3428"/>
                        </a:cubicBezTo>
                        <a:cubicBezTo>
                          <a:pt x="1648" y="4000"/>
                          <a:pt x="875" y="4604"/>
                          <a:pt x="169" y="5277"/>
                        </a:cubicBezTo>
                        <a:cubicBezTo>
                          <a:pt x="1" y="5445"/>
                          <a:pt x="135" y="5781"/>
                          <a:pt x="404" y="5781"/>
                        </a:cubicBezTo>
                        <a:cubicBezTo>
                          <a:pt x="471" y="5747"/>
                          <a:pt x="572" y="5713"/>
                          <a:pt x="606" y="5680"/>
                        </a:cubicBezTo>
                        <a:cubicBezTo>
                          <a:pt x="875" y="5411"/>
                          <a:pt x="1177" y="5176"/>
                          <a:pt x="1446" y="4941"/>
                        </a:cubicBezTo>
                        <a:lnTo>
                          <a:pt x="1446" y="4941"/>
                        </a:lnTo>
                        <a:lnTo>
                          <a:pt x="1480" y="4907"/>
                        </a:lnTo>
                        <a:cubicBezTo>
                          <a:pt x="2824" y="3798"/>
                          <a:pt x="4336" y="2857"/>
                          <a:pt x="5949" y="2151"/>
                        </a:cubicBezTo>
                        <a:lnTo>
                          <a:pt x="5949" y="2151"/>
                        </a:lnTo>
                        <a:lnTo>
                          <a:pt x="5848" y="2185"/>
                        </a:lnTo>
                        <a:cubicBezTo>
                          <a:pt x="7361" y="1479"/>
                          <a:pt x="8940" y="975"/>
                          <a:pt x="10553" y="572"/>
                        </a:cubicBezTo>
                        <a:cubicBezTo>
                          <a:pt x="10721" y="505"/>
                          <a:pt x="10788" y="337"/>
                          <a:pt x="10755" y="202"/>
                        </a:cubicBezTo>
                        <a:cubicBezTo>
                          <a:pt x="10721" y="68"/>
                          <a:pt x="10587" y="0"/>
                          <a:pt x="1045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56">
                    <a:extLst>
                      <a:ext uri="{FF2B5EF4-FFF2-40B4-BE49-F238E27FC236}">
                        <a16:creationId xmlns:a16="http://schemas.microsoft.com/office/drawing/2014/main" id="{D3BD9387-46B3-6F1B-BA62-852FA79E6146}"/>
                      </a:ext>
                    </a:extLst>
                  </p:cNvPr>
                  <p:cNvSpPr/>
                  <p:nvPr/>
                </p:nvSpPr>
                <p:spPr>
                  <a:xfrm>
                    <a:off x="3629385" y="4066212"/>
                    <a:ext cx="191002" cy="102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69" h="4496" extrusionOk="0">
                        <a:moveTo>
                          <a:pt x="7982" y="1"/>
                        </a:moveTo>
                        <a:cubicBezTo>
                          <a:pt x="7965" y="1"/>
                          <a:pt x="7948" y="9"/>
                          <a:pt x="7931" y="26"/>
                        </a:cubicBezTo>
                        <a:cubicBezTo>
                          <a:pt x="6486" y="328"/>
                          <a:pt x="5108" y="866"/>
                          <a:pt x="3798" y="1505"/>
                        </a:cubicBezTo>
                        <a:cubicBezTo>
                          <a:pt x="2453" y="2143"/>
                          <a:pt x="1210" y="2983"/>
                          <a:pt x="135" y="3991"/>
                        </a:cubicBezTo>
                        <a:cubicBezTo>
                          <a:pt x="0" y="4092"/>
                          <a:pt x="0" y="4294"/>
                          <a:pt x="135" y="4428"/>
                        </a:cubicBezTo>
                        <a:cubicBezTo>
                          <a:pt x="168" y="4462"/>
                          <a:pt x="269" y="4496"/>
                          <a:pt x="336" y="4496"/>
                        </a:cubicBezTo>
                        <a:cubicBezTo>
                          <a:pt x="437" y="4496"/>
                          <a:pt x="504" y="4462"/>
                          <a:pt x="572" y="4395"/>
                        </a:cubicBezTo>
                        <a:cubicBezTo>
                          <a:pt x="706" y="4227"/>
                          <a:pt x="874" y="4092"/>
                          <a:pt x="1076" y="3958"/>
                        </a:cubicBezTo>
                        <a:lnTo>
                          <a:pt x="1076" y="3958"/>
                        </a:lnTo>
                        <a:lnTo>
                          <a:pt x="1008" y="3991"/>
                        </a:lnTo>
                        <a:cubicBezTo>
                          <a:pt x="2117" y="3084"/>
                          <a:pt x="3327" y="2345"/>
                          <a:pt x="4638" y="1774"/>
                        </a:cubicBezTo>
                        <a:lnTo>
                          <a:pt x="4604" y="1774"/>
                        </a:lnTo>
                        <a:cubicBezTo>
                          <a:pt x="5713" y="1236"/>
                          <a:pt x="6889" y="833"/>
                          <a:pt x="8099" y="564"/>
                        </a:cubicBezTo>
                        <a:cubicBezTo>
                          <a:pt x="8267" y="530"/>
                          <a:pt x="8368" y="362"/>
                          <a:pt x="8301" y="194"/>
                        </a:cubicBezTo>
                        <a:lnTo>
                          <a:pt x="8301" y="194"/>
                        </a:lnTo>
                        <a:lnTo>
                          <a:pt x="8334" y="228"/>
                        </a:lnTo>
                        <a:cubicBezTo>
                          <a:pt x="8276" y="111"/>
                          <a:pt x="8192" y="20"/>
                          <a:pt x="8083" y="20"/>
                        </a:cubicBezTo>
                        <a:cubicBezTo>
                          <a:pt x="8067" y="20"/>
                          <a:pt x="8050" y="22"/>
                          <a:pt x="8032" y="26"/>
                        </a:cubicBezTo>
                        <a:cubicBezTo>
                          <a:pt x="8015" y="9"/>
                          <a:pt x="7998" y="1"/>
                          <a:pt x="79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56">
                    <a:extLst>
                      <a:ext uri="{FF2B5EF4-FFF2-40B4-BE49-F238E27FC236}">
                        <a16:creationId xmlns:a16="http://schemas.microsoft.com/office/drawing/2014/main" id="{4DC22F61-3988-50B2-809C-1EED3FD447FA}"/>
                      </a:ext>
                    </a:extLst>
                  </p:cNvPr>
                  <p:cNvSpPr/>
                  <p:nvPr/>
                </p:nvSpPr>
                <p:spPr>
                  <a:xfrm>
                    <a:off x="4220716" y="4192010"/>
                    <a:ext cx="109685" cy="57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6" h="2538" extrusionOk="0">
                        <a:moveTo>
                          <a:pt x="4403" y="0"/>
                        </a:moveTo>
                        <a:cubicBezTo>
                          <a:pt x="4394" y="0"/>
                          <a:pt x="4386" y="9"/>
                          <a:pt x="4369" y="25"/>
                        </a:cubicBezTo>
                        <a:cubicBezTo>
                          <a:pt x="2823" y="328"/>
                          <a:pt x="1412" y="1000"/>
                          <a:pt x="168" y="1974"/>
                        </a:cubicBezTo>
                        <a:cubicBezTo>
                          <a:pt x="101" y="2008"/>
                          <a:pt x="34" y="2075"/>
                          <a:pt x="34" y="2176"/>
                        </a:cubicBezTo>
                        <a:cubicBezTo>
                          <a:pt x="0" y="2243"/>
                          <a:pt x="34" y="2344"/>
                          <a:pt x="68" y="2411"/>
                        </a:cubicBezTo>
                        <a:cubicBezTo>
                          <a:pt x="129" y="2493"/>
                          <a:pt x="214" y="2537"/>
                          <a:pt x="310" y="2537"/>
                        </a:cubicBezTo>
                        <a:cubicBezTo>
                          <a:pt x="372" y="2537"/>
                          <a:pt x="438" y="2518"/>
                          <a:pt x="504" y="2479"/>
                        </a:cubicBezTo>
                        <a:cubicBezTo>
                          <a:pt x="1076" y="2008"/>
                          <a:pt x="1714" y="1605"/>
                          <a:pt x="2420" y="1302"/>
                        </a:cubicBezTo>
                        <a:cubicBezTo>
                          <a:pt x="3092" y="1000"/>
                          <a:pt x="3831" y="765"/>
                          <a:pt x="4537" y="597"/>
                        </a:cubicBezTo>
                        <a:cubicBezTo>
                          <a:pt x="4705" y="529"/>
                          <a:pt x="4806" y="361"/>
                          <a:pt x="4739" y="227"/>
                        </a:cubicBezTo>
                        <a:cubicBezTo>
                          <a:pt x="4710" y="110"/>
                          <a:pt x="4604" y="19"/>
                          <a:pt x="4489" y="19"/>
                        </a:cubicBezTo>
                        <a:cubicBezTo>
                          <a:pt x="4472" y="19"/>
                          <a:pt x="4454" y="21"/>
                          <a:pt x="4436" y="25"/>
                        </a:cubicBezTo>
                        <a:cubicBezTo>
                          <a:pt x="4419" y="9"/>
                          <a:pt x="4411" y="0"/>
                          <a:pt x="440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56">
                    <a:extLst>
                      <a:ext uri="{FF2B5EF4-FFF2-40B4-BE49-F238E27FC236}">
                        <a16:creationId xmlns:a16="http://schemas.microsoft.com/office/drawing/2014/main" id="{B8B082B3-4B37-C29C-7ECE-FAD4C515CE58}"/>
                      </a:ext>
                    </a:extLst>
                  </p:cNvPr>
                  <p:cNvSpPr/>
                  <p:nvPr/>
                </p:nvSpPr>
                <p:spPr>
                  <a:xfrm>
                    <a:off x="4199993" y="4135045"/>
                    <a:ext cx="218617" cy="84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79" h="3721" extrusionOk="0">
                        <a:moveTo>
                          <a:pt x="9108" y="1"/>
                        </a:moveTo>
                        <a:cubicBezTo>
                          <a:pt x="7495" y="35"/>
                          <a:pt x="5916" y="337"/>
                          <a:pt x="4437" y="908"/>
                        </a:cubicBezTo>
                        <a:cubicBezTo>
                          <a:pt x="2925" y="1513"/>
                          <a:pt x="1513" y="2253"/>
                          <a:pt x="203" y="3160"/>
                        </a:cubicBezTo>
                        <a:cubicBezTo>
                          <a:pt x="35" y="3227"/>
                          <a:pt x="1" y="3429"/>
                          <a:pt x="102" y="3563"/>
                        </a:cubicBezTo>
                        <a:cubicBezTo>
                          <a:pt x="144" y="3668"/>
                          <a:pt x="238" y="3721"/>
                          <a:pt x="336" y="3721"/>
                        </a:cubicBezTo>
                        <a:cubicBezTo>
                          <a:pt x="395" y="3721"/>
                          <a:pt x="455" y="3702"/>
                          <a:pt x="505" y="3664"/>
                        </a:cubicBezTo>
                        <a:cubicBezTo>
                          <a:pt x="1513" y="2992"/>
                          <a:pt x="2589" y="2421"/>
                          <a:pt x="3664" y="1883"/>
                        </a:cubicBezTo>
                        <a:lnTo>
                          <a:pt x="3664" y="1883"/>
                        </a:lnTo>
                        <a:lnTo>
                          <a:pt x="3630" y="1916"/>
                        </a:lnTo>
                        <a:cubicBezTo>
                          <a:pt x="4773" y="1379"/>
                          <a:pt x="5983" y="975"/>
                          <a:pt x="7226" y="774"/>
                        </a:cubicBezTo>
                        <a:cubicBezTo>
                          <a:pt x="7865" y="673"/>
                          <a:pt x="8537" y="606"/>
                          <a:pt x="9175" y="606"/>
                        </a:cubicBezTo>
                        <a:cubicBezTo>
                          <a:pt x="9579" y="606"/>
                          <a:pt x="9545" y="1"/>
                          <a:pt x="914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56">
                    <a:extLst>
                      <a:ext uri="{FF2B5EF4-FFF2-40B4-BE49-F238E27FC236}">
                        <a16:creationId xmlns:a16="http://schemas.microsoft.com/office/drawing/2014/main" id="{4DD88C8F-C290-65CF-73D2-152A6E1D8F60}"/>
                      </a:ext>
                    </a:extLst>
                  </p:cNvPr>
                  <p:cNvSpPr/>
                  <p:nvPr/>
                </p:nvSpPr>
                <p:spPr>
                  <a:xfrm>
                    <a:off x="4170096" y="4102842"/>
                    <a:ext cx="178723" cy="86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1" h="3798" extrusionOk="0">
                        <a:moveTo>
                          <a:pt x="7528" y="0"/>
                        </a:moveTo>
                        <a:cubicBezTo>
                          <a:pt x="6856" y="101"/>
                          <a:pt x="6184" y="236"/>
                          <a:pt x="5545" y="437"/>
                        </a:cubicBezTo>
                        <a:cubicBezTo>
                          <a:pt x="4873" y="639"/>
                          <a:pt x="4235" y="874"/>
                          <a:pt x="3630" y="1177"/>
                        </a:cubicBezTo>
                        <a:cubicBezTo>
                          <a:pt x="2420" y="1748"/>
                          <a:pt x="1244" y="2454"/>
                          <a:pt x="168" y="3227"/>
                        </a:cubicBezTo>
                        <a:cubicBezTo>
                          <a:pt x="34" y="3327"/>
                          <a:pt x="0" y="3529"/>
                          <a:pt x="68" y="3664"/>
                        </a:cubicBezTo>
                        <a:cubicBezTo>
                          <a:pt x="135" y="3753"/>
                          <a:pt x="247" y="3798"/>
                          <a:pt x="354" y="3798"/>
                        </a:cubicBezTo>
                        <a:cubicBezTo>
                          <a:pt x="407" y="3798"/>
                          <a:pt x="460" y="3787"/>
                          <a:pt x="504" y="3764"/>
                        </a:cubicBezTo>
                        <a:cubicBezTo>
                          <a:pt x="1613" y="2924"/>
                          <a:pt x="2823" y="2252"/>
                          <a:pt x="4067" y="1647"/>
                        </a:cubicBezTo>
                        <a:lnTo>
                          <a:pt x="4067" y="1647"/>
                        </a:lnTo>
                        <a:lnTo>
                          <a:pt x="4033" y="1714"/>
                        </a:lnTo>
                        <a:cubicBezTo>
                          <a:pt x="5041" y="1210"/>
                          <a:pt x="6117" y="874"/>
                          <a:pt x="7259" y="673"/>
                        </a:cubicBezTo>
                        <a:lnTo>
                          <a:pt x="7293" y="673"/>
                        </a:lnTo>
                        <a:lnTo>
                          <a:pt x="7562" y="639"/>
                        </a:lnTo>
                        <a:cubicBezTo>
                          <a:pt x="7629" y="639"/>
                          <a:pt x="7696" y="605"/>
                          <a:pt x="7763" y="538"/>
                        </a:cubicBezTo>
                        <a:cubicBezTo>
                          <a:pt x="7830" y="471"/>
                          <a:pt x="7830" y="404"/>
                          <a:pt x="7830" y="337"/>
                        </a:cubicBezTo>
                        <a:cubicBezTo>
                          <a:pt x="7830" y="236"/>
                          <a:pt x="7797" y="169"/>
                          <a:pt x="7763" y="101"/>
                        </a:cubicBezTo>
                        <a:lnTo>
                          <a:pt x="7730" y="101"/>
                        </a:lnTo>
                        <a:cubicBezTo>
                          <a:pt x="7696" y="34"/>
                          <a:pt x="7629" y="0"/>
                          <a:pt x="756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56">
                    <a:extLst>
                      <a:ext uri="{FF2B5EF4-FFF2-40B4-BE49-F238E27FC236}">
                        <a16:creationId xmlns:a16="http://schemas.microsoft.com/office/drawing/2014/main" id="{2B3C17BF-F2BD-76E6-B1DF-09FF878EE63E}"/>
                      </a:ext>
                    </a:extLst>
                  </p:cNvPr>
                  <p:cNvSpPr/>
                  <p:nvPr/>
                </p:nvSpPr>
                <p:spPr>
                  <a:xfrm>
                    <a:off x="4134812" y="4075661"/>
                    <a:ext cx="173360" cy="87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6" h="3840" extrusionOk="0">
                        <a:moveTo>
                          <a:pt x="7327" y="0"/>
                        </a:moveTo>
                        <a:cubicBezTo>
                          <a:pt x="7315" y="0"/>
                          <a:pt x="7304" y="4"/>
                          <a:pt x="7293" y="15"/>
                        </a:cubicBezTo>
                        <a:lnTo>
                          <a:pt x="7192" y="15"/>
                        </a:lnTo>
                        <a:cubicBezTo>
                          <a:pt x="5881" y="217"/>
                          <a:pt x="4604" y="620"/>
                          <a:pt x="3395" y="1158"/>
                        </a:cubicBezTo>
                        <a:cubicBezTo>
                          <a:pt x="2185" y="1696"/>
                          <a:pt x="1076" y="2435"/>
                          <a:pt x="135" y="3342"/>
                        </a:cubicBezTo>
                        <a:cubicBezTo>
                          <a:pt x="0" y="3477"/>
                          <a:pt x="0" y="3645"/>
                          <a:pt x="135" y="3779"/>
                        </a:cubicBezTo>
                        <a:cubicBezTo>
                          <a:pt x="177" y="3821"/>
                          <a:pt x="237" y="3840"/>
                          <a:pt x="300" y="3840"/>
                        </a:cubicBezTo>
                        <a:cubicBezTo>
                          <a:pt x="387" y="3840"/>
                          <a:pt x="480" y="3804"/>
                          <a:pt x="538" y="3746"/>
                        </a:cubicBezTo>
                        <a:cubicBezTo>
                          <a:pt x="706" y="3611"/>
                          <a:pt x="874" y="3477"/>
                          <a:pt x="1008" y="3342"/>
                        </a:cubicBezTo>
                        <a:lnTo>
                          <a:pt x="1008" y="3342"/>
                        </a:lnTo>
                        <a:lnTo>
                          <a:pt x="975" y="3376"/>
                        </a:lnTo>
                        <a:cubicBezTo>
                          <a:pt x="1782" y="2704"/>
                          <a:pt x="2723" y="2132"/>
                          <a:pt x="3697" y="1662"/>
                        </a:cubicBezTo>
                        <a:lnTo>
                          <a:pt x="3697" y="1662"/>
                        </a:lnTo>
                        <a:lnTo>
                          <a:pt x="3630" y="1696"/>
                        </a:lnTo>
                        <a:cubicBezTo>
                          <a:pt x="4806" y="1158"/>
                          <a:pt x="6049" y="788"/>
                          <a:pt x="7327" y="587"/>
                        </a:cubicBezTo>
                        <a:cubicBezTo>
                          <a:pt x="7394" y="553"/>
                          <a:pt x="7461" y="486"/>
                          <a:pt x="7495" y="419"/>
                        </a:cubicBezTo>
                        <a:cubicBezTo>
                          <a:pt x="7595" y="284"/>
                          <a:pt x="7528" y="83"/>
                          <a:pt x="7360" y="15"/>
                        </a:cubicBezTo>
                        <a:lnTo>
                          <a:pt x="7394" y="15"/>
                        </a:lnTo>
                        <a:cubicBezTo>
                          <a:pt x="7371" y="15"/>
                          <a:pt x="7349" y="0"/>
                          <a:pt x="732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56">
                    <a:extLst>
                      <a:ext uri="{FF2B5EF4-FFF2-40B4-BE49-F238E27FC236}">
                        <a16:creationId xmlns:a16="http://schemas.microsoft.com/office/drawing/2014/main" id="{1352B793-E725-5DE0-6666-7C15200C0C78}"/>
                      </a:ext>
                    </a:extLst>
                  </p:cNvPr>
                  <p:cNvSpPr/>
                  <p:nvPr/>
                </p:nvSpPr>
                <p:spPr>
                  <a:xfrm>
                    <a:off x="4104823" y="4048570"/>
                    <a:ext cx="162702" cy="89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29" h="3926" extrusionOk="0">
                        <a:moveTo>
                          <a:pt x="6775" y="1"/>
                        </a:moveTo>
                        <a:cubicBezTo>
                          <a:pt x="6759" y="1"/>
                          <a:pt x="6742" y="9"/>
                          <a:pt x="6725" y="26"/>
                        </a:cubicBezTo>
                        <a:cubicBezTo>
                          <a:pt x="4373" y="698"/>
                          <a:pt x="2020" y="1706"/>
                          <a:pt x="205" y="3387"/>
                        </a:cubicBezTo>
                        <a:cubicBezTo>
                          <a:pt x="1" y="3617"/>
                          <a:pt x="206" y="3926"/>
                          <a:pt x="434" y="3926"/>
                        </a:cubicBezTo>
                        <a:cubicBezTo>
                          <a:pt x="505" y="3926"/>
                          <a:pt x="578" y="3896"/>
                          <a:pt x="642" y="3824"/>
                        </a:cubicBezTo>
                        <a:cubicBezTo>
                          <a:pt x="777" y="3689"/>
                          <a:pt x="945" y="3555"/>
                          <a:pt x="1079" y="3420"/>
                        </a:cubicBezTo>
                        <a:lnTo>
                          <a:pt x="1079" y="3420"/>
                        </a:lnTo>
                        <a:lnTo>
                          <a:pt x="1012" y="3454"/>
                        </a:lnTo>
                        <a:cubicBezTo>
                          <a:pt x="1919" y="2715"/>
                          <a:pt x="2928" y="2110"/>
                          <a:pt x="4003" y="1639"/>
                        </a:cubicBezTo>
                        <a:lnTo>
                          <a:pt x="4003" y="1639"/>
                        </a:lnTo>
                        <a:lnTo>
                          <a:pt x="3936" y="1673"/>
                        </a:lnTo>
                        <a:cubicBezTo>
                          <a:pt x="4877" y="1236"/>
                          <a:pt x="5885" y="866"/>
                          <a:pt x="6893" y="597"/>
                        </a:cubicBezTo>
                        <a:cubicBezTo>
                          <a:pt x="7061" y="564"/>
                          <a:pt x="7128" y="396"/>
                          <a:pt x="7095" y="228"/>
                        </a:cubicBezTo>
                        <a:cubicBezTo>
                          <a:pt x="7065" y="111"/>
                          <a:pt x="6986" y="20"/>
                          <a:pt x="6877" y="20"/>
                        </a:cubicBezTo>
                        <a:cubicBezTo>
                          <a:pt x="6861" y="20"/>
                          <a:pt x="6843" y="22"/>
                          <a:pt x="6826" y="26"/>
                        </a:cubicBezTo>
                        <a:cubicBezTo>
                          <a:pt x="6809" y="9"/>
                          <a:pt x="6792" y="1"/>
                          <a:pt x="677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56">
                    <a:extLst>
                      <a:ext uri="{FF2B5EF4-FFF2-40B4-BE49-F238E27FC236}">
                        <a16:creationId xmlns:a16="http://schemas.microsoft.com/office/drawing/2014/main" id="{CDA31B74-98E7-06BD-1467-2B73EB9CD84A}"/>
                      </a:ext>
                    </a:extLst>
                  </p:cNvPr>
                  <p:cNvSpPr/>
                  <p:nvPr/>
                </p:nvSpPr>
                <p:spPr>
                  <a:xfrm>
                    <a:off x="4062716" y="4019243"/>
                    <a:ext cx="154942" cy="89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9" h="3933" extrusionOk="0">
                        <a:moveTo>
                          <a:pt x="6318" y="0"/>
                        </a:moveTo>
                        <a:cubicBezTo>
                          <a:pt x="5176" y="370"/>
                          <a:pt x="4100" y="841"/>
                          <a:pt x="3025" y="1412"/>
                        </a:cubicBezTo>
                        <a:cubicBezTo>
                          <a:pt x="1983" y="1983"/>
                          <a:pt x="1009" y="2655"/>
                          <a:pt x="101" y="3428"/>
                        </a:cubicBezTo>
                        <a:cubicBezTo>
                          <a:pt x="34" y="3495"/>
                          <a:pt x="1" y="3563"/>
                          <a:pt x="1" y="3663"/>
                        </a:cubicBezTo>
                        <a:cubicBezTo>
                          <a:pt x="1" y="3731"/>
                          <a:pt x="34" y="3798"/>
                          <a:pt x="101" y="3865"/>
                        </a:cubicBezTo>
                        <a:cubicBezTo>
                          <a:pt x="169" y="3932"/>
                          <a:pt x="236" y="3932"/>
                          <a:pt x="337" y="3932"/>
                        </a:cubicBezTo>
                        <a:cubicBezTo>
                          <a:pt x="404" y="3932"/>
                          <a:pt x="471" y="3899"/>
                          <a:pt x="538" y="3865"/>
                        </a:cubicBezTo>
                        <a:cubicBezTo>
                          <a:pt x="639" y="3764"/>
                          <a:pt x="740" y="3663"/>
                          <a:pt x="841" y="3596"/>
                        </a:cubicBezTo>
                        <a:cubicBezTo>
                          <a:pt x="2017" y="2655"/>
                          <a:pt x="3294" y="1882"/>
                          <a:pt x="4672" y="1277"/>
                        </a:cubicBezTo>
                        <a:cubicBezTo>
                          <a:pt x="5277" y="1009"/>
                          <a:pt x="5882" y="773"/>
                          <a:pt x="6520" y="572"/>
                        </a:cubicBezTo>
                        <a:cubicBezTo>
                          <a:pt x="6688" y="538"/>
                          <a:pt x="6789" y="370"/>
                          <a:pt x="6722" y="202"/>
                        </a:cubicBezTo>
                        <a:lnTo>
                          <a:pt x="6722" y="202"/>
                        </a:lnTo>
                        <a:lnTo>
                          <a:pt x="6722" y="236"/>
                        </a:lnTo>
                        <a:cubicBezTo>
                          <a:pt x="6654" y="101"/>
                          <a:pt x="6554" y="0"/>
                          <a:pt x="641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56">
                    <a:extLst>
                      <a:ext uri="{FF2B5EF4-FFF2-40B4-BE49-F238E27FC236}">
                        <a16:creationId xmlns:a16="http://schemas.microsoft.com/office/drawing/2014/main" id="{D138F9F7-8AB2-70C7-77CE-86A2D29C0CE0}"/>
                      </a:ext>
                    </a:extLst>
                  </p:cNvPr>
                  <p:cNvSpPr/>
                  <p:nvPr/>
                </p:nvSpPr>
                <p:spPr>
                  <a:xfrm>
                    <a:off x="4014401" y="3996991"/>
                    <a:ext cx="161081" cy="8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8" h="3597" extrusionOk="0">
                        <a:moveTo>
                          <a:pt x="6587" y="1"/>
                        </a:moveTo>
                        <a:cubicBezTo>
                          <a:pt x="4235" y="505"/>
                          <a:pt x="2050" y="1547"/>
                          <a:pt x="202" y="3025"/>
                        </a:cubicBezTo>
                        <a:cubicBezTo>
                          <a:pt x="101" y="3093"/>
                          <a:pt x="68" y="3160"/>
                          <a:pt x="34" y="3227"/>
                        </a:cubicBezTo>
                        <a:cubicBezTo>
                          <a:pt x="0" y="3395"/>
                          <a:pt x="101" y="3563"/>
                          <a:pt x="269" y="3597"/>
                        </a:cubicBezTo>
                        <a:cubicBezTo>
                          <a:pt x="336" y="3597"/>
                          <a:pt x="437" y="3597"/>
                          <a:pt x="504" y="3563"/>
                        </a:cubicBezTo>
                        <a:cubicBezTo>
                          <a:pt x="1546" y="2723"/>
                          <a:pt x="2722" y="2017"/>
                          <a:pt x="3966" y="1480"/>
                        </a:cubicBezTo>
                        <a:cubicBezTo>
                          <a:pt x="4873" y="1076"/>
                          <a:pt x="5814" y="774"/>
                          <a:pt x="6755" y="572"/>
                        </a:cubicBezTo>
                        <a:cubicBezTo>
                          <a:pt x="7024" y="505"/>
                          <a:pt x="7058" y="169"/>
                          <a:pt x="6822" y="35"/>
                        </a:cubicBezTo>
                        <a:lnTo>
                          <a:pt x="6789" y="35"/>
                        </a:lnTo>
                        <a:cubicBezTo>
                          <a:pt x="6755" y="1"/>
                          <a:pt x="6722" y="1"/>
                          <a:pt x="665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1190;p56">
                  <a:extLst>
                    <a:ext uri="{FF2B5EF4-FFF2-40B4-BE49-F238E27FC236}">
                      <a16:creationId xmlns:a16="http://schemas.microsoft.com/office/drawing/2014/main" id="{E6B0E204-98C0-5186-4551-715ABF2E33C2}"/>
                    </a:ext>
                  </a:extLst>
                </p:cNvPr>
                <p:cNvGrpSpPr/>
                <p:nvPr/>
              </p:nvGrpSpPr>
              <p:grpSpPr>
                <a:xfrm>
                  <a:off x="1317740" y="2576588"/>
                  <a:ext cx="2749609" cy="1837667"/>
                  <a:chOff x="1317740" y="2576588"/>
                  <a:chExt cx="2749609" cy="1837667"/>
                </a:xfrm>
              </p:grpSpPr>
              <p:sp>
                <p:nvSpPr>
                  <p:cNvPr id="61" name="Google Shape;1191;p56">
                    <a:extLst>
                      <a:ext uri="{FF2B5EF4-FFF2-40B4-BE49-F238E27FC236}">
                        <a16:creationId xmlns:a16="http://schemas.microsoft.com/office/drawing/2014/main" id="{D398DE09-1550-6E0F-FF82-7C85F45193DB}"/>
                      </a:ext>
                    </a:extLst>
                  </p:cNvPr>
                  <p:cNvSpPr/>
                  <p:nvPr/>
                </p:nvSpPr>
                <p:spPr>
                  <a:xfrm>
                    <a:off x="3266599" y="2688555"/>
                    <a:ext cx="245456" cy="449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55" h="19694" extrusionOk="0">
                        <a:moveTo>
                          <a:pt x="5378" y="1"/>
                        </a:moveTo>
                        <a:lnTo>
                          <a:pt x="5378" y="34"/>
                        </a:lnTo>
                        <a:cubicBezTo>
                          <a:pt x="5243" y="34"/>
                          <a:pt x="5109" y="34"/>
                          <a:pt x="4974" y="68"/>
                        </a:cubicBezTo>
                        <a:cubicBezTo>
                          <a:pt x="4369" y="202"/>
                          <a:pt x="3798" y="572"/>
                          <a:pt x="3395" y="1076"/>
                        </a:cubicBezTo>
                        <a:cubicBezTo>
                          <a:pt x="2992" y="1614"/>
                          <a:pt x="2689" y="2252"/>
                          <a:pt x="2622" y="2924"/>
                        </a:cubicBezTo>
                        <a:cubicBezTo>
                          <a:pt x="2521" y="3630"/>
                          <a:pt x="2689" y="4302"/>
                          <a:pt x="3092" y="4907"/>
                        </a:cubicBezTo>
                        <a:cubicBezTo>
                          <a:pt x="3160" y="4974"/>
                          <a:pt x="3260" y="5075"/>
                          <a:pt x="3328" y="5176"/>
                        </a:cubicBezTo>
                        <a:cubicBezTo>
                          <a:pt x="2656" y="5478"/>
                          <a:pt x="2051" y="5882"/>
                          <a:pt x="1513" y="6386"/>
                        </a:cubicBezTo>
                        <a:cubicBezTo>
                          <a:pt x="807" y="6991"/>
                          <a:pt x="337" y="7797"/>
                          <a:pt x="102" y="8705"/>
                        </a:cubicBezTo>
                        <a:cubicBezTo>
                          <a:pt x="1" y="9141"/>
                          <a:pt x="1" y="9612"/>
                          <a:pt x="102" y="10049"/>
                        </a:cubicBezTo>
                        <a:cubicBezTo>
                          <a:pt x="135" y="10150"/>
                          <a:pt x="169" y="10284"/>
                          <a:pt x="202" y="10385"/>
                        </a:cubicBezTo>
                        <a:cubicBezTo>
                          <a:pt x="236" y="10452"/>
                          <a:pt x="270" y="10553"/>
                          <a:pt x="337" y="10620"/>
                        </a:cubicBezTo>
                        <a:cubicBezTo>
                          <a:pt x="438" y="10754"/>
                          <a:pt x="538" y="10922"/>
                          <a:pt x="673" y="11023"/>
                        </a:cubicBezTo>
                        <a:cubicBezTo>
                          <a:pt x="942" y="11259"/>
                          <a:pt x="1211" y="11494"/>
                          <a:pt x="1513" y="11662"/>
                        </a:cubicBezTo>
                        <a:lnTo>
                          <a:pt x="1614" y="11729"/>
                        </a:lnTo>
                        <a:lnTo>
                          <a:pt x="1715" y="11796"/>
                        </a:lnTo>
                        <a:cubicBezTo>
                          <a:pt x="1950" y="11964"/>
                          <a:pt x="2151" y="12132"/>
                          <a:pt x="2353" y="12334"/>
                        </a:cubicBezTo>
                        <a:cubicBezTo>
                          <a:pt x="2387" y="12368"/>
                          <a:pt x="2420" y="12401"/>
                          <a:pt x="2454" y="12435"/>
                        </a:cubicBezTo>
                        <a:lnTo>
                          <a:pt x="2454" y="12468"/>
                        </a:lnTo>
                        <a:lnTo>
                          <a:pt x="2454" y="12569"/>
                        </a:lnTo>
                        <a:cubicBezTo>
                          <a:pt x="2454" y="12603"/>
                          <a:pt x="2454" y="12636"/>
                          <a:pt x="2420" y="12704"/>
                        </a:cubicBezTo>
                        <a:cubicBezTo>
                          <a:pt x="2387" y="12771"/>
                          <a:pt x="2320" y="12872"/>
                          <a:pt x="2286" y="12972"/>
                        </a:cubicBezTo>
                        <a:lnTo>
                          <a:pt x="2286" y="13006"/>
                        </a:lnTo>
                        <a:cubicBezTo>
                          <a:pt x="2185" y="13140"/>
                          <a:pt x="2051" y="13275"/>
                          <a:pt x="1950" y="13409"/>
                        </a:cubicBezTo>
                        <a:cubicBezTo>
                          <a:pt x="1815" y="13577"/>
                          <a:pt x="1681" y="13745"/>
                          <a:pt x="1547" y="13947"/>
                        </a:cubicBezTo>
                        <a:cubicBezTo>
                          <a:pt x="1479" y="14048"/>
                          <a:pt x="1412" y="14149"/>
                          <a:pt x="1379" y="14249"/>
                        </a:cubicBezTo>
                        <a:cubicBezTo>
                          <a:pt x="1311" y="14350"/>
                          <a:pt x="1278" y="14451"/>
                          <a:pt x="1244" y="14586"/>
                        </a:cubicBezTo>
                        <a:cubicBezTo>
                          <a:pt x="1177" y="14821"/>
                          <a:pt x="1177" y="15056"/>
                          <a:pt x="1244" y="15291"/>
                        </a:cubicBezTo>
                        <a:cubicBezTo>
                          <a:pt x="1311" y="15526"/>
                          <a:pt x="1412" y="15762"/>
                          <a:pt x="1580" y="15963"/>
                        </a:cubicBezTo>
                        <a:cubicBezTo>
                          <a:pt x="1782" y="16165"/>
                          <a:pt x="2017" y="16333"/>
                          <a:pt x="2286" y="16434"/>
                        </a:cubicBezTo>
                        <a:cubicBezTo>
                          <a:pt x="2521" y="16535"/>
                          <a:pt x="2756" y="16568"/>
                          <a:pt x="3025" y="16568"/>
                        </a:cubicBezTo>
                        <a:cubicBezTo>
                          <a:pt x="3193" y="16568"/>
                          <a:pt x="3395" y="16535"/>
                          <a:pt x="3563" y="16501"/>
                        </a:cubicBezTo>
                        <a:cubicBezTo>
                          <a:pt x="3630" y="17173"/>
                          <a:pt x="3865" y="17845"/>
                          <a:pt x="4201" y="18450"/>
                        </a:cubicBezTo>
                        <a:cubicBezTo>
                          <a:pt x="4504" y="19122"/>
                          <a:pt x="5176" y="19593"/>
                          <a:pt x="5915" y="19694"/>
                        </a:cubicBezTo>
                        <a:lnTo>
                          <a:pt x="5983" y="19694"/>
                        </a:lnTo>
                        <a:cubicBezTo>
                          <a:pt x="6655" y="19694"/>
                          <a:pt x="7327" y="19324"/>
                          <a:pt x="8032" y="18618"/>
                        </a:cubicBezTo>
                        <a:cubicBezTo>
                          <a:pt x="8503" y="18114"/>
                          <a:pt x="8906" y="17543"/>
                          <a:pt x="9209" y="16938"/>
                        </a:cubicBezTo>
                        <a:cubicBezTo>
                          <a:pt x="9545" y="16232"/>
                          <a:pt x="9847" y="15493"/>
                          <a:pt x="10049" y="14754"/>
                        </a:cubicBezTo>
                        <a:cubicBezTo>
                          <a:pt x="10284" y="13947"/>
                          <a:pt x="10452" y="13140"/>
                          <a:pt x="10553" y="12334"/>
                        </a:cubicBezTo>
                        <a:cubicBezTo>
                          <a:pt x="10654" y="11494"/>
                          <a:pt x="10721" y="10620"/>
                          <a:pt x="10755" y="9780"/>
                        </a:cubicBezTo>
                        <a:cubicBezTo>
                          <a:pt x="10755" y="8973"/>
                          <a:pt x="10687" y="8167"/>
                          <a:pt x="10587" y="7360"/>
                        </a:cubicBezTo>
                        <a:cubicBezTo>
                          <a:pt x="10519" y="6722"/>
                          <a:pt x="10385" y="6083"/>
                          <a:pt x="10217" y="5478"/>
                        </a:cubicBezTo>
                        <a:cubicBezTo>
                          <a:pt x="10049" y="4941"/>
                          <a:pt x="9847" y="4437"/>
                          <a:pt x="9578" y="3932"/>
                        </a:cubicBezTo>
                        <a:cubicBezTo>
                          <a:pt x="9410" y="3630"/>
                          <a:pt x="9175" y="3294"/>
                          <a:pt x="8973" y="3025"/>
                        </a:cubicBezTo>
                        <a:cubicBezTo>
                          <a:pt x="8705" y="2622"/>
                          <a:pt x="8436" y="2252"/>
                          <a:pt x="8100" y="1916"/>
                        </a:cubicBezTo>
                        <a:cubicBezTo>
                          <a:pt x="7797" y="1580"/>
                          <a:pt x="7495" y="1278"/>
                          <a:pt x="7159" y="1009"/>
                        </a:cubicBezTo>
                        <a:cubicBezTo>
                          <a:pt x="7058" y="942"/>
                          <a:pt x="6957" y="874"/>
                          <a:pt x="6890" y="807"/>
                        </a:cubicBezTo>
                        <a:cubicBezTo>
                          <a:pt x="6856" y="706"/>
                          <a:pt x="6823" y="639"/>
                          <a:pt x="6755" y="572"/>
                        </a:cubicBezTo>
                        <a:cubicBezTo>
                          <a:pt x="6621" y="471"/>
                          <a:pt x="6487" y="370"/>
                          <a:pt x="6352" y="269"/>
                        </a:cubicBezTo>
                        <a:cubicBezTo>
                          <a:pt x="6184" y="169"/>
                          <a:pt x="6050" y="101"/>
                          <a:pt x="5882" y="68"/>
                        </a:cubicBezTo>
                        <a:cubicBezTo>
                          <a:pt x="5714" y="34"/>
                          <a:pt x="5546" y="1"/>
                          <a:pt x="537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1192;p56">
                    <a:extLst>
                      <a:ext uri="{FF2B5EF4-FFF2-40B4-BE49-F238E27FC236}">
                        <a16:creationId xmlns:a16="http://schemas.microsoft.com/office/drawing/2014/main" id="{D4DD0C4E-5924-0446-E3BE-80C67EE84B2B}"/>
                      </a:ext>
                    </a:extLst>
                  </p:cNvPr>
                  <p:cNvSpPr/>
                  <p:nvPr/>
                </p:nvSpPr>
                <p:spPr>
                  <a:xfrm>
                    <a:off x="3370144" y="3189394"/>
                    <a:ext cx="225509" cy="287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81" h="12603" extrusionOk="0">
                        <a:moveTo>
                          <a:pt x="5579" y="0"/>
                        </a:moveTo>
                        <a:cubicBezTo>
                          <a:pt x="5512" y="0"/>
                          <a:pt x="5478" y="34"/>
                          <a:pt x="5445" y="67"/>
                        </a:cubicBezTo>
                        <a:cubicBezTo>
                          <a:pt x="5377" y="101"/>
                          <a:pt x="5377" y="168"/>
                          <a:pt x="5377" y="202"/>
                        </a:cubicBezTo>
                        <a:cubicBezTo>
                          <a:pt x="5377" y="303"/>
                          <a:pt x="5344" y="437"/>
                          <a:pt x="5310" y="538"/>
                        </a:cubicBezTo>
                        <a:lnTo>
                          <a:pt x="5310" y="471"/>
                        </a:lnTo>
                        <a:cubicBezTo>
                          <a:pt x="5243" y="1008"/>
                          <a:pt x="5075" y="1512"/>
                          <a:pt x="4873" y="1983"/>
                        </a:cubicBezTo>
                        <a:cubicBezTo>
                          <a:pt x="4672" y="2420"/>
                          <a:pt x="4403" y="2857"/>
                          <a:pt x="4067" y="3226"/>
                        </a:cubicBezTo>
                        <a:cubicBezTo>
                          <a:pt x="3832" y="3529"/>
                          <a:pt x="3563" y="3798"/>
                          <a:pt x="3260" y="3999"/>
                        </a:cubicBezTo>
                        <a:cubicBezTo>
                          <a:pt x="2991" y="4201"/>
                          <a:pt x="2689" y="4335"/>
                          <a:pt x="2386" y="4470"/>
                        </a:cubicBezTo>
                        <a:lnTo>
                          <a:pt x="2454" y="4470"/>
                        </a:lnTo>
                        <a:cubicBezTo>
                          <a:pt x="2252" y="4537"/>
                          <a:pt x="2084" y="4604"/>
                          <a:pt x="1882" y="4638"/>
                        </a:cubicBezTo>
                        <a:cubicBezTo>
                          <a:pt x="1849" y="4604"/>
                          <a:pt x="1815" y="4604"/>
                          <a:pt x="1782" y="4604"/>
                        </a:cubicBezTo>
                        <a:cubicBezTo>
                          <a:pt x="1714" y="4604"/>
                          <a:pt x="1681" y="4604"/>
                          <a:pt x="1647" y="4638"/>
                        </a:cubicBezTo>
                        <a:cubicBezTo>
                          <a:pt x="1378" y="4940"/>
                          <a:pt x="1109" y="5243"/>
                          <a:pt x="908" y="5545"/>
                        </a:cubicBezTo>
                        <a:cubicBezTo>
                          <a:pt x="706" y="5848"/>
                          <a:pt x="538" y="6184"/>
                          <a:pt x="404" y="6520"/>
                        </a:cubicBezTo>
                        <a:cubicBezTo>
                          <a:pt x="101" y="7192"/>
                          <a:pt x="0" y="7897"/>
                          <a:pt x="0" y="8603"/>
                        </a:cubicBezTo>
                        <a:cubicBezTo>
                          <a:pt x="0" y="9309"/>
                          <a:pt x="169" y="9947"/>
                          <a:pt x="505" y="10552"/>
                        </a:cubicBezTo>
                        <a:cubicBezTo>
                          <a:pt x="841" y="11157"/>
                          <a:pt x="1311" y="11661"/>
                          <a:pt x="1916" y="11997"/>
                        </a:cubicBezTo>
                        <a:cubicBezTo>
                          <a:pt x="2218" y="12199"/>
                          <a:pt x="2588" y="12333"/>
                          <a:pt x="2958" y="12434"/>
                        </a:cubicBezTo>
                        <a:cubicBezTo>
                          <a:pt x="3327" y="12535"/>
                          <a:pt x="3731" y="12602"/>
                          <a:pt x="4134" y="12602"/>
                        </a:cubicBezTo>
                        <a:lnTo>
                          <a:pt x="4268" y="12602"/>
                        </a:lnTo>
                        <a:cubicBezTo>
                          <a:pt x="4537" y="12602"/>
                          <a:pt x="4840" y="12569"/>
                          <a:pt x="5142" y="12535"/>
                        </a:cubicBezTo>
                        <a:cubicBezTo>
                          <a:pt x="5512" y="12468"/>
                          <a:pt x="5848" y="12401"/>
                          <a:pt x="6218" y="12266"/>
                        </a:cubicBezTo>
                        <a:cubicBezTo>
                          <a:pt x="6957" y="12065"/>
                          <a:pt x="7663" y="11695"/>
                          <a:pt x="8301" y="11258"/>
                        </a:cubicBezTo>
                        <a:cubicBezTo>
                          <a:pt x="8604" y="11023"/>
                          <a:pt x="8872" y="10788"/>
                          <a:pt x="9108" y="10485"/>
                        </a:cubicBezTo>
                        <a:cubicBezTo>
                          <a:pt x="9343" y="10216"/>
                          <a:pt x="9511" y="9914"/>
                          <a:pt x="9679" y="9578"/>
                        </a:cubicBezTo>
                        <a:cubicBezTo>
                          <a:pt x="9847" y="9074"/>
                          <a:pt x="9881" y="8536"/>
                          <a:pt x="9780" y="8032"/>
                        </a:cubicBezTo>
                        <a:cubicBezTo>
                          <a:pt x="9746" y="7864"/>
                          <a:pt x="9713" y="7729"/>
                          <a:pt x="9612" y="7595"/>
                        </a:cubicBezTo>
                        <a:cubicBezTo>
                          <a:pt x="9545" y="7461"/>
                          <a:pt x="9444" y="7326"/>
                          <a:pt x="9343" y="7225"/>
                        </a:cubicBezTo>
                        <a:lnTo>
                          <a:pt x="9074" y="6923"/>
                        </a:lnTo>
                        <a:cubicBezTo>
                          <a:pt x="8940" y="6788"/>
                          <a:pt x="8805" y="6620"/>
                          <a:pt x="8704" y="6486"/>
                        </a:cubicBezTo>
                        <a:cubicBezTo>
                          <a:pt x="8604" y="6352"/>
                          <a:pt x="8536" y="6251"/>
                          <a:pt x="8503" y="6116"/>
                        </a:cubicBezTo>
                        <a:cubicBezTo>
                          <a:pt x="8469" y="5982"/>
                          <a:pt x="8436" y="5814"/>
                          <a:pt x="8402" y="5680"/>
                        </a:cubicBezTo>
                        <a:cubicBezTo>
                          <a:pt x="8402" y="5444"/>
                          <a:pt x="8402" y="5175"/>
                          <a:pt x="8436" y="4940"/>
                        </a:cubicBezTo>
                        <a:cubicBezTo>
                          <a:pt x="8503" y="4604"/>
                          <a:pt x="8604" y="4268"/>
                          <a:pt x="8738" y="3966"/>
                        </a:cubicBezTo>
                        <a:cubicBezTo>
                          <a:pt x="8906" y="3562"/>
                          <a:pt x="9141" y="3193"/>
                          <a:pt x="9444" y="2857"/>
                        </a:cubicBezTo>
                        <a:cubicBezTo>
                          <a:pt x="9477" y="2789"/>
                          <a:pt x="9477" y="2722"/>
                          <a:pt x="9477" y="2689"/>
                        </a:cubicBezTo>
                        <a:cubicBezTo>
                          <a:pt x="9444" y="2621"/>
                          <a:pt x="9410" y="2588"/>
                          <a:pt x="9376" y="2554"/>
                        </a:cubicBezTo>
                        <a:cubicBezTo>
                          <a:pt x="9343" y="2521"/>
                          <a:pt x="9309" y="2521"/>
                          <a:pt x="9276" y="2521"/>
                        </a:cubicBezTo>
                        <a:lnTo>
                          <a:pt x="9208" y="2521"/>
                        </a:lnTo>
                        <a:cubicBezTo>
                          <a:pt x="9175" y="2521"/>
                          <a:pt x="9108" y="2554"/>
                          <a:pt x="9108" y="2621"/>
                        </a:cubicBezTo>
                        <a:cubicBezTo>
                          <a:pt x="8940" y="2789"/>
                          <a:pt x="8805" y="2991"/>
                          <a:pt x="8671" y="3226"/>
                        </a:cubicBezTo>
                        <a:lnTo>
                          <a:pt x="8604" y="3327"/>
                        </a:lnTo>
                        <a:cubicBezTo>
                          <a:pt x="8570" y="3159"/>
                          <a:pt x="8469" y="2991"/>
                          <a:pt x="8368" y="2857"/>
                        </a:cubicBezTo>
                        <a:cubicBezTo>
                          <a:pt x="8133" y="2521"/>
                          <a:pt x="7831" y="2285"/>
                          <a:pt x="7461" y="2084"/>
                        </a:cubicBezTo>
                        <a:cubicBezTo>
                          <a:pt x="7091" y="1882"/>
                          <a:pt x="6722" y="1781"/>
                          <a:pt x="6318" y="1748"/>
                        </a:cubicBezTo>
                        <a:lnTo>
                          <a:pt x="6083" y="1748"/>
                        </a:lnTo>
                        <a:cubicBezTo>
                          <a:pt x="5848" y="1748"/>
                          <a:pt x="5613" y="1781"/>
                          <a:pt x="5377" y="1848"/>
                        </a:cubicBezTo>
                        <a:cubicBezTo>
                          <a:pt x="5613" y="1311"/>
                          <a:pt x="5747" y="773"/>
                          <a:pt x="5814" y="202"/>
                        </a:cubicBezTo>
                        <a:cubicBezTo>
                          <a:pt x="5814" y="168"/>
                          <a:pt x="5781" y="101"/>
                          <a:pt x="5747" y="67"/>
                        </a:cubicBezTo>
                        <a:cubicBezTo>
                          <a:pt x="5713" y="34"/>
                          <a:pt x="5680" y="0"/>
                          <a:pt x="5613" y="0"/>
                        </a:cubicBezTo>
                        <a:close/>
                      </a:path>
                    </a:pathLst>
                  </a:custGeom>
                  <a:solidFill>
                    <a:srgbClr val="D98A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1193;p56">
                    <a:extLst>
                      <a:ext uri="{FF2B5EF4-FFF2-40B4-BE49-F238E27FC236}">
                        <a16:creationId xmlns:a16="http://schemas.microsoft.com/office/drawing/2014/main" id="{97584855-AD00-6A3B-2C34-FA8505A310F1}"/>
                      </a:ext>
                    </a:extLst>
                  </p:cNvPr>
                  <p:cNvSpPr/>
                  <p:nvPr/>
                </p:nvSpPr>
                <p:spPr>
                  <a:xfrm>
                    <a:off x="3817283" y="3080486"/>
                    <a:ext cx="103569" cy="135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8" h="5949" extrusionOk="0">
                        <a:moveTo>
                          <a:pt x="3092" y="0"/>
                        </a:moveTo>
                        <a:cubicBezTo>
                          <a:pt x="2723" y="34"/>
                          <a:pt x="2353" y="202"/>
                          <a:pt x="2084" y="471"/>
                        </a:cubicBezTo>
                        <a:cubicBezTo>
                          <a:pt x="2017" y="504"/>
                          <a:pt x="1983" y="538"/>
                          <a:pt x="1950" y="571"/>
                        </a:cubicBezTo>
                        <a:lnTo>
                          <a:pt x="1748" y="907"/>
                        </a:lnTo>
                        <a:cubicBezTo>
                          <a:pt x="1513" y="1277"/>
                          <a:pt x="1278" y="1647"/>
                          <a:pt x="1076" y="2050"/>
                        </a:cubicBezTo>
                        <a:cubicBezTo>
                          <a:pt x="874" y="2353"/>
                          <a:pt x="706" y="2689"/>
                          <a:pt x="572" y="3025"/>
                        </a:cubicBezTo>
                        <a:cubicBezTo>
                          <a:pt x="404" y="3361"/>
                          <a:pt x="303" y="3697"/>
                          <a:pt x="202" y="4033"/>
                        </a:cubicBezTo>
                        <a:cubicBezTo>
                          <a:pt x="68" y="4571"/>
                          <a:pt x="1" y="5276"/>
                          <a:pt x="505" y="5646"/>
                        </a:cubicBezTo>
                        <a:cubicBezTo>
                          <a:pt x="606" y="5747"/>
                          <a:pt x="774" y="5848"/>
                          <a:pt x="908" y="5881"/>
                        </a:cubicBezTo>
                        <a:cubicBezTo>
                          <a:pt x="1042" y="5915"/>
                          <a:pt x="1177" y="5948"/>
                          <a:pt x="1345" y="5948"/>
                        </a:cubicBezTo>
                        <a:lnTo>
                          <a:pt x="1446" y="5948"/>
                        </a:lnTo>
                        <a:cubicBezTo>
                          <a:pt x="1849" y="5915"/>
                          <a:pt x="2185" y="5780"/>
                          <a:pt x="2487" y="5545"/>
                        </a:cubicBezTo>
                        <a:cubicBezTo>
                          <a:pt x="2790" y="5310"/>
                          <a:pt x="3059" y="5075"/>
                          <a:pt x="3294" y="4806"/>
                        </a:cubicBezTo>
                        <a:cubicBezTo>
                          <a:pt x="3529" y="4503"/>
                          <a:pt x="3731" y="4201"/>
                          <a:pt x="3933" y="3898"/>
                        </a:cubicBezTo>
                        <a:cubicBezTo>
                          <a:pt x="4101" y="3630"/>
                          <a:pt x="4235" y="3327"/>
                          <a:pt x="4369" y="3025"/>
                        </a:cubicBezTo>
                        <a:cubicBezTo>
                          <a:pt x="4470" y="2722"/>
                          <a:pt x="4537" y="2420"/>
                          <a:pt x="4537" y="2117"/>
                        </a:cubicBezTo>
                        <a:cubicBezTo>
                          <a:pt x="4537" y="1781"/>
                          <a:pt x="4504" y="1445"/>
                          <a:pt x="4403" y="1143"/>
                        </a:cubicBezTo>
                        <a:cubicBezTo>
                          <a:pt x="4302" y="840"/>
                          <a:pt x="4134" y="538"/>
                          <a:pt x="3899" y="336"/>
                        </a:cubicBezTo>
                        <a:cubicBezTo>
                          <a:pt x="3697" y="135"/>
                          <a:pt x="3395" y="0"/>
                          <a:pt x="3126" y="0"/>
                        </a:cubicBezTo>
                        <a:close/>
                      </a:path>
                    </a:pathLst>
                  </a:custGeom>
                  <a:solidFill>
                    <a:srgbClr val="D98A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94;p56">
                    <a:extLst>
                      <a:ext uri="{FF2B5EF4-FFF2-40B4-BE49-F238E27FC236}">
                        <a16:creationId xmlns:a16="http://schemas.microsoft.com/office/drawing/2014/main" id="{A4AAA217-ACFA-4ACB-380B-109AF92D8FF5}"/>
                      </a:ext>
                    </a:extLst>
                  </p:cNvPr>
                  <p:cNvSpPr/>
                  <p:nvPr/>
                </p:nvSpPr>
                <p:spPr>
                  <a:xfrm>
                    <a:off x="3367086" y="2727672"/>
                    <a:ext cx="567573" cy="58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69" h="25575" extrusionOk="0">
                        <a:moveTo>
                          <a:pt x="12804" y="1"/>
                        </a:moveTo>
                        <a:lnTo>
                          <a:pt x="12770" y="34"/>
                        </a:lnTo>
                        <a:cubicBezTo>
                          <a:pt x="12501" y="34"/>
                          <a:pt x="12266" y="34"/>
                          <a:pt x="12031" y="68"/>
                        </a:cubicBezTo>
                        <a:cubicBezTo>
                          <a:pt x="11560" y="101"/>
                          <a:pt x="11056" y="202"/>
                          <a:pt x="10586" y="337"/>
                        </a:cubicBezTo>
                        <a:cubicBezTo>
                          <a:pt x="10115" y="471"/>
                          <a:pt x="9645" y="639"/>
                          <a:pt x="9174" y="874"/>
                        </a:cubicBezTo>
                        <a:cubicBezTo>
                          <a:pt x="8200" y="1378"/>
                          <a:pt x="7326" y="2084"/>
                          <a:pt x="6654" y="2924"/>
                        </a:cubicBezTo>
                        <a:cubicBezTo>
                          <a:pt x="5444" y="4537"/>
                          <a:pt x="4974" y="6520"/>
                          <a:pt x="4537" y="8436"/>
                        </a:cubicBezTo>
                        <a:lnTo>
                          <a:pt x="4503" y="8570"/>
                        </a:lnTo>
                        <a:lnTo>
                          <a:pt x="4436" y="8503"/>
                        </a:lnTo>
                        <a:cubicBezTo>
                          <a:pt x="4335" y="8402"/>
                          <a:pt x="4201" y="8301"/>
                          <a:pt x="4066" y="8234"/>
                        </a:cubicBezTo>
                        <a:cubicBezTo>
                          <a:pt x="3831" y="8099"/>
                          <a:pt x="3596" y="7999"/>
                          <a:pt x="3361" y="7931"/>
                        </a:cubicBezTo>
                        <a:cubicBezTo>
                          <a:pt x="3125" y="7831"/>
                          <a:pt x="2890" y="7797"/>
                          <a:pt x="2655" y="7797"/>
                        </a:cubicBezTo>
                        <a:cubicBezTo>
                          <a:pt x="2453" y="7797"/>
                          <a:pt x="2285" y="7831"/>
                          <a:pt x="2117" y="7864"/>
                        </a:cubicBezTo>
                        <a:cubicBezTo>
                          <a:pt x="1714" y="7999"/>
                          <a:pt x="1378" y="8200"/>
                          <a:pt x="1109" y="8469"/>
                        </a:cubicBezTo>
                        <a:cubicBezTo>
                          <a:pt x="807" y="8772"/>
                          <a:pt x="571" y="9141"/>
                          <a:pt x="437" y="9511"/>
                        </a:cubicBezTo>
                        <a:cubicBezTo>
                          <a:pt x="202" y="9981"/>
                          <a:pt x="101" y="10485"/>
                          <a:pt x="67" y="10990"/>
                        </a:cubicBezTo>
                        <a:cubicBezTo>
                          <a:pt x="0" y="11494"/>
                          <a:pt x="67" y="11998"/>
                          <a:pt x="202" y="12468"/>
                        </a:cubicBezTo>
                        <a:cubicBezTo>
                          <a:pt x="336" y="12905"/>
                          <a:pt x="571" y="13308"/>
                          <a:pt x="941" y="13644"/>
                        </a:cubicBezTo>
                        <a:cubicBezTo>
                          <a:pt x="1109" y="13812"/>
                          <a:pt x="1344" y="13913"/>
                          <a:pt x="1580" y="14014"/>
                        </a:cubicBezTo>
                        <a:cubicBezTo>
                          <a:pt x="1714" y="14048"/>
                          <a:pt x="1848" y="14081"/>
                          <a:pt x="2016" y="14115"/>
                        </a:cubicBezTo>
                        <a:cubicBezTo>
                          <a:pt x="1714" y="15022"/>
                          <a:pt x="1580" y="15963"/>
                          <a:pt x="1613" y="16904"/>
                        </a:cubicBezTo>
                        <a:cubicBezTo>
                          <a:pt x="1680" y="17744"/>
                          <a:pt x="1882" y="18551"/>
                          <a:pt x="2184" y="19290"/>
                        </a:cubicBezTo>
                        <a:cubicBezTo>
                          <a:pt x="2890" y="20802"/>
                          <a:pt x="3966" y="22079"/>
                          <a:pt x="5343" y="23020"/>
                        </a:cubicBezTo>
                        <a:cubicBezTo>
                          <a:pt x="6015" y="23524"/>
                          <a:pt x="6755" y="23928"/>
                          <a:pt x="7528" y="24297"/>
                        </a:cubicBezTo>
                        <a:cubicBezTo>
                          <a:pt x="8267" y="24667"/>
                          <a:pt x="9074" y="24936"/>
                          <a:pt x="9880" y="25171"/>
                        </a:cubicBezTo>
                        <a:cubicBezTo>
                          <a:pt x="10653" y="25406"/>
                          <a:pt x="11460" y="25541"/>
                          <a:pt x="12266" y="25574"/>
                        </a:cubicBezTo>
                        <a:lnTo>
                          <a:pt x="12669" y="25574"/>
                        </a:lnTo>
                        <a:cubicBezTo>
                          <a:pt x="13241" y="25574"/>
                          <a:pt x="13812" y="25507"/>
                          <a:pt x="14350" y="25406"/>
                        </a:cubicBezTo>
                        <a:cubicBezTo>
                          <a:pt x="15022" y="25272"/>
                          <a:pt x="15627" y="25037"/>
                          <a:pt x="16232" y="24734"/>
                        </a:cubicBezTo>
                        <a:cubicBezTo>
                          <a:pt x="16803" y="24432"/>
                          <a:pt x="17341" y="24062"/>
                          <a:pt x="17845" y="23625"/>
                        </a:cubicBezTo>
                        <a:cubicBezTo>
                          <a:pt x="18853" y="22752"/>
                          <a:pt x="19727" y="21676"/>
                          <a:pt x="20399" y="20500"/>
                        </a:cubicBezTo>
                        <a:cubicBezTo>
                          <a:pt x="21172" y="19257"/>
                          <a:pt x="21777" y="17912"/>
                          <a:pt x="22314" y="16535"/>
                        </a:cubicBezTo>
                        <a:cubicBezTo>
                          <a:pt x="22751" y="15392"/>
                          <a:pt x="23188" y="14115"/>
                          <a:pt x="23726" y="12435"/>
                        </a:cubicBezTo>
                        <a:cubicBezTo>
                          <a:pt x="23860" y="11931"/>
                          <a:pt x="24028" y="11460"/>
                          <a:pt x="24163" y="10956"/>
                        </a:cubicBezTo>
                        <a:cubicBezTo>
                          <a:pt x="24398" y="10217"/>
                          <a:pt x="24599" y="9444"/>
                          <a:pt x="24868" y="8704"/>
                        </a:cubicBezTo>
                        <a:cubicBezTo>
                          <a:pt x="24868" y="8637"/>
                          <a:pt x="24868" y="8536"/>
                          <a:pt x="24868" y="8469"/>
                        </a:cubicBezTo>
                        <a:cubicBezTo>
                          <a:pt x="24801" y="7999"/>
                          <a:pt x="24633" y="7528"/>
                          <a:pt x="24398" y="7091"/>
                        </a:cubicBezTo>
                        <a:cubicBezTo>
                          <a:pt x="24196" y="6722"/>
                          <a:pt x="23995" y="6352"/>
                          <a:pt x="23726" y="6016"/>
                        </a:cubicBezTo>
                        <a:cubicBezTo>
                          <a:pt x="23188" y="5277"/>
                          <a:pt x="22550" y="4605"/>
                          <a:pt x="21844" y="4033"/>
                        </a:cubicBezTo>
                        <a:cubicBezTo>
                          <a:pt x="20500" y="2857"/>
                          <a:pt x="18954" y="1849"/>
                          <a:pt x="17307" y="1110"/>
                        </a:cubicBezTo>
                        <a:cubicBezTo>
                          <a:pt x="16736" y="841"/>
                          <a:pt x="16131" y="605"/>
                          <a:pt x="15526" y="437"/>
                        </a:cubicBezTo>
                        <a:cubicBezTo>
                          <a:pt x="15392" y="370"/>
                          <a:pt x="15223" y="337"/>
                          <a:pt x="15055" y="303"/>
                        </a:cubicBezTo>
                        <a:cubicBezTo>
                          <a:pt x="14316" y="101"/>
                          <a:pt x="13543" y="1"/>
                          <a:pt x="12804" y="1"/>
                        </a:cubicBezTo>
                        <a:close/>
                      </a:path>
                    </a:pathLst>
                  </a:custGeom>
                  <a:solidFill>
                    <a:srgbClr val="D98A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95;p56">
                    <a:extLst>
                      <a:ext uri="{FF2B5EF4-FFF2-40B4-BE49-F238E27FC236}">
                        <a16:creationId xmlns:a16="http://schemas.microsoft.com/office/drawing/2014/main" id="{809341C1-56E3-E4F1-06AA-55F50CD436CD}"/>
                      </a:ext>
                    </a:extLst>
                  </p:cNvPr>
                  <p:cNvSpPr/>
                  <p:nvPr/>
                </p:nvSpPr>
                <p:spPr>
                  <a:xfrm>
                    <a:off x="3370144" y="2576588"/>
                    <a:ext cx="693370" cy="5077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1" h="22248" extrusionOk="0">
                        <a:moveTo>
                          <a:pt x="17005" y="0"/>
                        </a:moveTo>
                        <a:cubicBezTo>
                          <a:pt x="16770" y="0"/>
                          <a:pt x="16568" y="0"/>
                          <a:pt x="16366" y="34"/>
                        </a:cubicBezTo>
                        <a:cubicBezTo>
                          <a:pt x="16131" y="67"/>
                          <a:pt x="15896" y="101"/>
                          <a:pt x="15694" y="168"/>
                        </a:cubicBezTo>
                        <a:cubicBezTo>
                          <a:pt x="15459" y="269"/>
                          <a:pt x="15224" y="370"/>
                          <a:pt x="15022" y="471"/>
                        </a:cubicBezTo>
                        <a:cubicBezTo>
                          <a:pt x="14686" y="672"/>
                          <a:pt x="14384" y="874"/>
                          <a:pt x="14081" y="1076"/>
                        </a:cubicBezTo>
                        <a:cubicBezTo>
                          <a:pt x="13812" y="1311"/>
                          <a:pt x="13510" y="1512"/>
                          <a:pt x="13174" y="1714"/>
                        </a:cubicBezTo>
                        <a:cubicBezTo>
                          <a:pt x="13006" y="1781"/>
                          <a:pt x="12838" y="1849"/>
                          <a:pt x="12670" y="1916"/>
                        </a:cubicBezTo>
                        <a:lnTo>
                          <a:pt x="12502" y="1916"/>
                        </a:lnTo>
                        <a:cubicBezTo>
                          <a:pt x="12401" y="1882"/>
                          <a:pt x="12300" y="1882"/>
                          <a:pt x="12199" y="1849"/>
                        </a:cubicBezTo>
                        <a:lnTo>
                          <a:pt x="12031" y="1781"/>
                        </a:lnTo>
                        <a:cubicBezTo>
                          <a:pt x="11830" y="1714"/>
                          <a:pt x="11662" y="1647"/>
                          <a:pt x="11460" y="1613"/>
                        </a:cubicBezTo>
                        <a:lnTo>
                          <a:pt x="11292" y="1613"/>
                        </a:lnTo>
                        <a:cubicBezTo>
                          <a:pt x="11191" y="1613"/>
                          <a:pt x="11124" y="1613"/>
                          <a:pt x="11023" y="1647"/>
                        </a:cubicBezTo>
                        <a:lnTo>
                          <a:pt x="10889" y="1680"/>
                        </a:lnTo>
                        <a:cubicBezTo>
                          <a:pt x="10788" y="1512"/>
                          <a:pt x="10721" y="1344"/>
                          <a:pt x="10620" y="1210"/>
                        </a:cubicBezTo>
                        <a:cubicBezTo>
                          <a:pt x="10418" y="941"/>
                          <a:pt x="10183" y="706"/>
                          <a:pt x="9914" y="538"/>
                        </a:cubicBezTo>
                        <a:cubicBezTo>
                          <a:pt x="9422" y="261"/>
                          <a:pt x="8873" y="97"/>
                          <a:pt x="8346" y="97"/>
                        </a:cubicBezTo>
                        <a:cubicBezTo>
                          <a:pt x="8297" y="97"/>
                          <a:pt x="8249" y="98"/>
                          <a:pt x="8200" y="101"/>
                        </a:cubicBezTo>
                        <a:lnTo>
                          <a:pt x="8133" y="101"/>
                        </a:lnTo>
                        <a:cubicBezTo>
                          <a:pt x="7461" y="101"/>
                          <a:pt x="6822" y="269"/>
                          <a:pt x="6251" y="572"/>
                        </a:cubicBezTo>
                        <a:cubicBezTo>
                          <a:pt x="5949" y="740"/>
                          <a:pt x="5680" y="941"/>
                          <a:pt x="5445" y="1143"/>
                        </a:cubicBezTo>
                        <a:cubicBezTo>
                          <a:pt x="5209" y="1378"/>
                          <a:pt x="5008" y="1613"/>
                          <a:pt x="4840" y="1882"/>
                        </a:cubicBezTo>
                        <a:cubicBezTo>
                          <a:pt x="4604" y="2252"/>
                          <a:pt x="4470" y="2655"/>
                          <a:pt x="4403" y="3092"/>
                        </a:cubicBezTo>
                        <a:cubicBezTo>
                          <a:pt x="4369" y="3092"/>
                          <a:pt x="4302" y="3058"/>
                          <a:pt x="4235" y="3058"/>
                        </a:cubicBezTo>
                        <a:cubicBezTo>
                          <a:pt x="4145" y="3058"/>
                          <a:pt x="4041" y="3043"/>
                          <a:pt x="3941" y="3043"/>
                        </a:cubicBezTo>
                        <a:cubicBezTo>
                          <a:pt x="3891" y="3043"/>
                          <a:pt x="3843" y="3047"/>
                          <a:pt x="3798" y="3058"/>
                        </a:cubicBezTo>
                        <a:lnTo>
                          <a:pt x="3630" y="3058"/>
                        </a:lnTo>
                        <a:cubicBezTo>
                          <a:pt x="3193" y="3058"/>
                          <a:pt x="2756" y="3193"/>
                          <a:pt x="2386" y="3394"/>
                        </a:cubicBezTo>
                        <a:cubicBezTo>
                          <a:pt x="2017" y="3562"/>
                          <a:pt x="1714" y="3898"/>
                          <a:pt x="1546" y="4268"/>
                        </a:cubicBezTo>
                        <a:cubicBezTo>
                          <a:pt x="1446" y="4436"/>
                          <a:pt x="1412" y="4671"/>
                          <a:pt x="1378" y="4873"/>
                        </a:cubicBezTo>
                        <a:cubicBezTo>
                          <a:pt x="1378" y="5075"/>
                          <a:pt x="1378" y="5310"/>
                          <a:pt x="1446" y="5512"/>
                        </a:cubicBezTo>
                        <a:lnTo>
                          <a:pt x="1244" y="5612"/>
                        </a:lnTo>
                        <a:cubicBezTo>
                          <a:pt x="1109" y="5713"/>
                          <a:pt x="975" y="5814"/>
                          <a:pt x="841" y="5948"/>
                        </a:cubicBezTo>
                        <a:cubicBezTo>
                          <a:pt x="605" y="6217"/>
                          <a:pt x="404" y="6520"/>
                          <a:pt x="303" y="6856"/>
                        </a:cubicBezTo>
                        <a:cubicBezTo>
                          <a:pt x="68" y="7561"/>
                          <a:pt x="0" y="8334"/>
                          <a:pt x="135" y="9074"/>
                        </a:cubicBezTo>
                        <a:cubicBezTo>
                          <a:pt x="236" y="9813"/>
                          <a:pt x="505" y="10485"/>
                          <a:pt x="874" y="11124"/>
                        </a:cubicBezTo>
                        <a:cubicBezTo>
                          <a:pt x="1109" y="11527"/>
                          <a:pt x="1446" y="11863"/>
                          <a:pt x="1815" y="12165"/>
                        </a:cubicBezTo>
                        <a:cubicBezTo>
                          <a:pt x="2050" y="12333"/>
                          <a:pt x="2286" y="12502"/>
                          <a:pt x="2521" y="12670"/>
                        </a:cubicBezTo>
                        <a:cubicBezTo>
                          <a:pt x="2756" y="12838"/>
                          <a:pt x="2857" y="12905"/>
                          <a:pt x="2991" y="13006"/>
                        </a:cubicBezTo>
                        <a:cubicBezTo>
                          <a:pt x="3227" y="13207"/>
                          <a:pt x="3462" y="13409"/>
                          <a:pt x="3664" y="13611"/>
                        </a:cubicBezTo>
                        <a:lnTo>
                          <a:pt x="3832" y="13812"/>
                        </a:lnTo>
                        <a:cubicBezTo>
                          <a:pt x="3832" y="13846"/>
                          <a:pt x="3865" y="13879"/>
                          <a:pt x="3865" y="13879"/>
                        </a:cubicBezTo>
                        <a:cubicBezTo>
                          <a:pt x="3932" y="14652"/>
                          <a:pt x="4201" y="15694"/>
                          <a:pt x="5041" y="16198"/>
                        </a:cubicBezTo>
                        <a:cubicBezTo>
                          <a:pt x="5277" y="16333"/>
                          <a:pt x="5545" y="16433"/>
                          <a:pt x="5848" y="16433"/>
                        </a:cubicBezTo>
                        <a:lnTo>
                          <a:pt x="6050" y="16433"/>
                        </a:lnTo>
                        <a:cubicBezTo>
                          <a:pt x="6486" y="16333"/>
                          <a:pt x="6890" y="16165"/>
                          <a:pt x="7192" y="15862"/>
                        </a:cubicBezTo>
                        <a:cubicBezTo>
                          <a:pt x="7965" y="15156"/>
                          <a:pt x="8503" y="14215"/>
                          <a:pt x="8772" y="13207"/>
                        </a:cubicBezTo>
                        <a:cubicBezTo>
                          <a:pt x="8973" y="12602"/>
                          <a:pt x="9108" y="11964"/>
                          <a:pt x="9208" y="11325"/>
                        </a:cubicBezTo>
                        <a:cubicBezTo>
                          <a:pt x="9276" y="11460"/>
                          <a:pt x="9376" y="11594"/>
                          <a:pt x="9477" y="11729"/>
                        </a:cubicBezTo>
                        <a:cubicBezTo>
                          <a:pt x="9914" y="12165"/>
                          <a:pt x="10485" y="12468"/>
                          <a:pt x="11090" y="12602"/>
                        </a:cubicBezTo>
                        <a:cubicBezTo>
                          <a:pt x="11326" y="12636"/>
                          <a:pt x="11594" y="12670"/>
                          <a:pt x="11830" y="12670"/>
                        </a:cubicBezTo>
                        <a:cubicBezTo>
                          <a:pt x="12199" y="12670"/>
                          <a:pt x="12569" y="12602"/>
                          <a:pt x="12939" y="12468"/>
                        </a:cubicBezTo>
                        <a:cubicBezTo>
                          <a:pt x="13544" y="12300"/>
                          <a:pt x="14048" y="11897"/>
                          <a:pt x="14417" y="11393"/>
                        </a:cubicBezTo>
                        <a:cubicBezTo>
                          <a:pt x="14619" y="11090"/>
                          <a:pt x="14753" y="10788"/>
                          <a:pt x="14854" y="10485"/>
                        </a:cubicBezTo>
                        <a:cubicBezTo>
                          <a:pt x="15022" y="10620"/>
                          <a:pt x="15258" y="10720"/>
                          <a:pt x="15459" y="10788"/>
                        </a:cubicBezTo>
                        <a:cubicBezTo>
                          <a:pt x="15762" y="10922"/>
                          <a:pt x="16064" y="10989"/>
                          <a:pt x="16400" y="11023"/>
                        </a:cubicBezTo>
                        <a:lnTo>
                          <a:pt x="16602" y="11023"/>
                        </a:lnTo>
                        <a:cubicBezTo>
                          <a:pt x="16837" y="11023"/>
                          <a:pt x="17106" y="10989"/>
                          <a:pt x="17341" y="10922"/>
                        </a:cubicBezTo>
                        <a:cubicBezTo>
                          <a:pt x="17475" y="10888"/>
                          <a:pt x="17610" y="10855"/>
                          <a:pt x="17711" y="10788"/>
                        </a:cubicBezTo>
                        <a:lnTo>
                          <a:pt x="17711" y="10788"/>
                        </a:lnTo>
                        <a:cubicBezTo>
                          <a:pt x="17677" y="11460"/>
                          <a:pt x="17744" y="12132"/>
                          <a:pt x="17980" y="12804"/>
                        </a:cubicBezTo>
                        <a:cubicBezTo>
                          <a:pt x="18181" y="13543"/>
                          <a:pt x="18618" y="14215"/>
                          <a:pt x="19189" y="14753"/>
                        </a:cubicBezTo>
                        <a:cubicBezTo>
                          <a:pt x="19425" y="14988"/>
                          <a:pt x="19693" y="15190"/>
                          <a:pt x="20030" y="15324"/>
                        </a:cubicBezTo>
                        <a:cubicBezTo>
                          <a:pt x="20298" y="15459"/>
                          <a:pt x="20601" y="15492"/>
                          <a:pt x="20937" y="15492"/>
                        </a:cubicBezTo>
                        <a:lnTo>
                          <a:pt x="21004" y="15492"/>
                        </a:lnTo>
                        <a:cubicBezTo>
                          <a:pt x="21374" y="15492"/>
                          <a:pt x="21777" y="15358"/>
                          <a:pt x="22113" y="15190"/>
                        </a:cubicBezTo>
                        <a:cubicBezTo>
                          <a:pt x="22248" y="15089"/>
                          <a:pt x="22348" y="15022"/>
                          <a:pt x="22483" y="14921"/>
                        </a:cubicBezTo>
                        <a:lnTo>
                          <a:pt x="22483" y="14921"/>
                        </a:lnTo>
                        <a:cubicBezTo>
                          <a:pt x="22449" y="15022"/>
                          <a:pt x="22449" y="15123"/>
                          <a:pt x="22416" y="15224"/>
                        </a:cubicBezTo>
                        <a:cubicBezTo>
                          <a:pt x="22348" y="15660"/>
                          <a:pt x="22348" y="16097"/>
                          <a:pt x="22416" y="16501"/>
                        </a:cubicBezTo>
                        <a:cubicBezTo>
                          <a:pt x="22483" y="16904"/>
                          <a:pt x="22684" y="17274"/>
                          <a:pt x="22987" y="17576"/>
                        </a:cubicBezTo>
                        <a:cubicBezTo>
                          <a:pt x="23155" y="17710"/>
                          <a:pt x="23390" y="17845"/>
                          <a:pt x="23625" y="17878"/>
                        </a:cubicBezTo>
                        <a:cubicBezTo>
                          <a:pt x="23390" y="18282"/>
                          <a:pt x="23188" y="18719"/>
                          <a:pt x="23020" y="19155"/>
                        </a:cubicBezTo>
                        <a:cubicBezTo>
                          <a:pt x="22785" y="19727"/>
                          <a:pt x="22651" y="20365"/>
                          <a:pt x="22617" y="21004"/>
                        </a:cubicBezTo>
                        <a:cubicBezTo>
                          <a:pt x="22617" y="21273"/>
                          <a:pt x="22684" y="21541"/>
                          <a:pt x="22819" y="21777"/>
                        </a:cubicBezTo>
                        <a:cubicBezTo>
                          <a:pt x="22886" y="21878"/>
                          <a:pt x="22953" y="21945"/>
                          <a:pt x="23054" y="22012"/>
                        </a:cubicBezTo>
                        <a:cubicBezTo>
                          <a:pt x="23155" y="22113"/>
                          <a:pt x="23323" y="22180"/>
                          <a:pt x="23457" y="22214"/>
                        </a:cubicBezTo>
                        <a:cubicBezTo>
                          <a:pt x="23592" y="22247"/>
                          <a:pt x="23693" y="22247"/>
                          <a:pt x="23827" y="22247"/>
                        </a:cubicBezTo>
                        <a:lnTo>
                          <a:pt x="23928" y="22247"/>
                        </a:lnTo>
                        <a:cubicBezTo>
                          <a:pt x="24096" y="22247"/>
                          <a:pt x="24297" y="22214"/>
                          <a:pt x="24499" y="22146"/>
                        </a:cubicBezTo>
                        <a:cubicBezTo>
                          <a:pt x="24835" y="22046"/>
                          <a:pt x="25104" y="21844"/>
                          <a:pt x="25339" y="21575"/>
                        </a:cubicBezTo>
                        <a:cubicBezTo>
                          <a:pt x="25608" y="21239"/>
                          <a:pt x="25810" y="20836"/>
                          <a:pt x="25944" y="20432"/>
                        </a:cubicBezTo>
                        <a:cubicBezTo>
                          <a:pt x="26045" y="20164"/>
                          <a:pt x="26112" y="19895"/>
                          <a:pt x="26213" y="19626"/>
                        </a:cubicBezTo>
                        <a:cubicBezTo>
                          <a:pt x="26247" y="19525"/>
                          <a:pt x="26280" y="19391"/>
                          <a:pt x="26314" y="19290"/>
                        </a:cubicBezTo>
                        <a:lnTo>
                          <a:pt x="26314" y="19256"/>
                        </a:lnTo>
                        <a:lnTo>
                          <a:pt x="26314" y="19223"/>
                        </a:lnTo>
                        <a:cubicBezTo>
                          <a:pt x="26381" y="18987"/>
                          <a:pt x="26448" y="18786"/>
                          <a:pt x="26549" y="18584"/>
                        </a:cubicBezTo>
                        <a:cubicBezTo>
                          <a:pt x="26683" y="18416"/>
                          <a:pt x="26852" y="18248"/>
                          <a:pt x="27020" y="18114"/>
                        </a:cubicBezTo>
                        <a:cubicBezTo>
                          <a:pt x="27221" y="17946"/>
                          <a:pt x="27389" y="17811"/>
                          <a:pt x="27557" y="17677"/>
                        </a:cubicBezTo>
                        <a:lnTo>
                          <a:pt x="27994" y="17307"/>
                        </a:lnTo>
                        <a:cubicBezTo>
                          <a:pt x="28364" y="17038"/>
                          <a:pt x="28666" y="16702"/>
                          <a:pt x="28935" y="16333"/>
                        </a:cubicBezTo>
                        <a:cubicBezTo>
                          <a:pt x="29137" y="15963"/>
                          <a:pt x="29271" y="15560"/>
                          <a:pt x="29204" y="15123"/>
                        </a:cubicBezTo>
                        <a:cubicBezTo>
                          <a:pt x="29137" y="14652"/>
                          <a:pt x="28935" y="14182"/>
                          <a:pt x="28633" y="13812"/>
                        </a:cubicBezTo>
                        <a:cubicBezTo>
                          <a:pt x="29002" y="13543"/>
                          <a:pt x="29338" y="13207"/>
                          <a:pt x="29607" y="12838"/>
                        </a:cubicBezTo>
                        <a:cubicBezTo>
                          <a:pt x="29943" y="12401"/>
                          <a:pt x="30145" y="11897"/>
                          <a:pt x="30279" y="11359"/>
                        </a:cubicBezTo>
                        <a:cubicBezTo>
                          <a:pt x="30380" y="10888"/>
                          <a:pt x="30279" y="10384"/>
                          <a:pt x="29977" y="10015"/>
                        </a:cubicBezTo>
                        <a:cubicBezTo>
                          <a:pt x="29674" y="9611"/>
                          <a:pt x="29204" y="9376"/>
                          <a:pt x="28733" y="9309"/>
                        </a:cubicBezTo>
                        <a:cubicBezTo>
                          <a:pt x="28767" y="9175"/>
                          <a:pt x="28767" y="9040"/>
                          <a:pt x="28801" y="8872"/>
                        </a:cubicBezTo>
                        <a:cubicBezTo>
                          <a:pt x="28801" y="8771"/>
                          <a:pt x="28801" y="8670"/>
                          <a:pt x="28801" y="8570"/>
                        </a:cubicBezTo>
                        <a:cubicBezTo>
                          <a:pt x="28801" y="8435"/>
                          <a:pt x="28767" y="8334"/>
                          <a:pt x="28733" y="8200"/>
                        </a:cubicBezTo>
                        <a:cubicBezTo>
                          <a:pt x="28633" y="7864"/>
                          <a:pt x="28431" y="7561"/>
                          <a:pt x="28129" y="7360"/>
                        </a:cubicBezTo>
                        <a:cubicBezTo>
                          <a:pt x="27826" y="7125"/>
                          <a:pt x="27490" y="6957"/>
                          <a:pt x="27154" y="6856"/>
                        </a:cubicBezTo>
                        <a:lnTo>
                          <a:pt x="27120" y="6856"/>
                        </a:lnTo>
                        <a:cubicBezTo>
                          <a:pt x="26751" y="6721"/>
                          <a:pt x="26448" y="6553"/>
                          <a:pt x="26146" y="6385"/>
                        </a:cubicBezTo>
                        <a:cubicBezTo>
                          <a:pt x="25978" y="6251"/>
                          <a:pt x="25810" y="6116"/>
                          <a:pt x="25675" y="5982"/>
                        </a:cubicBezTo>
                        <a:cubicBezTo>
                          <a:pt x="25574" y="5848"/>
                          <a:pt x="25440" y="5680"/>
                          <a:pt x="25339" y="5545"/>
                        </a:cubicBezTo>
                        <a:cubicBezTo>
                          <a:pt x="25037" y="5142"/>
                          <a:pt x="24667" y="4772"/>
                          <a:pt x="24264" y="4470"/>
                        </a:cubicBezTo>
                        <a:cubicBezTo>
                          <a:pt x="23995" y="4302"/>
                          <a:pt x="23693" y="4235"/>
                          <a:pt x="23390" y="4235"/>
                        </a:cubicBezTo>
                        <a:lnTo>
                          <a:pt x="23256" y="4235"/>
                        </a:lnTo>
                        <a:cubicBezTo>
                          <a:pt x="22920" y="4268"/>
                          <a:pt x="22550" y="4403"/>
                          <a:pt x="22281" y="4604"/>
                        </a:cubicBezTo>
                        <a:cubicBezTo>
                          <a:pt x="22281" y="4335"/>
                          <a:pt x="22248" y="4100"/>
                          <a:pt x="22180" y="3865"/>
                        </a:cubicBezTo>
                        <a:cubicBezTo>
                          <a:pt x="22113" y="3428"/>
                          <a:pt x="21945" y="3025"/>
                          <a:pt x="21743" y="2655"/>
                        </a:cubicBezTo>
                        <a:cubicBezTo>
                          <a:pt x="21307" y="1949"/>
                          <a:pt x="20702" y="1344"/>
                          <a:pt x="19996" y="908"/>
                        </a:cubicBezTo>
                        <a:cubicBezTo>
                          <a:pt x="19257" y="471"/>
                          <a:pt x="18450" y="202"/>
                          <a:pt x="17610" y="101"/>
                        </a:cubicBezTo>
                        <a:cubicBezTo>
                          <a:pt x="17375" y="101"/>
                          <a:pt x="17173" y="67"/>
                          <a:pt x="16971" y="67"/>
                        </a:cubicBezTo>
                        <a:lnTo>
                          <a:pt x="1700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96;p56">
                    <a:extLst>
                      <a:ext uri="{FF2B5EF4-FFF2-40B4-BE49-F238E27FC236}">
                        <a16:creationId xmlns:a16="http://schemas.microsoft.com/office/drawing/2014/main" id="{E8132008-3169-6731-BD11-5EECEA6415CB}"/>
                      </a:ext>
                    </a:extLst>
                  </p:cNvPr>
                  <p:cNvSpPr/>
                  <p:nvPr/>
                </p:nvSpPr>
                <p:spPr>
                  <a:xfrm>
                    <a:off x="3676171" y="3016240"/>
                    <a:ext cx="82093" cy="154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7" h="6761" extrusionOk="0">
                        <a:moveTo>
                          <a:pt x="3210" y="1"/>
                        </a:moveTo>
                        <a:cubicBezTo>
                          <a:pt x="3193" y="1"/>
                          <a:pt x="3176" y="9"/>
                          <a:pt x="3159" y="26"/>
                        </a:cubicBezTo>
                        <a:cubicBezTo>
                          <a:pt x="3058" y="26"/>
                          <a:pt x="3025" y="93"/>
                          <a:pt x="2991" y="160"/>
                        </a:cubicBezTo>
                        <a:cubicBezTo>
                          <a:pt x="2319" y="1168"/>
                          <a:pt x="1714" y="2244"/>
                          <a:pt x="1244" y="3353"/>
                        </a:cubicBezTo>
                        <a:cubicBezTo>
                          <a:pt x="1176" y="3420"/>
                          <a:pt x="1210" y="3554"/>
                          <a:pt x="1244" y="3622"/>
                        </a:cubicBezTo>
                        <a:cubicBezTo>
                          <a:pt x="1299" y="3705"/>
                          <a:pt x="1377" y="3765"/>
                          <a:pt x="1478" y="3765"/>
                        </a:cubicBezTo>
                        <a:cubicBezTo>
                          <a:pt x="1499" y="3765"/>
                          <a:pt x="1522" y="3762"/>
                          <a:pt x="1546" y="3756"/>
                        </a:cubicBezTo>
                        <a:lnTo>
                          <a:pt x="1680" y="3756"/>
                        </a:lnTo>
                        <a:cubicBezTo>
                          <a:pt x="1815" y="3790"/>
                          <a:pt x="1916" y="3790"/>
                          <a:pt x="2050" y="3823"/>
                        </a:cubicBezTo>
                        <a:cubicBezTo>
                          <a:pt x="2151" y="3857"/>
                          <a:pt x="2218" y="3891"/>
                          <a:pt x="2319" y="3958"/>
                        </a:cubicBezTo>
                        <a:cubicBezTo>
                          <a:pt x="2386" y="3991"/>
                          <a:pt x="2453" y="4059"/>
                          <a:pt x="2521" y="4126"/>
                        </a:cubicBezTo>
                        <a:cubicBezTo>
                          <a:pt x="2554" y="4193"/>
                          <a:pt x="2621" y="4260"/>
                          <a:pt x="2655" y="4327"/>
                        </a:cubicBezTo>
                        <a:cubicBezTo>
                          <a:pt x="2722" y="4428"/>
                          <a:pt x="2756" y="4529"/>
                          <a:pt x="2789" y="4630"/>
                        </a:cubicBezTo>
                        <a:cubicBezTo>
                          <a:pt x="2789" y="4764"/>
                          <a:pt x="2789" y="4865"/>
                          <a:pt x="2789" y="4966"/>
                        </a:cubicBezTo>
                        <a:cubicBezTo>
                          <a:pt x="2789" y="5100"/>
                          <a:pt x="2756" y="5235"/>
                          <a:pt x="2722" y="5336"/>
                        </a:cubicBezTo>
                        <a:cubicBezTo>
                          <a:pt x="2689" y="5436"/>
                          <a:pt x="2655" y="5537"/>
                          <a:pt x="2588" y="5638"/>
                        </a:cubicBezTo>
                        <a:cubicBezTo>
                          <a:pt x="2554" y="5705"/>
                          <a:pt x="2487" y="5772"/>
                          <a:pt x="2420" y="5840"/>
                        </a:cubicBezTo>
                        <a:cubicBezTo>
                          <a:pt x="2353" y="5907"/>
                          <a:pt x="2252" y="5974"/>
                          <a:pt x="2185" y="6008"/>
                        </a:cubicBezTo>
                        <a:cubicBezTo>
                          <a:pt x="2084" y="6041"/>
                          <a:pt x="2017" y="6075"/>
                          <a:pt x="1916" y="6108"/>
                        </a:cubicBezTo>
                        <a:cubicBezTo>
                          <a:pt x="1781" y="6142"/>
                          <a:pt x="1680" y="6142"/>
                          <a:pt x="1546" y="6142"/>
                        </a:cubicBezTo>
                        <a:cubicBezTo>
                          <a:pt x="1445" y="6142"/>
                          <a:pt x="1378" y="6108"/>
                          <a:pt x="1277" y="6108"/>
                        </a:cubicBezTo>
                        <a:cubicBezTo>
                          <a:pt x="1176" y="6075"/>
                          <a:pt x="1076" y="6008"/>
                          <a:pt x="1008" y="5974"/>
                        </a:cubicBezTo>
                        <a:cubicBezTo>
                          <a:pt x="840" y="5873"/>
                          <a:pt x="706" y="5739"/>
                          <a:pt x="605" y="5638"/>
                        </a:cubicBezTo>
                        <a:cubicBezTo>
                          <a:pt x="538" y="5571"/>
                          <a:pt x="471" y="5504"/>
                          <a:pt x="403" y="5504"/>
                        </a:cubicBezTo>
                        <a:cubicBezTo>
                          <a:pt x="384" y="5494"/>
                          <a:pt x="361" y="5490"/>
                          <a:pt x="338" y="5490"/>
                        </a:cubicBezTo>
                        <a:cubicBezTo>
                          <a:pt x="283" y="5490"/>
                          <a:pt x="226" y="5513"/>
                          <a:pt x="202" y="5537"/>
                        </a:cubicBezTo>
                        <a:cubicBezTo>
                          <a:pt x="34" y="5638"/>
                          <a:pt x="0" y="5840"/>
                          <a:pt x="101" y="5974"/>
                        </a:cubicBezTo>
                        <a:cubicBezTo>
                          <a:pt x="269" y="6142"/>
                          <a:pt x="403" y="6277"/>
                          <a:pt x="605" y="6411"/>
                        </a:cubicBezTo>
                        <a:cubicBezTo>
                          <a:pt x="672" y="6478"/>
                          <a:pt x="773" y="6545"/>
                          <a:pt x="874" y="6579"/>
                        </a:cubicBezTo>
                        <a:cubicBezTo>
                          <a:pt x="975" y="6646"/>
                          <a:pt x="1109" y="6680"/>
                          <a:pt x="1210" y="6713"/>
                        </a:cubicBezTo>
                        <a:cubicBezTo>
                          <a:pt x="1353" y="6737"/>
                          <a:pt x="1495" y="6761"/>
                          <a:pt x="1638" y="6761"/>
                        </a:cubicBezTo>
                        <a:cubicBezTo>
                          <a:pt x="1697" y="6761"/>
                          <a:pt x="1756" y="6757"/>
                          <a:pt x="1815" y="6747"/>
                        </a:cubicBezTo>
                        <a:cubicBezTo>
                          <a:pt x="1983" y="6747"/>
                          <a:pt x="2151" y="6680"/>
                          <a:pt x="2285" y="6646"/>
                        </a:cubicBezTo>
                        <a:cubicBezTo>
                          <a:pt x="2554" y="6545"/>
                          <a:pt x="2823" y="6377"/>
                          <a:pt x="2991" y="6142"/>
                        </a:cubicBezTo>
                        <a:cubicBezTo>
                          <a:pt x="3327" y="5739"/>
                          <a:pt x="3495" y="5168"/>
                          <a:pt x="3394" y="4630"/>
                        </a:cubicBezTo>
                        <a:cubicBezTo>
                          <a:pt x="3361" y="4361"/>
                          <a:pt x="3260" y="4126"/>
                          <a:pt x="3126" y="3891"/>
                        </a:cubicBezTo>
                        <a:cubicBezTo>
                          <a:pt x="2957" y="3655"/>
                          <a:pt x="2722" y="3454"/>
                          <a:pt x="2453" y="3353"/>
                        </a:cubicBezTo>
                        <a:cubicBezTo>
                          <a:pt x="2319" y="3286"/>
                          <a:pt x="2151" y="3218"/>
                          <a:pt x="1983" y="3218"/>
                        </a:cubicBezTo>
                        <a:cubicBezTo>
                          <a:pt x="2453" y="2244"/>
                          <a:pt x="2991" y="1336"/>
                          <a:pt x="3562" y="429"/>
                        </a:cubicBezTo>
                        <a:cubicBezTo>
                          <a:pt x="3596" y="362"/>
                          <a:pt x="3596" y="295"/>
                          <a:pt x="3562" y="228"/>
                        </a:cubicBezTo>
                        <a:cubicBezTo>
                          <a:pt x="3529" y="127"/>
                          <a:pt x="3462" y="59"/>
                          <a:pt x="3394" y="59"/>
                        </a:cubicBezTo>
                        <a:cubicBezTo>
                          <a:pt x="3361" y="26"/>
                          <a:pt x="3327" y="26"/>
                          <a:pt x="3260" y="26"/>
                        </a:cubicBezTo>
                        <a:cubicBezTo>
                          <a:pt x="3243" y="9"/>
                          <a:pt x="3226" y="1"/>
                          <a:pt x="32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97;p56">
                    <a:extLst>
                      <a:ext uri="{FF2B5EF4-FFF2-40B4-BE49-F238E27FC236}">
                        <a16:creationId xmlns:a16="http://schemas.microsoft.com/office/drawing/2014/main" id="{2618DF06-BA3A-72F6-A6DC-915A4C5FF893}"/>
                      </a:ext>
                    </a:extLst>
                  </p:cNvPr>
                  <p:cNvSpPr/>
                  <p:nvPr/>
                </p:nvSpPr>
                <p:spPr>
                  <a:xfrm>
                    <a:off x="3614802" y="3133388"/>
                    <a:ext cx="65227" cy="69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8" h="3043" extrusionOk="0">
                        <a:moveTo>
                          <a:pt x="505" y="1"/>
                        </a:moveTo>
                        <a:lnTo>
                          <a:pt x="538" y="35"/>
                        </a:lnTo>
                        <a:cubicBezTo>
                          <a:pt x="471" y="35"/>
                          <a:pt x="438" y="68"/>
                          <a:pt x="404" y="135"/>
                        </a:cubicBezTo>
                        <a:cubicBezTo>
                          <a:pt x="270" y="371"/>
                          <a:pt x="135" y="606"/>
                          <a:pt x="68" y="908"/>
                        </a:cubicBezTo>
                        <a:cubicBezTo>
                          <a:pt x="1" y="1144"/>
                          <a:pt x="1" y="1379"/>
                          <a:pt x="34" y="1614"/>
                        </a:cubicBezTo>
                        <a:cubicBezTo>
                          <a:pt x="68" y="2051"/>
                          <a:pt x="270" y="2421"/>
                          <a:pt x="572" y="2723"/>
                        </a:cubicBezTo>
                        <a:cubicBezTo>
                          <a:pt x="639" y="2790"/>
                          <a:pt x="740" y="2824"/>
                          <a:pt x="807" y="2891"/>
                        </a:cubicBezTo>
                        <a:cubicBezTo>
                          <a:pt x="908" y="2925"/>
                          <a:pt x="1009" y="2958"/>
                          <a:pt x="1110" y="2992"/>
                        </a:cubicBezTo>
                        <a:cubicBezTo>
                          <a:pt x="1194" y="3025"/>
                          <a:pt x="1286" y="3042"/>
                          <a:pt x="1383" y="3042"/>
                        </a:cubicBezTo>
                        <a:cubicBezTo>
                          <a:pt x="1479" y="3042"/>
                          <a:pt x="1580" y="3025"/>
                          <a:pt x="1681" y="2992"/>
                        </a:cubicBezTo>
                        <a:cubicBezTo>
                          <a:pt x="1883" y="2958"/>
                          <a:pt x="2084" y="2857"/>
                          <a:pt x="2252" y="2723"/>
                        </a:cubicBezTo>
                        <a:cubicBezTo>
                          <a:pt x="2488" y="2555"/>
                          <a:pt x="2656" y="2320"/>
                          <a:pt x="2824" y="2051"/>
                        </a:cubicBezTo>
                        <a:cubicBezTo>
                          <a:pt x="2857" y="1950"/>
                          <a:pt x="2824" y="1849"/>
                          <a:pt x="2723" y="1782"/>
                        </a:cubicBezTo>
                        <a:lnTo>
                          <a:pt x="2555" y="1782"/>
                        </a:lnTo>
                        <a:cubicBezTo>
                          <a:pt x="2521" y="1816"/>
                          <a:pt x="2488" y="1849"/>
                          <a:pt x="2454" y="1883"/>
                        </a:cubicBezTo>
                        <a:lnTo>
                          <a:pt x="2387" y="2017"/>
                        </a:lnTo>
                        <a:cubicBezTo>
                          <a:pt x="2286" y="2152"/>
                          <a:pt x="2185" y="2253"/>
                          <a:pt x="2084" y="2387"/>
                        </a:cubicBezTo>
                        <a:cubicBezTo>
                          <a:pt x="1983" y="2454"/>
                          <a:pt x="1916" y="2488"/>
                          <a:pt x="1815" y="2555"/>
                        </a:cubicBezTo>
                        <a:cubicBezTo>
                          <a:pt x="1748" y="2589"/>
                          <a:pt x="1647" y="2622"/>
                          <a:pt x="1580" y="2622"/>
                        </a:cubicBezTo>
                        <a:lnTo>
                          <a:pt x="1379" y="2622"/>
                        </a:lnTo>
                        <a:cubicBezTo>
                          <a:pt x="1311" y="2622"/>
                          <a:pt x="1244" y="2589"/>
                          <a:pt x="1143" y="2589"/>
                        </a:cubicBezTo>
                        <a:cubicBezTo>
                          <a:pt x="1076" y="2555"/>
                          <a:pt x="1009" y="2521"/>
                          <a:pt x="942" y="2488"/>
                        </a:cubicBezTo>
                        <a:cubicBezTo>
                          <a:pt x="874" y="2421"/>
                          <a:pt x="807" y="2353"/>
                          <a:pt x="740" y="2286"/>
                        </a:cubicBezTo>
                        <a:cubicBezTo>
                          <a:pt x="673" y="2219"/>
                          <a:pt x="606" y="2118"/>
                          <a:pt x="538" y="2017"/>
                        </a:cubicBezTo>
                        <a:cubicBezTo>
                          <a:pt x="438" y="1782"/>
                          <a:pt x="404" y="1513"/>
                          <a:pt x="404" y="1278"/>
                        </a:cubicBezTo>
                        <a:cubicBezTo>
                          <a:pt x="438" y="1110"/>
                          <a:pt x="471" y="975"/>
                          <a:pt x="505" y="807"/>
                        </a:cubicBezTo>
                        <a:cubicBezTo>
                          <a:pt x="572" y="639"/>
                          <a:pt x="673" y="438"/>
                          <a:pt x="774" y="270"/>
                        </a:cubicBezTo>
                        <a:cubicBezTo>
                          <a:pt x="807" y="236"/>
                          <a:pt x="807" y="169"/>
                          <a:pt x="774" y="135"/>
                        </a:cubicBezTo>
                        <a:cubicBezTo>
                          <a:pt x="740" y="68"/>
                          <a:pt x="706" y="35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98;p56">
                    <a:extLst>
                      <a:ext uri="{FF2B5EF4-FFF2-40B4-BE49-F238E27FC236}">
                        <a16:creationId xmlns:a16="http://schemas.microsoft.com/office/drawing/2014/main" id="{581FFAA4-3E74-E7E7-FDE7-A1C902E4B948}"/>
                      </a:ext>
                    </a:extLst>
                  </p:cNvPr>
                  <p:cNvSpPr/>
                  <p:nvPr/>
                </p:nvSpPr>
                <p:spPr>
                  <a:xfrm>
                    <a:off x="3580294" y="3008777"/>
                    <a:ext cx="56782" cy="64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8" h="2806" extrusionOk="0">
                        <a:moveTo>
                          <a:pt x="1558" y="0"/>
                        </a:moveTo>
                        <a:cubicBezTo>
                          <a:pt x="1129" y="0"/>
                          <a:pt x="628" y="375"/>
                          <a:pt x="337" y="958"/>
                        </a:cubicBezTo>
                        <a:cubicBezTo>
                          <a:pt x="0" y="1697"/>
                          <a:pt x="101" y="2504"/>
                          <a:pt x="605" y="2739"/>
                        </a:cubicBezTo>
                        <a:cubicBezTo>
                          <a:pt x="696" y="2784"/>
                          <a:pt x="796" y="2806"/>
                          <a:pt x="900" y="2806"/>
                        </a:cubicBezTo>
                        <a:cubicBezTo>
                          <a:pt x="1336" y="2806"/>
                          <a:pt x="1853" y="2428"/>
                          <a:pt x="2151" y="1832"/>
                        </a:cubicBezTo>
                        <a:cubicBezTo>
                          <a:pt x="2487" y="1092"/>
                          <a:pt x="2386" y="319"/>
                          <a:pt x="1882" y="84"/>
                        </a:cubicBezTo>
                        <a:cubicBezTo>
                          <a:pt x="1783" y="27"/>
                          <a:pt x="1673" y="0"/>
                          <a:pt x="15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99;p56">
                    <a:extLst>
                      <a:ext uri="{FF2B5EF4-FFF2-40B4-BE49-F238E27FC236}">
                        <a16:creationId xmlns:a16="http://schemas.microsoft.com/office/drawing/2014/main" id="{ED37909F-B264-2EB9-F37E-55B51A6CA4E7}"/>
                      </a:ext>
                    </a:extLst>
                  </p:cNvPr>
                  <p:cNvSpPr/>
                  <p:nvPr/>
                </p:nvSpPr>
                <p:spPr>
                  <a:xfrm>
                    <a:off x="3783551" y="3089683"/>
                    <a:ext cx="57536" cy="6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1" h="2790" extrusionOk="0">
                        <a:moveTo>
                          <a:pt x="1606" y="0"/>
                        </a:moveTo>
                        <a:cubicBezTo>
                          <a:pt x="1162" y="0"/>
                          <a:pt x="668" y="373"/>
                          <a:pt x="370" y="941"/>
                        </a:cubicBezTo>
                        <a:cubicBezTo>
                          <a:pt x="0" y="1681"/>
                          <a:pt x="134" y="2487"/>
                          <a:pt x="605" y="2722"/>
                        </a:cubicBezTo>
                        <a:cubicBezTo>
                          <a:pt x="702" y="2768"/>
                          <a:pt x="806" y="2789"/>
                          <a:pt x="912" y="2789"/>
                        </a:cubicBezTo>
                        <a:cubicBezTo>
                          <a:pt x="1357" y="2789"/>
                          <a:pt x="1852" y="2412"/>
                          <a:pt x="2151" y="1815"/>
                        </a:cubicBezTo>
                        <a:cubicBezTo>
                          <a:pt x="2520" y="1076"/>
                          <a:pt x="2420" y="303"/>
                          <a:pt x="1916" y="68"/>
                        </a:cubicBezTo>
                        <a:cubicBezTo>
                          <a:pt x="1818" y="22"/>
                          <a:pt x="1713" y="0"/>
                          <a:pt x="160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200;p56">
                    <a:extLst>
                      <a:ext uri="{FF2B5EF4-FFF2-40B4-BE49-F238E27FC236}">
                        <a16:creationId xmlns:a16="http://schemas.microsoft.com/office/drawing/2014/main" id="{8D9A6679-EAD5-ACBD-5CBC-6D8E962AC2B5}"/>
                      </a:ext>
                    </a:extLst>
                  </p:cNvPr>
                  <p:cNvSpPr/>
                  <p:nvPr/>
                </p:nvSpPr>
                <p:spPr>
                  <a:xfrm>
                    <a:off x="3585657" y="2914041"/>
                    <a:ext cx="118905" cy="45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0" h="1985" extrusionOk="0">
                        <a:moveTo>
                          <a:pt x="3059" y="1"/>
                        </a:moveTo>
                        <a:cubicBezTo>
                          <a:pt x="2924" y="1"/>
                          <a:pt x="2756" y="34"/>
                          <a:pt x="2588" y="34"/>
                        </a:cubicBezTo>
                        <a:cubicBezTo>
                          <a:pt x="1748" y="169"/>
                          <a:pt x="942" y="505"/>
                          <a:pt x="270" y="1009"/>
                        </a:cubicBezTo>
                        <a:cubicBezTo>
                          <a:pt x="68" y="1143"/>
                          <a:pt x="1" y="1412"/>
                          <a:pt x="135" y="1647"/>
                        </a:cubicBezTo>
                        <a:cubicBezTo>
                          <a:pt x="222" y="1778"/>
                          <a:pt x="379" y="1852"/>
                          <a:pt x="533" y="1852"/>
                        </a:cubicBezTo>
                        <a:cubicBezTo>
                          <a:pt x="618" y="1852"/>
                          <a:pt x="702" y="1829"/>
                          <a:pt x="774" y="1782"/>
                        </a:cubicBezTo>
                        <a:cubicBezTo>
                          <a:pt x="908" y="1681"/>
                          <a:pt x="1042" y="1580"/>
                          <a:pt x="1211" y="1513"/>
                        </a:cubicBezTo>
                        <a:cubicBezTo>
                          <a:pt x="1548" y="1344"/>
                          <a:pt x="1933" y="1269"/>
                          <a:pt x="2326" y="1269"/>
                        </a:cubicBezTo>
                        <a:cubicBezTo>
                          <a:pt x="2402" y="1269"/>
                          <a:pt x="2478" y="1272"/>
                          <a:pt x="2555" y="1278"/>
                        </a:cubicBezTo>
                        <a:cubicBezTo>
                          <a:pt x="2790" y="1311"/>
                          <a:pt x="3025" y="1379"/>
                          <a:pt x="3260" y="1446"/>
                        </a:cubicBezTo>
                        <a:cubicBezTo>
                          <a:pt x="3361" y="1479"/>
                          <a:pt x="3496" y="1547"/>
                          <a:pt x="3630" y="1614"/>
                        </a:cubicBezTo>
                        <a:cubicBezTo>
                          <a:pt x="3731" y="1681"/>
                          <a:pt x="3966" y="1815"/>
                          <a:pt x="4168" y="1916"/>
                        </a:cubicBezTo>
                        <a:cubicBezTo>
                          <a:pt x="4260" y="1962"/>
                          <a:pt x="4360" y="1985"/>
                          <a:pt x="4462" y="1985"/>
                        </a:cubicBezTo>
                        <a:cubicBezTo>
                          <a:pt x="4655" y="1985"/>
                          <a:pt x="4853" y="1903"/>
                          <a:pt x="5008" y="1748"/>
                        </a:cubicBezTo>
                        <a:cubicBezTo>
                          <a:pt x="5075" y="1647"/>
                          <a:pt x="5142" y="1547"/>
                          <a:pt x="5176" y="1446"/>
                        </a:cubicBezTo>
                        <a:cubicBezTo>
                          <a:pt x="5210" y="1244"/>
                          <a:pt x="5176" y="1042"/>
                          <a:pt x="5075" y="908"/>
                        </a:cubicBezTo>
                        <a:cubicBezTo>
                          <a:pt x="4974" y="807"/>
                          <a:pt x="4907" y="706"/>
                          <a:pt x="4806" y="639"/>
                        </a:cubicBezTo>
                        <a:cubicBezTo>
                          <a:pt x="4739" y="538"/>
                          <a:pt x="4638" y="471"/>
                          <a:pt x="4504" y="404"/>
                        </a:cubicBezTo>
                        <a:cubicBezTo>
                          <a:pt x="4302" y="303"/>
                          <a:pt x="4101" y="202"/>
                          <a:pt x="3865" y="135"/>
                        </a:cubicBezTo>
                        <a:cubicBezTo>
                          <a:pt x="3597" y="34"/>
                          <a:pt x="3328" y="1"/>
                          <a:pt x="30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201;p56">
                    <a:extLst>
                      <a:ext uri="{FF2B5EF4-FFF2-40B4-BE49-F238E27FC236}">
                        <a16:creationId xmlns:a16="http://schemas.microsoft.com/office/drawing/2014/main" id="{ADF45669-DA59-D8FB-8CAA-411112C24B4C}"/>
                      </a:ext>
                    </a:extLst>
                  </p:cNvPr>
                  <p:cNvSpPr/>
                  <p:nvPr/>
                </p:nvSpPr>
                <p:spPr>
                  <a:xfrm>
                    <a:off x="3814978" y="2997640"/>
                    <a:ext cx="69814" cy="763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" h="3346" extrusionOk="0">
                        <a:moveTo>
                          <a:pt x="1009" y="1"/>
                        </a:moveTo>
                        <a:cubicBezTo>
                          <a:pt x="908" y="34"/>
                          <a:pt x="807" y="34"/>
                          <a:pt x="673" y="68"/>
                        </a:cubicBezTo>
                        <a:cubicBezTo>
                          <a:pt x="505" y="102"/>
                          <a:pt x="371" y="202"/>
                          <a:pt x="236" y="370"/>
                        </a:cubicBezTo>
                        <a:cubicBezTo>
                          <a:pt x="169" y="438"/>
                          <a:pt x="102" y="538"/>
                          <a:pt x="68" y="673"/>
                        </a:cubicBezTo>
                        <a:cubicBezTo>
                          <a:pt x="1" y="908"/>
                          <a:pt x="135" y="1177"/>
                          <a:pt x="371" y="1244"/>
                        </a:cubicBezTo>
                        <a:cubicBezTo>
                          <a:pt x="539" y="1278"/>
                          <a:pt x="774" y="1311"/>
                          <a:pt x="875" y="1345"/>
                        </a:cubicBezTo>
                        <a:cubicBezTo>
                          <a:pt x="975" y="1379"/>
                          <a:pt x="1076" y="1412"/>
                          <a:pt x="1177" y="1446"/>
                        </a:cubicBezTo>
                        <a:cubicBezTo>
                          <a:pt x="1345" y="1513"/>
                          <a:pt x="1513" y="1614"/>
                          <a:pt x="1648" y="1748"/>
                        </a:cubicBezTo>
                        <a:cubicBezTo>
                          <a:pt x="1782" y="1849"/>
                          <a:pt x="1883" y="1983"/>
                          <a:pt x="1984" y="2118"/>
                        </a:cubicBezTo>
                        <a:cubicBezTo>
                          <a:pt x="2051" y="2286"/>
                          <a:pt x="2118" y="2488"/>
                          <a:pt x="2152" y="2656"/>
                        </a:cubicBezTo>
                        <a:cubicBezTo>
                          <a:pt x="2152" y="2790"/>
                          <a:pt x="2185" y="2924"/>
                          <a:pt x="2185" y="3059"/>
                        </a:cubicBezTo>
                        <a:cubicBezTo>
                          <a:pt x="2185" y="3225"/>
                          <a:pt x="2322" y="3345"/>
                          <a:pt x="2482" y="3345"/>
                        </a:cubicBezTo>
                        <a:cubicBezTo>
                          <a:pt x="2517" y="3345"/>
                          <a:pt x="2553" y="3340"/>
                          <a:pt x="2588" y="3328"/>
                        </a:cubicBezTo>
                        <a:cubicBezTo>
                          <a:pt x="2824" y="3260"/>
                          <a:pt x="2992" y="3059"/>
                          <a:pt x="3025" y="2824"/>
                        </a:cubicBezTo>
                        <a:cubicBezTo>
                          <a:pt x="3059" y="2151"/>
                          <a:pt x="2891" y="1479"/>
                          <a:pt x="2555" y="874"/>
                        </a:cubicBezTo>
                        <a:cubicBezTo>
                          <a:pt x="2488" y="774"/>
                          <a:pt x="2420" y="706"/>
                          <a:pt x="2353" y="606"/>
                        </a:cubicBezTo>
                        <a:cubicBezTo>
                          <a:pt x="2219" y="438"/>
                          <a:pt x="2051" y="303"/>
                          <a:pt x="1849" y="236"/>
                        </a:cubicBezTo>
                        <a:cubicBezTo>
                          <a:pt x="1681" y="135"/>
                          <a:pt x="1513" y="68"/>
                          <a:pt x="1311" y="34"/>
                        </a:cubicBezTo>
                        <a:cubicBezTo>
                          <a:pt x="1211" y="34"/>
                          <a:pt x="1110" y="1"/>
                          <a:pt x="100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202;p56">
                    <a:extLst>
                      <a:ext uri="{FF2B5EF4-FFF2-40B4-BE49-F238E27FC236}">
                        <a16:creationId xmlns:a16="http://schemas.microsoft.com/office/drawing/2014/main" id="{66BAC672-CF1F-B90D-90B2-E5C872ED1871}"/>
                      </a:ext>
                    </a:extLst>
                  </p:cNvPr>
                  <p:cNvSpPr/>
                  <p:nvPr/>
                </p:nvSpPr>
                <p:spPr>
                  <a:xfrm>
                    <a:off x="1544755" y="4071005"/>
                    <a:ext cx="400375" cy="231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3" h="10133" extrusionOk="0">
                        <a:moveTo>
                          <a:pt x="14518" y="1"/>
                        </a:moveTo>
                        <a:cubicBezTo>
                          <a:pt x="14359" y="1"/>
                          <a:pt x="14199" y="18"/>
                          <a:pt x="14048" y="51"/>
                        </a:cubicBezTo>
                        <a:cubicBezTo>
                          <a:pt x="13712" y="118"/>
                          <a:pt x="13409" y="219"/>
                          <a:pt x="13107" y="354"/>
                        </a:cubicBezTo>
                        <a:cubicBezTo>
                          <a:pt x="12805" y="522"/>
                          <a:pt x="12502" y="690"/>
                          <a:pt x="12200" y="858"/>
                        </a:cubicBezTo>
                        <a:cubicBezTo>
                          <a:pt x="11897" y="1026"/>
                          <a:pt x="11628" y="1194"/>
                          <a:pt x="11359" y="1328"/>
                        </a:cubicBezTo>
                        <a:cubicBezTo>
                          <a:pt x="10654" y="1631"/>
                          <a:pt x="9948" y="1900"/>
                          <a:pt x="9209" y="2135"/>
                        </a:cubicBezTo>
                        <a:cubicBezTo>
                          <a:pt x="8772" y="2269"/>
                          <a:pt x="8301" y="2404"/>
                          <a:pt x="7864" y="2538"/>
                        </a:cubicBezTo>
                        <a:lnTo>
                          <a:pt x="7764" y="2572"/>
                        </a:lnTo>
                        <a:lnTo>
                          <a:pt x="6587" y="2941"/>
                        </a:lnTo>
                        <a:cubicBezTo>
                          <a:pt x="5714" y="3210"/>
                          <a:pt x="4840" y="3546"/>
                          <a:pt x="3966" y="3950"/>
                        </a:cubicBezTo>
                        <a:cubicBezTo>
                          <a:pt x="3462" y="4151"/>
                          <a:pt x="2958" y="4420"/>
                          <a:pt x="2454" y="4722"/>
                        </a:cubicBezTo>
                        <a:lnTo>
                          <a:pt x="2454" y="4689"/>
                        </a:lnTo>
                        <a:cubicBezTo>
                          <a:pt x="2252" y="4823"/>
                          <a:pt x="2017" y="4991"/>
                          <a:pt x="1815" y="5159"/>
                        </a:cubicBezTo>
                        <a:cubicBezTo>
                          <a:pt x="1513" y="5395"/>
                          <a:pt x="1244" y="5630"/>
                          <a:pt x="1042" y="5932"/>
                        </a:cubicBezTo>
                        <a:cubicBezTo>
                          <a:pt x="807" y="6201"/>
                          <a:pt x="639" y="6504"/>
                          <a:pt x="505" y="6840"/>
                        </a:cubicBezTo>
                        <a:cubicBezTo>
                          <a:pt x="1" y="7814"/>
                          <a:pt x="404" y="9024"/>
                          <a:pt x="1446" y="9427"/>
                        </a:cubicBezTo>
                        <a:cubicBezTo>
                          <a:pt x="1681" y="9562"/>
                          <a:pt x="1950" y="9662"/>
                          <a:pt x="2219" y="9763"/>
                        </a:cubicBezTo>
                        <a:cubicBezTo>
                          <a:pt x="2488" y="9831"/>
                          <a:pt x="2756" y="9898"/>
                          <a:pt x="3059" y="9965"/>
                        </a:cubicBezTo>
                        <a:cubicBezTo>
                          <a:pt x="3697" y="10066"/>
                          <a:pt x="4369" y="10133"/>
                          <a:pt x="5008" y="10133"/>
                        </a:cubicBezTo>
                        <a:cubicBezTo>
                          <a:pt x="5680" y="10133"/>
                          <a:pt x="6319" y="10133"/>
                          <a:pt x="6957" y="10099"/>
                        </a:cubicBezTo>
                        <a:cubicBezTo>
                          <a:pt x="7461" y="10066"/>
                          <a:pt x="7999" y="9999"/>
                          <a:pt x="8503" y="9898"/>
                        </a:cubicBezTo>
                        <a:cubicBezTo>
                          <a:pt x="8671" y="9864"/>
                          <a:pt x="8906" y="9831"/>
                          <a:pt x="9108" y="9763"/>
                        </a:cubicBezTo>
                        <a:cubicBezTo>
                          <a:pt x="9310" y="9730"/>
                          <a:pt x="9377" y="9696"/>
                          <a:pt x="9511" y="9629"/>
                        </a:cubicBezTo>
                        <a:lnTo>
                          <a:pt x="9612" y="9629"/>
                        </a:lnTo>
                        <a:cubicBezTo>
                          <a:pt x="9914" y="9528"/>
                          <a:pt x="10217" y="9427"/>
                          <a:pt x="10519" y="9293"/>
                        </a:cubicBezTo>
                        <a:cubicBezTo>
                          <a:pt x="11225" y="8990"/>
                          <a:pt x="11864" y="8654"/>
                          <a:pt x="12502" y="8251"/>
                        </a:cubicBezTo>
                        <a:lnTo>
                          <a:pt x="12569" y="8217"/>
                        </a:lnTo>
                        <a:cubicBezTo>
                          <a:pt x="13208" y="7814"/>
                          <a:pt x="13813" y="7310"/>
                          <a:pt x="14418" y="6806"/>
                        </a:cubicBezTo>
                        <a:cubicBezTo>
                          <a:pt x="15594" y="5764"/>
                          <a:pt x="16636" y="4554"/>
                          <a:pt x="17509" y="3244"/>
                        </a:cubicBezTo>
                        <a:cubicBezTo>
                          <a:pt x="17543" y="3177"/>
                          <a:pt x="17543" y="3076"/>
                          <a:pt x="17509" y="3009"/>
                        </a:cubicBezTo>
                        <a:cubicBezTo>
                          <a:pt x="17476" y="2941"/>
                          <a:pt x="17409" y="2874"/>
                          <a:pt x="17341" y="2841"/>
                        </a:cubicBezTo>
                        <a:cubicBezTo>
                          <a:pt x="17294" y="2817"/>
                          <a:pt x="17229" y="2793"/>
                          <a:pt x="17172" y="2793"/>
                        </a:cubicBezTo>
                        <a:cubicBezTo>
                          <a:pt x="17148" y="2793"/>
                          <a:pt x="17126" y="2797"/>
                          <a:pt x="17106" y="2807"/>
                        </a:cubicBezTo>
                        <a:lnTo>
                          <a:pt x="17039" y="2841"/>
                        </a:lnTo>
                        <a:cubicBezTo>
                          <a:pt x="17005" y="2874"/>
                          <a:pt x="16972" y="2908"/>
                          <a:pt x="16938" y="2975"/>
                        </a:cubicBezTo>
                        <a:lnTo>
                          <a:pt x="16871" y="3042"/>
                        </a:lnTo>
                        <a:lnTo>
                          <a:pt x="16837" y="3109"/>
                        </a:lnTo>
                        <a:cubicBezTo>
                          <a:pt x="16871" y="2572"/>
                          <a:pt x="16770" y="2034"/>
                          <a:pt x="16602" y="1530"/>
                        </a:cubicBezTo>
                        <a:cubicBezTo>
                          <a:pt x="16468" y="1194"/>
                          <a:pt x="16266" y="858"/>
                          <a:pt x="15997" y="589"/>
                        </a:cubicBezTo>
                        <a:cubicBezTo>
                          <a:pt x="15863" y="455"/>
                          <a:pt x="15695" y="320"/>
                          <a:pt x="15527" y="253"/>
                        </a:cubicBezTo>
                        <a:cubicBezTo>
                          <a:pt x="15359" y="152"/>
                          <a:pt x="15191" y="85"/>
                          <a:pt x="14989" y="51"/>
                        </a:cubicBezTo>
                        <a:cubicBezTo>
                          <a:pt x="14838" y="18"/>
                          <a:pt x="14678" y="1"/>
                          <a:pt x="1451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203;p56">
                    <a:extLst>
                      <a:ext uri="{FF2B5EF4-FFF2-40B4-BE49-F238E27FC236}">
                        <a16:creationId xmlns:a16="http://schemas.microsoft.com/office/drawing/2014/main" id="{BAF9032A-7BB7-0058-73D0-2F85493389F1}"/>
                      </a:ext>
                    </a:extLst>
                  </p:cNvPr>
                  <p:cNvSpPr/>
                  <p:nvPr/>
                </p:nvSpPr>
                <p:spPr>
                  <a:xfrm>
                    <a:off x="1592317" y="4071005"/>
                    <a:ext cx="352813" cy="231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59" h="10133" extrusionOk="0">
                        <a:moveTo>
                          <a:pt x="12434" y="1"/>
                        </a:moveTo>
                        <a:cubicBezTo>
                          <a:pt x="12275" y="1"/>
                          <a:pt x="12115" y="18"/>
                          <a:pt x="11964" y="51"/>
                        </a:cubicBezTo>
                        <a:cubicBezTo>
                          <a:pt x="11628" y="118"/>
                          <a:pt x="11325" y="219"/>
                          <a:pt x="11023" y="387"/>
                        </a:cubicBezTo>
                        <a:cubicBezTo>
                          <a:pt x="10687" y="522"/>
                          <a:pt x="10384" y="723"/>
                          <a:pt x="10082" y="891"/>
                        </a:cubicBezTo>
                        <a:cubicBezTo>
                          <a:pt x="9780" y="1059"/>
                          <a:pt x="9578" y="1194"/>
                          <a:pt x="9309" y="1295"/>
                        </a:cubicBezTo>
                        <a:cubicBezTo>
                          <a:pt x="8603" y="1631"/>
                          <a:pt x="7898" y="1900"/>
                          <a:pt x="7158" y="2101"/>
                        </a:cubicBezTo>
                        <a:lnTo>
                          <a:pt x="5780" y="2538"/>
                        </a:lnTo>
                        <a:lnTo>
                          <a:pt x="4537" y="2908"/>
                        </a:lnTo>
                        <a:cubicBezTo>
                          <a:pt x="3630" y="3210"/>
                          <a:pt x="2756" y="3546"/>
                          <a:pt x="1882" y="3950"/>
                        </a:cubicBezTo>
                        <a:cubicBezTo>
                          <a:pt x="1378" y="4151"/>
                          <a:pt x="874" y="4420"/>
                          <a:pt x="404" y="4722"/>
                        </a:cubicBezTo>
                        <a:cubicBezTo>
                          <a:pt x="269" y="4790"/>
                          <a:pt x="135" y="4890"/>
                          <a:pt x="0" y="4958"/>
                        </a:cubicBezTo>
                        <a:cubicBezTo>
                          <a:pt x="303" y="5227"/>
                          <a:pt x="605" y="5529"/>
                          <a:pt x="840" y="5831"/>
                        </a:cubicBezTo>
                        <a:cubicBezTo>
                          <a:pt x="1210" y="6336"/>
                          <a:pt x="1513" y="6873"/>
                          <a:pt x="1748" y="7445"/>
                        </a:cubicBezTo>
                        <a:cubicBezTo>
                          <a:pt x="1949" y="7982"/>
                          <a:pt x="2084" y="8587"/>
                          <a:pt x="2084" y="9192"/>
                        </a:cubicBezTo>
                        <a:cubicBezTo>
                          <a:pt x="2084" y="9461"/>
                          <a:pt x="2050" y="9730"/>
                          <a:pt x="1983" y="9999"/>
                        </a:cubicBezTo>
                        <a:lnTo>
                          <a:pt x="1983" y="10066"/>
                        </a:lnTo>
                        <a:cubicBezTo>
                          <a:pt x="2285" y="10099"/>
                          <a:pt x="2588" y="10133"/>
                          <a:pt x="2958" y="10133"/>
                        </a:cubicBezTo>
                        <a:cubicBezTo>
                          <a:pt x="3562" y="10133"/>
                          <a:pt x="4201" y="10133"/>
                          <a:pt x="4873" y="10066"/>
                        </a:cubicBezTo>
                        <a:cubicBezTo>
                          <a:pt x="5444" y="10032"/>
                          <a:pt x="5982" y="9965"/>
                          <a:pt x="6453" y="9898"/>
                        </a:cubicBezTo>
                        <a:cubicBezTo>
                          <a:pt x="6621" y="9864"/>
                          <a:pt x="6822" y="9831"/>
                          <a:pt x="7024" y="9763"/>
                        </a:cubicBezTo>
                        <a:cubicBezTo>
                          <a:pt x="7226" y="9696"/>
                          <a:pt x="7360" y="9662"/>
                          <a:pt x="7494" y="9629"/>
                        </a:cubicBezTo>
                        <a:lnTo>
                          <a:pt x="7562" y="9629"/>
                        </a:lnTo>
                        <a:cubicBezTo>
                          <a:pt x="7830" y="9528"/>
                          <a:pt x="8133" y="9394"/>
                          <a:pt x="8469" y="9259"/>
                        </a:cubicBezTo>
                        <a:cubicBezTo>
                          <a:pt x="9141" y="8957"/>
                          <a:pt x="9813" y="8621"/>
                          <a:pt x="10418" y="8217"/>
                        </a:cubicBezTo>
                        <a:lnTo>
                          <a:pt x="10485" y="8184"/>
                        </a:lnTo>
                        <a:cubicBezTo>
                          <a:pt x="11124" y="7781"/>
                          <a:pt x="11762" y="7310"/>
                          <a:pt x="12334" y="6806"/>
                        </a:cubicBezTo>
                        <a:cubicBezTo>
                          <a:pt x="13510" y="5731"/>
                          <a:pt x="14552" y="4554"/>
                          <a:pt x="15425" y="3244"/>
                        </a:cubicBezTo>
                        <a:cubicBezTo>
                          <a:pt x="15459" y="3177"/>
                          <a:pt x="15459" y="3076"/>
                          <a:pt x="15425" y="3009"/>
                        </a:cubicBezTo>
                        <a:cubicBezTo>
                          <a:pt x="15425" y="2908"/>
                          <a:pt x="15358" y="2874"/>
                          <a:pt x="15291" y="2841"/>
                        </a:cubicBezTo>
                        <a:cubicBezTo>
                          <a:pt x="15257" y="2824"/>
                          <a:pt x="15215" y="2815"/>
                          <a:pt x="15173" y="2815"/>
                        </a:cubicBezTo>
                        <a:cubicBezTo>
                          <a:pt x="15131" y="2815"/>
                          <a:pt x="15089" y="2824"/>
                          <a:pt x="15056" y="2841"/>
                        </a:cubicBezTo>
                        <a:lnTo>
                          <a:pt x="14988" y="2841"/>
                        </a:lnTo>
                        <a:cubicBezTo>
                          <a:pt x="14955" y="2874"/>
                          <a:pt x="14921" y="2941"/>
                          <a:pt x="14888" y="2975"/>
                        </a:cubicBezTo>
                        <a:lnTo>
                          <a:pt x="14820" y="3042"/>
                        </a:lnTo>
                        <a:lnTo>
                          <a:pt x="14787" y="3109"/>
                        </a:lnTo>
                        <a:cubicBezTo>
                          <a:pt x="14787" y="2572"/>
                          <a:pt x="14720" y="2034"/>
                          <a:pt x="14518" y="1564"/>
                        </a:cubicBezTo>
                        <a:cubicBezTo>
                          <a:pt x="14417" y="1194"/>
                          <a:pt x="14182" y="858"/>
                          <a:pt x="13913" y="589"/>
                        </a:cubicBezTo>
                        <a:cubicBezTo>
                          <a:pt x="13644" y="320"/>
                          <a:pt x="13275" y="118"/>
                          <a:pt x="12905" y="51"/>
                        </a:cubicBezTo>
                        <a:cubicBezTo>
                          <a:pt x="12754" y="18"/>
                          <a:pt x="12594" y="1"/>
                          <a:pt x="1243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204;p56">
                    <a:extLst>
                      <a:ext uri="{FF2B5EF4-FFF2-40B4-BE49-F238E27FC236}">
                        <a16:creationId xmlns:a16="http://schemas.microsoft.com/office/drawing/2014/main" id="{2FB7C7AB-331A-9B32-68AC-C4939F2493D9}"/>
                      </a:ext>
                    </a:extLst>
                  </p:cNvPr>
                  <p:cNvSpPr/>
                  <p:nvPr/>
                </p:nvSpPr>
                <p:spPr>
                  <a:xfrm>
                    <a:off x="1317740" y="4170328"/>
                    <a:ext cx="400375" cy="189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43" h="8302" extrusionOk="0">
                        <a:moveTo>
                          <a:pt x="3764" y="1"/>
                        </a:moveTo>
                        <a:cubicBezTo>
                          <a:pt x="3495" y="1"/>
                          <a:pt x="3227" y="1"/>
                          <a:pt x="2958" y="34"/>
                        </a:cubicBezTo>
                        <a:cubicBezTo>
                          <a:pt x="2588" y="102"/>
                          <a:pt x="2252" y="169"/>
                          <a:pt x="1916" y="303"/>
                        </a:cubicBezTo>
                        <a:cubicBezTo>
                          <a:pt x="1580" y="438"/>
                          <a:pt x="1244" y="572"/>
                          <a:pt x="975" y="807"/>
                        </a:cubicBezTo>
                        <a:cubicBezTo>
                          <a:pt x="504" y="1076"/>
                          <a:pt x="202" y="1513"/>
                          <a:pt x="68" y="2051"/>
                        </a:cubicBezTo>
                        <a:cubicBezTo>
                          <a:pt x="0" y="2555"/>
                          <a:pt x="101" y="3025"/>
                          <a:pt x="370" y="3462"/>
                        </a:cubicBezTo>
                        <a:cubicBezTo>
                          <a:pt x="504" y="3697"/>
                          <a:pt x="673" y="3933"/>
                          <a:pt x="841" y="4134"/>
                        </a:cubicBezTo>
                        <a:cubicBezTo>
                          <a:pt x="1042" y="4370"/>
                          <a:pt x="1244" y="4571"/>
                          <a:pt x="1479" y="4773"/>
                        </a:cubicBezTo>
                        <a:cubicBezTo>
                          <a:pt x="1950" y="5210"/>
                          <a:pt x="2487" y="5613"/>
                          <a:pt x="3059" y="5983"/>
                        </a:cubicBezTo>
                        <a:cubicBezTo>
                          <a:pt x="3563" y="6319"/>
                          <a:pt x="4134" y="6655"/>
                          <a:pt x="4705" y="6957"/>
                        </a:cubicBezTo>
                        <a:cubicBezTo>
                          <a:pt x="5176" y="7192"/>
                          <a:pt x="5646" y="7428"/>
                          <a:pt x="6117" y="7629"/>
                        </a:cubicBezTo>
                        <a:cubicBezTo>
                          <a:pt x="6285" y="7696"/>
                          <a:pt x="6486" y="7764"/>
                          <a:pt x="6688" y="7831"/>
                        </a:cubicBezTo>
                        <a:cubicBezTo>
                          <a:pt x="6890" y="7898"/>
                          <a:pt x="6990" y="7932"/>
                          <a:pt x="7125" y="7965"/>
                        </a:cubicBezTo>
                        <a:lnTo>
                          <a:pt x="7226" y="7965"/>
                        </a:lnTo>
                        <a:cubicBezTo>
                          <a:pt x="7494" y="8033"/>
                          <a:pt x="7831" y="8066"/>
                          <a:pt x="8167" y="8133"/>
                        </a:cubicBezTo>
                        <a:cubicBezTo>
                          <a:pt x="8906" y="8234"/>
                          <a:pt x="9645" y="8301"/>
                          <a:pt x="10385" y="8301"/>
                        </a:cubicBezTo>
                        <a:lnTo>
                          <a:pt x="10452" y="8301"/>
                        </a:lnTo>
                        <a:cubicBezTo>
                          <a:pt x="11225" y="8301"/>
                          <a:pt x="11998" y="8234"/>
                          <a:pt x="12771" y="8100"/>
                        </a:cubicBezTo>
                        <a:cubicBezTo>
                          <a:pt x="14350" y="7865"/>
                          <a:pt x="15862" y="7394"/>
                          <a:pt x="17307" y="6756"/>
                        </a:cubicBezTo>
                        <a:cubicBezTo>
                          <a:pt x="17375" y="6722"/>
                          <a:pt x="17442" y="6655"/>
                          <a:pt x="17442" y="6554"/>
                        </a:cubicBezTo>
                        <a:cubicBezTo>
                          <a:pt x="17475" y="6487"/>
                          <a:pt x="17442" y="6419"/>
                          <a:pt x="17408" y="6352"/>
                        </a:cubicBezTo>
                        <a:cubicBezTo>
                          <a:pt x="17375" y="6251"/>
                          <a:pt x="17307" y="6218"/>
                          <a:pt x="17207" y="6184"/>
                        </a:cubicBezTo>
                        <a:lnTo>
                          <a:pt x="17139" y="6184"/>
                        </a:lnTo>
                        <a:cubicBezTo>
                          <a:pt x="17106" y="6184"/>
                          <a:pt x="17039" y="6218"/>
                          <a:pt x="16971" y="6251"/>
                        </a:cubicBezTo>
                        <a:lnTo>
                          <a:pt x="16904" y="6251"/>
                        </a:lnTo>
                        <a:lnTo>
                          <a:pt x="16837" y="6319"/>
                        </a:lnTo>
                        <a:cubicBezTo>
                          <a:pt x="17139" y="5882"/>
                          <a:pt x="17375" y="5378"/>
                          <a:pt x="17475" y="4874"/>
                        </a:cubicBezTo>
                        <a:cubicBezTo>
                          <a:pt x="17543" y="4470"/>
                          <a:pt x="17543" y="4101"/>
                          <a:pt x="17442" y="3731"/>
                        </a:cubicBezTo>
                        <a:cubicBezTo>
                          <a:pt x="17341" y="3361"/>
                          <a:pt x="17106" y="2992"/>
                          <a:pt x="16837" y="2723"/>
                        </a:cubicBezTo>
                        <a:cubicBezTo>
                          <a:pt x="16602" y="2521"/>
                          <a:pt x="16333" y="2353"/>
                          <a:pt x="16030" y="2252"/>
                        </a:cubicBezTo>
                        <a:cubicBezTo>
                          <a:pt x="15694" y="2118"/>
                          <a:pt x="15392" y="2051"/>
                          <a:pt x="15056" y="2017"/>
                        </a:cubicBezTo>
                        <a:cubicBezTo>
                          <a:pt x="14720" y="1984"/>
                          <a:pt x="14350" y="1984"/>
                          <a:pt x="14014" y="1950"/>
                        </a:cubicBezTo>
                        <a:cubicBezTo>
                          <a:pt x="13678" y="1950"/>
                          <a:pt x="13375" y="1916"/>
                          <a:pt x="13073" y="1916"/>
                        </a:cubicBezTo>
                        <a:cubicBezTo>
                          <a:pt x="12334" y="1816"/>
                          <a:pt x="11594" y="1647"/>
                          <a:pt x="10855" y="1446"/>
                        </a:cubicBezTo>
                        <a:cubicBezTo>
                          <a:pt x="10385" y="1345"/>
                          <a:pt x="9948" y="1211"/>
                          <a:pt x="9477" y="1076"/>
                        </a:cubicBezTo>
                        <a:lnTo>
                          <a:pt x="9376" y="1043"/>
                        </a:lnTo>
                        <a:lnTo>
                          <a:pt x="8200" y="740"/>
                        </a:lnTo>
                        <a:cubicBezTo>
                          <a:pt x="7461" y="538"/>
                          <a:pt x="6453" y="303"/>
                          <a:pt x="5445" y="135"/>
                        </a:cubicBezTo>
                        <a:cubicBezTo>
                          <a:pt x="4907" y="68"/>
                          <a:pt x="4336" y="1"/>
                          <a:pt x="376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205;p56">
                    <a:extLst>
                      <a:ext uri="{FF2B5EF4-FFF2-40B4-BE49-F238E27FC236}">
                        <a16:creationId xmlns:a16="http://schemas.microsoft.com/office/drawing/2014/main" id="{AEEEFB2D-F671-50F2-B8F2-D8CDA9249310}"/>
                      </a:ext>
                    </a:extLst>
                  </p:cNvPr>
                  <p:cNvSpPr/>
                  <p:nvPr/>
                </p:nvSpPr>
                <p:spPr>
                  <a:xfrm>
                    <a:off x="1369113" y="4171104"/>
                    <a:ext cx="349002" cy="188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2" h="8268" extrusionOk="0">
                        <a:moveTo>
                          <a:pt x="1043" y="0"/>
                        </a:moveTo>
                        <a:cubicBezTo>
                          <a:pt x="1177" y="370"/>
                          <a:pt x="1244" y="773"/>
                          <a:pt x="1278" y="1177"/>
                        </a:cubicBezTo>
                        <a:cubicBezTo>
                          <a:pt x="1345" y="1782"/>
                          <a:pt x="1312" y="2420"/>
                          <a:pt x="1211" y="3025"/>
                        </a:cubicBezTo>
                        <a:cubicBezTo>
                          <a:pt x="1076" y="3596"/>
                          <a:pt x="875" y="4168"/>
                          <a:pt x="572" y="4672"/>
                        </a:cubicBezTo>
                        <a:cubicBezTo>
                          <a:pt x="404" y="4907"/>
                          <a:pt x="236" y="5142"/>
                          <a:pt x="68" y="5310"/>
                        </a:cubicBezTo>
                        <a:lnTo>
                          <a:pt x="1" y="5377"/>
                        </a:lnTo>
                        <a:cubicBezTo>
                          <a:pt x="236" y="5545"/>
                          <a:pt x="505" y="5747"/>
                          <a:pt x="808" y="5949"/>
                        </a:cubicBezTo>
                        <a:cubicBezTo>
                          <a:pt x="1345" y="6285"/>
                          <a:pt x="1883" y="6621"/>
                          <a:pt x="2454" y="6923"/>
                        </a:cubicBezTo>
                        <a:cubicBezTo>
                          <a:pt x="2925" y="7158"/>
                          <a:pt x="3395" y="7394"/>
                          <a:pt x="3866" y="7595"/>
                        </a:cubicBezTo>
                        <a:cubicBezTo>
                          <a:pt x="4067" y="7662"/>
                          <a:pt x="4235" y="7730"/>
                          <a:pt x="4437" y="7797"/>
                        </a:cubicBezTo>
                        <a:cubicBezTo>
                          <a:pt x="4639" y="7864"/>
                          <a:pt x="4773" y="7898"/>
                          <a:pt x="4941" y="7931"/>
                        </a:cubicBezTo>
                        <a:lnTo>
                          <a:pt x="4975" y="7931"/>
                        </a:lnTo>
                        <a:cubicBezTo>
                          <a:pt x="5277" y="7999"/>
                          <a:pt x="5580" y="8066"/>
                          <a:pt x="5949" y="8099"/>
                        </a:cubicBezTo>
                        <a:cubicBezTo>
                          <a:pt x="6655" y="8234"/>
                          <a:pt x="7394" y="8267"/>
                          <a:pt x="8167" y="8267"/>
                        </a:cubicBezTo>
                        <a:lnTo>
                          <a:pt x="8201" y="8267"/>
                        </a:lnTo>
                        <a:cubicBezTo>
                          <a:pt x="9007" y="8267"/>
                          <a:pt x="9780" y="8200"/>
                          <a:pt x="10553" y="8066"/>
                        </a:cubicBezTo>
                        <a:cubicBezTo>
                          <a:pt x="12099" y="7831"/>
                          <a:pt x="13611" y="7360"/>
                          <a:pt x="15056" y="6722"/>
                        </a:cubicBezTo>
                        <a:cubicBezTo>
                          <a:pt x="15124" y="6654"/>
                          <a:pt x="15157" y="6587"/>
                          <a:pt x="15191" y="6520"/>
                        </a:cubicBezTo>
                        <a:cubicBezTo>
                          <a:pt x="15191" y="6453"/>
                          <a:pt x="15191" y="6352"/>
                          <a:pt x="15157" y="6285"/>
                        </a:cubicBezTo>
                        <a:cubicBezTo>
                          <a:pt x="15124" y="6217"/>
                          <a:pt x="15056" y="6184"/>
                          <a:pt x="14956" y="6150"/>
                        </a:cubicBezTo>
                        <a:lnTo>
                          <a:pt x="14888" y="6150"/>
                        </a:lnTo>
                        <a:cubicBezTo>
                          <a:pt x="14855" y="6150"/>
                          <a:pt x="14788" y="6184"/>
                          <a:pt x="14720" y="6184"/>
                        </a:cubicBezTo>
                        <a:lnTo>
                          <a:pt x="14687" y="6217"/>
                        </a:lnTo>
                        <a:lnTo>
                          <a:pt x="14586" y="6285"/>
                        </a:lnTo>
                        <a:cubicBezTo>
                          <a:pt x="14888" y="5814"/>
                          <a:pt x="15090" y="5344"/>
                          <a:pt x="15224" y="4806"/>
                        </a:cubicBezTo>
                        <a:cubicBezTo>
                          <a:pt x="15292" y="4436"/>
                          <a:pt x="15292" y="4067"/>
                          <a:pt x="15191" y="3697"/>
                        </a:cubicBezTo>
                        <a:cubicBezTo>
                          <a:pt x="15124" y="3495"/>
                          <a:pt x="15056" y="3327"/>
                          <a:pt x="14956" y="3159"/>
                        </a:cubicBezTo>
                        <a:cubicBezTo>
                          <a:pt x="14855" y="2991"/>
                          <a:pt x="14754" y="2823"/>
                          <a:pt x="14586" y="2722"/>
                        </a:cubicBezTo>
                        <a:cubicBezTo>
                          <a:pt x="14351" y="2487"/>
                          <a:pt x="14082" y="2319"/>
                          <a:pt x="13779" y="2218"/>
                        </a:cubicBezTo>
                        <a:cubicBezTo>
                          <a:pt x="13477" y="2118"/>
                          <a:pt x="13141" y="2017"/>
                          <a:pt x="12805" y="1983"/>
                        </a:cubicBezTo>
                        <a:cubicBezTo>
                          <a:pt x="12469" y="1950"/>
                          <a:pt x="12099" y="1950"/>
                          <a:pt x="11763" y="1916"/>
                        </a:cubicBezTo>
                        <a:cubicBezTo>
                          <a:pt x="11427" y="1916"/>
                          <a:pt x="11158" y="1916"/>
                          <a:pt x="10856" y="1882"/>
                        </a:cubicBezTo>
                        <a:cubicBezTo>
                          <a:pt x="10116" y="1782"/>
                          <a:pt x="9343" y="1613"/>
                          <a:pt x="8604" y="1412"/>
                        </a:cubicBezTo>
                        <a:cubicBezTo>
                          <a:pt x="8167" y="1311"/>
                          <a:pt x="7697" y="1177"/>
                          <a:pt x="7226" y="1076"/>
                        </a:cubicBezTo>
                        <a:cubicBezTo>
                          <a:pt x="6789" y="941"/>
                          <a:pt x="6386" y="841"/>
                          <a:pt x="5949" y="706"/>
                        </a:cubicBezTo>
                        <a:cubicBezTo>
                          <a:pt x="5210" y="538"/>
                          <a:pt x="4235" y="303"/>
                          <a:pt x="3227" y="135"/>
                        </a:cubicBezTo>
                        <a:cubicBezTo>
                          <a:pt x="2656" y="34"/>
                          <a:pt x="2085" y="0"/>
                          <a:pt x="15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206;p56">
                    <a:extLst>
                      <a:ext uri="{FF2B5EF4-FFF2-40B4-BE49-F238E27FC236}">
                        <a16:creationId xmlns:a16="http://schemas.microsoft.com/office/drawing/2014/main" id="{39390B03-4BA8-DD16-5A08-67D3B0AC67DB}"/>
                      </a:ext>
                    </a:extLst>
                  </p:cNvPr>
                  <p:cNvSpPr/>
                  <p:nvPr/>
                </p:nvSpPr>
                <p:spPr>
                  <a:xfrm>
                    <a:off x="1838504" y="3523014"/>
                    <a:ext cx="1061520" cy="6435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12" h="28196" extrusionOk="0">
                        <a:moveTo>
                          <a:pt x="26415" y="1"/>
                        </a:moveTo>
                        <a:cubicBezTo>
                          <a:pt x="25978" y="1"/>
                          <a:pt x="25541" y="34"/>
                          <a:pt x="25138" y="101"/>
                        </a:cubicBezTo>
                        <a:cubicBezTo>
                          <a:pt x="23995" y="236"/>
                          <a:pt x="22920" y="572"/>
                          <a:pt x="21878" y="1042"/>
                        </a:cubicBezTo>
                        <a:cubicBezTo>
                          <a:pt x="20803" y="1513"/>
                          <a:pt x="19761" y="2084"/>
                          <a:pt x="18820" y="2756"/>
                        </a:cubicBezTo>
                        <a:cubicBezTo>
                          <a:pt x="17745" y="3428"/>
                          <a:pt x="16770" y="4201"/>
                          <a:pt x="15829" y="4907"/>
                        </a:cubicBezTo>
                        <a:cubicBezTo>
                          <a:pt x="13779" y="6520"/>
                          <a:pt x="11897" y="8100"/>
                          <a:pt x="10150" y="9713"/>
                        </a:cubicBezTo>
                        <a:cubicBezTo>
                          <a:pt x="8234" y="11427"/>
                          <a:pt x="6419" y="13275"/>
                          <a:pt x="4739" y="15224"/>
                        </a:cubicBezTo>
                        <a:cubicBezTo>
                          <a:pt x="3899" y="16199"/>
                          <a:pt x="3126" y="17173"/>
                          <a:pt x="2420" y="18148"/>
                        </a:cubicBezTo>
                        <a:cubicBezTo>
                          <a:pt x="2084" y="18652"/>
                          <a:pt x="1748" y="19156"/>
                          <a:pt x="1412" y="19660"/>
                        </a:cubicBezTo>
                        <a:cubicBezTo>
                          <a:pt x="1076" y="20164"/>
                          <a:pt x="807" y="20668"/>
                          <a:pt x="572" y="21206"/>
                        </a:cubicBezTo>
                        <a:cubicBezTo>
                          <a:pt x="169" y="22113"/>
                          <a:pt x="1" y="23088"/>
                          <a:pt x="102" y="24096"/>
                        </a:cubicBezTo>
                        <a:cubicBezTo>
                          <a:pt x="169" y="24936"/>
                          <a:pt x="505" y="25776"/>
                          <a:pt x="1009" y="26448"/>
                        </a:cubicBezTo>
                        <a:cubicBezTo>
                          <a:pt x="1513" y="27087"/>
                          <a:pt x="2219" y="27591"/>
                          <a:pt x="2992" y="27893"/>
                        </a:cubicBezTo>
                        <a:cubicBezTo>
                          <a:pt x="3529" y="28095"/>
                          <a:pt x="4101" y="28196"/>
                          <a:pt x="4706" y="28196"/>
                        </a:cubicBezTo>
                        <a:cubicBezTo>
                          <a:pt x="5042" y="28162"/>
                          <a:pt x="5344" y="28162"/>
                          <a:pt x="5680" y="28095"/>
                        </a:cubicBezTo>
                        <a:cubicBezTo>
                          <a:pt x="6218" y="27994"/>
                          <a:pt x="6722" y="27826"/>
                          <a:pt x="7192" y="27624"/>
                        </a:cubicBezTo>
                        <a:cubicBezTo>
                          <a:pt x="7730" y="27389"/>
                          <a:pt x="8234" y="27120"/>
                          <a:pt x="8738" y="26784"/>
                        </a:cubicBezTo>
                        <a:cubicBezTo>
                          <a:pt x="9746" y="26146"/>
                          <a:pt x="10755" y="25541"/>
                          <a:pt x="11763" y="24902"/>
                        </a:cubicBezTo>
                        <a:lnTo>
                          <a:pt x="11830" y="24869"/>
                        </a:lnTo>
                        <a:cubicBezTo>
                          <a:pt x="13880" y="23592"/>
                          <a:pt x="16031" y="22281"/>
                          <a:pt x="18047" y="20903"/>
                        </a:cubicBezTo>
                        <a:cubicBezTo>
                          <a:pt x="20131" y="19559"/>
                          <a:pt x="22113" y="18080"/>
                          <a:pt x="24029" y="16501"/>
                        </a:cubicBezTo>
                        <a:cubicBezTo>
                          <a:pt x="25003" y="15694"/>
                          <a:pt x="25911" y="14854"/>
                          <a:pt x="26785" y="13981"/>
                        </a:cubicBezTo>
                        <a:cubicBezTo>
                          <a:pt x="28062" y="15795"/>
                          <a:pt x="29540" y="17442"/>
                          <a:pt x="31254" y="18853"/>
                        </a:cubicBezTo>
                        <a:cubicBezTo>
                          <a:pt x="32128" y="19559"/>
                          <a:pt x="33035" y="20231"/>
                          <a:pt x="34010" y="20803"/>
                        </a:cubicBezTo>
                        <a:cubicBezTo>
                          <a:pt x="34917" y="21374"/>
                          <a:pt x="35858" y="21811"/>
                          <a:pt x="36866" y="22147"/>
                        </a:cubicBezTo>
                        <a:cubicBezTo>
                          <a:pt x="37706" y="22416"/>
                          <a:pt x="38614" y="22584"/>
                          <a:pt x="39488" y="22617"/>
                        </a:cubicBezTo>
                        <a:lnTo>
                          <a:pt x="39756" y="22617"/>
                        </a:lnTo>
                        <a:cubicBezTo>
                          <a:pt x="40496" y="22617"/>
                          <a:pt x="41201" y="22516"/>
                          <a:pt x="41907" y="22315"/>
                        </a:cubicBezTo>
                        <a:cubicBezTo>
                          <a:pt x="42613" y="22113"/>
                          <a:pt x="43285" y="21777"/>
                          <a:pt x="43890" y="21340"/>
                        </a:cubicBezTo>
                        <a:cubicBezTo>
                          <a:pt x="44461" y="20903"/>
                          <a:pt x="44999" y="20399"/>
                          <a:pt x="45402" y="19794"/>
                        </a:cubicBezTo>
                        <a:cubicBezTo>
                          <a:pt x="45604" y="19492"/>
                          <a:pt x="45772" y="19156"/>
                          <a:pt x="45906" y="18820"/>
                        </a:cubicBezTo>
                        <a:cubicBezTo>
                          <a:pt x="46074" y="18450"/>
                          <a:pt x="46175" y="18080"/>
                          <a:pt x="46276" y="17711"/>
                        </a:cubicBezTo>
                        <a:cubicBezTo>
                          <a:pt x="46444" y="16904"/>
                          <a:pt x="46511" y="16064"/>
                          <a:pt x="46410" y="15258"/>
                        </a:cubicBezTo>
                        <a:cubicBezTo>
                          <a:pt x="46343" y="14317"/>
                          <a:pt x="46108" y="13376"/>
                          <a:pt x="45738" y="12468"/>
                        </a:cubicBezTo>
                        <a:cubicBezTo>
                          <a:pt x="45032" y="10721"/>
                          <a:pt x="43957" y="9175"/>
                          <a:pt x="42546" y="7932"/>
                        </a:cubicBezTo>
                        <a:cubicBezTo>
                          <a:pt x="42008" y="7427"/>
                          <a:pt x="41403" y="7024"/>
                          <a:pt x="40765" y="6655"/>
                        </a:cubicBezTo>
                        <a:cubicBezTo>
                          <a:pt x="39185" y="5478"/>
                          <a:pt x="37505" y="4403"/>
                          <a:pt x="35791" y="3428"/>
                        </a:cubicBezTo>
                        <a:cubicBezTo>
                          <a:pt x="34581" y="2756"/>
                          <a:pt x="33405" y="2151"/>
                          <a:pt x="32229" y="1614"/>
                        </a:cubicBezTo>
                        <a:cubicBezTo>
                          <a:pt x="31657" y="1345"/>
                          <a:pt x="31086" y="1110"/>
                          <a:pt x="30448" y="841"/>
                        </a:cubicBezTo>
                        <a:cubicBezTo>
                          <a:pt x="30145" y="740"/>
                          <a:pt x="29876" y="639"/>
                          <a:pt x="29574" y="538"/>
                        </a:cubicBezTo>
                        <a:cubicBezTo>
                          <a:pt x="29271" y="437"/>
                          <a:pt x="28969" y="370"/>
                          <a:pt x="28599" y="269"/>
                        </a:cubicBezTo>
                        <a:cubicBezTo>
                          <a:pt x="27894" y="101"/>
                          <a:pt x="27154" y="34"/>
                          <a:pt x="26448" y="34"/>
                        </a:cubicBezTo>
                        <a:lnTo>
                          <a:pt x="2641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207;p56">
                    <a:extLst>
                      <a:ext uri="{FF2B5EF4-FFF2-40B4-BE49-F238E27FC236}">
                        <a16:creationId xmlns:a16="http://schemas.microsoft.com/office/drawing/2014/main" id="{C45EB440-616F-E55D-7178-7F977BE5C177}"/>
                      </a:ext>
                    </a:extLst>
                  </p:cNvPr>
                  <p:cNvSpPr/>
                  <p:nvPr/>
                </p:nvSpPr>
                <p:spPr>
                  <a:xfrm>
                    <a:off x="1659027" y="3901137"/>
                    <a:ext cx="1484877" cy="513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2" h="22483" extrusionOk="0">
                        <a:moveTo>
                          <a:pt x="53770" y="0"/>
                        </a:moveTo>
                        <a:lnTo>
                          <a:pt x="53770" y="34"/>
                        </a:lnTo>
                        <a:cubicBezTo>
                          <a:pt x="53367" y="34"/>
                          <a:pt x="52930" y="67"/>
                          <a:pt x="52527" y="135"/>
                        </a:cubicBezTo>
                        <a:cubicBezTo>
                          <a:pt x="51418" y="303"/>
                          <a:pt x="50376" y="706"/>
                          <a:pt x="49435" y="1378"/>
                        </a:cubicBezTo>
                        <a:cubicBezTo>
                          <a:pt x="49301" y="1445"/>
                          <a:pt x="49233" y="1647"/>
                          <a:pt x="49334" y="1781"/>
                        </a:cubicBezTo>
                        <a:cubicBezTo>
                          <a:pt x="49368" y="1849"/>
                          <a:pt x="49435" y="1916"/>
                          <a:pt x="49502" y="1916"/>
                        </a:cubicBezTo>
                        <a:cubicBezTo>
                          <a:pt x="49519" y="1933"/>
                          <a:pt x="49536" y="1941"/>
                          <a:pt x="49553" y="1941"/>
                        </a:cubicBezTo>
                        <a:cubicBezTo>
                          <a:pt x="49570" y="1941"/>
                          <a:pt x="49586" y="1933"/>
                          <a:pt x="49603" y="1916"/>
                        </a:cubicBezTo>
                        <a:cubicBezTo>
                          <a:pt x="49637" y="1916"/>
                          <a:pt x="49704" y="1916"/>
                          <a:pt x="49738" y="1882"/>
                        </a:cubicBezTo>
                        <a:cubicBezTo>
                          <a:pt x="50174" y="1580"/>
                          <a:pt x="50645" y="1311"/>
                          <a:pt x="51149" y="1109"/>
                        </a:cubicBezTo>
                        <a:cubicBezTo>
                          <a:pt x="51418" y="1008"/>
                          <a:pt x="51687" y="941"/>
                          <a:pt x="51956" y="874"/>
                        </a:cubicBezTo>
                        <a:lnTo>
                          <a:pt x="51956" y="874"/>
                        </a:lnTo>
                        <a:cubicBezTo>
                          <a:pt x="51082" y="1311"/>
                          <a:pt x="50208" y="1714"/>
                          <a:pt x="49334" y="2084"/>
                        </a:cubicBezTo>
                        <a:cubicBezTo>
                          <a:pt x="47654" y="2722"/>
                          <a:pt x="45940" y="3260"/>
                          <a:pt x="44193" y="3697"/>
                        </a:cubicBezTo>
                        <a:cubicBezTo>
                          <a:pt x="42378" y="4134"/>
                          <a:pt x="40496" y="4537"/>
                          <a:pt x="38715" y="4873"/>
                        </a:cubicBezTo>
                        <a:lnTo>
                          <a:pt x="37102" y="5175"/>
                        </a:lnTo>
                        <a:cubicBezTo>
                          <a:pt x="35926" y="5411"/>
                          <a:pt x="34682" y="5646"/>
                          <a:pt x="33472" y="5881"/>
                        </a:cubicBezTo>
                        <a:cubicBezTo>
                          <a:pt x="32531" y="6083"/>
                          <a:pt x="31590" y="6284"/>
                          <a:pt x="30784" y="6486"/>
                        </a:cubicBezTo>
                        <a:cubicBezTo>
                          <a:pt x="29641" y="6755"/>
                          <a:pt x="28499" y="7024"/>
                          <a:pt x="27390" y="7293"/>
                        </a:cubicBezTo>
                        <a:lnTo>
                          <a:pt x="24063" y="8099"/>
                        </a:lnTo>
                        <a:cubicBezTo>
                          <a:pt x="20702" y="8906"/>
                          <a:pt x="17207" y="9746"/>
                          <a:pt x="13779" y="10519"/>
                        </a:cubicBezTo>
                        <a:lnTo>
                          <a:pt x="13443" y="10620"/>
                        </a:lnTo>
                        <a:cubicBezTo>
                          <a:pt x="13141" y="10687"/>
                          <a:pt x="12838" y="10754"/>
                          <a:pt x="12502" y="10821"/>
                        </a:cubicBezTo>
                        <a:cubicBezTo>
                          <a:pt x="12200" y="10888"/>
                          <a:pt x="11931" y="10922"/>
                          <a:pt x="11629" y="10956"/>
                        </a:cubicBezTo>
                        <a:cubicBezTo>
                          <a:pt x="11091" y="11056"/>
                          <a:pt x="10520" y="11124"/>
                          <a:pt x="9982" y="11191"/>
                        </a:cubicBezTo>
                        <a:lnTo>
                          <a:pt x="9612" y="11258"/>
                        </a:lnTo>
                        <a:cubicBezTo>
                          <a:pt x="8066" y="11426"/>
                          <a:pt x="6588" y="11695"/>
                          <a:pt x="5109" y="12031"/>
                        </a:cubicBezTo>
                        <a:cubicBezTo>
                          <a:pt x="4403" y="12199"/>
                          <a:pt x="3731" y="12401"/>
                          <a:pt x="3059" y="12670"/>
                        </a:cubicBezTo>
                        <a:cubicBezTo>
                          <a:pt x="2757" y="12770"/>
                          <a:pt x="2488" y="12905"/>
                          <a:pt x="2219" y="13073"/>
                        </a:cubicBezTo>
                        <a:cubicBezTo>
                          <a:pt x="1950" y="13207"/>
                          <a:pt x="1681" y="13375"/>
                          <a:pt x="1446" y="13577"/>
                        </a:cubicBezTo>
                        <a:cubicBezTo>
                          <a:pt x="1211" y="13745"/>
                          <a:pt x="1009" y="13913"/>
                          <a:pt x="841" y="14148"/>
                        </a:cubicBezTo>
                        <a:cubicBezTo>
                          <a:pt x="572" y="14484"/>
                          <a:pt x="337" y="14854"/>
                          <a:pt x="203" y="15257"/>
                        </a:cubicBezTo>
                        <a:cubicBezTo>
                          <a:pt x="68" y="15593"/>
                          <a:pt x="1" y="15963"/>
                          <a:pt x="1" y="16366"/>
                        </a:cubicBezTo>
                        <a:cubicBezTo>
                          <a:pt x="1" y="16736"/>
                          <a:pt x="68" y="17139"/>
                          <a:pt x="169" y="17542"/>
                        </a:cubicBezTo>
                        <a:cubicBezTo>
                          <a:pt x="404" y="18315"/>
                          <a:pt x="841" y="18987"/>
                          <a:pt x="1446" y="19525"/>
                        </a:cubicBezTo>
                        <a:cubicBezTo>
                          <a:pt x="1681" y="19760"/>
                          <a:pt x="1984" y="19962"/>
                          <a:pt x="2286" y="20164"/>
                        </a:cubicBezTo>
                        <a:cubicBezTo>
                          <a:pt x="2589" y="20332"/>
                          <a:pt x="2891" y="20533"/>
                          <a:pt x="3227" y="20668"/>
                        </a:cubicBezTo>
                        <a:cubicBezTo>
                          <a:pt x="4571" y="21340"/>
                          <a:pt x="6016" y="21777"/>
                          <a:pt x="7529" y="22012"/>
                        </a:cubicBezTo>
                        <a:cubicBezTo>
                          <a:pt x="9142" y="22281"/>
                          <a:pt x="10788" y="22449"/>
                          <a:pt x="12435" y="22482"/>
                        </a:cubicBezTo>
                        <a:lnTo>
                          <a:pt x="13847" y="22482"/>
                        </a:lnTo>
                        <a:cubicBezTo>
                          <a:pt x="14922" y="22482"/>
                          <a:pt x="16065" y="22449"/>
                          <a:pt x="17476" y="22415"/>
                        </a:cubicBezTo>
                        <a:cubicBezTo>
                          <a:pt x="18518" y="22348"/>
                          <a:pt x="19560" y="22281"/>
                          <a:pt x="20669" y="22214"/>
                        </a:cubicBezTo>
                        <a:lnTo>
                          <a:pt x="22046" y="22146"/>
                        </a:lnTo>
                        <a:lnTo>
                          <a:pt x="23626" y="22046"/>
                        </a:lnTo>
                        <a:lnTo>
                          <a:pt x="24500" y="22012"/>
                        </a:lnTo>
                        <a:cubicBezTo>
                          <a:pt x="25642" y="21945"/>
                          <a:pt x="26785" y="21877"/>
                          <a:pt x="27894" y="21810"/>
                        </a:cubicBezTo>
                        <a:cubicBezTo>
                          <a:pt x="30280" y="21642"/>
                          <a:pt x="32464" y="21407"/>
                          <a:pt x="34615" y="21138"/>
                        </a:cubicBezTo>
                        <a:cubicBezTo>
                          <a:pt x="36799" y="20869"/>
                          <a:pt x="39017" y="20500"/>
                          <a:pt x="41302" y="20063"/>
                        </a:cubicBezTo>
                        <a:cubicBezTo>
                          <a:pt x="42546" y="19794"/>
                          <a:pt x="43857" y="19559"/>
                          <a:pt x="45100" y="19357"/>
                        </a:cubicBezTo>
                        <a:lnTo>
                          <a:pt x="46444" y="19122"/>
                        </a:lnTo>
                        <a:cubicBezTo>
                          <a:pt x="48091" y="18819"/>
                          <a:pt x="50006" y="18450"/>
                          <a:pt x="51922" y="18013"/>
                        </a:cubicBezTo>
                        <a:cubicBezTo>
                          <a:pt x="53703" y="17610"/>
                          <a:pt x="55484" y="17105"/>
                          <a:pt x="57232" y="16467"/>
                        </a:cubicBezTo>
                        <a:cubicBezTo>
                          <a:pt x="58878" y="15896"/>
                          <a:pt x="60458" y="15156"/>
                          <a:pt x="61936" y="14249"/>
                        </a:cubicBezTo>
                        <a:cubicBezTo>
                          <a:pt x="62508" y="13913"/>
                          <a:pt x="63012" y="13510"/>
                          <a:pt x="63482" y="13073"/>
                        </a:cubicBezTo>
                        <a:cubicBezTo>
                          <a:pt x="63852" y="12703"/>
                          <a:pt x="64154" y="12266"/>
                          <a:pt x="64390" y="11796"/>
                        </a:cubicBezTo>
                        <a:cubicBezTo>
                          <a:pt x="64860" y="10956"/>
                          <a:pt x="65062" y="10015"/>
                          <a:pt x="64961" y="9040"/>
                        </a:cubicBezTo>
                        <a:cubicBezTo>
                          <a:pt x="64860" y="8032"/>
                          <a:pt x="64524" y="7057"/>
                          <a:pt x="64020" y="6184"/>
                        </a:cubicBezTo>
                        <a:cubicBezTo>
                          <a:pt x="63751" y="5713"/>
                          <a:pt x="63449" y="5243"/>
                          <a:pt x="63079" y="4839"/>
                        </a:cubicBezTo>
                        <a:cubicBezTo>
                          <a:pt x="62743" y="4369"/>
                          <a:pt x="62340" y="3966"/>
                          <a:pt x="61936" y="3562"/>
                        </a:cubicBezTo>
                        <a:cubicBezTo>
                          <a:pt x="61063" y="2756"/>
                          <a:pt x="60088" y="2050"/>
                          <a:pt x="59046" y="1479"/>
                        </a:cubicBezTo>
                        <a:cubicBezTo>
                          <a:pt x="58038" y="908"/>
                          <a:pt x="56929" y="471"/>
                          <a:pt x="55753" y="235"/>
                        </a:cubicBezTo>
                        <a:cubicBezTo>
                          <a:pt x="55215" y="101"/>
                          <a:pt x="54678" y="34"/>
                          <a:pt x="5410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208;p56">
                    <a:extLst>
                      <a:ext uri="{FF2B5EF4-FFF2-40B4-BE49-F238E27FC236}">
                        <a16:creationId xmlns:a16="http://schemas.microsoft.com/office/drawing/2014/main" id="{D3C67502-E00D-E21C-BE34-83B401311E87}"/>
                      </a:ext>
                    </a:extLst>
                  </p:cNvPr>
                  <p:cNvSpPr/>
                  <p:nvPr/>
                </p:nvSpPr>
                <p:spPr>
                  <a:xfrm>
                    <a:off x="3762828" y="3192453"/>
                    <a:ext cx="237788" cy="412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19" h="18081" extrusionOk="0">
                        <a:moveTo>
                          <a:pt x="3731" y="1"/>
                        </a:moveTo>
                        <a:cubicBezTo>
                          <a:pt x="3395" y="1"/>
                          <a:pt x="3059" y="68"/>
                          <a:pt x="2723" y="202"/>
                        </a:cubicBezTo>
                        <a:lnTo>
                          <a:pt x="2622" y="236"/>
                        </a:lnTo>
                        <a:cubicBezTo>
                          <a:pt x="2454" y="303"/>
                          <a:pt x="2286" y="370"/>
                          <a:pt x="2151" y="471"/>
                        </a:cubicBezTo>
                        <a:lnTo>
                          <a:pt x="2017" y="639"/>
                        </a:lnTo>
                        <a:lnTo>
                          <a:pt x="1916" y="740"/>
                        </a:lnTo>
                        <a:lnTo>
                          <a:pt x="1916" y="773"/>
                        </a:lnTo>
                        <a:lnTo>
                          <a:pt x="1883" y="807"/>
                        </a:lnTo>
                        <a:lnTo>
                          <a:pt x="1849" y="874"/>
                        </a:lnTo>
                        <a:lnTo>
                          <a:pt x="1849" y="908"/>
                        </a:lnTo>
                        <a:lnTo>
                          <a:pt x="1849" y="942"/>
                        </a:lnTo>
                        <a:lnTo>
                          <a:pt x="1849" y="975"/>
                        </a:lnTo>
                        <a:lnTo>
                          <a:pt x="1815" y="975"/>
                        </a:lnTo>
                        <a:cubicBezTo>
                          <a:pt x="1748" y="1042"/>
                          <a:pt x="1681" y="1076"/>
                          <a:pt x="1614" y="1110"/>
                        </a:cubicBezTo>
                        <a:cubicBezTo>
                          <a:pt x="1580" y="1143"/>
                          <a:pt x="1547" y="1177"/>
                          <a:pt x="1479" y="1244"/>
                        </a:cubicBezTo>
                        <a:cubicBezTo>
                          <a:pt x="1446" y="1311"/>
                          <a:pt x="1378" y="1378"/>
                          <a:pt x="1311" y="1446"/>
                        </a:cubicBezTo>
                        <a:cubicBezTo>
                          <a:pt x="1278" y="1479"/>
                          <a:pt x="1244" y="1546"/>
                          <a:pt x="1210" y="1614"/>
                        </a:cubicBezTo>
                        <a:cubicBezTo>
                          <a:pt x="1110" y="1782"/>
                          <a:pt x="1042" y="1950"/>
                          <a:pt x="975" y="2118"/>
                        </a:cubicBezTo>
                        <a:cubicBezTo>
                          <a:pt x="975" y="2151"/>
                          <a:pt x="942" y="2151"/>
                          <a:pt x="942" y="2185"/>
                        </a:cubicBezTo>
                        <a:cubicBezTo>
                          <a:pt x="874" y="2219"/>
                          <a:pt x="774" y="2286"/>
                          <a:pt x="706" y="2353"/>
                        </a:cubicBezTo>
                        <a:cubicBezTo>
                          <a:pt x="639" y="2454"/>
                          <a:pt x="572" y="2521"/>
                          <a:pt x="471" y="2622"/>
                        </a:cubicBezTo>
                        <a:lnTo>
                          <a:pt x="303" y="2891"/>
                        </a:lnTo>
                        <a:cubicBezTo>
                          <a:pt x="269" y="2958"/>
                          <a:pt x="236" y="3059"/>
                          <a:pt x="169" y="3126"/>
                        </a:cubicBezTo>
                        <a:cubicBezTo>
                          <a:pt x="135" y="3227"/>
                          <a:pt x="101" y="3328"/>
                          <a:pt x="68" y="3428"/>
                        </a:cubicBezTo>
                        <a:cubicBezTo>
                          <a:pt x="68" y="3529"/>
                          <a:pt x="34" y="3563"/>
                          <a:pt x="34" y="3630"/>
                        </a:cubicBezTo>
                        <a:cubicBezTo>
                          <a:pt x="34" y="3697"/>
                          <a:pt x="34" y="3764"/>
                          <a:pt x="1" y="3832"/>
                        </a:cubicBezTo>
                        <a:cubicBezTo>
                          <a:pt x="1" y="3966"/>
                          <a:pt x="1" y="4067"/>
                          <a:pt x="1" y="4201"/>
                        </a:cubicBezTo>
                        <a:cubicBezTo>
                          <a:pt x="34" y="4403"/>
                          <a:pt x="68" y="4605"/>
                          <a:pt x="135" y="4773"/>
                        </a:cubicBezTo>
                        <a:cubicBezTo>
                          <a:pt x="269" y="5109"/>
                          <a:pt x="438" y="5411"/>
                          <a:pt x="673" y="5680"/>
                        </a:cubicBezTo>
                        <a:cubicBezTo>
                          <a:pt x="874" y="5915"/>
                          <a:pt x="1110" y="6150"/>
                          <a:pt x="1378" y="6386"/>
                        </a:cubicBezTo>
                        <a:cubicBezTo>
                          <a:pt x="1580" y="6554"/>
                          <a:pt x="1815" y="6688"/>
                          <a:pt x="2051" y="6789"/>
                        </a:cubicBezTo>
                        <a:cubicBezTo>
                          <a:pt x="2118" y="6823"/>
                          <a:pt x="2185" y="6823"/>
                          <a:pt x="2252" y="6823"/>
                        </a:cubicBezTo>
                        <a:lnTo>
                          <a:pt x="2387" y="6823"/>
                        </a:lnTo>
                        <a:cubicBezTo>
                          <a:pt x="2555" y="6789"/>
                          <a:pt x="2656" y="6688"/>
                          <a:pt x="2689" y="6520"/>
                        </a:cubicBezTo>
                        <a:cubicBezTo>
                          <a:pt x="2723" y="6486"/>
                          <a:pt x="2723" y="6453"/>
                          <a:pt x="2723" y="6419"/>
                        </a:cubicBezTo>
                        <a:cubicBezTo>
                          <a:pt x="2824" y="6486"/>
                          <a:pt x="2891" y="6554"/>
                          <a:pt x="2992" y="6587"/>
                        </a:cubicBezTo>
                        <a:lnTo>
                          <a:pt x="3059" y="6654"/>
                        </a:lnTo>
                        <a:cubicBezTo>
                          <a:pt x="3294" y="6789"/>
                          <a:pt x="3563" y="6957"/>
                          <a:pt x="3798" y="7125"/>
                        </a:cubicBezTo>
                        <a:cubicBezTo>
                          <a:pt x="4000" y="7293"/>
                          <a:pt x="4168" y="7461"/>
                          <a:pt x="4336" y="7663"/>
                        </a:cubicBezTo>
                        <a:cubicBezTo>
                          <a:pt x="4201" y="8872"/>
                          <a:pt x="4067" y="10082"/>
                          <a:pt x="3899" y="11292"/>
                        </a:cubicBezTo>
                        <a:lnTo>
                          <a:pt x="3899" y="11359"/>
                        </a:lnTo>
                        <a:lnTo>
                          <a:pt x="3899" y="11494"/>
                        </a:lnTo>
                        <a:cubicBezTo>
                          <a:pt x="3697" y="13208"/>
                          <a:pt x="3462" y="15022"/>
                          <a:pt x="3328" y="16803"/>
                        </a:cubicBezTo>
                        <a:cubicBezTo>
                          <a:pt x="3328" y="16871"/>
                          <a:pt x="3361" y="16938"/>
                          <a:pt x="3395" y="17005"/>
                        </a:cubicBezTo>
                        <a:cubicBezTo>
                          <a:pt x="3462" y="17072"/>
                          <a:pt x="3529" y="17106"/>
                          <a:pt x="3630" y="17106"/>
                        </a:cubicBezTo>
                        <a:cubicBezTo>
                          <a:pt x="3697" y="17106"/>
                          <a:pt x="3731" y="17106"/>
                          <a:pt x="3764" y="17072"/>
                        </a:cubicBezTo>
                        <a:cubicBezTo>
                          <a:pt x="4168" y="17307"/>
                          <a:pt x="4605" y="17509"/>
                          <a:pt x="5042" y="17644"/>
                        </a:cubicBezTo>
                        <a:cubicBezTo>
                          <a:pt x="5714" y="17879"/>
                          <a:pt x="6453" y="18013"/>
                          <a:pt x="7159" y="18080"/>
                        </a:cubicBezTo>
                        <a:lnTo>
                          <a:pt x="7596" y="18080"/>
                        </a:lnTo>
                        <a:cubicBezTo>
                          <a:pt x="7797" y="18047"/>
                          <a:pt x="7999" y="18047"/>
                          <a:pt x="8200" y="18047"/>
                        </a:cubicBezTo>
                        <a:cubicBezTo>
                          <a:pt x="8537" y="18013"/>
                          <a:pt x="8873" y="17912"/>
                          <a:pt x="9175" y="17812"/>
                        </a:cubicBezTo>
                        <a:cubicBezTo>
                          <a:pt x="9477" y="17711"/>
                          <a:pt x="9713" y="17543"/>
                          <a:pt x="9948" y="17307"/>
                        </a:cubicBezTo>
                        <a:cubicBezTo>
                          <a:pt x="10183" y="17106"/>
                          <a:pt x="10318" y="16837"/>
                          <a:pt x="10418" y="16535"/>
                        </a:cubicBezTo>
                        <a:lnTo>
                          <a:pt x="10418" y="16467"/>
                        </a:lnTo>
                        <a:cubicBezTo>
                          <a:pt x="10418" y="16367"/>
                          <a:pt x="10418" y="16299"/>
                          <a:pt x="10351" y="16232"/>
                        </a:cubicBezTo>
                        <a:cubicBezTo>
                          <a:pt x="9982" y="13241"/>
                          <a:pt x="9377" y="9343"/>
                          <a:pt x="8032" y="5579"/>
                        </a:cubicBezTo>
                        <a:cubicBezTo>
                          <a:pt x="8032" y="5546"/>
                          <a:pt x="7999" y="5512"/>
                          <a:pt x="7999" y="5478"/>
                        </a:cubicBezTo>
                        <a:cubicBezTo>
                          <a:pt x="7831" y="4941"/>
                          <a:pt x="7629" y="4369"/>
                          <a:pt x="7428" y="3798"/>
                        </a:cubicBezTo>
                        <a:cubicBezTo>
                          <a:pt x="7159" y="3059"/>
                          <a:pt x="6789" y="2353"/>
                          <a:pt x="6386" y="1714"/>
                        </a:cubicBezTo>
                        <a:cubicBezTo>
                          <a:pt x="6016" y="1110"/>
                          <a:pt x="5478" y="605"/>
                          <a:pt x="4840" y="269"/>
                        </a:cubicBezTo>
                        <a:cubicBezTo>
                          <a:pt x="4537" y="101"/>
                          <a:pt x="4201" y="34"/>
                          <a:pt x="3832" y="1"/>
                        </a:cubicBezTo>
                        <a:close/>
                      </a:path>
                    </a:pathLst>
                  </a:custGeom>
                  <a:solidFill>
                    <a:srgbClr val="C5794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209;p56">
                    <a:extLst>
                      <a:ext uri="{FF2B5EF4-FFF2-40B4-BE49-F238E27FC236}">
                        <a16:creationId xmlns:a16="http://schemas.microsoft.com/office/drawing/2014/main" id="{A64A09DE-3EF9-6214-2B2C-7251DA1A94B7}"/>
                      </a:ext>
                    </a:extLst>
                  </p:cNvPr>
                  <p:cNvSpPr/>
                  <p:nvPr/>
                </p:nvSpPr>
                <p:spPr>
                  <a:xfrm>
                    <a:off x="2725888" y="3275276"/>
                    <a:ext cx="1341461" cy="9756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778" h="42748" extrusionOk="0">
                        <a:moveTo>
                          <a:pt x="29305" y="1"/>
                        </a:moveTo>
                        <a:cubicBezTo>
                          <a:pt x="28028" y="68"/>
                          <a:pt x="26784" y="438"/>
                          <a:pt x="25709" y="1076"/>
                        </a:cubicBezTo>
                        <a:cubicBezTo>
                          <a:pt x="24768" y="1580"/>
                          <a:pt x="23861" y="2152"/>
                          <a:pt x="23054" y="2757"/>
                        </a:cubicBezTo>
                        <a:cubicBezTo>
                          <a:pt x="22248" y="3362"/>
                          <a:pt x="21475" y="4000"/>
                          <a:pt x="20735" y="4571"/>
                        </a:cubicBezTo>
                        <a:lnTo>
                          <a:pt x="20299" y="4975"/>
                        </a:lnTo>
                        <a:lnTo>
                          <a:pt x="20231" y="5008"/>
                        </a:lnTo>
                        <a:lnTo>
                          <a:pt x="20198" y="5042"/>
                        </a:lnTo>
                        <a:cubicBezTo>
                          <a:pt x="19559" y="5580"/>
                          <a:pt x="18820" y="6151"/>
                          <a:pt x="18148" y="6756"/>
                        </a:cubicBezTo>
                        <a:cubicBezTo>
                          <a:pt x="17543" y="7260"/>
                          <a:pt x="16972" y="7797"/>
                          <a:pt x="16367" y="8302"/>
                        </a:cubicBezTo>
                        <a:cubicBezTo>
                          <a:pt x="15795" y="8839"/>
                          <a:pt x="15291" y="9276"/>
                          <a:pt x="14754" y="9747"/>
                        </a:cubicBezTo>
                        <a:cubicBezTo>
                          <a:pt x="14720" y="9780"/>
                          <a:pt x="14720" y="9780"/>
                          <a:pt x="14720" y="9780"/>
                        </a:cubicBezTo>
                        <a:cubicBezTo>
                          <a:pt x="12704" y="11528"/>
                          <a:pt x="10519" y="13309"/>
                          <a:pt x="7999" y="14519"/>
                        </a:cubicBezTo>
                        <a:cubicBezTo>
                          <a:pt x="7730" y="14653"/>
                          <a:pt x="7495" y="14754"/>
                          <a:pt x="7226" y="14855"/>
                        </a:cubicBezTo>
                        <a:cubicBezTo>
                          <a:pt x="6957" y="14956"/>
                          <a:pt x="6688" y="15023"/>
                          <a:pt x="6419" y="15056"/>
                        </a:cubicBezTo>
                        <a:cubicBezTo>
                          <a:pt x="6083" y="15124"/>
                          <a:pt x="5781" y="15157"/>
                          <a:pt x="5478" y="15191"/>
                        </a:cubicBezTo>
                        <a:lnTo>
                          <a:pt x="5344" y="15191"/>
                        </a:lnTo>
                        <a:cubicBezTo>
                          <a:pt x="4672" y="15258"/>
                          <a:pt x="3966" y="15392"/>
                          <a:pt x="3294" y="15594"/>
                        </a:cubicBezTo>
                        <a:cubicBezTo>
                          <a:pt x="3059" y="15661"/>
                          <a:pt x="2824" y="15796"/>
                          <a:pt x="2588" y="15896"/>
                        </a:cubicBezTo>
                        <a:cubicBezTo>
                          <a:pt x="2353" y="16064"/>
                          <a:pt x="2118" y="16233"/>
                          <a:pt x="1916" y="16434"/>
                        </a:cubicBezTo>
                        <a:cubicBezTo>
                          <a:pt x="1715" y="16636"/>
                          <a:pt x="1546" y="16837"/>
                          <a:pt x="1378" y="17073"/>
                        </a:cubicBezTo>
                        <a:cubicBezTo>
                          <a:pt x="1210" y="17342"/>
                          <a:pt x="1042" y="17610"/>
                          <a:pt x="908" y="17879"/>
                        </a:cubicBezTo>
                        <a:cubicBezTo>
                          <a:pt x="404" y="18955"/>
                          <a:pt x="135" y="20097"/>
                          <a:pt x="68" y="21307"/>
                        </a:cubicBezTo>
                        <a:cubicBezTo>
                          <a:pt x="1" y="22517"/>
                          <a:pt x="68" y="23727"/>
                          <a:pt x="303" y="24903"/>
                        </a:cubicBezTo>
                        <a:cubicBezTo>
                          <a:pt x="505" y="25911"/>
                          <a:pt x="740" y="26886"/>
                          <a:pt x="1076" y="27860"/>
                        </a:cubicBezTo>
                        <a:cubicBezTo>
                          <a:pt x="1345" y="28633"/>
                          <a:pt x="1681" y="29440"/>
                          <a:pt x="2017" y="30280"/>
                        </a:cubicBezTo>
                        <a:cubicBezTo>
                          <a:pt x="2857" y="32162"/>
                          <a:pt x="3832" y="33943"/>
                          <a:pt x="4941" y="35657"/>
                        </a:cubicBezTo>
                        <a:cubicBezTo>
                          <a:pt x="5512" y="36530"/>
                          <a:pt x="6150" y="37370"/>
                          <a:pt x="6823" y="38177"/>
                        </a:cubicBezTo>
                        <a:cubicBezTo>
                          <a:pt x="7495" y="38950"/>
                          <a:pt x="8200" y="39656"/>
                          <a:pt x="8973" y="40328"/>
                        </a:cubicBezTo>
                        <a:cubicBezTo>
                          <a:pt x="10351" y="41571"/>
                          <a:pt x="12065" y="42378"/>
                          <a:pt x="13880" y="42680"/>
                        </a:cubicBezTo>
                        <a:cubicBezTo>
                          <a:pt x="14182" y="42714"/>
                          <a:pt x="14485" y="42747"/>
                          <a:pt x="14787" y="42747"/>
                        </a:cubicBezTo>
                        <a:cubicBezTo>
                          <a:pt x="15695" y="42714"/>
                          <a:pt x="16602" y="42579"/>
                          <a:pt x="17476" y="42277"/>
                        </a:cubicBezTo>
                        <a:cubicBezTo>
                          <a:pt x="18081" y="42075"/>
                          <a:pt x="18685" y="41840"/>
                          <a:pt x="19257" y="41538"/>
                        </a:cubicBezTo>
                        <a:cubicBezTo>
                          <a:pt x="19761" y="41302"/>
                          <a:pt x="20332" y="41000"/>
                          <a:pt x="20971" y="40597"/>
                        </a:cubicBezTo>
                        <a:cubicBezTo>
                          <a:pt x="21844" y="40059"/>
                          <a:pt x="22718" y="39420"/>
                          <a:pt x="23491" y="38883"/>
                        </a:cubicBezTo>
                        <a:lnTo>
                          <a:pt x="23558" y="38849"/>
                        </a:lnTo>
                        <a:lnTo>
                          <a:pt x="24130" y="38412"/>
                        </a:lnTo>
                        <a:lnTo>
                          <a:pt x="24298" y="38311"/>
                        </a:lnTo>
                        <a:lnTo>
                          <a:pt x="24365" y="38278"/>
                        </a:lnTo>
                        <a:lnTo>
                          <a:pt x="24499" y="38177"/>
                        </a:lnTo>
                        <a:lnTo>
                          <a:pt x="24634" y="38076"/>
                        </a:lnTo>
                        <a:cubicBezTo>
                          <a:pt x="25037" y="37807"/>
                          <a:pt x="25440" y="37505"/>
                          <a:pt x="25843" y="37202"/>
                        </a:cubicBezTo>
                        <a:cubicBezTo>
                          <a:pt x="26448" y="36766"/>
                          <a:pt x="27020" y="36329"/>
                          <a:pt x="27591" y="35892"/>
                        </a:cubicBezTo>
                        <a:cubicBezTo>
                          <a:pt x="29910" y="34111"/>
                          <a:pt x="32094" y="32162"/>
                          <a:pt x="34178" y="30112"/>
                        </a:cubicBezTo>
                        <a:cubicBezTo>
                          <a:pt x="35219" y="29070"/>
                          <a:pt x="36093" y="28163"/>
                          <a:pt x="36833" y="27289"/>
                        </a:cubicBezTo>
                        <a:cubicBezTo>
                          <a:pt x="37471" y="26583"/>
                          <a:pt x="38076" y="25844"/>
                          <a:pt x="38681" y="25004"/>
                        </a:cubicBezTo>
                        <a:cubicBezTo>
                          <a:pt x="39387" y="24096"/>
                          <a:pt x="40025" y="23155"/>
                          <a:pt x="40596" y="22214"/>
                        </a:cubicBezTo>
                        <a:cubicBezTo>
                          <a:pt x="40798" y="22685"/>
                          <a:pt x="41033" y="23189"/>
                          <a:pt x="41437" y="23962"/>
                        </a:cubicBezTo>
                        <a:cubicBezTo>
                          <a:pt x="42109" y="25272"/>
                          <a:pt x="42781" y="26415"/>
                          <a:pt x="43453" y="27524"/>
                        </a:cubicBezTo>
                        <a:cubicBezTo>
                          <a:pt x="44192" y="28734"/>
                          <a:pt x="45032" y="29843"/>
                          <a:pt x="45940" y="30885"/>
                        </a:cubicBezTo>
                        <a:cubicBezTo>
                          <a:pt x="46377" y="31355"/>
                          <a:pt x="46813" y="31758"/>
                          <a:pt x="47318" y="32162"/>
                        </a:cubicBezTo>
                        <a:cubicBezTo>
                          <a:pt x="47586" y="32363"/>
                          <a:pt x="47889" y="32565"/>
                          <a:pt x="48225" y="32733"/>
                        </a:cubicBezTo>
                        <a:cubicBezTo>
                          <a:pt x="48494" y="32935"/>
                          <a:pt x="48763" y="33069"/>
                          <a:pt x="49065" y="33203"/>
                        </a:cubicBezTo>
                        <a:cubicBezTo>
                          <a:pt x="49838" y="33539"/>
                          <a:pt x="50645" y="33707"/>
                          <a:pt x="51485" y="33707"/>
                        </a:cubicBezTo>
                        <a:cubicBezTo>
                          <a:pt x="52325" y="33707"/>
                          <a:pt x="53131" y="33539"/>
                          <a:pt x="53904" y="33237"/>
                        </a:cubicBezTo>
                        <a:cubicBezTo>
                          <a:pt x="54677" y="32901"/>
                          <a:pt x="55383" y="32397"/>
                          <a:pt x="55954" y="31792"/>
                        </a:cubicBezTo>
                        <a:cubicBezTo>
                          <a:pt x="56559" y="31086"/>
                          <a:pt x="57063" y="30246"/>
                          <a:pt x="57399" y="29339"/>
                        </a:cubicBezTo>
                        <a:cubicBezTo>
                          <a:pt x="57769" y="28331"/>
                          <a:pt x="58071" y="27289"/>
                          <a:pt x="58273" y="26213"/>
                        </a:cubicBezTo>
                        <a:cubicBezTo>
                          <a:pt x="58609" y="24096"/>
                          <a:pt x="58777" y="21945"/>
                          <a:pt x="58744" y="19761"/>
                        </a:cubicBezTo>
                        <a:cubicBezTo>
                          <a:pt x="58744" y="19223"/>
                          <a:pt x="58744" y="18652"/>
                          <a:pt x="58744" y="18081"/>
                        </a:cubicBezTo>
                        <a:lnTo>
                          <a:pt x="58744" y="17980"/>
                        </a:lnTo>
                        <a:cubicBezTo>
                          <a:pt x="58744" y="17173"/>
                          <a:pt x="58777" y="16233"/>
                          <a:pt x="58744" y="15325"/>
                        </a:cubicBezTo>
                        <a:cubicBezTo>
                          <a:pt x="58744" y="14519"/>
                          <a:pt x="58643" y="13712"/>
                          <a:pt x="58542" y="12906"/>
                        </a:cubicBezTo>
                        <a:cubicBezTo>
                          <a:pt x="58407" y="12166"/>
                          <a:pt x="58206" y="11393"/>
                          <a:pt x="57903" y="10688"/>
                        </a:cubicBezTo>
                        <a:cubicBezTo>
                          <a:pt x="57635" y="10015"/>
                          <a:pt x="57231" y="9377"/>
                          <a:pt x="56694" y="8839"/>
                        </a:cubicBezTo>
                        <a:cubicBezTo>
                          <a:pt x="56425" y="8604"/>
                          <a:pt x="56122" y="8369"/>
                          <a:pt x="55820" y="8167"/>
                        </a:cubicBezTo>
                        <a:cubicBezTo>
                          <a:pt x="55450" y="7966"/>
                          <a:pt x="55047" y="7764"/>
                          <a:pt x="54644" y="7663"/>
                        </a:cubicBezTo>
                        <a:cubicBezTo>
                          <a:pt x="54072" y="7461"/>
                          <a:pt x="53434" y="7361"/>
                          <a:pt x="52829" y="7361"/>
                        </a:cubicBezTo>
                        <a:cubicBezTo>
                          <a:pt x="52493" y="7361"/>
                          <a:pt x="52157" y="7394"/>
                          <a:pt x="51821" y="7461"/>
                        </a:cubicBezTo>
                        <a:cubicBezTo>
                          <a:pt x="50880" y="7596"/>
                          <a:pt x="49972" y="7932"/>
                          <a:pt x="49166" y="8436"/>
                        </a:cubicBezTo>
                        <a:cubicBezTo>
                          <a:pt x="48359" y="8940"/>
                          <a:pt x="47620" y="9579"/>
                          <a:pt x="47015" y="10318"/>
                        </a:cubicBezTo>
                        <a:lnTo>
                          <a:pt x="46881" y="10049"/>
                        </a:lnTo>
                        <a:cubicBezTo>
                          <a:pt x="46511" y="9411"/>
                          <a:pt x="46209" y="8906"/>
                          <a:pt x="45873" y="8402"/>
                        </a:cubicBezTo>
                        <a:cubicBezTo>
                          <a:pt x="45066" y="7025"/>
                          <a:pt x="44159" y="5748"/>
                          <a:pt x="43150" y="4571"/>
                        </a:cubicBezTo>
                        <a:cubicBezTo>
                          <a:pt x="42680" y="4034"/>
                          <a:pt x="42176" y="3563"/>
                          <a:pt x="41672" y="3093"/>
                        </a:cubicBezTo>
                        <a:cubicBezTo>
                          <a:pt x="41201" y="2689"/>
                          <a:pt x="40697" y="2320"/>
                          <a:pt x="40126" y="2051"/>
                        </a:cubicBezTo>
                        <a:cubicBezTo>
                          <a:pt x="39622" y="1782"/>
                          <a:pt x="39084" y="1614"/>
                          <a:pt x="38513" y="1547"/>
                        </a:cubicBezTo>
                        <a:lnTo>
                          <a:pt x="38210" y="1547"/>
                        </a:lnTo>
                        <a:cubicBezTo>
                          <a:pt x="37774" y="1547"/>
                          <a:pt x="37337" y="1648"/>
                          <a:pt x="36900" y="1816"/>
                        </a:cubicBezTo>
                        <a:cubicBezTo>
                          <a:pt x="36799" y="1816"/>
                          <a:pt x="36698" y="1883"/>
                          <a:pt x="36665" y="1984"/>
                        </a:cubicBezTo>
                        <a:cubicBezTo>
                          <a:pt x="36631" y="2152"/>
                          <a:pt x="36564" y="2286"/>
                          <a:pt x="36530" y="2421"/>
                        </a:cubicBezTo>
                        <a:lnTo>
                          <a:pt x="36463" y="2622"/>
                        </a:lnTo>
                        <a:cubicBezTo>
                          <a:pt x="36362" y="2857"/>
                          <a:pt x="36295" y="3093"/>
                          <a:pt x="36194" y="3328"/>
                        </a:cubicBezTo>
                        <a:lnTo>
                          <a:pt x="36194" y="3362"/>
                        </a:lnTo>
                        <a:cubicBezTo>
                          <a:pt x="35992" y="3899"/>
                          <a:pt x="35724" y="4437"/>
                          <a:pt x="35354" y="4907"/>
                        </a:cubicBezTo>
                        <a:cubicBezTo>
                          <a:pt x="35085" y="5277"/>
                          <a:pt x="34783" y="5580"/>
                          <a:pt x="34447" y="5848"/>
                        </a:cubicBezTo>
                        <a:cubicBezTo>
                          <a:pt x="34144" y="6050"/>
                          <a:pt x="33808" y="6252"/>
                          <a:pt x="33472" y="6386"/>
                        </a:cubicBezTo>
                        <a:cubicBezTo>
                          <a:pt x="33203" y="6487"/>
                          <a:pt x="32968" y="6554"/>
                          <a:pt x="32699" y="6621"/>
                        </a:cubicBezTo>
                        <a:cubicBezTo>
                          <a:pt x="32565" y="6621"/>
                          <a:pt x="32430" y="6655"/>
                          <a:pt x="32296" y="6655"/>
                        </a:cubicBezTo>
                        <a:lnTo>
                          <a:pt x="32061" y="6655"/>
                        </a:lnTo>
                        <a:cubicBezTo>
                          <a:pt x="31859" y="6621"/>
                          <a:pt x="31691" y="6588"/>
                          <a:pt x="31523" y="6520"/>
                        </a:cubicBezTo>
                        <a:cubicBezTo>
                          <a:pt x="31321" y="6420"/>
                          <a:pt x="31153" y="6319"/>
                          <a:pt x="30985" y="6184"/>
                        </a:cubicBezTo>
                        <a:cubicBezTo>
                          <a:pt x="30817" y="6050"/>
                          <a:pt x="30649" y="5882"/>
                          <a:pt x="30515" y="5714"/>
                        </a:cubicBezTo>
                        <a:cubicBezTo>
                          <a:pt x="30279" y="5411"/>
                          <a:pt x="30111" y="5042"/>
                          <a:pt x="30078" y="4639"/>
                        </a:cubicBezTo>
                        <a:cubicBezTo>
                          <a:pt x="30044" y="4370"/>
                          <a:pt x="30044" y="4067"/>
                          <a:pt x="30078" y="3798"/>
                        </a:cubicBezTo>
                        <a:cubicBezTo>
                          <a:pt x="30145" y="3261"/>
                          <a:pt x="30313" y="2757"/>
                          <a:pt x="30515" y="2253"/>
                        </a:cubicBezTo>
                        <a:cubicBezTo>
                          <a:pt x="30683" y="1782"/>
                          <a:pt x="30918" y="1345"/>
                          <a:pt x="31153" y="942"/>
                        </a:cubicBezTo>
                        <a:cubicBezTo>
                          <a:pt x="31187" y="908"/>
                          <a:pt x="31220" y="875"/>
                          <a:pt x="31220" y="841"/>
                        </a:cubicBezTo>
                        <a:cubicBezTo>
                          <a:pt x="31254" y="808"/>
                          <a:pt x="31254" y="774"/>
                          <a:pt x="31254" y="740"/>
                        </a:cubicBezTo>
                        <a:cubicBezTo>
                          <a:pt x="31288" y="707"/>
                          <a:pt x="31288" y="639"/>
                          <a:pt x="31288" y="572"/>
                        </a:cubicBezTo>
                        <a:cubicBezTo>
                          <a:pt x="31254" y="505"/>
                          <a:pt x="31220" y="471"/>
                          <a:pt x="31153" y="438"/>
                        </a:cubicBezTo>
                        <a:cubicBezTo>
                          <a:pt x="31120" y="404"/>
                          <a:pt x="31086" y="404"/>
                          <a:pt x="31052" y="404"/>
                        </a:cubicBezTo>
                        <a:cubicBezTo>
                          <a:pt x="30515" y="169"/>
                          <a:pt x="29977" y="35"/>
                          <a:pt x="29406" y="35"/>
                        </a:cubicBezTo>
                        <a:lnTo>
                          <a:pt x="29305" y="1"/>
                        </a:lnTo>
                        <a:close/>
                      </a:path>
                    </a:pathLst>
                  </a:custGeom>
                  <a:solidFill>
                    <a:srgbClr val="53AAA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210;p56">
                    <a:extLst>
                      <a:ext uri="{FF2B5EF4-FFF2-40B4-BE49-F238E27FC236}">
                        <a16:creationId xmlns:a16="http://schemas.microsoft.com/office/drawing/2014/main" id="{5BC75D75-EA16-431E-8848-E4D134B79604}"/>
                      </a:ext>
                    </a:extLst>
                  </p:cNvPr>
                  <p:cNvSpPr/>
                  <p:nvPr/>
                </p:nvSpPr>
                <p:spPr>
                  <a:xfrm>
                    <a:off x="3044947" y="3859714"/>
                    <a:ext cx="602103" cy="3788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82" h="16602" extrusionOk="0">
                        <a:moveTo>
                          <a:pt x="6083" y="0"/>
                        </a:moveTo>
                        <a:cubicBezTo>
                          <a:pt x="6016" y="0"/>
                          <a:pt x="5949" y="0"/>
                          <a:pt x="5882" y="68"/>
                        </a:cubicBezTo>
                        <a:cubicBezTo>
                          <a:pt x="5781" y="135"/>
                          <a:pt x="5747" y="337"/>
                          <a:pt x="5814" y="471"/>
                        </a:cubicBezTo>
                        <a:cubicBezTo>
                          <a:pt x="6083" y="807"/>
                          <a:pt x="6319" y="1143"/>
                          <a:pt x="6621" y="1513"/>
                        </a:cubicBezTo>
                        <a:cubicBezTo>
                          <a:pt x="6487" y="1479"/>
                          <a:pt x="6386" y="1479"/>
                          <a:pt x="6251" y="1446"/>
                        </a:cubicBezTo>
                        <a:lnTo>
                          <a:pt x="6016" y="1446"/>
                        </a:lnTo>
                        <a:cubicBezTo>
                          <a:pt x="5378" y="1479"/>
                          <a:pt x="4739" y="1614"/>
                          <a:pt x="4168" y="1882"/>
                        </a:cubicBezTo>
                        <a:cubicBezTo>
                          <a:pt x="3529" y="2151"/>
                          <a:pt x="2958" y="2588"/>
                          <a:pt x="2555" y="3126"/>
                        </a:cubicBezTo>
                        <a:cubicBezTo>
                          <a:pt x="2353" y="3395"/>
                          <a:pt x="2219" y="3664"/>
                          <a:pt x="2151" y="3966"/>
                        </a:cubicBezTo>
                        <a:cubicBezTo>
                          <a:pt x="2051" y="4302"/>
                          <a:pt x="2051" y="4638"/>
                          <a:pt x="2084" y="4941"/>
                        </a:cubicBezTo>
                        <a:cubicBezTo>
                          <a:pt x="2118" y="5041"/>
                          <a:pt x="2118" y="5142"/>
                          <a:pt x="2151" y="5243"/>
                        </a:cubicBezTo>
                        <a:cubicBezTo>
                          <a:pt x="1614" y="4840"/>
                          <a:pt x="1042" y="4436"/>
                          <a:pt x="505" y="4033"/>
                        </a:cubicBezTo>
                        <a:cubicBezTo>
                          <a:pt x="438" y="4000"/>
                          <a:pt x="370" y="3966"/>
                          <a:pt x="303" y="3966"/>
                        </a:cubicBezTo>
                        <a:cubicBezTo>
                          <a:pt x="236" y="3966"/>
                          <a:pt x="135" y="4000"/>
                          <a:pt x="68" y="4067"/>
                        </a:cubicBezTo>
                        <a:cubicBezTo>
                          <a:pt x="34" y="4134"/>
                          <a:pt x="1" y="4235"/>
                          <a:pt x="1" y="4302"/>
                        </a:cubicBezTo>
                        <a:cubicBezTo>
                          <a:pt x="1" y="4403"/>
                          <a:pt x="34" y="4470"/>
                          <a:pt x="101" y="4504"/>
                        </a:cubicBezTo>
                        <a:cubicBezTo>
                          <a:pt x="1950" y="5881"/>
                          <a:pt x="3865" y="7159"/>
                          <a:pt x="5882" y="8301"/>
                        </a:cubicBezTo>
                        <a:cubicBezTo>
                          <a:pt x="7864" y="9410"/>
                          <a:pt x="9982" y="10317"/>
                          <a:pt x="12166" y="10956"/>
                        </a:cubicBezTo>
                        <a:cubicBezTo>
                          <a:pt x="13140" y="11258"/>
                          <a:pt x="14149" y="11460"/>
                          <a:pt x="15157" y="11594"/>
                        </a:cubicBezTo>
                        <a:cubicBezTo>
                          <a:pt x="15157" y="11662"/>
                          <a:pt x="15157" y="11729"/>
                          <a:pt x="15224" y="11762"/>
                        </a:cubicBezTo>
                        <a:cubicBezTo>
                          <a:pt x="15896" y="12535"/>
                          <a:pt x="16770" y="13174"/>
                          <a:pt x="17744" y="13577"/>
                        </a:cubicBezTo>
                        <a:cubicBezTo>
                          <a:pt x="18215" y="13779"/>
                          <a:pt x="18719" y="13913"/>
                          <a:pt x="19257" y="13947"/>
                        </a:cubicBezTo>
                        <a:lnTo>
                          <a:pt x="19391" y="13947"/>
                        </a:lnTo>
                        <a:cubicBezTo>
                          <a:pt x="19559" y="13947"/>
                          <a:pt x="19694" y="13913"/>
                          <a:pt x="19862" y="13913"/>
                        </a:cubicBezTo>
                        <a:cubicBezTo>
                          <a:pt x="20030" y="14014"/>
                          <a:pt x="20198" y="14148"/>
                          <a:pt x="20332" y="14283"/>
                        </a:cubicBezTo>
                        <a:lnTo>
                          <a:pt x="20399" y="14350"/>
                        </a:lnTo>
                        <a:lnTo>
                          <a:pt x="20534" y="14451"/>
                        </a:lnTo>
                        <a:lnTo>
                          <a:pt x="20534" y="14485"/>
                        </a:lnTo>
                        <a:lnTo>
                          <a:pt x="20735" y="14653"/>
                        </a:lnTo>
                        <a:lnTo>
                          <a:pt x="20836" y="14753"/>
                        </a:lnTo>
                        <a:lnTo>
                          <a:pt x="21172" y="15056"/>
                        </a:lnTo>
                        <a:cubicBezTo>
                          <a:pt x="21508" y="15325"/>
                          <a:pt x="21777" y="15560"/>
                          <a:pt x="22046" y="15795"/>
                        </a:cubicBezTo>
                        <a:cubicBezTo>
                          <a:pt x="22281" y="15997"/>
                          <a:pt x="22550" y="16198"/>
                          <a:pt x="22853" y="16333"/>
                        </a:cubicBezTo>
                        <a:cubicBezTo>
                          <a:pt x="23088" y="16501"/>
                          <a:pt x="23357" y="16568"/>
                          <a:pt x="23625" y="16602"/>
                        </a:cubicBezTo>
                        <a:cubicBezTo>
                          <a:pt x="23726" y="16602"/>
                          <a:pt x="23861" y="16568"/>
                          <a:pt x="23962" y="16534"/>
                        </a:cubicBezTo>
                        <a:cubicBezTo>
                          <a:pt x="24096" y="16434"/>
                          <a:pt x="24197" y="16333"/>
                          <a:pt x="24264" y="16198"/>
                        </a:cubicBezTo>
                        <a:cubicBezTo>
                          <a:pt x="24398" y="15963"/>
                          <a:pt x="24432" y="15694"/>
                          <a:pt x="24365" y="15426"/>
                        </a:cubicBezTo>
                        <a:lnTo>
                          <a:pt x="24298" y="15291"/>
                        </a:lnTo>
                        <a:lnTo>
                          <a:pt x="24298" y="15291"/>
                        </a:lnTo>
                        <a:cubicBezTo>
                          <a:pt x="24466" y="15392"/>
                          <a:pt x="24634" y="15493"/>
                          <a:pt x="24835" y="15594"/>
                        </a:cubicBezTo>
                        <a:cubicBezTo>
                          <a:pt x="25037" y="15694"/>
                          <a:pt x="25272" y="15762"/>
                          <a:pt x="25507" y="15762"/>
                        </a:cubicBezTo>
                        <a:lnTo>
                          <a:pt x="25642" y="15762"/>
                        </a:lnTo>
                        <a:cubicBezTo>
                          <a:pt x="25911" y="15728"/>
                          <a:pt x="26146" y="15526"/>
                          <a:pt x="26213" y="15257"/>
                        </a:cubicBezTo>
                        <a:cubicBezTo>
                          <a:pt x="26247" y="15022"/>
                          <a:pt x="26213" y="14787"/>
                          <a:pt x="26112" y="14552"/>
                        </a:cubicBezTo>
                        <a:lnTo>
                          <a:pt x="26213" y="14451"/>
                        </a:lnTo>
                        <a:cubicBezTo>
                          <a:pt x="26280" y="14350"/>
                          <a:pt x="26348" y="14249"/>
                          <a:pt x="26348" y="14115"/>
                        </a:cubicBezTo>
                        <a:cubicBezTo>
                          <a:pt x="26381" y="13980"/>
                          <a:pt x="26381" y="13846"/>
                          <a:pt x="26348" y="13745"/>
                        </a:cubicBezTo>
                        <a:cubicBezTo>
                          <a:pt x="26314" y="13611"/>
                          <a:pt x="26280" y="13510"/>
                          <a:pt x="26213" y="13409"/>
                        </a:cubicBezTo>
                        <a:cubicBezTo>
                          <a:pt x="26079" y="13174"/>
                          <a:pt x="25944" y="12972"/>
                          <a:pt x="25743" y="12771"/>
                        </a:cubicBezTo>
                        <a:cubicBezTo>
                          <a:pt x="25608" y="12603"/>
                          <a:pt x="25407" y="12468"/>
                          <a:pt x="25272" y="12300"/>
                        </a:cubicBezTo>
                        <a:cubicBezTo>
                          <a:pt x="25239" y="12267"/>
                          <a:pt x="25171" y="12233"/>
                          <a:pt x="25138" y="12233"/>
                        </a:cubicBezTo>
                        <a:cubicBezTo>
                          <a:pt x="24802" y="11931"/>
                          <a:pt x="24466" y="11662"/>
                          <a:pt x="24096" y="11426"/>
                        </a:cubicBezTo>
                        <a:lnTo>
                          <a:pt x="23827" y="11225"/>
                        </a:lnTo>
                        <a:cubicBezTo>
                          <a:pt x="23794" y="11225"/>
                          <a:pt x="23760" y="11191"/>
                          <a:pt x="23726" y="11191"/>
                        </a:cubicBezTo>
                        <a:cubicBezTo>
                          <a:pt x="23256" y="10889"/>
                          <a:pt x="22785" y="10586"/>
                          <a:pt x="22281" y="10351"/>
                        </a:cubicBezTo>
                        <a:cubicBezTo>
                          <a:pt x="21542" y="9981"/>
                          <a:pt x="20803" y="9645"/>
                          <a:pt x="19996" y="9376"/>
                        </a:cubicBezTo>
                        <a:cubicBezTo>
                          <a:pt x="19223" y="9074"/>
                          <a:pt x="18383" y="8839"/>
                          <a:pt x="17610" y="8570"/>
                        </a:cubicBezTo>
                        <a:cubicBezTo>
                          <a:pt x="16031" y="8099"/>
                          <a:pt x="14552" y="7394"/>
                          <a:pt x="13174" y="6520"/>
                        </a:cubicBezTo>
                        <a:cubicBezTo>
                          <a:pt x="11393" y="5411"/>
                          <a:pt x="9780" y="4067"/>
                          <a:pt x="8335" y="2555"/>
                        </a:cubicBezTo>
                        <a:cubicBezTo>
                          <a:pt x="8335" y="2521"/>
                          <a:pt x="8335" y="2487"/>
                          <a:pt x="8335" y="2420"/>
                        </a:cubicBezTo>
                        <a:cubicBezTo>
                          <a:pt x="8301" y="2353"/>
                          <a:pt x="8268" y="2286"/>
                          <a:pt x="8200" y="2252"/>
                        </a:cubicBezTo>
                        <a:cubicBezTo>
                          <a:pt x="8066" y="2118"/>
                          <a:pt x="7932" y="2017"/>
                          <a:pt x="7764" y="1916"/>
                        </a:cubicBezTo>
                        <a:cubicBezTo>
                          <a:pt x="7259" y="1345"/>
                          <a:pt x="6755" y="740"/>
                          <a:pt x="6319" y="135"/>
                        </a:cubicBezTo>
                        <a:cubicBezTo>
                          <a:pt x="6251" y="34"/>
                          <a:pt x="6184" y="0"/>
                          <a:pt x="6083" y="0"/>
                        </a:cubicBezTo>
                        <a:close/>
                      </a:path>
                    </a:pathLst>
                  </a:custGeom>
                  <a:solidFill>
                    <a:srgbClr val="D98A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211;p56">
                    <a:extLst>
                      <a:ext uri="{FF2B5EF4-FFF2-40B4-BE49-F238E27FC236}">
                        <a16:creationId xmlns:a16="http://schemas.microsoft.com/office/drawing/2014/main" id="{7C7C4449-3436-45C8-77B3-EA6186DC772A}"/>
                      </a:ext>
                    </a:extLst>
                  </p:cNvPr>
                  <p:cNvSpPr/>
                  <p:nvPr/>
                </p:nvSpPr>
                <p:spPr>
                  <a:xfrm>
                    <a:off x="2853215" y="3218539"/>
                    <a:ext cx="583685" cy="789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75" h="34614" extrusionOk="0">
                        <a:moveTo>
                          <a:pt x="20937" y="0"/>
                        </a:moveTo>
                        <a:cubicBezTo>
                          <a:pt x="20500" y="0"/>
                          <a:pt x="20029" y="34"/>
                          <a:pt x="19592" y="101"/>
                        </a:cubicBezTo>
                        <a:lnTo>
                          <a:pt x="19559" y="101"/>
                        </a:lnTo>
                        <a:cubicBezTo>
                          <a:pt x="18483" y="202"/>
                          <a:pt x="17408" y="437"/>
                          <a:pt x="16366" y="739"/>
                        </a:cubicBezTo>
                        <a:cubicBezTo>
                          <a:pt x="14182" y="1412"/>
                          <a:pt x="12132" y="2353"/>
                          <a:pt x="10250" y="3562"/>
                        </a:cubicBezTo>
                        <a:cubicBezTo>
                          <a:pt x="8368" y="4772"/>
                          <a:pt x="6621" y="6150"/>
                          <a:pt x="5007" y="7729"/>
                        </a:cubicBezTo>
                        <a:cubicBezTo>
                          <a:pt x="4201" y="8502"/>
                          <a:pt x="3462" y="9309"/>
                          <a:pt x="2789" y="10183"/>
                        </a:cubicBezTo>
                        <a:cubicBezTo>
                          <a:pt x="2151" y="11023"/>
                          <a:pt x="1613" y="11930"/>
                          <a:pt x="1210" y="12905"/>
                        </a:cubicBezTo>
                        <a:cubicBezTo>
                          <a:pt x="403" y="14753"/>
                          <a:pt x="0" y="16736"/>
                          <a:pt x="34" y="18719"/>
                        </a:cubicBezTo>
                        <a:cubicBezTo>
                          <a:pt x="101" y="20768"/>
                          <a:pt x="504" y="22785"/>
                          <a:pt x="1244" y="24700"/>
                        </a:cubicBezTo>
                        <a:cubicBezTo>
                          <a:pt x="1613" y="25708"/>
                          <a:pt x="2050" y="26683"/>
                          <a:pt x="2554" y="27624"/>
                        </a:cubicBezTo>
                        <a:cubicBezTo>
                          <a:pt x="2991" y="28464"/>
                          <a:pt x="3495" y="29271"/>
                          <a:pt x="4066" y="30077"/>
                        </a:cubicBezTo>
                        <a:cubicBezTo>
                          <a:pt x="4604" y="30850"/>
                          <a:pt x="5209" y="31556"/>
                          <a:pt x="5881" y="32228"/>
                        </a:cubicBezTo>
                        <a:cubicBezTo>
                          <a:pt x="6520" y="32900"/>
                          <a:pt x="7293" y="33471"/>
                          <a:pt x="8133" y="33908"/>
                        </a:cubicBezTo>
                        <a:cubicBezTo>
                          <a:pt x="8939" y="34345"/>
                          <a:pt x="9847" y="34580"/>
                          <a:pt x="10788" y="34614"/>
                        </a:cubicBezTo>
                        <a:lnTo>
                          <a:pt x="10888" y="34614"/>
                        </a:lnTo>
                        <a:cubicBezTo>
                          <a:pt x="11292" y="34614"/>
                          <a:pt x="11695" y="34547"/>
                          <a:pt x="12098" y="34480"/>
                        </a:cubicBezTo>
                        <a:cubicBezTo>
                          <a:pt x="12502" y="34379"/>
                          <a:pt x="12905" y="34244"/>
                          <a:pt x="13274" y="34076"/>
                        </a:cubicBezTo>
                        <a:cubicBezTo>
                          <a:pt x="14148" y="33707"/>
                          <a:pt x="14955" y="33203"/>
                          <a:pt x="15660" y="32631"/>
                        </a:cubicBezTo>
                        <a:cubicBezTo>
                          <a:pt x="16366" y="32060"/>
                          <a:pt x="16904" y="31354"/>
                          <a:pt x="17274" y="30514"/>
                        </a:cubicBezTo>
                        <a:cubicBezTo>
                          <a:pt x="17442" y="30111"/>
                          <a:pt x="17509" y="29674"/>
                          <a:pt x="17509" y="29271"/>
                        </a:cubicBezTo>
                        <a:cubicBezTo>
                          <a:pt x="17475" y="28800"/>
                          <a:pt x="17374" y="28330"/>
                          <a:pt x="17173" y="27893"/>
                        </a:cubicBezTo>
                        <a:cubicBezTo>
                          <a:pt x="16971" y="27456"/>
                          <a:pt x="16736" y="27053"/>
                          <a:pt x="16433" y="26649"/>
                        </a:cubicBezTo>
                        <a:cubicBezTo>
                          <a:pt x="16131" y="26280"/>
                          <a:pt x="15829" y="25910"/>
                          <a:pt x="15492" y="25574"/>
                        </a:cubicBezTo>
                        <a:lnTo>
                          <a:pt x="15089" y="25137"/>
                        </a:lnTo>
                        <a:lnTo>
                          <a:pt x="14854" y="24936"/>
                        </a:lnTo>
                        <a:cubicBezTo>
                          <a:pt x="14652" y="24667"/>
                          <a:pt x="14417" y="24431"/>
                          <a:pt x="14182" y="24163"/>
                        </a:cubicBezTo>
                        <a:cubicBezTo>
                          <a:pt x="13678" y="23591"/>
                          <a:pt x="13207" y="22986"/>
                          <a:pt x="12804" y="22348"/>
                        </a:cubicBezTo>
                        <a:cubicBezTo>
                          <a:pt x="12334" y="21676"/>
                          <a:pt x="11930" y="20970"/>
                          <a:pt x="11661" y="20197"/>
                        </a:cubicBezTo>
                        <a:cubicBezTo>
                          <a:pt x="11493" y="19727"/>
                          <a:pt x="11393" y="19256"/>
                          <a:pt x="11359" y="18752"/>
                        </a:cubicBezTo>
                        <a:cubicBezTo>
                          <a:pt x="11325" y="18282"/>
                          <a:pt x="11359" y="17811"/>
                          <a:pt x="11460" y="17374"/>
                        </a:cubicBezTo>
                        <a:cubicBezTo>
                          <a:pt x="11561" y="16769"/>
                          <a:pt x="11762" y="16198"/>
                          <a:pt x="12031" y="15660"/>
                        </a:cubicBezTo>
                        <a:cubicBezTo>
                          <a:pt x="12569" y="14585"/>
                          <a:pt x="13207" y="13610"/>
                          <a:pt x="13980" y="12703"/>
                        </a:cubicBezTo>
                        <a:cubicBezTo>
                          <a:pt x="14955" y="11594"/>
                          <a:pt x="16064" y="10586"/>
                          <a:pt x="17240" y="9679"/>
                        </a:cubicBezTo>
                        <a:cubicBezTo>
                          <a:pt x="17778" y="9275"/>
                          <a:pt x="18349" y="8838"/>
                          <a:pt x="18920" y="8435"/>
                        </a:cubicBezTo>
                        <a:lnTo>
                          <a:pt x="19055" y="8334"/>
                        </a:lnTo>
                        <a:lnTo>
                          <a:pt x="19962" y="7629"/>
                        </a:lnTo>
                        <a:lnTo>
                          <a:pt x="20029" y="7561"/>
                        </a:lnTo>
                        <a:cubicBezTo>
                          <a:pt x="20231" y="7427"/>
                          <a:pt x="20399" y="7293"/>
                          <a:pt x="20601" y="7158"/>
                        </a:cubicBezTo>
                        <a:cubicBezTo>
                          <a:pt x="21004" y="6856"/>
                          <a:pt x="21474" y="6587"/>
                          <a:pt x="21911" y="6318"/>
                        </a:cubicBezTo>
                        <a:cubicBezTo>
                          <a:pt x="22348" y="6049"/>
                          <a:pt x="22819" y="5747"/>
                          <a:pt x="23289" y="5444"/>
                        </a:cubicBezTo>
                        <a:cubicBezTo>
                          <a:pt x="23726" y="5142"/>
                          <a:pt x="24129" y="4839"/>
                          <a:pt x="24532" y="4470"/>
                        </a:cubicBezTo>
                        <a:cubicBezTo>
                          <a:pt x="24868" y="4167"/>
                          <a:pt x="25171" y="3831"/>
                          <a:pt x="25373" y="3428"/>
                        </a:cubicBezTo>
                        <a:cubicBezTo>
                          <a:pt x="25373" y="3394"/>
                          <a:pt x="25406" y="3361"/>
                          <a:pt x="25406" y="3327"/>
                        </a:cubicBezTo>
                        <a:cubicBezTo>
                          <a:pt x="25541" y="3260"/>
                          <a:pt x="25574" y="3125"/>
                          <a:pt x="25574" y="3025"/>
                        </a:cubicBezTo>
                        <a:cubicBezTo>
                          <a:pt x="25473" y="2588"/>
                          <a:pt x="25305" y="2185"/>
                          <a:pt x="25104" y="1815"/>
                        </a:cubicBezTo>
                        <a:cubicBezTo>
                          <a:pt x="24868" y="1479"/>
                          <a:pt x="24600" y="1176"/>
                          <a:pt x="24297" y="908"/>
                        </a:cubicBezTo>
                        <a:cubicBezTo>
                          <a:pt x="24028" y="739"/>
                          <a:pt x="23793" y="605"/>
                          <a:pt x="23491" y="471"/>
                        </a:cubicBezTo>
                        <a:cubicBezTo>
                          <a:pt x="23188" y="370"/>
                          <a:pt x="22886" y="269"/>
                          <a:pt x="22583" y="168"/>
                        </a:cubicBezTo>
                        <a:cubicBezTo>
                          <a:pt x="22449" y="168"/>
                          <a:pt x="22281" y="135"/>
                          <a:pt x="22079" y="101"/>
                        </a:cubicBezTo>
                        <a:cubicBezTo>
                          <a:pt x="21710" y="34"/>
                          <a:pt x="21306" y="0"/>
                          <a:pt x="2093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" name="Google Shape;1212;p56">
                <a:extLst>
                  <a:ext uri="{FF2B5EF4-FFF2-40B4-BE49-F238E27FC236}">
                    <a16:creationId xmlns:a16="http://schemas.microsoft.com/office/drawing/2014/main" id="{CA77EBFA-D226-DDC7-14A4-5613645F13CD}"/>
                  </a:ext>
                </a:extLst>
              </p:cNvPr>
              <p:cNvGrpSpPr/>
              <p:nvPr/>
            </p:nvGrpSpPr>
            <p:grpSpPr>
              <a:xfrm>
                <a:off x="4340740" y="3019385"/>
                <a:ext cx="471718" cy="982509"/>
                <a:chOff x="4340740" y="3019385"/>
                <a:chExt cx="471718" cy="982509"/>
              </a:xfrm>
            </p:grpSpPr>
            <p:sp>
              <p:nvSpPr>
                <p:cNvPr id="57" name="Google Shape;1213;p56">
                  <a:extLst>
                    <a:ext uri="{FF2B5EF4-FFF2-40B4-BE49-F238E27FC236}">
                      <a16:creationId xmlns:a16="http://schemas.microsoft.com/office/drawing/2014/main" id="{703E30B5-2325-C3AC-7D9B-73334D879334}"/>
                    </a:ext>
                  </a:extLst>
                </p:cNvPr>
                <p:cNvSpPr/>
                <p:nvPr/>
              </p:nvSpPr>
              <p:spPr>
                <a:xfrm>
                  <a:off x="4357628" y="3019385"/>
                  <a:ext cx="446385" cy="855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9" h="37505" extrusionOk="0">
                      <a:moveTo>
                        <a:pt x="10687" y="1"/>
                      </a:moveTo>
                      <a:cubicBezTo>
                        <a:pt x="10485" y="1"/>
                        <a:pt x="10284" y="34"/>
                        <a:pt x="10082" y="68"/>
                      </a:cubicBezTo>
                      <a:cubicBezTo>
                        <a:pt x="9712" y="135"/>
                        <a:pt x="9376" y="236"/>
                        <a:pt x="9007" y="370"/>
                      </a:cubicBezTo>
                      <a:cubicBezTo>
                        <a:pt x="8637" y="538"/>
                        <a:pt x="8267" y="807"/>
                        <a:pt x="7965" y="1076"/>
                      </a:cubicBezTo>
                      <a:cubicBezTo>
                        <a:pt x="7562" y="1446"/>
                        <a:pt x="7225" y="1916"/>
                        <a:pt x="6990" y="2387"/>
                      </a:cubicBezTo>
                      <a:cubicBezTo>
                        <a:pt x="6755" y="2924"/>
                        <a:pt x="6587" y="3462"/>
                        <a:pt x="6486" y="4033"/>
                      </a:cubicBezTo>
                      <a:cubicBezTo>
                        <a:pt x="6352" y="4571"/>
                        <a:pt x="6284" y="5142"/>
                        <a:pt x="6251" y="5680"/>
                      </a:cubicBezTo>
                      <a:cubicBezTo>
                        <a:pt x="6251" y="5882"/>
                        <a:pt x="6217" y="6117"/>
                        <a:pt x="6217" y="6285"/>
                      </a:cubicBezTo>
                      <a:cubicBezTo>
                        <a:pt x="6217" y="6655"/>
                        <a:pt x="6184" y="7058"/>
                        <a:pt x="6116" y="7428"/>
                      </a:cubicBezTo>
                      <a:lnTo>
                        <a:pt x="6116" y="7394"/>
                      </a:lnTo>
                      <a:cubicBezTo>
                        <a:pt x="6049" y="7831"/>
                        <a:pt x="5948" y="8234"/>
                        <a:pt x="5814" y="8637"/>
                      </a:cubicBezTo>
                      <a:cubicBezTo>
                        <a:pt x="5713" y="8873"/>
                        <a:pt x="5579" y="9108"/>
                        <a:pt x="5444" y="9276"/>
                      </a:cubicBezTo>
                      <a:cubicBezTo>
                        <a:pt x="5276" y="9478"/>
                        <a:pt x="5108" y="9646"/>
                        <a:pt x="4907" y="9814"/>
                      </a:cubicBezTo>
                      <a:cubicBezTo>
                        <a:pt x="4571" y="10082"/>
                        <a:pt x="4167" y="10284"/>
                        <a:pt x="3764" y="10452"/>
                      </a:cubicBezTo>
                      <a:lnTo>
                        <a:pt x="3462" y="10587"/>
                      </a:lnTo>
                      <a:lnTo>
                        <a:pt x="3159" y="10721"/>
                      </a:lnTo>
                      <a:cubicBezTo>
                        <a:pt x="2890" y="10822"/>
                        <a:pt x="2689" y="10923"/>
                        <a:pt x="2487" y="11023"/>
                      </a:cubicBezTo>
                      <a:cubicBezTo>
                        <a:pt x="2084" y="11225"/>
                        <a:pt x="1681" y="11494"/>
                        <a:pt x="1344" y="11796"/>
                      </a:cubicBezTo>
                      <a:cubicBezTo>
                        <a:pt x="1008" y="12065"/>
                        <a:pt x="740" y="12401"/>
                        <a:pt x="504" y="12771"/>
                      </a:cubicBezTo>
                      <a:cubicBezTo>
                        <a:pt x="269" y="13141"/>
                        <a:pt x="135" y="13577"/>
                        <a:pt x="101" y="14014"/>
                      </a:cubicBezTo>
                      <a:cubicBezTo>
                        <a:pt x="0" y="14922"/>
                        <a:pt x="269" y="15863"/>
                        <a:pt x="840" y="16602"/>
                      </a:cubicBezTo>
                      <a:cubicBezTo>
                        <a:pt x="1311" y="17240"/>
                        <a:pt x="1882" y="17812"/>
                        <a:pt x="2521" y="18282"/>
                      </a:cubicBezTo>
                      <a:lnTo>
                        <a:pt x="2655" y="18417"/>
                      </a:lnTo>
                      <a:cubicBezTo>
                        <a:pt x="3126" y="18786"/>
                        <a:pt x="3562" y="19223"/>
                        <a:pt x="3966" y="19694"/>
                      </a:cubicBezTo>
                      <a:cubicBezTo>
                        <a:pt x="4134" y="19895"/>
                        <a:pt x="4268" y="20131"/>
                        <a:pt x="4403" y="20399"/>
                      </a:cubicBezTo>
                      <a:cubicBezTo>
                        <a:pt x="4503" y="20635"/>
                        <a:pt x="4571" y="20903"/>
                        <a:pt x="4604" y="21172"/>
                      </a:cubicBezTo>
                      <a:cubicBezTo>
                        <a:pt x="4638" y="21340"/>
                        <a:pt x="4638" y="21542"/>
                        <a:pt x="4604" y="21744"/>
                      </a:cubicBezTo>
                      <a:cubicBezTo>
                        <a:pt x="4571" y="21945"/>
                        <a:pt x="4503" y="22147"/>
                        <a:pt x="4436" y="22315"/>
                      </a:cubicBezTo>
                      <a:cubicBezTo>
                        <a:pt x="4335" y="22584"/>
                        <a:pt x="4167" y="22785"/>
                        <a:pt x="4033" y="22987"/>
                      </a:cubicBezTo>
                      <a:cubicBezTo>
                        <a:pt x="3630" y="23457"/>
                        <a:pt x="3193" y="23894"/>
                        <a:pt x="2722" y="24298"/>
                      </a:cubicBezTo>
                      <a:cubicBezTo>
                        <a:pt x="2084" y="24802"/>
                        <a:pt x="1512" y="25440"/>
                        <a:pt x="1076" y="26146"/>
                      </a:cubicBezTo>
                      <a:cubicBezTo>
                        <a:pt x="874" y="26516"/>
                        <a:pt x="706" y="26919"/>
                        <a:pt x="672" y="27356"/>
                      </a:cubicBezTo>
                      <a:cubicBezTo>
                        <a:pt x="572" y="27826"/>
                        <a:pt x="605" y="28330"/>
                        <a:pt x="706" y="28801"/>
                      </a:cubicBezTo>
                      <a:cubicBezTo>
                        <a:pt x="807" y="29271"/>
                        <a:pt x="1008" y="29708"/>
                        <a:pt x="1277" y="30111"/>
                      </a:cubicBezTo>
                      <a:cubicBezTo>
                        <a:pt x="1512" y="30515"/>
                        <a:pt x="1849" y="30884"/>
                        <a:pt x="2185" y="31187"/>
                      </a:cubicBezTo>
                      <a:cubicBezTo>
                        <a:pt x="2722" y="31691"/>
                        <a:pt x="3327" y="32094"/>
                        <a:pt x="3966" y="32430"/>
                      </a:cubicBezTo>
                      <a:cubicBezTo>
                        <a:pt x="4403" y="32665"/>
                        <a:pt x="4839" y="32867"/>
                        <a:pt x="5276" y="33035"/>
                      </a:cubicBezTo>
                      <a:lnTo>
                        <a:pt x="5579" y="33170"/>
                      </a:lnTo>
                      <a:cubicBezTo>
                        <a:pt x="6721" y="33606"/>
                        <a:pt x="7797" y="34178"/>
                        <a:pt x="8805" y="34850"/>
                      </a:cubicBezTo>
                      <a:cubicBezTo>
                        <a:pt x="8906" y="34951"/>
                        <a:pt x="9007" y="35018"/>
                        <a:pt x="9107" y="35119"/>
                      </a:cubicBezTo>
                      <a:lnTo>
                        <a:pt x="8570" y="35253"/>
                      </a:lnTo>
                      <a:cubicBezTo>
                        <a:pt x="8502" y="35287"/>
                        <a:pt x="8435" y="35320"/>
                        <a:pt x="8402" y="35387"/>
                      </a:cubicBezTo>
                      <a:cubicBezTo>
                        <a:pt x="8368" y="35455"/>
                        <a:pt x="8334" y="35556"/>
                        <a:pt x="8368" y="35623"/>
                      </a:cubicBezTo>
                      <a:cubicBezTo>
                        <a:pt x="8402" y="35757"/>
                        <a:pt x="8536" y="35858"/>
                        <a:pt x="8671" y="35858"/>
                      </a:cubicBezTo>
                      <a:lnTo>
                        <a:pt x="8738" y="35858"/>
                      </a:lnTo>
                      <a:cubicBezTo>
                        <a:pt x="9040" y="35757"/>
                        <a:pt x="9309" y="35690"/>
                        <a:pt x="9578" y="35589"/>
                      </a:cubicBezTo>
                      <a:lnTo>
                        <a:pt x="9679" y="35724"/>
                      </a:lnTo>
                      <a:cubicBezTo>
                        <a:pt x="9847" y="35959"/>
                        <a:pt x="10015" y="36228"/>
                        <a:pt x="10116" y="36496"/>
                      </a:cubicBezTo>
                      <a:cubicBezTo>
                        <a:pt x="10216" y="36732"/>
                        <a:pt x="10284" y="37001"/>
                        <a:pt x="10317" y="37269"/>
                      </a:cubicBezTo>
                      <a:cubicBezTo>
                        <a:pt x="10351" y="37337"/>
                        <a:pt x="10384" y="37404"/>
                        <a:pt x="10452" y="37437"/>
                      </a:cubicBezTo>
                      <a:cubicBezTo>
                        <a:pt x="10519" y="37471"/>
                        <a:pt x="10552" y="37505"/>
                        <a:pt x="10620" y="37505"/>
                      </a:cubicBezTo>
                      <a:lnTo>
                        <a:pt x="10687" y="37505"/>
                      </a:lnTo>
                      <a:cubicBezTo>
                        <a:pt x="10788" y="37471"/>
                        <a:pt x="10821" y="37437"/>
                        <a:pt x="10888" y="37370"/>
                      </a:cubicBezTo>
                      <a:cubicBezTo>
                        <a:pt x="10922" y="37269"/>
                        <a:pt x="10922" y="37202"/>
                        <a:pt x="10922" y="37135"/>
                      </a:cubicBezTo>
                      <a:cubicBezTo>
                        <a:pt x="10855" y="36732"/>
                        <a:pt x="10720" y="36328"/>
                        <a:pt x="10519" y="35959"/>
                      </a:cubicBezTo>
                      <a:cubicBezTo>
                        <a:pt x="10418" y="35757"/>
                        <a:pt x="10317" y="35589"/>
                        <a:pt x="10183" y="35387"/>
                      </a:cubicBezTo>
                      <a:cubicBezTo>
                        <a:pt x="10485" y="35287"/>
                        <a:pt x="10821" y="35186"/>
                        <a:pt x="11124" y="35051"/>
                      </a:cubicBezTo>
                      <a:cubicBezTo>
                        <a:pt x="12031" y="34682"/>
                        <a:pt x="12905" y="34279"/>
                        <a:pt x="13779" y="33808"/>
                      </a:cubicBezTo>
                      <a:cubicBezTo>
                        <a:pt x="14652" y="33371"/>
                        <a:pt x="15492" y="32833"/>
                        <a:pt x="16265" y="32262"/>
                      </a:cubicBezTo>
                      <a:cubicBezTo>
                        <a:pt x="17005" y="31724"/>
                        <a:pt x="17643" y="31120"/>
                        <a:pt x="18215" y="30414"/>
                      </a:cubicBezTo>
                      <a:cubicBezTo>
                        <a:pt x="18719" y="29809"/>
                        <a:pt x="19088" y="29103"/>
                        <a:pt x="19324" y="28330"/>
                      </a:cubicBezTo>
                      <a:cubicBezTo>
                        <a:pt x="19559" y="27524"/>
                        <a:pt x="19559" y="26650"/>
                        <a:pt x="19324" y="25810"/>
                      </a:cubicBezTo>
                      <a:cubicBezTo>
                        <a:pt x="19223" y="25507"/>
                        <a:pt x="19088" y="25239"/>
                        <a:pt x="18920" y="24970"/>
                      </a:cubicBezTo>
                      <a:cubicBezTo>
                        <a:pt x="18752" y="24768"/>
                        <a:pt x="18551" y="24566"/>
                        <a:pt x="18315" y="24432"/>
                      </a:cubicBezTo>
                      <a:cubicBezTo>
                        <a:pt x="18147" y="24331"/>
                        <a:pt x="17979" y="24230"/>
                        <a:pt x="17811" y="24163"/>
                      </a:cubicBezTo>
                      <a:lnTo>
                        <a:pt x="17677" y="24096"/>
                      </a:lnTo>
                      <a:cubicBezTo>
                        <a:pt x="17408" y="23962"/>
                        <a:pt x="17139" y="23794"/>
                        <a:pt x="16904" y="23626"/>
                      </a:cubicBezTo>
                      <a:cubicBezTo>
                        <a:pt x="16736" y="23491"/>
                        <a:pt x="16534" y="23289"/>
                        <a:pt x="16400" y="23121"/>
                      </a:cubicBezTo>
                      <a:cubicBezTo>
                        <a:pt x="16265" y="22953"/>
                        <a:pt x="16198" y="22785"/>
                        <a:pt x="16097" y="22617"/>
                      </a:cubicBezTo>
                      <a:cubicBezTo>
                        <a:pt x="16030" y="22449"/>
                        <a:pt x="15997" y="22281"/>
                        <a:pt x="15963" y="22080"/>
                      </a:cubicBezTo>
                      <a:cubicBezTo>
                        <a:pt x="15929" y="21844"/>
                        <a:pt x="15929" y="21576"/>
                        <a:pt x="15963" y="21340"/>
                      </a:cubicBezTo>
                      <a:lnTo>
                        <a:pt x="15963" y="21307"/>
                      </a:lnTo>
                      <a:cubicBezTo>
                        <a:pt x="16030" y="20803"/>
                        <a:pt x="16198" y="20332"/>
                        <a:pt x="16400" y="19862"/>
                      </a:cubicBezTo>
                      <a:cubicBezTo>
                        <a:pt x="16736" y="19089"/>
                        <a:pt x="17106" y="18316"/>
                        <a:pt x="17542" y="17576"/>
                      </a:cubicBezTo>
                      <a:cubicBezTo>
                        <a:pt x="17878" y="16972"/>
                        <a:pt x="18215" y="16367"/>
                        <a:pt x="18517" y="15762"/>
                      </a:cubicBezTo>
                      <a:cubicBezTo>
                        <a:pt x="18685" y="15426"/>
                        <a:pt x="18819" y="15090"/>
                        <a:pt x="18920" y="14754"/>
                      </a:cubicBezTo>
                      <a:cubicBezTo>
                        <a:pt x="19021" y="14451"/>
                        <a:pt x="19122" y="14115"/>
                        <a:pt x="19156" y="13813"/>
                      </a:cubicBezTo>
                      <a:cubicBezTo>
                        <a:pt x="19189" y="13443"/>
                        <a:pt x="19156" y="13040"/>
                        <a:pt x="19122" y="12670"/>
                      </a:cubicBezTo>
                      <a:cubicBezTo>
                        <a:pt x="19088" y="12435"/>
                        <a:pt x="19055" y="12267"/>
                        <a:pt x="19021" y="12099"/>
                      </a:cubicBezTo>
                      <a:cubicBezTo>
                        <a:pt x="18954" y="11897"/>
                        <a:pt x="18887" y="11729"/>
                        <a:pt x="18819" y="11561"/>
                      </a:cubicBezTo>
                      <a:cubicBezTo>
                        <a:pt x="18651" y="11158"/>
                        <a:pt x="18349" y="10822"/>
                        <a:pt x="17946" y="10620"/>
                      </a:cubicBezTo>
                      <a:cubicBezTo>
                        <a:pt x="17610" y="10486"/>
                        <a:pt x="17240" y="10418"/>
                        <a:pt x="16870" y="10418"/>
                      </a:cubicBezTo>
                      <a:lnTo>
                        <a:pt x="16769" y="10418"/>
                      </a:lnTo>
                      <a:cubicBezTo>
                        <a:pt x="16400" y="10452"/>
                        <a:pt x="16064" y="10486"/>
                        <a:pt x="15761" y="10519"/>
                      </a:cubicBezTo>
                      <a:cubicBezTo>
                        <a:pt x="15358" y="10587"/>
                        <a:pt x="14955" y="10620"/>
                        <a:pt x="14585" y="10620"/>
                      </a:cubicBezTo>
                      <a:cubicBezTo>
                        <a:pt x="14417" y="10620"/>
                        <a:pt x="14249" y="10620"/>
                        <a:pt x="14115" y="10587"/>
                      </a:cubicBezTo>
                      <a:cubicBezTo>
                        <a:pt x="13947" y="10587"/>
                        <a:pt x="13779" y="10519"/>
                        <a:pt x="13611" y="10452"/>
                      </a:cubicBezTo>
                      <a:cubicBezTo>
                        <a:pt x="13476" y="10418"/>
                        <a:pt x="13342" y="10318"/>
                        <a:pt x="13207" y="10250"/>
                      </a:cubicBezTo>
                      <a:cubicBezTo>
                        <a:pt x="13106" y="10150"/>
                        <a:pt x="13006" y="10049"/>
                        <a:pt x="12905" y="9914"/>
                      </a:cubicBezTo>
                      <a:cubicBezTo>
                        <a:pt x="12838" y="9847"/>
                        <a:pt x="12804" y="9746"/>
                        <a:pt x="12770" y="9679"/>
                      </a:cubicBezTo>
                      <a:cubicBezTo>
                        <a:pt x="12703" y="9511"/>
                        <a:pt x="12670" y="9343"/>
                        <a:pt x="12636" y="9175"/>
                      </a:cubicBezTo>
                      <a:cubicBezTo>
                        <a:pt x="12602" y="8705"/>
                        <a:pt x="12569" y="8268"/>
                        <a:pt x="12602" y="7797"/>
                      </a:cubicBezTo>
                      <a:cubicBezTo>
                        <a:pt x="12636" y="7327"/>
                        <a:pt x="12670" y="6823"/>
                        <a:pt x="12737" y="6319"/>
                      </a:cubicBezTo>
                      <a:lnTo>
                        <a:pt x="12737" y="6083"/>
                      </a:lnTo>
                      <a:cubicBezTo>
                        <a:pt x="12804" y="5512"/>
                        <a:pt x="12871" y="4907"/>
                        <a:pt x="12871" y="4269"/>
                      </a:cubicBezTo>
                      <a:cubicBezTo>
                        <a:pt x="12938" y="3731"/>
                        <a:pt x="12905" y="3160"/>
                        <a:pt x="12871" y="2588"/>
                      </a:cubicBezTo>
                      <a:cubicBezTo>
                        <a:pt x="12737" y="1345"/>
                        <a:pt x="12334" y="606"/>
                        <a:pt x="11628" y="270"/>
                      </a:cubicBezTo>
                      <a:cubicBezTo>
                        <a:pt x="11393" y="169"/>
                        <a:pt x="11157" y="102"/>
                        <a:pt x="10922" y="68"/>
                      </a:cubicBezTo>
                      <a:lnTo>
                        <a:pt x="10687" y="68"/>
                      </a:lnTo>
                      <a:lnTo>
                        <a:pt x="1068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214;p56">
                  <a:extLst>
                    <a:ext uri="{FF2B5EF4-FFF2-40B4-BE49-F238E27FC236}">
                      <a16:creationId xmlns:a16="http://schemas.microsoft.com/office/drawing/2014/main" id="{F58E44D2-3A69-526D-56A9-82E3AA2F0E31}"/>
                    </a:ext>
                  </a:extLst>
                </p:cNvPr>
                <p:cNvSpPr/>
                <p:nvPr/>
              </p:nvSpPr>
              <p:spPr>
                <a:xfrm>
                  <a:off x="4340740" y="3777161"/>
                  <a:ext cx="471718" cy="224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69" h="9847" extrusionOk="0">
                      <a:moveTo>
                        <a:pt x="1" y="0"/>
                      </a:moveTo>
                      <a:cubicBezTo>
                        <a:pt x="169" y="4066"/>
                        <a:pt x="1883" y="7629"/>
                        <a:pt x="4437" y="9847"/>
                      </a:cubicBezTo>
                      <a:lnTo>
                        <a:pt x="16266" y="9847"/>
                      </a:lnTo>
                      <a:cubicBezTo>
                        <a:pt x="18820" y="7629"/>
                        <a:pt x="20534" y="4066"/>
                        <a:pt x="206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215;p56">
                <a:extLst>
                  <a:ext uri="{FF2B5EF4-FFF2-40B4-BE49-F238E27FC236}">
                    <a16:creationId xmlns:a16="http://schemas.microsoft.com/office/drawing/2014/main" id="{FDC36B77-903A-7DAC-C4A0-FCE1DD7EDEB4}"/>
                  </a:ext>
                </a:extLst>
              </p:cNvPr>
              <p:cNvGrpSpPr/>
              <p:nvPr/>
            </p:nvGrpSpPr>
            <p:grpSpPr>
              <a:xfrm>
                <a:off x="4592700" y="2795935"/>
                <a:ext cx="3233560" cy="1639796"/>
                <a:chOff x="4592700" y="2795935"/>
                <a:chExt cx="3233560" cy="1639796"/>
              </a:xfrm>
            </p:grpSpPr>
            <p:grpSp>
              <p:nvGrpSpPr>
                <p:cNvPr id="16" name="Google Shape;1216;p56">
                  <a:extLst>
                    <a:ext uri="{FF2B5EF4-FFF2-40B4-BE49-F238E27FC236}">
                      <a16:creationId xmlns:a16="http://schemas.microsoft.com/office/drawing/2014/main" id="{F314150C-F903-56EF-7033-890D8726ABE1}"/>
                    </a:ext>
                  </a:extLst>
                </p:cNvPr>
                <p:cNvGrpSpPr/>
                <p:nvPr/>
              </p:nvGrpSpPr>
              <p:grpSpPr>
                <a:xfrm>
                  <a:off x="4592700" y="3988410"/>
                  <a:ext cx="1037716" cy="447321"/>
                  <a:chOff x="4592700" y="3988410"/>
                  <a:chExt cx="1037716" cy="447321"/>
                </a:xfrm>
              </p:grpSpPr>
              <p:sp>
                <p:nvSpPr>
                  <p:cNvPr id="41" name="Google Shape;1217;p56">
                    <a:extLst>
                      <a:ext uri="{FF2B5EF4-FFF2-40B4-BE49-F238E27FC236}">
                        <a16:creationId xmlns:a16="http://schemas.microsoft.com/office/drawing/2014/main" id="{19A2F73E-FCE5-E5C2-6888-B8C2A1705761}"/>
                      </a:ext>
                    </a:extLst>
                  </p:cNvPr>
                  <p:cNvSpPr/>
                  <p:nvPr/>
                </p:nvSpPr>
                <p:spPr>
                  <a:xfrm>
                    <a:off x="4597287" y="4132603"/>
                    <a:ext cx="1033129" cy="303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68" h="13282" extrusionOk="0">
                        <a:moveTo>
                          <a:pt x="24466" y="2696"/>
                        </a:moveTo>
                        <a:cubicBezTo>
                          <a:pt x="24634" y="2763"/>
                          <a:pt x="24768" y="2830"/>
                          <a:pt x="24936" y="2897"/>
                        </a:cubicBezTo>
                        <a:cubicBezTo>
                          <a:pt x="25037" y="2931"/>
                          <a:pt x="25104" y="2964"/>
                          <a:pt x="25171" y="3032"/>
                        </a:cubicBezTo>
                        <a:cubicBezTo>
                          <a:pt x="25205" y="3065"/>
                          <a:pt x="25239" y="3099"/>
                          <a:pt x="25272" y="3132"/>
                        </a:cubicBezTo>
                        <a:lnTo>
                          <a:pt x="25306" y="3200"/>
                        </a:lnTo>
                        <a:cubicBezTo>
                          <a:pt x="25306" y="3233"/>
                          <a:pt x="25306" y="3233"/>
                          <a:pt x="25306" y="3267"/>
                        </a:cubicBezTo>
                        <a:lnTo>
                          <a:pt x="25306" y="3334"/>
                        </a:lnTo>
                        <a:cubicBezTo>
                          <a:pt x="25272" y="3368"/>
                          <a:pt x="25272" y="3401"/>
                          <a:pt x="25239" y="3401"/>
                        </a:cubicBezTo>
                        <a:cubicBezTo>
                          <a:pt x="25171" y="3469"/>
                          <a:pt x="25104" y="3536"/>
                          <a:pt x="25037" y="3603"/>
                        </a:cubicBezTo>
                        <a:cubicBezTo>
                          <a:pt x="24735" y="3771"/>
                          <a:pt x="24432" y="3905"/>
                          <a:pt x="24096" y="4006"/>
                        </a:cubicBezTo>
                        <a:cubicBezTo>
                          <a:pt x="23760" y="4107"/>
                          <a:pt x="23458" y="4208"/>
                          <a:pt x="23088" y="4309"/>
                        </a:cubicBezTo>
                        <a:lnTo>
                          <a:pt x="22920" y="4342"/>
                        </a:lnTo>
                        <a:lnTo>
                          <a:pt x="22718" y="4409"/>
                        </a:lnTo>
                        <a:cubicBezTo>
                          <a:pt x="22617" y="4443"/>
                          <a:pt x="22483" y="4510"/>
                          <a:pt x="22349" y="4544"/>
                        </a:cubicBezTo>
                        <a:lnTo>
                          <a:pt x="22315" y="4544"/>
                        </a:lnTo>
                        <a:lnTo>
                          <a:pt x="22181" y="4577"/>
                        </a:lnTo>
                        <a:cubicBezTo>
                          <a:pt x="21273" y="4914"/>
                          <a:pt x="20332" y="5216"/>
                          <a:pt x="19458" y="5485"/>
                        </a:cubicBezTo>
                        <a:lnTo>
                          <a:pt x="18316" y="5855"/>
                        </a:lnTo>
                        <a:cubicBezTo>
                          <a:pt x="18921" y="5418"/>
                          <a:pt x="19559" y="5048"/>
                          <a:pt x="20164" y="4678"/>
                        </a:cubicBezTo>
                        <a:lnTo>
                          <a:pt x="20198" y="4712"/>
                        </a:lnTo>
                        <a:cubicBezTo>
                          <a:pt x="21542" y="3905"/>
                          <a:pt x="22953" y="3233"/>
                          <a:pt x="24466" y="2696"/>
                        </a:cubicBezTo>
                        <a:close/>
                        <a:moveTo>
                          <a:pt x="36915" y="1"/>
                        </a:moveTo>
                        <a:cubicBezTo>
                          <a:pt x="36775" y="1"/>
                          <a:pt x="36636" y="3"/>
                          <a:pt x="36497" y="7"/>
                        </a:cubicBezTo>
                        <a:cubicBezTo>
                          <a:pt x="35724" y="7"/>
                          <a:pt x="34917" y="41"/>
                          <a:pt x="33976" y="108"/>
                        </a:cubicBezTo>
                        <a:lnTo>
                          <a:pt x="33943" y="74"/>
                        </a:lnTo>
                        <a:cubicBezTo>
                          <a:pt x="32901" y="175"/>
                          <a:pt x="31825" y="310"/>
                          <a:pt x="30649" y="511"/>
                        </a:cubicBezTo>
                        <a:cubicBezTo>
                          <a:pt x="29473" y="713"/>
                          <a:pt x="28297" y="914"/>
                          <a:pt x="27154" y="1217"/>
                        </a:cubicBezTo>
                        <a:cubicBezTo>
                          <a:pt x="26213" y="1452"/>
                          <a:pt x="25272" y="1755"/>
                          <a:pt x="24399" y="2057"/>
                        </a:cubicBezTo>
                        <a:cubicBezTo>
                          <a:pt x="24096" y="1990"/>
                          <a:pt x="23794" y="1923"/>
                          <a:pt x="23491" y="1889"/>
                        </a:cubicBezTo>
                        <a:cubicBezTo>
                          <a:pt x="23122" y="1855"/>
                          <a:pt x="22752" y="1788"/>
                          <a:pt x="22382" y="1721"/>
                        </a:cubicBezTo>
                        <a:lnTo>
                          <a:pt x="22281" y="1687"/>
                        </a:lnTo>
                        <a:cubicBezTo>
                          <a:pt x="19963" y="1284"/>
                          <a:pt x="17241" y="814"/>
                          <a:pt x="14485" y="478"/>
                        </a:cubicBezTo>
                        <a:cubicBezTo>
                          <a:pt x="13409" y="343"/>
                          <a:pt x="12132" y="242"/>
                          <a:pt x="10855" y="175"/>
                        </a:cubicBezTo>
                        <a:lnTo>
                          <a:pt x="10015" y="175"/>
                        </a:lnTo>
                        <a:cubicBezTo>
                          <a:pt x="9209" y="175"/>
                          <a:pt x="8402" y="209"/>
                          <a:pt x="7629" y="310"/>
                        </a:cubicBezTo>
                        <a:cubicBezTo>
                          <a:pt x="6251" y="444"/>
                          <a:pt x="4941" y="780"/>
                          <a:pt x="3664" y="1284"/>
                        </a:cubicBezTo>
                        <a:cubicBezTo>
                          <a:pt x="2588" y="1721"/>
                          <a:pt x="1580" y="2326"/>
                          <a:pt x="673" y="3032"/>
                        </a:cubicBezTo>
                        <a:lnTo>
                          <a:pt x="471" y="3233"/>
                        </a:lnTo>
                        <a:cubicBezTo>
                          <a:pt x="337" y="3368"/>
                          <a:pt x="202" y="3469"/>
                          <a:pt x="68" y="3569"/>
                        </a:cubicBezTo>
                        <a:cubicBezTo>
                          <a:pt x="1" y="3670"/>
                          <a:pt x="1" y="3805"/>
                          <a:pt x="68" y="3905"/>
                        </a:cubicBezTo>
                        <a:lnTo>
                          <a:pt x="236" y="4040"/>
                        </a:lnTo>
                        <a:lnTo>
                          <a:pt x="303" y="4107"/>
                        </a:lnTo>
                        <a:lnTo>
                          <a:pt x="438" y="4174"/>
                        </a:lnTo>
                        <a:lnTo>
                          <a:pt x="505" y="4208"/>
                        </a:lnTo>
                        <a:lnTo>
                          <a:pt x="706" y="4275"/>
                        </a:lnTo>
                        <a:lnTo>
                          <a:pt x="807" y="4309"/>
                        </a:lnTo>
                        <a:lnTo>
                          <a:pt x="908" y="4342"/>
                        </a:lnTo>
                        <a:lnTo>
                          <a:pt x="1446" y="4510"/>
                        </a:lnTo>
                        <a:lnTo>
                          <a:pt x="2723" y="4880"/>
                        </a:lnTo>
                        <a:cubicBezTo>
                          <a:pt x="3496" y="5082"/>
                          <a:pt x="4369" y="5317"/>
                          <a:pt x="5344" y="5552"/>
                        </a:cubicBezTo>
                        <a:lnTo>
                          <a:pt x="7024" y="5989"/>
                        </a:lnTo>
                        <a:lnTo>
                          <a:pt x="7125" y="6023"/>
                        </a:lnTo>
                        <a:cubicBezTo>
                          <a:pt x="8234" y="6291"/>
                          <a:pt x="9343" y="6560"/>
                          <a:pt x="10452" y="6863"/>
                        </a:cubicBezTo>
                        <a:lnTo>
                          <a:pt x="11897" y="7266"/>
                        </a:lnTo>
                        <a:cubicBezTo>
                          <a:pt x="11897" y="7333"/>
                          <a:pt x="11897" y="7400"/>
                          <a:pt x="11931" y="7468"/>
                        </a:cubicBezTo>
                        <a:cubicBezTo>
                          <a:pt x="11964" y="7669"/>
                          <a:pt x="12032" y="7837"/>
                          <a:pt x="12166" y="8005"/>
                        </a:cubicBezTo>
                        <a:cubicBezTo>
                          <a:pt x="12233" y="8173"/>
                          <a:pt x="12368" y="8308"/>
                          <a:pt x="12502" y="8409"/>
                        </a:cubicBezTo>
                        <a:cubicBezTo>
                          <a:pt x="12637" y="8509"/>
                          <a:pt x="12805" y="8577"/>
                          <a:pt x="12939" y="8644"/>
                        </a:cubicBezTo>
                        <a:cubicBezTo>
                          <a:pt x="13073" y="8677"/>
                          <a:pt x="13241" y="8677"/>
                          <a:pt x="13376" y="8711"/>
                        </a:cubicBezTo>
                        <a:cubicBezTo>
                          <a:pt x="13577" y="8711"/>
                          <a:pt x="13779" y="8644"/>
                          <a:pt x="13947" y="8543"/>
                        </a:cubicBezTo>
                        <a:cubicBezTo>
                          <a:pt x="14115" y="8476"/>
                          <a:pt x="14250" y="8341"/>
                          <a:pt x="14350" y="8207"/>
                        </a:cubicBezTo>
                        <a:cubicBezTo>
                          <a:pt x="15157" y="8509"/>
                          <a:pt x="15963" y="8845"/>
                          <a:pt x="16770" y="9148"/>
                        </a:cubicBezTo>
                        <a:cubicBezTo>
                          <a:pt x="17980" y="9652"/>
                          <a:pt x="19190" y="10122"/>
                          <a:pt x="20399" y="10593"/>
                        </a:cubicBezTo>
                        <a:cubicBezTo>
                          <a:pt x="21441" y="11030"/>
                          <a:pt x="22483" y="11467"/>
                          <a:pt x="23525" y="11904"/>
                        </a:cubicBezTo>
                        <a:cubicBezTo>
                          <a:pt x="24029" y="12105"/>
                          <a:pt x="24533" y="12307"/>
                          <a:pt x="25071" y="12542"/>
                        </a:cubicBezTo>
                        <a:lnTo>
                          <a:pt x="25575" y="12744"/>
                        </a:lnTo>
                        <a:lnTo>
                          <a:pt x="25676" y="12811"/>
                        </a:lnTo>
                        <a:cubicBezTo>
                          <a:pt x="25944" y="12912"/>
                          <a:pt x="26247" y="13046"/>
                          <a:pt x="26516" y="13147"/>
                        </a:cubicBezTo>
                        <a:cubicBezTo>
                          <a:pt x="26583" y="13248"/>
                          <a:pt x="26684" y="13281"/>
                          <a:pt x="26785" y="13281"/>
                        </a:cubicBezTo>
                        <a:cubicBezTo>
                          <a:pt x="26818" y="13281"/>
                          <a:pt x="26852" y="13281"/>
                          <a:pt x="26919" y="13248"/>
                        </a:cubicBezTo>
                        <a:cubicBezTo>
                          <a:pt x="31792" y="10895"/>
                          <a:pt x="36497" y="8341"/>
                          <a:pt x="40832" y="5922"/>
                        </a:cubicBezTo>
                        <a:lnTo>
                          <a:pt x="41302" y="5686"/>
                        </a:lnTo>
                        <a:cubicBezTo>
                          <a:pt x="41840" y="5384"/>
                          <a:pt x="42378" y="5082"/>
                          <a:pt x="42949" y="4746"/>
                        </a:cubicBezTo>
                        <a:cubicBezTo>
                          <a:pt x="43487" y="4443"/>
                          <a:pt x="43957" y="4174"/>
                          <a:pt x="44428" y="3872"/>
                        </a:cubicBezTo>
                        <a:lnTo>
                          <a:pt x="45066" y="3502"/>
                        </a:lnTo>
                        <a:cubicBezTo>
                          <a:pt x="45133" y="3469"/>
                          <a:pt x="45201" y="3401"/>
                          <a:pt x="45234" y="3334"/>
                        </a:cubicBezTo>
                        <a:cubicBezTo>
                          <a:pt x="45268" y="3267"/>
                          <a:pt x="45268" y="3166"/>
                          <a:pt x="45234" y="3099"/>
                        </a:cubicBezTo>
                        <a:cubicBezTo>
                          <a:pt x="45167" y="2998"/>
                          <a:pt x="45066" y="2931"/>
                          <a:pt x="44965" y="2931"/>
                        </a:cubicBezTo>
                        <a:cubicBezTo>
                          <a:pt x="44932" y="2897"/>
                          <a:pt x="44932" y="2864"/>
                          <a:pt x="44932" y="2864"/>
                        </a:cubicBezTo>
                        <a:cubicBezTo>
                          <a:pt x="44596" y="2427"/>
                          <a:pt x="44192" y="2057"/>
                          <a:pt x="43755" y="1755"/>
                        </a:cubicBezTo>
                        <a:cubicBezTo>
                          <a:pt x="43352" y="1486"/>
                          <a:pt x="42949" y="1251"/>
                          <a:pt x="42512" y="1082"/>
                        </a:cubicBezTo>
                        <a:cubicBezTo>
                          <a:pt x="41638" y="679"/>
                          <a:pt x="40697" y="410"/>
                          <a:pt x="39756" y="242"/>
                        </a:cubicBezTo>
                        <a:cubicBezTo>
                          <a:pt x="38820" y="96"/>
                          <a:pt x="37858" y="1"/>
                          <a:pt x="3691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1218;p56">
                    <a:extLst>
                      <a:ext uri="{FF2B5EF4-FFF2-40B4-BE49-F238E27FC236}">
                        <a16:creationId xmlns:a16="http://schemas.microsoft.com/office/drawing/2014/main" id="{ACEA8E6D-63D8-3374-88A7-AD2E0D7DCA41}"/>
                      </a:ext>
                    </a:extLst>
                  </p:cNvPr>
                  <p:cNvSpPr/>
                  <p:nvPr/>
                </p:nvSpPr>
                <p:spPr>
                  <a:xfrm>
                    <a:off x="4592700" y="3988410"/>
                    <a:ext cx="988625" cy="4043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18" h="17718" extrusionOk="0">
                        <a:moveTo>
                          <a:pt x="16563" y="1"/>
                        </a:moveTo>
                        <a:cubicBezTo>
                          <a:pt x="15859" y="1"/>
                          <a:pt x="15155" y="100"/>
                          <a:pt x="14451" y="276"/>
                        </a:cubicBezTo>
                        <a:cubicBezTo>
                          <a:pt x="14417" y="276"/>
                          <a:pt x="14350" y="310"/>
                          <a:pt x="14350" y="343"/>
                        </a:cubicBezTo>
                        <a:lnTo>
                          <a:pt x="14283" y="343"/>
                        </a:lnTo>
                        <a:lnTo>
                          <a:pt x="13644" y="713"/>
                        </a:lnTo>
                        <a:lnTo>
                          <a:pt x="13610" y="747"/>
                        </a:lnTo>
                        <a:cubicBezTo>
                          <a:pt x="9376" y="3133"/>
                          <a:pt x="5041" y="5552"/>
                          <a:pt x="907" y="8207"/>
                        </a:cubicBezTo>
                        <a:lnTo>
                          <a:pt x="639" y="8409"/>
                        </a:lnTo>
                        <a:lnTo>
                          <a:pt x="168" y="8678"/>
                        </a:lnTo>
                        <a:cubicBezTo>
                          <a:pt x="101" y="8711"/>
                          <a:pt x="34" y="8812"/>
                          <a:pt x="34" y="8879"/>
                        </a:cubicBezTo>
                        <a:cubicBezTo>
                          <a:pt x="0" y="8980"/>
                          <a:pt x="34" y="9047"/>
                          <a:pt x="101" y="9148"/>
                        </a:cubicBezTo>
                        <a:cubicBezTo>
                          <a:pt x="101" y="9148"/>
                          <a:pt x="135" y="9182"/>
                          <a:pt x="168" y="9215"/>
                        </a:cubicBezTo>
                        <a:cubicBezTo>
                          <a:pt x="168" y="9249"/>
                          <a:pt x="235" y="9282"/>
                          <a:pt x="269" y="9316"/>
                        </a:cubicBezTo>
                        <a:cubicBezTo>
                          <a:pt x="303" y="9350"/>
                          <a:pt x="370" y="9350"/>
                          <a:pt x="437" y="9350"/>
                        </a:cubicBezTo>
                        <a:lnTo>
                          <a:pt x="639" y="9350"/>
                        </a:lnTo>
                        <a:cubicBezTo>
                          <a:pt x="1330" y="9267"/>
                          <a:pt x="2021" y="9206"/>
                          <a:pt x="2713" y="9206"/>
                        </a:cubicBezTo>
                        <a:cubicBezTo>
                          <a:pt x="2861" y="9206"/>
                          <a:pt x="3010" y="9209"/>
                          <a:pt x="3159" y="9215"/>
                        </a:cubicBezTo>
                        <a:cubicBezTo>
                          <a:pt x="3730" y="9215"/>
                          <a:pt x="4302" y="9215"/>
                          <a:pt x="4839" y="9282"/>
                        </a:cubicBezTo>
                        <a:cubicBezTo>
                          <a:pt x="5007" y="9282"/>
                          <a:pt x="5175" y="9282"/>
                          <a:pt x="5343" y="9316"/>
                        </a:cubicBezTo>
                        <a:lnTo>
                          <a:pt x="5444" y="9316"/>
                        </a:lnTo>
                        <a:lnTo>
                          <a:pt x="5444" y="9282"/>
                        </a:lnTo>
                        <a:cubicBezTo>
                          <a:pt x="6721" y="9484"/>
                          <a:pt x="7965" y="9854"/>
                          <a:pt x="9174" y="10324"/>
                        </a:cubicBezTo>
                        <a:cubicBezTo>
                          <a:pt x="10283" y="10795"/>
                          <a:pt x="11325" y="11400"/>
                          <a:pt x="12266" y="12139"/>
                        </a:cubicBezTo>
                        <a:cubicBezTo>
                          <a:pt x="12703" y="12475"/>
                          <a:pt x="13073" y="12811"/>
                          <a:pt x="13442" y="13181"/>
                        </a:cubicBezTo>
                        <a:lnTo>
                          <a:pt x="13678" y="13281"/>
                        </a:lnTo>
                        <a:cubicBezTo>
                          <a:pt x="13913" y="13214"/>
                          <a:pt x="14148" y="13181"/>
                          <a:pt x="14383" y="13147"/>
                        </a:cubicBezTo>
                        <a:cubicBezTo>
                          <a:pt x="14854" y="13080"/>
                          <a:pt x="15324" y="13046"/>
                          <a:pt x="15828" y="13046"/>
                        </a:cubicBezTo>
                        <a:lnTo>
                          <a:pt x="16030" y="13046"/>
                        </a:lnTo>
                        <a:cubicBezTo>
                          <a:pt x="16601" y="13080"/>
                          <a:pt x="17139" y="13113"/>
                          <a:pt x="17710" y="13214"/>
                        </a:cubicBezTo>
                        <a:cubicBezTo>
                          <a:pt x="17979" y="13248"/>
                          <a:pt x="18282" y="13315"/>
                          <a:pt x="18551" y="13416"/>
                        </a:cubicBezTo>
                        <a:cubicBezTo>
                          <a:pt x="19760" y="13651"/>
                          <a:pt x="20903" y="13987"/>
                          <a:pt x="22046" y="14458"/>
                        </a:cubicBezTo>
                        <a:cubicBezTo>
                          <a:pt x="22550" y="14659"/>
                          <a:pt x="23054" y="14928"/>
                          <a:pt x="23524" y="15197"/>
                        </a:cubicBezTo>
                        <a:lnTo>
                          <a:pt x="24028" y="15466"/>
                        </a:lnTo>
                        <a:cubicBezTo>
                          <a:pt x="24263" y="15600"/>
                          <a:pt x="24499" y="15735"/>
                          <a:pt x="24734" y="15869"/>
                        </a:cubicBezTo>
                        <a:cubicBezTo>
                          <a:pt x="25272" y="16172"/>
                          <a:pt x="25742" y="16541"/>
                          <a:pt x="26213" y="16945"/>
                        </a:cubicBezTo>
                        <a:cubicBezTo>
                          <a:pt x="26381" y="17113"/>
                          <a:pt x="26549" y="17281"/>
                          <a:pt x="26717" y="17449"/>
                        </a:cubicBezTo>
                        <a:cubicBezTo>
                          <a:pt x="26818" y="17549"/>
                          <a:pt x="26885" y="17617"/>
                          <a:pt x="26986" y="17717"/>
                        </a:cubicBezTo>
                        <a:lnTo>
                          <a:pt x="34648" y="13584"/>
                        </a:lnTo>
                        <a:lnTo>
                          <a:pt x="43318" y="8946"/>
                        </a:lnTo>
                        <a:cubicBezTo>
                          <a:pt x="43049" y="8509"/>
                          <a:pt x="42780" y="8106"/>
                          <a:pt x="42444" y="7737"/>
                        </a:cubicBezTo>
                        <a:cubicBezTo>
                          <a:pt x="42075" y="7367"/>
                          <a:pt x="41671" y="6997"/>
                          <a:pt x="41268" y="6695"/>
                        </a:cubicBezTo>
                        <a:cubicBezTo>
                          <a:pt x="40831" y="6359"/>
                          <a:pt x="40394" y="6056"/>
                          <a:pt x="39924" y="5787"/>
                        </a:cubicBezTo>
                        <a:cubicBezTo>
                          <a:pt x="39453" y="5519"/>
                          <a:pt x="38983" y="5250"/>
                          <a:pt x="38479" y="4981"/>
                        </a:cubicBezTo>
                        <a:cubicBezTo>
                          <a:pt x="37471" y="4477"/>
                          <a:pt x="36429" y="4040"/>
                          <a:pt x="35353" y="3704"/>
                        </a:cubicBezTo>
                        <a:cubicBezTo>
                          <a:pt x="34278" y="3368"/>
                          <a:pt x="33169" y="3099"/>
                          <a:pt x="32060" y="2965"/>
                        </a:cubicBezTo>
                        <a:cubicBezTo>
                          <a:pt x="31455" y="2897"/>
                          <a:pt x="30884" y="2864"/>
                          <a:pt x="30279" y="2864"/>
                        </a:cubicBezTo>
                        <a:cubicBezTo>
                          <a:pt x="28800" y="2864"/>
                          <a:pt x="27322" y="3099"/>
                          <a:pt x="25944" y="3569"/>
                        </a:cubicBezTo>
                        <a:cubicBezTo>
                          <a:pt x="23323" y="1318"/>
                          <a:pt x="19996" y="7"/>
                          <a:pt x="16870" y="7"/>
                        </a:cubicBezTo>
                        <a:cubicBezTo>
                          <a:pt x="16768" y="3"/>
                          <a:pt x="16665" y="1"/>
                          <a:pt x="1656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1219;p56">
                    <a:extLst>
                      <a:ext uri="{FF2B5EF4-FFF2-40B4-BE49-F238E27FC236}">
                        <a16:creationId xmlns:a16="http://schemas.microsoft.com/office/drawing/2014/main" id="{56C3DE71-D53B-5489-DF58-BAD72BFB1B32}"/>
                      </a:ext>
                    </a:extLst>
                  </p:cNvPr>
                  <p:cNvSpPr/>
                  <p:nvPr/>
                </p:nvSpPr>
                <p:spPr>
                  <a:xfrm>
                    <a:off x="4970047" y="4241671"/>
                    <a:ext cx="267639" cy="120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27" h="5264" extrusionOk="0">
                        <a:moveTo>
                          <a:pt x="336" y="0"/>
                        </a:moveTo>
                        <a:cubicBezTo>
                          <a:pt x="168" y="34"/>
                          <a:pt x="34" y="135"/>
                          <a:pt x="34" y="303"/>
                        </a:cubicBezTo>
                        <a:lnTo>
                          <a:pt x="0" y="303"/>
                        </a:lnTo>
                        <a:cubicBezTo>
                          <a:pt x="0" y="471"/>
                          <a:pt x="135" y="605"/>
                          <a:pt x="303" y="605"/>
                        </a:cubicBezTo>
                        <a:cubicBezTo>
                          <a:pt x="975" y="639"/>
                          <a:pt x="1647" y="706"/>
                          <a:pt x="2285" y="807"/>
                        </a:cubicBezTo>
                        <a:cubicBezTo>
                          <a:pt x="3798" y="1042"/>
                          <a:pt x="5276" y="1479"/>
                          <a:pt x="6688" y="2117"/>
                        </a:cubicBezTo>
                        <a:cubicBezTo>
                          <a:pt x="7864" y="2621"/>
                          <a:pt x="8939" y="3327"/>
                          <a:pt x="9947" y="4134"/>
                        </a:cubicBezTo>
                        <a:lnTo>
                          <a:pt x="9947" y="4100"/>
                        </a:lnTo>
                        <a:lnTo>
                          <a:pt x="9981" y="4134"/>
                        </a:lnTo>
                        <a:lnTo>
                          <a:pt x="9981" y="4167"/>
                        </a:lnTo>
                        <a:cubicBezTo>
                          <a:pt x="10384" y="4470"/>
                          <a:pt x="10720" y="4806"/>
                          <a:pt x="11056" y="5175"/>
                        </a:cubicBezTo>
                        <a:cubicBezTo>
                          <a:pt x="11126" y="5237"/>
                          <a:pt x="11203" y="5264"/>
                          <a:pt x="11276" y="5264"/>
                        </a:cubicBezTo>
                        <a:cubicBezTo>
                          <a:pt x="11521" y="5264"/>
                          <a:pt x="11726" y="4971"/>
                          <a:pt x="11493" y="4739"/>
                        </a:cubicBezTo>
                        <a:cubicBezTo>
                          <a:pt x="10048" y="3260"/>
                          <a:pt x="8334" y="2084"/>
                          <a:pt x="6385" y="1344"/>
                        </a:cubicBezTo>
                        <a:cubicBezTo>
                          <a:pt x="4470" y="538"/>
                          <a:pt x="2420" y="101"/>
                          <a:pt x="3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1220;p56">
                    <a:extLst>
                      <a:ext uri="{FF2B5EF4-FFF2-40B4-BE49-F238E27FC236}">
                        <a16:creationId xmlns:a16="http://schemas.microsoft.com/office/drawing/2014/main" id="{44309322-33EB-99CD-9DE9-367D7250C0AA}"/>
                      </a:ext>
                    </a:extLst>
                  </p:cNvPr>
                  <p:cNvSpPr/>
                  <p:nvPr/>
                </p:nvSpPr>
                <p:spPr>
                  <a:xfrm>
                    <a:off x="5003779" y="4210222"/>
                    <a:ext cx="270766" cy="121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64" h="5319" extrusionOk="0">
                        <a:moveTo>
                          <a:pt x="1379" y="0"/>
                        </a:moveTo>
                        <a:cubicBezTo>
                          <a:pt x="1009" y="0"/>
                          <a:pt x="639" y="34"/>
                          <a:pt x="270" y="68"/>
                        </a:cubicBezTo>
                        <a:lnTo>
                          <a:pt x="236" y="68"/>
                        </a:lnTo>
                        <a:cubicBezTo>
                          <a:pt x="169" y="68"/>
                          <a:pt x="102" y="135"/>
                          <a:pt x="68" y="202"/>
                        </a:cubicBezTo>
                        <a:cubicBezTo>
                          <a:pt x="1" y="269"/>
                          <a:pt x="1" y="336"/>
                          <a:pt x="1" y="437"/>
                        </a:cubicBezTo>
                        <a:cubicBezTo>
                          <a:pt x="34" y="504"/>
                          <a:pt x="68" y="572"/>
                          <a:pt x="135" y="605"/>
                        </a:cubicBezTo>
                        <a:cubicBezTo>
                          <a:pt x="202" y="672"/>
                          <a:pt x="303" y="672"/>
                          <a:pt x="370" y="672"/>
                        </a:cubicBezTo>
                        <a:lnTo>
                          <a:pt x="539" y="639"/>
                        </a:lnTo>
                        <a:cubicBezTo>
                          <a:pt x="812" y="615"/>
                          <a:pt x="1086" y="604"/>
                          <a:pt x="1360" y="604"/>
                        </a:cubicBezTo>
                        <a:cubicBezTo>
                          <a:pt x="1859" y="604"/>
                          <a:pt x="2358" y="641"/>
                          <a:pt x="2857" y="706"/>
                        </a:cubicBezTo>
                        <a:cubicBezTo>
                          <a:pt x="4000" y="908"/>
                          <a:pt x="5109" y="1244"/>
                          <a:pt x="6151" y="1748"/>
                        </a:cubicBezTo>
                        <a:cubicBezTo>
                          <a:pt x="7697" y="2454"/>
                          <a:pt x="9142" y="3361"/>
                          <a:pt x="10486" y="4436"/>
                        </a:cubicBezTo>
                        <a:lnTo>
                          <a:pt x="10519" y="4470"/>
                        </a:lnTo>
                        <a:lnTo>
                          <a:pt x="10486" y="4470"/>
                        </a:lnTo>
                        <a:cubicBezTo>
                          <a:pt x="10788" y="4705"/>
                          <a:pt x="11057" y="4974"/>
                          <a:pt x="11326" y="5243"/>
                        </a:cubicBezTo>
                        <a:cubicBezTo>
                          <a:pt x="11393" y="5293"/>
                          <a:pt x="11469" y="5318"/>
                          <a:pt x="11544" y="5318"/>
                        </a:cubicBezTo>
                        <a:cubicBezTo>
                          <a:pt x="11620" y="5318"/>
                          <a:pt x="11696" y="5293"/>
                          <a:pt x="11763" y="5243"/>
                        </a:cubicBezTo>
                        <a:cubicBezTo>
                          <a:pt x="11864" y="5108"/>
                          <a:pt x="11864" y="4940"/>
                          <a:pt x="11763" y="4806"/>
                        </a:cubicBezTo>
                        <a:cubicBezTo>
                          <a:pt x="10183" y="3327"/>
                          <a:pt x="8402" y="2151"/>
                          <a:pt x="6453" y="1244"/>
                        </a:cubicBezTo>
                        <a:cubicBezTo>
                          <a:pt x="5479" y="773"/>
                          <a:pt x="4437" y="437"/>
                          <a:pt x="3361" y="202"/>
                        </a:cubicBezTo>
                        <a:cubicBezTo>
                          <a:pt x="2857" y="101"/>
                          <a:pt x="2320" y="34"/>
                          <a:pt x="17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1221;p56">
                    <a:extLst>
                      <a:ext uri="{FF2B5EF4-FFF2-40B4-BE49-F238E27FC236}">
                        <a16:creationId xmlns:a16="http://schemas.microsoft.com/office/drawing/2014/main" id="{6CE95D3C-63F5-C4C6-7C7A-4BF83EA1AFDA}"/>
                      </a:ext>
                    </a:extLst>
                  </p:cNvPr>
                  <p:cNvSpPr/>
                  <p:nvPr/>
                </p:nvSpPr>
                <p:spPr>
                  <a:xfrm>
                    <a:off x="5056704" y="4177244"/>
                    <a:ext cx="256183" cy="135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5" h="5920" extrusionOk="0">
                        <a:moveTo>
                          <a:pt x="303" y="0"/>
                        </a:moveTo>
                        <a:cubicBezTo>
                          <a:pt x="236" y="0"/>
                          <a:pt x="169" y="34"/>
                          <a:pt x="135" y="67"/>
                        </a:cubicBezTo>
                        <a:lnTo>
                          <a:pt x="101" y="34"/>
                        </a:lnTo>
                        <a:cubicBezTo>
                          <a:pt x="1" y="168"/>
                          <a:pt x="1" y="336"/>
                          <a:pt x="101" y="471"/>
                        </a:cubicBezTo>
                        <a:cubicBezTo>
                          <a:pt x="135" y="538"/>
                          <a:pt x="236" y="572"/>
                          <a:pt x="303" y="572"/>
                        </a:cubicBezTo>
                        <a:lnTo>
                          <a:pt x="437" y="572"/>
                        </a:lnTo>
                        <a:cubicBezTo>
                          <a:pt x="2151" y="874"/>
                          <a:pt x="3832" y="1378"/>
                          <a:pt x="5445" y="2084"/>
                        </a:cubicBezTo>
                        <a:lnTo>
                          <a:pt x="5411" y="2084"/>
                        </a:lnTo>
                        <a:cubicBezTo>
                          <a:pt x="6755" y="2689"/>
                          <a:pt x="8032" y="3462"/>
                          <a:pt x="9175" y="4403"/>
                        </a:cubicBezTo>
                        <a:cubicBezTo>
                          <a:pt x="9713" y="4839"/>
                          <a:pt x="10217" y="5310"/>
                          <a:pt x="10687" y="5814"/>
                        </a:cubicBezTo>
                        <a:cubicBezTo>
                          <a:pt x="10741" y="5886"/>
                          <a:pt x="10824" y="5919"/>
                          <a:pt x="10905" y="5919"/>
                        </a:cubicBezTo>
                        <a:cubicBezTo>
                          <a:pt x="10975" y="5919"/>
                          <a:pt x="11044" y="5894"/>
                          <a:pt x="11091" y="5848"/>
                        </a:cubicBezTo>
                        <a:cubicBezTo>
                          <a:pt x="11225" y="5713"/>
                          <a:pt x="11225" y="5545"/>
                          <a:pt x="11091" y="5444"/>
                        </a:cubicBezTo>
                        <a:cubicBezTo>
                          <a:pt x="9713" y="3899"/>
                          <a:pt x="8032" y="2689"/>
                          <a:pt x="6184" y="1781"/>
                        </a:cubicBezTo>
                        <a:cubicBezTo>
                          <a:pt x="4302" y="908"/>
                          <a:pt x="2353" y="303"/>
                          <a:pt x="30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1222;p56">
                    <a:extLst>
                      <a:ext uri="{FF2B5EF4-FFF2-40B4-BE49-F238E27FC236}">
                        <a16:creationId xmlns:a16="http://schemas.microsoft.com/office/drawing/2014/main" id="{BCCBC1A2-BE11-AC55-3FD4-6848F726E880}"/>
                      </a:ext>
                    </a:extLst>
                  </p:cNvPr>
                  <p:cNvSpPr/>
                  <p:nvPr/>
                </p:nvSpPr>
                <p:spPr>
                  <a:xfrm>
                    <a:off x="5223902" y="4194885"/>
                    <a:ext cx="119681" cy="93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4" h="4075" extrusionOk="0">
                        <a:moveTo>
                          <a:pt x="303" y="0"/>
                        </a:moveTo>
                        <a:cubicBezTo>
                          <a:pt x="236" y="0"/>
                          <a:pt x="202" y="0"/>
                          <a:pt x="169" y="34"/>
                        </a:cubicBezTo>
                        <a:cubicBezTo>
                          <a:pt x="101" y="67"/>
                          <a:pt x="68" y="135"/>
                          <a:pt x="34" y="202"/>
                        </a:cubicBezTo>
                        <a:cubicBezTo>
                          <a:pt x="1" y="303"/>
                          <a:pt x="1" y="370"/>
                          <a:pt x="34" y="437"/>
                        </a:cubicBezTo>
                        <a:cubicBezTo>
                          <a:pt x="101" y="504"/>
                          <a:pt x="169" y="571"/>
                          <a:pt x="236" y="571"/>
                        </a:cubicBezTo>
                        <a:lnTo>
                          <a:pt x="270" y="605"/>
                        </a:lnTo>
                        <a:lnTo>
                          <a:pt x="236" y="605"/>
                        </a:lnTo>
                        <a:cubicBezTo>
                          <a:pt x="1210" y="1042"/>
                          <a:pt x="2151" y="1613"/>
                          <a:pt x="2992" y="2285"/>
                        </a:cubicBezTo>
                        <a:cubicBezTo>
                          <a:pt x="3596" y="2823"/>
                          <a:pt x="4168" y="3394"/>
                          <a:pt x="4705" y="3999"/>
                        </a:cubicBezTo>
                        <a:cubicBezTo>
                          <a:pt x="4773" y="4050"/>
                          <a:pt x="4848" y="4075"/>
                          <a:pt x="4924" y="4075"/>
                        </a:cubicBezTo>
                        <a:cubicBezTo>
                          <a:pt x="5000" y="4075"/>
                          <a:pt x="5075" y="4050"/>
                          <a:pt x="5142" y="3999"/>
                        </a:cubicBezTo>
                        <a:cubicBezTo>
                          <a:pt x="5243" y="3865"/>
                          <a:pt x="5243" y="3697"/>
                          <a:pt x="5142" y="3562"/>
                        </a:cubicBezTo>
                        <a:cubicBezTo>
                          <a:pt x="4470" y="2823"/>
                          <a:pt x="3731" y="2117"/>
                          <a:pt x="2958" y="1512"/>
                        </a:cubicBezTo>
                        <a:cubicBezTo>
                          <a:pt x="2151" y="908"/>
                          <a:pt x="1311" y="403"/>
                          <a:pt x="3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1223;p56">
                    <a:extLst>
                      <a:ext uri="{FF2B5EF4-FFF2-40B4-BE49-F238E27FC236}">
                        <a16:creationId xmlns:a16="http://schemas.microsoft.com/office/drawing/2014/main" id="{25D1A4F2-98EF-989F-5268-685BD559BC18}"/>
                      </a:ext>
                    </a:extLst>
                  </p:cNvPr>
                  <p:cNvSpPr/>
                  <p:nvPr/>
                </p:nvSpPr>
                <p:spPr>
                  <a:xfrm>
                    <a:off x="5153335" y="4105147"/>
                    <a:ext cx="237034" cy="138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86" h="6058" extrusionOk="0">
                        <a:moveTo>
                          <a:pt x="270" y="0"/>
                        </a:moveTo>
                        <a:cubicBezTo>
                          <a:pt x="203" y="0"/>
                          <a:pt x="169" y="34"/>
                          <a:pt x="135" y="34"/>
                        </a:cubicBezTo>
                        <a:lnTo>
                          <a:pt x="169" y="34"/>
                        </a:lnTo>
                        <a:cubicBezTo>
                          <a:pt x="102" y="68"/>
                          <a:pt x="35" y="135"/>
                          <a:pt x="35" y="202"/>
                        </a:cubicBezTo>
                        <a:cubicBezTo>
                          <a:pt x="1" y="269"/>
                          <a:pt x="1" y="370"/>
                          <a:pt x="35" y="437"/>
                        </a:cubicBezTo>
                        <a:cubicBezTo>
                          <a:pt x="68" y="504"/>
                          <a:pt x="135" y="572"/>
                          <a:pt x="203" y="572"/>
                        </a:cubicBezTo>
                        <a:cubicBezTo>
                          <a:pt x="1480" y="807"/>
                          <a:pt x="2723" y="1210"/>
                          <a:pt x="3899" y="1781"/>
                        </a:cubicBezTo>
                        <a:lnTo>
                          <a:pt x="3832" y="1748"/>
                        </a:lnTo>
                        <a:lnTo>
                          <a:pt x="3832" y="1748"/>
                        </a:lnTo>
                        <a:cubicBezTo>
                          <a:pt x="5479" y="2521"/>
                          <a:pt x="7058" y="3495"/>
                          <a:pt x="8470" y="4672"/>
                        </a:cubicBezTo>
                        <a:cubicBezTo>
                          <a:pt x="8940" y="5075"/>
                          <a:pt x="9411" y="5512"/>
                          <a:pt x="9847" y="5982"/>
                        </a:cubicBezTo>
                        <a:cubicBezTo>
                          <a:pt x="9915" y="6033"/>
                          <a:pt x="9990" y="6058"/>
                          <a:pt x="10066" y="6058"/>
                        </a:cubicBezTo>
                        <a:cubicBezTo>
                          <a:pt x="10141" y="6058"/>
                          <a:pt x="10217" y="6033"/>
                          <a:pt x="10284" y="5982"/>
                        </a:cubicBezTo>
                        <a:cubicBezTo>
                          <a:pt x="10385" y="5881"/>
                          <a:pt x="10385" y="5680"/>
                          <a:pt x="10284" y="5579"/>
                        </a:cubicBezTo>
                        <a:cubicBezTo>
                          <a:pt x="8940" y="4201"/>
                          <a:pt x="7428" y="3025"/>
                          <a:pt x="5748" y="2084"/>
                        </a:cubicBezTo>
                        <a:cubicBezTo>
                          <a:pt x="4874" y="1580"/>
                          <a:pt x="4000" y="1143"/>
                          <a:pt x="3059" y="773"/>
                        </a:cubicBezTo>
                        <a:cubicBezTo>
                          <a:pt x="2185" y="437"/>
                          <a:pt x="1278" y="168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1224;p56">
                    <a:extLst>
                      <a:ext uri="{FF2B5EF4-FFF2-40B4-BE49-F238E27FC236}">
                        <a16:creationId xmlns:a16="http://schemas.microsoft.com/office/drawing/2014/main" id="{C41F4FE3-0760-1370-B77F-30283FB552DE}"/>
                      </a:ext>
                    </a:extLst>
                  </p:cNvPr>
                  <p:cNvSpPr/>
                  <p:nvPr/>
                </p:nvSpPr>
                <p:spPr>
                  <a:xfrm>
                    <a:off x="5203202" y="4073538"/>
                    <a:ext cx="244680" cy="13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21" h="5788" extrusionOk="0">
                        <a:moveTo>
                          <a:pt x="338" y="1"/>
                        </a:moveTo>
                        <a:cubicBezTo>
                          <a:pt x="194" y="1"/>
                          <a:pt x="63" y="92"/>
                          <a:pt x="34" y="209"/>
                        </a:cubicBezTo>
                        <a:cubicBezTo>
                          <a:pt x="0" y="377"/>
                          <a:pt x="68" y="545"/>
                          <a:pt x="236" y="579"/>
                        </a:cubicBezTo>
                        <a:cubicBezTo>
                          <a:pt x="1849" y="982"/>
                          <a:pt x="3428" y="1520"/>
                          <a:pt x="4907" y="2192"/>
                        </a:cubicBezTo>
                        <a:lnTo>
                          <a:pt x="4840" y="2158"/>
                        </a:lnTo>
                        <a:lnTo>
                          <a:pt x="4840" y="2158"/>
                        </a:lnTo>
                        <a:cubicBezTo>
                          <a:pt x="6453" y="2898"/>
                          <a:pt x="7931" y="3805"/>
                          <a:pt x="9309" y="4948"/>
                        </a:cubicBezTo>
                        <a:cubicBezTo>
                          <a:pt x="9612" y="5183"/>
                          <a:pt x="9880" y="5452"/>
                          <a:pt x="10149" y="5687"/>
                        </a:cubicBezTo>
                        <a:cubicBezTo>
                          <a:pt x="10216" y="5754"/>
                          <a:pt x="10284" y="5788"/>
                          <a:pt x="10385" y="5788"/>
                        </a:cubicBezTo>
                        <a:cubicBezTo>
                          <a:pt x="10452" y="5788"/>
                          <a:pt x="10519" y="5754"/>
                          <a:pt x="10586" y="5720"/>
                        </a:cubicBezTo>
                        <a:cubicBezTo>
                          <a:pt x="10687" y="5586"/>
                          <a:pt x="10721" y="5418"/>
                          <a:pt x="10620" y="5284"/>
                        </a:cubicBezTo>
                        <a:cubicBezTo>
                          <a:pt x="9880" y="4611"/>
                          <a:pt x="9141" y="4007"/>
                          <a:pt x="8335" y="3435"/>
                        </a:cubicBezTo>
                        <a:cubicBezTo>
                          <a:pt x="7562" y="2898"/>
                          <a:pt x="6721" y="2393"/>
                          <a:pt x="5848" y="1990"/>
                        </a:cubicBezTo>
                        <a:cubicBezTo>
                          <a:pt x="4100" y="1116"/>
                          <a:pt x="2286" y="478"/>
                          <a:pt x="404" y="7"/>
                        </a:cubicBezTo>
                        <a:cubicBezTo>
                          <a:pt x="381" y="3"/>
                          <a:pt x="359" y="1"/>
                          <a:pt x="3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1225;p56">
                    <a:extLst>
                      <a:ext uri="{FF2B5EF4-FFF2-40B4-BE49-F238E27FC236}">
                        <a16:creationId xmlns:a16="http://schemas.microsoft.com/office/drawing/2014/main" id="{8D18C13E-BF88-4FD7-A436-83AA2D2D0730}"/>
                      </a:ext>
                    </a:extLst>
                  </p:cNvPr>
                  <p:cNvSpPr/>
                  <p:nvPr/>
                </p:nvSpPr>
                <p:spPr>
                  <a:xfrm>
                    <a:off x="5303667" y="4067422"/>
                    <a:ext cx="190226" cy="102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5" h="4477" extrusionOk="0">
                        <a:moveTo>
                          <a:pt x="285" y="0"/>
                        </a:moveTo>
                        <a:cubicBezTo>
                          <a:pt x="176" y="0"/>
                          <a:pt x="93" y="92"/>
                          <a:pt x="34" y="208"/>
                        </a:cubicBezTo>
                        <a:lnTo>
                          <a:pt x="34" y="175"/>
                        </a:lnTo>
                        <a:lnTo>
                          <a:pt x="34" y="175"/>
                        </a:lnTo>
                        <a:cubicBezTo>
                          <a:pt x="1" y="309"/>
                          <a:pt x="101" y="511"/>
                          <a:pt x="236" y="544"/>
                        </a:cubicBezTo>
                        <a:cubicBezTo>
                          <a:pt x="1446" y="813"/>
                          <a:pt x="2622" y="1216"/>
                          <a:pt x="3765" y="1754"/>
                        </a:cubicBezTo>
                        <a:lnTo>
                          <a:pt x="3731" y="1754"/>
                        </a:lnTo>
                        <a:cubicBezTo>
                          <a:pt x="5008" y="2325"/>
                          <a:pt x="6251" y="3065"/>
                          <a:pt x="7360" y="3972"/>
                        </a:cubicBezTo>
                        <a:lnTo>
                          <a:pt x="7293" y="3938"/>
                        </a:lnTo>
                        <a:lnTo>
                          <a:pt x="7293" y="3938"/>
                        </a:lnTo>
                        <a:cubicBezTo>
                          <a:pt x="7461" y="4073"/>
                          <a:pt x="7629" y="4207"/>
                          <a:pt x="7797" y="4375"/>
                        </a:cubicBezTo>
                        <a:cubicBezTo>
                          <a:pt x="7864" y="4443"/>
                          <a:pt x="7932" y="4476"/>
                          <a:pt x="7999" y="4476"/>
                        </a:cubicBezTo>
                        <a:cubicBezTo>
                          <a:pt x="8100" y="4476"/>
                          <a:pt x="8167" y="4443"/>
                          <a:pt x="8234" y="4409"/>
                        </a:cubicBezTo>
                        <a:cubicBezTo>
                          <a:pt x="8335" y="4275"/>
                          <a:pt x="8335" y="4107"/>
                          <a:pt x="8234" y="3972"/>
                        </a:cubicBezTo>
                        <a:cubicBezTo>
                          <a:pt x="7159" y="2964"/>
                          <a:pt x="5915" y="2124"/>
                          <a:pt x="4571" y="1485"/>
                        </a:cubicBezTo>
                        <a:cubicBezTo>
                          <a:pt x="3260" y="847"/>
                          <a:pt x="1849" y="309"/>
                          <a:pt x="438" y="7"/>
                        </a:cubicBezTo>
                        <a:lnTo>
                          <a:pt x="337" y="7"/>
                        </a:lnTo>
                        <a:cubicBezTo>
                          <a:pt x="319" y="2"/>
                          <a:pt x="302" y="0"/>
                          <a:pt x="28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1226;p56">
                    <a:extLst>
                      <a:ext uri="{FF2B5EF4-FFF2-40B4-BE49-F238E27FC236}">
                        <a16:creationId xmlns:a16="http://schemas.microsoft.com/office/drawing/2014/main" id="{5E6D8525-C533-A974-C4BE-5E3AC0B4D15D}"/>
                      </a:ext>
                    </a:extLst>
                  </p:cNvPr>
                  <p:cNvSpPr/>
                  <p:nvPr/>
                </p:nvSpPr>
                <p:spPr>
                  <a:xfrm>
                    <a:off x="4793629" y="4192580"/>
                    <a:ext cx="109708" cy="57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7" h="2521" extrusionOk="0">
                        <a:moveTo>
                          <a:pt x="370" y="0"/>
                        </a:moveTo>
                        <a:cubicBezTo>
                          <a:pt x="236" y="0"/>
                          <a:pt x="135" y="68"/>
                          <a:pt x="68" y="202"/>
                        </a:cubicBezTo>
                        <a:cubicBezTo>
                          <a:pt x="1" y="370"/>
                          <a:pt x="102" y="538"/>
                          <a:pt x="270" y="572"/>
                        </a:cubicBezTo>
                        <a:cubicBezTo>
                          <a:pt x="1009" y="740"/>
                          <a:pt x="1715" y="975"/>
                          <a:pt x="2420" y="1277"/>
                        </a:cubicBezTo>
                        <a:cubicBezTo>
                          <a:pt x="3093" y="1613"/>
                          <a:pt x="3731" y="1983"/>
                          <a:pt x="4336" y="2487"/>
                        </a:cubicBezTo>
                        <a:cubicBezTo>
                          <a:pt x="4381" y="2510"/>
                          <a:pt x="4433" y="2521"/>
                          <a:pt x="4485" y="2521"/>
                        </a:cubicBezTo>
                        <a:cubicBezTo>
                          <a:pt x="4590" y="2521"/>
                          <a:pt x="4694" y="2476"/>
                          <a:pt x="4739" y="2386"/>
                        </a:cubicBezTo>
                        <a:cubicBezTo>
                          <a:pt x="4806" y="2319"/>
                          <a:pt x="4806" y="2218"/>
                          <a:pt x="4773" y="2151"/>
                        </a:cubicBezTo>
                        <a:cubicBezTo>
                          <a:pt x="4773" y="2084"/>
                          <a:pt x="4706" y="2017"/>
                          <a:pt x="4672" y="1983"/>
                        </a:cubicBezTo>
                        <a:cubicBezTo>
                          <a:pt x="3429" y="1009"/>
                          <a:pt x="1984" y="336"/>
                          <a:pt x="47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1227;p56">
                    <a:extLst>
                      <a:ext uri="{FF2B5EF4-FFF2-40B4-BE49-F238E27FC236}">
                        <a16:creationId xmlns:a16="http://schemas.microsoft.com/office/drawing/2014/main" id="{A5F94226-8CEB-B11E-BD82-5E26E4FFB2B7}"/>
                      </a:ext>
                    </a:extLst>
                  </p:cNvPr>
                  <p:cNvSpPr/>
                  <p:nvPr/>
                </p:nvSpPr>
                <p:spPr>
                  <a:xfrm>
                    <a:off x="4705443" y="4135045"/>
                    <a:ext cx="218594" cy="84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78" h="3713" extrusionOk="0">
                        <a:moveTo>
                          <a:pt x="437" y="1"/>
                        </a:moveTo>
                        <a:cubicBezTo>
                          <a:pt x="34" y="1"/>
                          <a:pt x="0" y="606"/>
                          <a:pt x="403" y="606"/>
                        </a:cubicBezTo>
                        <a:cubicBezTo>
                          <a:pt x="1042" y="606"/>
                          <a:pt x="1714" y="673"/>
                          <a:pt x="2353" y="774"/>
                        </a:cubicBezTo>
                        <a:cubicBezTo>
                          <a:pt x="3596" y="975"/>
                          <a:pt x="4806" y="1379"/>
                          <a:pt x="5948" y="1916"/>
                        </a:cubicBezTo>
                        <a:lnTo>
                          <a:pt x="5915" y="1883"/>
                        </a:lnTo>
                        <a:lnTo>
                          <a:pt x="5915" y="1883"/>
                        </a:lnTo>
                        <a:cubicBezTo>
                          <a:pt x="6990" y="2387"/>
                          <a:pt x="8066" y="2992"/>
                          <a:pt x="9074" y="3664"/>
                        </a:cubicBezTo>
                        <a:cubicBezTo>
                          <a:pt x="9119" y="3698"/>
                          <a:pt x="9167" y="3712"/>
                          <a:pt x="9216" y="3712"/>
                        </a:cubicBezTo>
                        <a:cubicBezTo>
                          <a:pt x="9313" y="3712"/>
                          <a:pt x="9410" y="3653"/>
                          <a:pt x="9477" y="3563"/>
                        </a:cubicBezTo>
                        <a:cubicBezTo>
                          <a:pt x="9578" y="3429"/>
                          <a:pt x="9544" y="3227"/>
                          <a:pt x="9376" y="3160"/>
                        </a:cubicBezTo>
                        <a:cubicBezTo>
                          <a:pt x="8066" y="2253"/>
                          <a:pt x="6654" y="1513"/>
                          <a:pt x="5142" y="908"/>
                        </a:cubicBezTo>
                        <a:cubicBezTo>
                          <a:pt x="3663" y="337"/>
                          <a:pt x="2084" y="35"/>
                          <a:pt x="47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1228;p56">
                    <a:extLst>
                      <a:ext uri="{FF2B5EF4-FFF2-40B4-BE49-F238E27FC236}">
                        <a16:creationId xmlns:a16="http://schemas.microsoft.com/office/drawing/2014/main" id="{82BC1630-109E-D97D-59E7-696CE17B870D}"/>
                      </a:ext>
                    </a:extLst>
                  </p:cNvPr>
                  <p:cNvSpPr/>
                  <p:nvPr/>
                </p:nvSpPr>
                <p:spPr>
                  <a:xfrm>
                    <a:off x="4775234" y="4103618"/>
                    <a:ext cx="178723" cy="85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1" h="3764" extrusionOk="0">
                        <a:moveTo>
                          <a:pt x="269" y="0"/>
                        </a:moveTo>
                        <a:cubicBezTo>
                          <a:pt x="202" y="0"/>
                          <a:pt x="135" y="0"/>
                          <a:pt x="101" y="67"/>
                        </a:cubicBezTo>
                        <a:cubicBezTo>
                          <a:pt x="34" y="101"/>
                          <a:pt x="0" y="168"/>
                          <a:pt x="0" y="269"/>
                        </a:cubicBezTo>
                        <a:cubicBezTo>
                          <a:pt x="0" y="336"/>
                          <a:pt x="34" y="403"/>
                          <a:pt x="67" y="471"/>
                        </a:cubicBezTo>
                        <a:cubicBezTo>
                          <a:pt x="135" y="538"/>
                          <a:pt x="202" y="571"/>
                          <a:pt x="269" y="571"/>
                        </a:cubicBezTo>
                        <a:lnTo>
                          <a:pt x="572" y="605"/>
                        </a:lnTo>
                        <a:lnTo>
                          <a:pt x="605" y="605"/>
                        </a:lnTo>
                        <a:cubicBezTo>
                          <a:pt x="1714" y="807"/>
                          <a:pt x="2823" y="1176"/>
                          <a:pt x="3831" y="1647"/>
                        </a:cubicBezTo>
                        <a:lnTo>
                          <a:pt x="3764" y="1613"/>
                        </a:lnTo>
                        <a:lnTo>
                          <a:pt x="3764" y="1613"/>
                        </a:lnTo>
                        <a:cubicBezTo>
                          <a:pt x="5008" y="2184"/>
                          <a:pt x="6217" y="2890"/>
                          <a:pt x="7326" y="3730"/>
                        </a:cubicBezTo>
                        <a:cubicBezTo>
                          <a:pt x="7382" y="3753"/>
                          <a:pt x="7438" y="3764"/>
                          <a:pt x="7492" y="3764"/>
                        </a:cubicBezTo>
                        <a:cubicBezTo>
                          <a:pt x="7599" y="3764"/>
                          <a:pt x="7696" y="3719"/>
                          <a:pt x="7763" y="3630"/>
                        </a:cubicBezTo>
                        <a:cubicBezTo>
                          <a:pt x="7830" y="3461"/>
                          <a:pt x="7797" y="3293"/>
                          <a:pt x="7662" y="3193"/>
                        </a:cubicBezTo>
                        <a:cubicBezTo>
                          <a:pt x="6587" y="2420"/>
                          <a:pt x="5411" y="1714"/>
                          <a:pt x="4235" y="1143"/>
                        </a:cubicBezTo>
                        <a:cubicBezTo>
                          <a:pt x="3596" y="840"/>
                          <a:pt x="2958" y="605"/>
                          <a:pt x="2285" y="403"/>
                        </a:cubicBezTo>
                        <a:cubicBezTo>
                          <a:pt x="1647" y="202"/>
                          <a:pt x="975" y="67"/>
                          <a:pt x="30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1229;p56">
                    <a:extLst>
                      <a:ext uri="{FF2B5EF4-FFF2-40B4-BE49-F238E27FC236}">
                        <a16:creationId xmlns:a16="http://schemas.microsoft.com/office/drawing/2014/main" id="{8CDAC29A-CD38-D212-C9F8-0786D6AAD79D}"/>
                      </a:ext>
                    </a:extLst>
                  </p:cNvPr>
                  <p:cNvSpPr/>
                  <p:nvPr/>
                </p:nvSpPr>
                <p:spPr>
                  <a:xfrm>
                    <a:off x="4816634" y="4075227"/>
                    <a:ext cx="171831" cy="87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9" h="3841" extrusionOk="0">
                        <a:moveTo>
                          <a:pt x="270" y="1"/>
                        </a:moveTo>
                        <a:cubicBezTo>
                          <a:pt x="203" y="1"/>
                          <a:pt x="169" y="1"/>
                          <a:pt x="135" y="34"/>
                        </a:cubicBezTo>
                        <a:lnTo>
                          <a:pt x="203" y="34"/>
                        </a:lnTo>
                        <a:cubicBezTo>
                          <a:pt x="102" y="68"/>
                          <a:pt x="68" y="135"/>
                          <a:pt x="35" y="202"/>
                        </a:cubicBezTo>
                        <a:cubicBezTo>
                          <a:pt x="1" y="270"/>
                          <a:pt x="1" y="370"/>
                          <a:pt x="35" y="438"/>
                        </a:cubicBezTo>
                        <a:cubicBezTo>
                          <a:pt x="68" y="505"/>
                          <a:pt x="135" y="572"/>
                          <a:pt x="236" y="572"/>
                        </a:cubicBezTo>
                        <a:cubicBezTo>
                          <a:pt x="1480" y="807"/>
                          <a:pt x="2723" y="1177"/>
                          <a:pt x="3933" y="1715"/>
                        </a:cubicBezTo>
                        <a:lnTo>
                          <a:pt x="3832" y="1681"/>
                        </a:lnTo>
                        <a:lnTo>
                          <a:pt x="3832" y="1681"/>
                        </a:lnTo>
                        <a:cubicBezTo>
                          <a:pt x="4840" y="2118"/>
                          <a:pt x="5748" y="2689"/>
                          <a:pt x="6588" y="3395"/>
                        </a:cubicBezTo>
                        <a:lnTo>
                          <a:pt x="6521" y="3328"/>
                        </a:lnTo>
                        <a:lnTo>
                          <a:pt x="6521" y="3328"/>
                        </a:lnTo>
                        <a:cubicBezTo>
                          <a:pt x="6689" y="3462"/>
                          <a:pt x="6857" y="3630"/>
                          <a:pt x="6991" y="3765"/>
                        </a:cubicBezTo>
                        <a:cubicBezTo>
                          <a:pt x="7058" y="3815"/>
                          <a:pt x="7134" y="3840"/>
                          <a:pt x="7209" y="3840"/>
                        </a:cubicBezTo>
                        <a:cubicBezTo>
                          <a:pt x="7285" y="3840"/>
                          <a:pt x="7361" y="3815"/>
                          <a:pt x="7428" y="3765"/>
                        </a:cubicBezTo>
                        <a:cubicBezTo>
                          <a:pt x="7529" y="3664"/>
                          <a:pt x="7529" y="3462"/>
                          <a:pt x="7428" y="3361"/>
                        </a:cubicBezTo>
                        <a:cubicBezTo>
                          <a:pt x="6453" y="2454"/>
                          <a:pt x="5344" y="1715"/>
                          <a:pt x="4135" y="1177"/>
                        </a:cubicBezTo>
                        <a:cubicBezTo>
                          <a:pt x="2925" y="606"/>
                          <a:pt x="1681" y="236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1230;p56">
                    <a:extLst>
                      <a:ext uri="{FF2B5EF4-FFF2-40B4-BE49-F238E27FC236}">
                        <a16:creationId xmlns:a16="http://schemas.microsoft.com/office/drawing/2014/main" id="{A4A5D520-F7F6-9D5A-3AED-B1B8BADDF790}"/>
                      </a:ext>
                    </a:extLst>
                  </p:cNvPr>
                  <p:cNvSpPr/>
                  <p:nvPr/>
                </p:nvSpPr>
                <p:spPr>
                  <a:xfrm>
                    <a:off x="4855752" y="4049164"/>
                    <a:ext cx="160328" cy="88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3874" extrusionOk="0">
                        <a:moveTo>
                          <a:pt x="303" y="0"/>
                        </a:moveTo>
                        <a:cubicBezTo>
                          <a:pt x="169" y="0"/>
                          <a:pt x="68" y="67"/>
                          <a:pt x="34" y="202"/>
                        </a:cubicBezTo>
                        <a:lnTo>
                          <a:pt x="68" y="202"/>
                        </a:lnTo>
                        <a:cubicBezTo>
                          <a:pt x="1" y="370"/>
                          <a:pt x="102" y="538"/>
                          <a:pt x="270" y="571"/>
                        </a:cubicBezTo>
                        <a:cubicBezTo>
                          <a:pt x="1278" y="840"/>
                          <a:pt x="2252" y="1210"/>
                          <a:pt x="3227" y="1647"/>
                        </a:cubicBezTo>
                        <a:lnTo>
                          <a:pt x="3160" y="1613"/>
                        </a:lnTo>
                        <a:lnTo>
                          <a:pt x="3160" y="1613"/>
                        </a:lnTo>
                        <a:cubicBezTo>
                          <a:pt x="4235" y="2084"/>
                          <a:pt x="5210" y="2689"/>
                          <a:pt x="6117" y="3428"/>
                        </a:cubicBezTo>
                        <a:lnTo>
                          <a:pt x="6084" y="3394"/>
                        </a:lnTo>
                        <a:lnTo>
                          <a:pt x="6084" y="3394"/>
                        </a:lnTo>
                        <a:cubicBezTo>
                          <a:pt x="6218" y="3529"/>
                          <a:pt x="6386" y="3663"/>
                          <a:pt x="6487" y="3798"/>
                        </a:cubicBezTo>
                        <a:cubicBezTo>
                          <a:pt x="6554" y="3848"/>
                          <a:pt x="6630" y="3873"/>
                          <a:pt x="6705" y="3873"/>
                        </a:cubicBezTo>
                        <a:cubicBezTo>
                          <a:pt x="6781" y="3873"/>
                          <a:pt x="6856" y="3848"/>
                          <a:pt x="6924" y="3798"/>
                        </a:cubicBezTo>
                        <a:cubicBezTo>
                          <a:pt x="7025" y="3697"/>
                          <a:pt x="7025" y="3495"/>
                          <a:pt x="6924" y="3394"/>
                        </a:cubicBezTo>
                        <a:cubicBezTo>
                          <a:pt x="5109" y="1680"/>
                          <a:pt x="2757" y="672"/>
                          <a:pt x="40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1231;p56">
                    <a:extLst>
                      <a:ext uri="{FF2B5EF4-FFF2-40B4-BE49-F238E27FC236}">
                        <a16:creationId xmlns:a16="http://schemas.microsoft.com/office/drawing/2014/main" id="{12E0E03E-C1D3-36D8-9927-FCD7BD645893}"/>
                      </a:ext>
                    </a:extLst>
                  </p:cNvPr>
                  <p:cNvSpPr/>
                  <p:nvPr/>
                </p:nvSpPr>
                <p:spPr>
                  <a:xfrm>
                    <a:off x="4907148" y="4020019"/>
                    <a:ext cx="154189" cy="8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56" h="3932" extrusionOk="0">
                        <a:moveTo>
                          <a:pt x="337" y="0"/>
                        </a:moveTo>
                        <a:cubicBezTo>
                          <a:pt x="202" y="0"/>
                          <a:pt x="68" y="67"/>
                          <a:pt x="34" y="202"/>
                        </a:cubicBezTo>
                        <a:cubicBezTo>
                          <a:pt x="0" y="336"/>
                          <a:pt x="101" y="504"/>
                          <a:pt x="236" y="571"/>
                        </a:cubicBezTo>
                        <a:cubicBezTo>
                          <a:pt x="874" y="773"/>
                          <a:pt x="1513" y="1008"/>
                          <a:pt x="2118" y="1277"/>
                        </a:cubicBezTo>
                        <a:cubicBezTo>
                          <a:pt x="3462" y="1882"/>
                          <a:pt x="4739" y="2655"/>
                          <a:pt x="5915" y="3562"/>
                        </a:cubicBezTo>
                        <a:cubicBezTo>
                          <a:pt x="6016" y="3663"/>
                          <a:pt x="6117" y="3730"/>
                          <a:pt x="6218" y="3831"/>
                        </a:cubicBezTo>
                        <a:cubicBezTo>
                          <a:pt x="6285" y="3898"/>
                          <a:pt x="6352" y="3932"/>
                          <a:pt x="6419" y="3932"/>
                        </a:cubicBezTo>
                        <a:cubicBezTo>
                          <a:pt x="6520" y="3932"/>
                          <a:pt x="6587" y="3898"/>
                          <a:pt x="6654" y="3865"/>
                        </a:cubicBezTo>
                        <a:cubicBezTo>
                          <a:pt x="6688" y="3798"/>
                          <a:pt x="6722" y="3730"/>
                          <a:pt x="6755" y="3629"/>
                        </a:cubicBezTo>
                        <a:cubicBezTo>
                          <a:pt x="6755" y="3562"/>
                          <a:pt x="6722" y="3461"/>
                          <a:pt x="6654" y="3428"/>
                        </a:cubicBezTo>
                        <a:cubicBezTo>
                          <a:pt x="5747" y="2655"/>
                          <a:pt x="4773" y="1949"/>
                          <a:pt x="3731" y="1378"/>
                        </a:cubicBezTo>
                        <a:cubicBezTo>
                          <a:pt x="2655" y="807"/>
                          <a:pt x="1546" y="336"/>
                          <a:pt x="40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1232;p56">
                    <a:extLst>
                      <a:ext uri="{FF2B5EF4-FFF2-40B4-BE49-F238E27FC236}">
                        <a16:creationId xmlns:a16="http://schemas.microsoft.com/office/drawing/2014/main" id="{7139FA6F-F38B-8A74-7F1A-1DC923D4AA3F}"/>
                      </a:ext>
                    </a:extLst>
                  </p:cNvPr>
                  <p:cNvSpPr/>
                  <p:nvPr/>
                </p:nvSpPr>
                <p:spPr>
                  <a:xfrm>
                    <a:off x="4950100" y="3997767"/>
                    <a:ext cx="159552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91" h="3585" extrusionOk="0">
                        <a:moveTo>
                          <a:pt x="303" y="1"/>
                        </a:moveTo>
                        <a:cubicBezTo>
                          <a:pt x="269" y="1"/>
                          <a:pt x="236" y="1"/>
                          <a:pt x="168" y="34"/>
                        </a:cubicBezTo>
                        <a:lnTo>
                          <a:pt x="202" y="1"/>
                        </a:lnTo>
                        <a:lnTo>
                          <a:pt x="202" y="1"/>
                        </a:lnTo>
                        <a:cubicBezTo>
                          <a:pt x="101" y="34"/>
                          <a:pt x="68" y="101"/>
                          <a:pt x="34" y="169"/>
                        </a:cubicBezTo>
                        <a:cubicBezTo>
                          <a:pt x="0" y="337"/>
                          <a:pt x="68" y="505"/>
                          <a:pt x="236" y="572"/>
                        </a:cubicBezTo>
                        <a:cubicBezTo>
                          <a:pt x="1210" y="773"/>
                          <a:pt x="2118" y="1076"/>
                          <a:pt x="3025" y="1479"/>
                        </a:cubicBezTo>
                        <a:lnTo>
                          <a:pt x="3059" y="1479"/>
                        </a:lnTo>
                        <a:cubicBezTo>
                          <a:pt x="4268" y="2017"/>
                          <a:pt x="5445" y="2723"/>
                          <a:pt x="6486" y="3529"/>
                        </a:cubicBezTo>
                        <a:cubicBezTo>
                          <a:pt x="6526" y="3568"/>
                          <a:pt x="6577" y="3585"/>
                          <a:pt x="6626" y="3585"/>
                        </a:cubicBezTo>
                        <a:cubicBezTo>
                          <a:pt x="6660" y="3585"/>
                          <a:pt x="6694" y="3577"/>
                          <a:pt x="6722" y="3563"/>
                        </a:cubicBezTo>
                        <a:cubicBezTo>
                          <a:pt x="6890" y="3529"/>
                          <a:pt x="6990" y="3361"/>
                          <a:pt x="6957" y="3227"/>
                        </a:cubicBezTo>
                        <a:cubicBezTo>
                          <a:pt x="6923" y="3126"/>
                          <a:pt x="6890" y="3059"/>
                          <a:pt x="6822" y="3025"/>
                        </a:cubicBezTo>
                        <a:cubicBezTo>
                          <a:pt x="4940" y="1546"/>
                          <a:pt x="2756" y="505"/>
                          <a:pt x="4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" name="Google Shape;1233;p56">
                  <a:extLst>
                    <a:ext uri="{FF2B5EF4-FFF2-40B4-BE49-F238E27FC236}">
                      <a16:creationId xmlns:a16="http://schemas.microsoft.com/office/drawing/2014/main" id="{4B1E56E6-1AC1-752A-E5A6-F67DF47B8612}"/>
                    </a:ext>
                  </a:extLst>
                </p:cNvPr>
                <p:cNvGrpSpPr/>
                <p:nvPr/>
              </p:nvGrpSpPr>
              <p:grpSpPr>
                <a:xfrm>
                  <a:off x="5038309" y="2795935"/>
                  <a:ext cx="2787951" cy="1477185"/>
                  <a:chOff x="5038309" y="2795935"/>
                  <a:chExt cx="2787951" cy="1477185"/>
                </a:xfrm>
              </p:grpSpPr>
              <p:sp>
                <p:nvSpPr>
                  <p:cNvPr id="18" name="Google Shape;1234;p56">
                    <a:extLst>
                      <a:ext uri="{FF2B5EF4-FFF2-40B4-BE49-F238E27FC236}">
                        <a16:creationId xmlns:a16="http://schemas.microsoft.com/office/drawing/2014/main" id="{91696087-ED82-18DA-DB80-80F8651B42E7}"/>
                      </a:ext>
                    </a:extLst>
                  </p:cNvPr>
                  <p:cNvSpPr/>
                  <p:nvPr/>
                </p:nvSpPr>
                <p:spPr>
                  <a:xfrm>
                    <a:off x="5038309" y="2835805"/>
                    <a:ext cx="1082973" cy="1055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52" h="46243" extrusionOk="0">
                        <a:moveTo>
                          <a:pt x="35152" y="1"/>
                        </a:moveTo>
                        <a:cubicBezTo>
                          <a:pt x="35017" y="1"/>
                          <a:pt x="34883" y="102"/>
                          <a:pt x="34849" y="270"/>
                        </a:cubicBezTo>
                        <a:cubicBezTo>
                          <a:pt x="34816" y="404"/>
                          <a:pt x="34916" y="572"/>
                          <a:pt x="35085" y="639"/>
                        </a:cubicBezTo>
                        <a:cubicBezTo>
                          <a:pt x="35253" y="673"/>
                          <a:pt x="35421" y="740"/>
                          <a:pt x="35622" y="774"/>
                        </a:cubicBezTo>
                        <a:cubicBezTo>
                          <a:pt x="35958" y="908"/>
                          <a:pt x="36261" y="1110"/>
                          <a:pt x="36563" y="1312"/>
                        </a:cubicBezTo>
                        <a:cubicBezTo>
                          <a:pt x="36899" y="1547"/>
                          <a:pt x="37168" y="1816"/>
                          <a:pt x="37437" y="2118"/>
                        </a:cubicBezTo>
                        <a:cubicBezTo>
                          <a:pt x="37336" y="2051"/>
                          <a:pt x="37235" y="1984"/>
                          <a:pt x="37101" y="1916"/>
                        </a:cubicBezTo>
                        <a:cubicBezTo>
                          <a:pt x="36731" y="1748"/>
                          <a:pt x="36362" y="1614"/>
                          <a:pt x="35958" y="1513"/>
                        </a:cubicBezTo>
                        <a:cubicBezTo>
                          <a:pt x="35555" y="1379"/>
                          <a:pt x="35152" y="1278"/>
                          <a:pt x="34715" y="1211"/>
                        </a:cubicBezTo>
                        <a:cubicBezTo>
                          <a:pt x="33875" y="1076"/>
                          <a:pt x="33035" y="1009"/>
                          <a:pt x="32161" y="1009"/>
                        </a:cubicBezTo>
                        <a:lnTo>
                          <a:pt x="31926" y="1009"/>
                        </a:lnTo>
                        <a:cubicBezTo>
                          <a:pt x="31220" y="1009"/>
                          <a:pt x="30514" y="1043"/>
                          <a:pt x="29842" y="1144"/>
                        </a:cubicBezTo>
                        <a:cubicBezTo>
                          <a:pt x="27658" y="1412"/>
                          <a:pt x="25540" y="2118"/>
                          <a:pt x="23625" y="3160"/>
                        </a:cubicBezTo>
                        <a:cubicBezTo>
                          <a:pt x="22650" y="3698"/>
                          <a:pt x="21709" y="4302"/>
                          <a:pt x="20836" y="4975"/>
                        </a:cubicBezTo>
                        <a:cubicBezTo>
                          <a:pt x="19962" y="5647"/>
                          <a:pt x="19155" y="6386"/>
                          <a:pt x="18416" y="7193"/>
                        </a:cubicBezTo>
                        <a:cubicBezTo>
                          <a:pt x="18282" y="7327"/>
                          <a:pt x="18147" y="7495"/>
                          <a:pt x="18013" y="7629"/>
                        </a:cubicBezTo>
                        <a:cubicBezTo>
                          <a:pt x="17962" y="7613"/>
                          <a:pt x="17912" y="7604"/>
                          <a:pt x="17866" y="7604"/>
                        </a:cubicBezTo>
                        <a:cubicBezTo>
                          <a:pt x="17820" y="7604"/>
                          <a:pt x="17778" y="7613"/>
                          <a:pt x="17744" y="7629"/>
                        </a:cubicBezTo>
                        <a:cubicBezTo>
                          <a:pt x="17643" y="7663"/>
                          <a:pt x="17610" y="7730"/>
                          <a:pt x="17576" y="7797"/>
                        </a:cubicBezTo>
                        <a:cubicBezTo>
                          <a:pt x="17509" y="7999"/>
                          <a:pt x="17441" y="8201"/>
                          <a:pt x="17374" y="8402"/>
                        </a:cubicBezTo>
                        <a:cubicBezTo>
                          <a:pt x="17240" y="8604"/>
                          <a:pt x="17072" y="8806"/>
                          <a:pt x="16937" y="9007"/>
                        </a:cubicBezTo>
                        <a:cubicBezTo>
                          <a:pt x="16736" y="9310"/>
                          <a:pt x="16534" y="9646"/>
                          <a:pt x="16366" y="9982"/>
                        </a:cubicBezTo>
                        <a:cubicBezTo>
                          <a:pt x="16265" y="10150"/>
                          <a:pt x="16198" y="10318"/>
                          <a:pt x="16097" y="10520"/>
                        </a:cubicBezTo>
                        <a:cubicBezTo>
                          <a:pt x="16030" y="10688"/>
                          <a:pt x="15963" y="10889"/>
                          <a:pt x="15929" y="11057"/>
                        </a:cubicBezTo>
                        <a:cubicBezTo>
                          <a:pt x="15896" y="11091"/>
                          <a:pt x="15896" y="11158"/>
                          <a:pt x="15896" y="11192"/>
                        </a:cubicBezTo>
                        <a:cubicBezTo>
                          <a:pt x="14887" y="12569"/>
                          <a:pt x="13778" y="13813"/>
                          <a:pt x="12569" y="14989"/>
                        </a:cubicBezTo>
                        <a:lnTo>
                          <a:pt x="12602" y="14989"/>
                        </a:lnTo>
                        <a:lnTo>
                          <a:pt x="12132" y="15426"/>
                        </a:lnTo>
                        <a:lnTo>
                          <a:pt x="11157" y="16333"/>
                        </a:lnTo>
                        <a:lnTo>
                          <a:pt x="10754" y="16770"/>
                        </a:lnTo>
                        <a:lnTo>
                          <a:pt x="10317" y="17173"/>
                        </a:lnTo>
                        <a:cubicBezTo>
                          <a:pt x="9410" y="18081"/>
                          <a:pt x="8637" y="18820"/>
                          <a:pt x="7965" y="19559"/>
                        </a:cubicBezTo>
                        <a:cubicBezTo>
                          <a:pt x="6452" y="21105"/>
                          <a:pt x="5041" y="22786"/>
                          <a:pt x="3831" y="24600"/>
                        </a:cubicBezTo>
                        <a:cubicBezTo>
                          <a:pt x="2689" y="26247"/>
                          <a:pt x="1781" y="28062"/>
                          <a:pt x="1143" y="29944"/>
                        </a:cubicBezTo>
                        <a:cubicBezTo>
                          <a:pt x="840" y="30750"/>
                          <a:pt x="605" y="31590"/>
                          <a:pt x="437" y="32430"/>
                        </a:cubicBezTo>
                        <a:cubicBezTo>
                          <a:pt x="235" y="33304"/>
                          <a:pt x="134" y="34212"/>
                          <a:pt x="67" y="35085"/>
                        </a:cubicBezTo>
                        <a:cubicBezTo>
                          <a:pt x="0" y="35757"/>
                          <a:pt x="0" y="36429"/>
                          <a:pt x="67" y="37102"/>
                        </a:cubicBezTo>
                        <a:cubicBezTo>
                          <a:pt x="101" y="37740"/>
                          <a:pt x="235" y="38345"/>
                          <a:pt x="403" y="38950"/>
                        </a:cubicBezTo>
                        <a:cubicBezTo>
                          <a:pt x="571" y="39555"/>
                          <a:pt x="807" y="40126"/>
                          <a:pt x="1109" y="40630"/>
                        </a:cubicBezTo>
                        <a:cubicBezTo>
                          <a:pt x="1445" y="41168"/>
                          <a:pt x="1815" y="41638"/>
                          <a:pt x="2285" y="42042"/>
                        </a:cubicBezTo>
                        <a:cubicBezTo>
                          <a:pt x="2319" y="42075"/>
                          <a:pt x="2386" y="42109"/>
                          <a:pt x="2487" y="42109"/>
                        </a:cubicBezTo>
                        <a:cubicBezTo>
                          <a:pt x="2588" y="42109"/>
                          <a:pt x="2722" y="42042"/>
                          <a:pt x="2756" y="41907"/>
                        </a:cubicBezTo>
                        <a:cubicBezTo>
                          <a:pt x="2823" y="41672"/>
                          <a:pt x="2890" y="41403"/>
                          <a:pt x="2924" y="41134"/>
                        </a:cubicBezTo>
                        <a:cubicBezTo>
                          <a:pt x="2957" y="40865"/>
                          <a:pt x="2957" y="40563"/>
                          <a:pt x="2924" y="40261"/>
                        </a:cubicBezTo>
                        <a:cubicBezTo>
                          <a:pt x="2924" y="40059"/>
                          <a:pt x="2924" y="39824"/>
                          <a:pt x="2890" y="39622"/>
                        </a:cubicBezTo>
                        <a:lnTo>
                          <a:pt x="2890" y="39488"/>
                        </a:lnTo>
                        <a:cubicBezTo>
                          <a:pt x="2857" y="39185"/>
                          <a:pt x="2857" y="38883"/>
                          <a:pt x="2857" y="38580"/>
                        </a:cubicBezTo>
                        <a:lnTo>
                          <a:pt x="2857" y="38547"/>
                        </a:lnTo>
                        <a:cubicBezTo>
                          <a:pt x="3327" y="39891"/>
                          <a:pt x="3999" y="41201"/>
                          <a:pt x="4839" y="42378"/>
                        </a:cubicBezTo>
                        <a:cubicBezTo>
                          <a:pt x="5881" y="43924"/>
                          <a:pt x="7293" y="45201"/>
                          <a:pt x="8973" y="46041"/>
                        </a:cubicBezTo>
                        <a:cubicBezTo>
                          <a:pt x="9006" y="46074"/>
                          <a:pt x="9040" y="46074"/>
                          <a:pt x="9074" y="46074"/>
                        </a:cubicBezTo>
                        <a:lnTo>
                          <a:pt x="9141" y="46074"/>
                        </a:lnTo>
                        <a:cubicBezTo>
                          <a:pt x="9511" y="46175"/>
                          <a:pt x="9914" y="46242"/>
                          <a:pt x="10317" y="46242"/>
                        </a:cubicBezTo>
                        <a:cubicBezTo>
                          <a:pt x="10519" y="46242"/>
                          <a:pt x="10754" y="46242"/>
                          <a:pt x="10956" y="46209"/>
                        </a:cubicBezTo>
                        <a:lnTo>
                          <a:pt x="11090" y="46209"/>
                        </a:lnTo>
                        <a:cubicBezTo>
                          <a:pt x="11661" y="46175"/>
                          <a:pt x="12266" y="46108"/>
                          <a:pt x="12938" y="46041"/>
                        </a:cubicBezTo>
                        <a:cubicBezTo>
                          <a:pt x="14182" y="45873"/>
                          <a:pt x="15425" y="45671"/>
                          <a:pt x="16669" y="45402"/>
                        </a:cubicBezTo>
                        <a:cubicBezTo>
                          <a:pt x="19223" y="44797"/>
                          <a:pt x="21743" y="43991"/>
                          <a:pt x="24163" y="43016"/>
                        </a:cubicBezTo>
                        <a:cubicBezTo>
                          <a:pt x="26481" y="42042"/>
                          <a:pt x="28733" y="40933"/>
                          <a:pt x="30917" y="39656"/>
                        </a:cubicBezTo>
                        <a:cubicBezTo>
                          <a:pt x="32867" y="38479"/>
                          <a:pt x="34681" y="37169"/>
                          <a:pt x="36429" y="35724"/>
                        </a:cubicBezTo>
                        <a:cubicBezTo>
                          <a:pt x="38210" y="34245"/>
                          <a:pt x="39857" y="32565"/>
                          <a:pt x="41302" y="30750"/>
                        </a:cubicBezTo>
                        <a:cubicBezTo>
                          <a:pt x="41940" y="29977"/>
                          <a:pt x="42478" y="29171"/>
                          <a:pt x="43015" y="28331"/>
                        </a:cubicBezTo>
                        <a:lnTo>
                          <a:pt x="43116" y="28230"/>
                        </a:lnTo>
                        <a:lnTo>
                          <a:pt x="43150" y="28162"/>
                        </a:lnTo>
                        <a:cubicBezTo>
                          <a:pt x="43486" y="27726"/>
                          <a:pt x="43788" y="27322"/>
                          <a:pt x="44057" y="26885"/>
                        </a:cubicBezTo>
                        <a:cubicBezTo>
                          <a:pt x="44595" y="26012"/>
                          <a:pt x="45065" y="25104"/>
                          <a:pt x="45502" y="24163"/>
                        </a:cubicBezTo>
                        <a:cubicBezTo>
                          <a:pt x="46342" y="22181"/>
                          <a:pt x="46947" y="20131"/>
                          <a:pt x="47250" y="18014"/>
                        </a:cubicBezTo>
                        <a:cubicBezTo>
                          <a:pt x="47384" y="17039"/>
                          <a:pt x="47451" y="16031"/>
                          <a:pt x="47451" y="15056"/>
                        </a:cubicBezTo>
                        <a:cubicBezTo>
                          <a:pt x="47451" y="14014"/>
                          <a:pt x="47351" y="12973"/>
                          <a:pt x="47149" y="11965"/>
                        </a:cubicBezTo>
                        <a:cubicBezTo>
                          <a:pt x="46947" y="10923"/>
                          <a:pt x="46611" y="9915"/>
                          <a:pt x="46208" y="8974"/>
                        </a:cubicBezTo>
                        <a:cubicBezTo>
                          <a:pt x="45805" y="8033"/>
                          <a:pt x="45267" y="7125"/>
                          <a:pt x="44595" y="6352"/>
                        </a:cubicBezTo>
                        <a:cubicBezTo>
                          <a:pt x="44057" y="5680"/>
                          <a:pt x="43385" y="5109"/>
                          <a:pt x="42646" y="4639"/>
                        </a:cubicBezTo>
                        <a:cubicBezTo>
                          <a:pt x="42007" y="4235"/>
                          <a:pt x="41302" y="3899"/>
                          <a:pt x="40596" y="3630"/>
                        </a:cubicBezTo>
                        <a:lnTo>
                          <a:pt x="40159" y="3429"/>
                        </a:lnTo>
                        <a:lnTo>
                          <a:pt x="39957" y="3361"/>
                        </a:lnTo>
                        <a:lnTo>
                          <a:pt x="39857" y="3294"/>
                        </a:lnTo>
                        <a:lnTo>
                          <a:pt x="39890" y="3328"/>
                        </a:lnTo>
                        <a:cubicBezTo>
                          <a:pt x="39554" y="3193"/>
                          <a:pt x="39117" y="2992"/>
                          <a:pt x="38680" y="2757"/>
                        </a:cubicBezTo>
                        <a:cubicBezTo>
                          <a:pt x="38613" y="2656"/>
                          <a:pt x="38580" y="2589"/>
                          <a:pt x="38512" y="2488"/>
                        </a:cubicBezTo>
                        <a:cubicBezTo>
                          <a:pt x="38143" y="1950"/>
                          <a:pt x="37739" y="1446"/>
                          <a:pt x="37235" y="1043"/>
                        </a:cubicBezTo>
                        <a:cubicBezTo>
                          <a:pt x="36664" y="572"/>
                          <a:pt x="35958" y="236"/>
                          <a:pt x="35253" y="35"/>
                        </a:cubicBezTo>
                        <a:lnTo>
                          <a:pt x="35185" y="35"/>
                        </a:lnTo>
                        <a:lnTo>
                          <a:pt x="35152" y="1"/>
                        </a:lnTo>
                        <a:close/>
                      </a:path>
                    </a:pathLst>
                  </a:custGeom>
                  <a:solidFill>
                    <a:srgbClr val="662C2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235;p56">
                    <a:extLst>
                      <a:ext uri="{FF2B5EF4-FFF2-40B4-BE49-F238E27FC236}">
                        <a16:creationId xmlns:a16="http://schemas.microsoft.com/office/drawing/2014/main" id="{8FD19396-B3CB-5E9C-DBBA-E0CE91415333}"/>
                      </a:ext>
                    </a:extLst>
                  </p:cNvPr>
                  <p:cNvSpPr/>
                  <p:nvPr/>
                </p:nvSpPr>
                <p:spPr>
                  <a:xfrm>
                    <a:off x="6901264" y="3052870"/>
                    <a:ext cx="173360" cy="2830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6" h="12401" extrusionOk="0">
                        <a:moveTo>
                          <a:pt x="2319" y="0"/>
                        </a:moveTo>
                        <a:cubicBezTo>
                          <a:pt x="1950" y="0"/>
                          <a:pt x="1614" y="68"/>
                          <a:pt x="1278" y="202"/>
                        </a:cubicBezTo>
                        <a:cubicBezTo>
                          <a:pt x="941" y="303"/>
                          <a:pt x="639" y="471"/>
                          <a:pt x="370" y="706"/>
                        </a:cubicBezTo>
                        <a:lnTo>
                          <a:pt x="337" y="740"/>
                        </a:lnTo>
                        <a:cubicBezTo>
                          <a:pt x="269" y="807"/>
                          <a:pt x="236" y="874"/>
                          <a:pt x="236" y="975"/>
                        </a:cubicBezTo>
                        <a:cubicBezTo>
                          <a:pt x="269" y="2924"/>
                          <a:pt x="236" y="4907"/>
                          <a:pt x="135" y="6822"/>
                        </a:cubicBezTo>
                        <a:cubicBezTo>
                          <a:pt x="68" y="8570"/>
                          <a:pt x="1" y="10351"/>
                          <a:pt x="34" y="12098"/>
                        </a:cubicBezTo>
                        <a:cubicBezTo>
                          <a:pt x="34" y="12266"/>
                          <a:pt x="169" y="12401"/>
                          <a:pt x="337" y="12401"/>
                        </a:cubicBezTo>
                        <a:cubicBezTo>
                          <a:pt x="404" y="12401"/>
                          <a:pt x="505" y="12367"/>
                          <a:pt x="538" y="12334"/>
                        </a:cubicBezTo>
                        <a:cubicBezTo>
                          <a:pt x="605" y="12266"/>
                          <a:pt x="639" y="12199"/>
                          <a:pt x="639" y="12098"/>
                        </a:cubicBezTo>
                        <a:lnTo>
                          <a:pt x="639" y="10889"/>
                        </a:lnTo>
                        <a:cubicBezTo>
                          <a:pt x="1042" y="10989"/>
                          <a:pt x="1446" y="11090"/>
                          <a:pt x="1882" y="11191"/>
                        </a:cubicBezTo>
                        <a:cubicBezTo>
                          <a:pt x="2454" y="11292"/>
                          <a:pt x="3025" y="11325"/>
                          <a:pt x="3630" y="11325"/>
                        </a:cubicBezTo>
                        <a:lnTo>
                          <a:pt x="3731" y="11325"/>
                        </a:lnTo>
                        <a:cubicBezTo>
                          <a:pt x="4336" y="11325"/>
                          <a:pt x="4941" y="11258"/>
                          <a:pt x="5545" y="11057"/>
                        </a:cubicBezTo>
                        <a:cubicBezTo>
                          <a:pt x="5915" y="10956"/>
                          <a:pt x="6285" y="10754"/>
                          <a:pt x="6621" y="10519"/>
                        </a:cubicBezTo>
                        <a:cubicBezTo>
                          <a:pt x="6722" y="10956"/>
                          <a:pt x="6856" y="11393"/>
                          <a:pt x="6957" y="11830"/>
                        </a:cubicBezTo>
                        <a:cubicBezTo>
                          <a:pt x="7024" y="11964"/>
                          <a:pt x="7125" y="12065"/>
                          <a:pt x="7259" y="12065"/>
                        </a:cubicBezTo>
                        <a:lnTo>
                          <a:pt x="7360" y="12065"/>
                        </a:lnTo>
                        <a:cubicBezTo>
                          <a:pt x="7427" y="12031"/>
                          <a:pt x="7495" y="11998"/>
                          <a:pt x="7528" y="11930"/>
                        </a:cubicBezTo>
                        <a:cubicBezTo>
                          <a:pt x="7562" y="11830"/>
                          <a:pt x="7595" y="11762"/>
                          <a:pt x="7562" y="11695"/>
                        </a:cubicBezTo>
                        <a:cubicBezTo>
                          <a:pt x="6991" y="9746"/>
                          <a:pt x="6486" y="7730"/>
                          <a:pt x="5982" y="5814"/>
                        </a:cubicBezTo>
                        <a:cubicBezTo>
                          <a:pt x="5545" y="4067"/>
                          <a:pt x="5109" y="2252"/>
                          <a:pt x="4605" y="504"/>
                        </a:cubicBezTo>
                        <a:cubicBezTo>
                          <a:pt x="4571" y="437"/>
                          <a:pt x="4537" y="370"/>
                          <a:pt x="4470" y="336"/>
                        </a:cubicBezTo>
                        <a:cubicBezTo>
                          <a:pt x="4436" y="269"/>
                          <a:pt x="4369" y="236"/>
                          <a:pt x="4302" y="202"/>
                        </a:cubicBezTo>
                        <a:cubicBezTo>
                          <a:pt x="3764" y="68"/>
                          <a:pt x="3227" y="0"/>
                          <a:pt x="2689" y="0"/>
                        </a:cubicBezTo>
                        <a:close/>
                      </a:path>
                    </a:pathLst>
                  </a:custGeom>
                  <a:solidFill>
                    <a:srgbClr val="FFBF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1236;p56">
                    <a:extLst>
                      <a:ext uri="{FF2B5EF4-FFF2-40B4-BE49-F238E27FC236}">
                        <a16:creationId xmlns:a16="http://schemas.microsoft.com/office/drawing/2014/main" id="{3C6E4110-6B4A-02FD-290E-53E9EF72FC4A}"/>
                      </a:ext>
                    </a:extLst>
                  </p:cNvPr>
                  <p:cNvSpPr/>
                  <p:nvPr/>
                </p:nvSpPr>
                <p:spPr>
                  <a:xfrm>
                    <a:off x="7336900" y="3360860"/>
                    <a:ext cx="278435" cy="285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00" h="12517" extrusionOk="0">
                        <a:moveTo>
                          <a:pt x="9255" y="1"/>
                        </a:moveTo>
                        <a:cubicBezTo>
                          <a:pt x="9186" y="1"/>
                          <a:pt x="9122" y="25"/>
                          <a:pt x="9074" y="48"/>
                        </a:cubicBezTo>
                        <a:cubicBezTo>
                          <a:pt x="7562" y="1292"/>
                          <a:pt x="5949" y="2434"/>
                          <a:pt x="4403" y="3543"/>
                        </a:cubicBezTo>
                        <a:cubicBezTo>
                          <a:pt x="2992" y="4552"/>
                          <a:pt x="1513" y="5593"/>
                          <a:pt x="135" y="6702"/>
                        </a:cubicBezTo>
                        <a:cubicBezTo>
                          <a:pt x="1" y="6803"/>
                          <a:pt x="1" y="6971"/>
                          <a:pt x="101" y="7106"/>
                        </a:cubicBezTo>
                        <a:cubicBezTo>
                          <a:pt x="135" y="7173"/>
                          <a:pt x="202" y="7206"/>
                          <a:pt x="303" y="7240"/>
                        </a:cubicBezTo>
                        <a:cubicBezTo>
                          <a:pt x="370" y="7240"/>
                          <a:pt x="437" y="7206"/>
                          <a:pt x="505" y="7173"/>
                        </a:cubicBezTo>
                        <a:cubicBezTo>
                          <a:pt x="841" y="6904"/>
                          <a:pt x="1143" y="6669"/>
                          <a:pt x="1479" y="6400"/>
                        </a:cubicBezTo>
                        <a:cubicBezTo>
                          <a:pt x="1614" y="6803"/>
                          <a:pt x="1782" y="7206"/>
                          <a:pt x="1983" y="7576"/>
                        </a:cubicBezTo>
                        <a:cubicBezTo>
                          <a:pt x="2252" y="8080"/>
                          <a:pt x="2588" y="8584"/>
                          <a:pt x="2924" y="9055"/>
                        </a:cubicBezTo>
                        <a:lnTo>
                          <a:pt x="2992" y="9156"/>
                        </a:lnTo>
                        <a:cubicBezTo>
                          <a:pt x="3361" y="9626"/>
                          <a:pt x="3832" y="10063"/>
                          <a:pt x="4302" y="10399"/>
                        </a:cubicBezTo>
                        <a:cubicBezTo>
                          <a:pt x="4638" y="10634"/>
                          <a:pt x="5008" y="10802"/>
                          <a:pt x="5411" y="10937"/>
                        </a:cubicBezTo>
                        <a:cubicBezTo>
                          <a:pt x="5142" y="11273"/>
                          <a:pt x="4873" y="11642"/>
                          <a:pt x="4571" y="12012"/>
                        </a:cubicBezTo>
                        <a:cubicBezTo>
                          <a:pt x="4470" y="12113"/>
                          <a:pt x="4470" y="12281"/>
                          <a:pt x="4571" y="12382"/>
                        </a:cubicBezTo>
                        <a:cubicBezTo>
                          <a:pt x="4571" y="12415"/>
                          <a:pt x="4605" y="12415"/>
                          <a:pt x="4638" y="12449"/>
                        </a:cubicBezTo>
                        <a:cubicBezTo>
                          <a:pt x="4672" y="12483"/>
                          <a:pt x="4773" y="12516"/>
                          <a:pt x="4840" y="12516"/>
                        </a:cubicBezTo>
                        <a:cubicBezTo>
                          <a:pt x="4941" y="12483"/>
                          <a:pt x="5008" y="12449"/>
                          <a:pt x="5041" y="12382"/>
                        </a:cubicBezTo>
                        <a:cubicBezTo>
                          <a:pt x="6251" y="10735"/>
                          <a:pt x="7528" y="9122"/>
                          <a:pt x="8772" y="7542"/>
                        </a:cubicBezTo>
                        <a:cubicBezTo>
                          <a:pt x="9881" y="6131"/>
                          <a:pt x="11023" y="4686"/>
                          <a:pt x="12132" y="3207"/>
                        </a:cubicBezTo>
                        <a:cubicBezTo>
                          <a:pt x="12166" y="3174"/>
                          <a:pt x="12166" y="3073"/>
                          <a:pt x="12166" y="3006"/>
                        </a:cubicBezTo>
                        <a:cubicBezTo>
                          <a:pt x="12200" y="2939"/>
                          <a:pt x="12200" y="2871"/>
                          <a:pt x="12166" y="2804"/>
                        </a:cubicBezTo>
                        <a:cubicBezTo>
                          <a:pt x="11964" y="2300"/>
                          <a:pt x="11695" y="1830"/>
                          <a:pt x="11359" y="1393"/>
                        </a:cubicBezTo>
                        <a:cubicBezTo>
                          <a:pt x="11292" y="1292"/>
                          <a:pt x="11191" y="1191"/>
                          <a:pt x="11124" y="1090"/>
                        </a:cubicBezTo>
                        <a:cubicBezTo>
                          <a:pt x="10889" y="855"/>
                          <a:pt x="10620" y="620"/>
                          <a:pt x="10318" y="418"/>
                        </a:cubicBezTo>
                        <a:cubicBezTo>
                          <a:pt x="10049" y="216"/>
                          <a:pt x="9713" y="82"/>
                          <a:pt x="9377" y="15"/>
                        </a:cubicBezTo>
                        <a:lnTo>
                          <a:pt x="9343" y="15"/>
                        </a:lnTo>
                        <a:cubicBezTo>
                          <a:pt x="9313" y="5"/>
                          <a:pt x="9284" y="1"/>
                          <a:pt x="9255" y="1"/>
                        </a:cubicBezTo>
                        <a:close/>
                      </a:path>
                    </a:pathLst>
                  </a:custGeom>
                  <a:solidFill>
                    <a:srgbClr val="FFBF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1237;p56">
                    <a:extLst>
                      <a:ext uri="{FF2B5EF4-FFF2-40B4-BE49-F238E27FC236}">
                        <a16:creationId xmlns:a16="http://schemas.microsoft.com/office/drawing/2014/main" id="{871C25A0-8C87-9760-10B2-53FCB4B0D25A}"/>
                      </a:ext>
                    </a:extLst>
                  </p:cNvPr>
                  <p:cNvSpPr/>
                  <p:nvPr/>
                </p:nvSpPr>
                <p:spPr>
                  <a:xfrm>
                    <a:off x="7533242" y="3268383"/>
                    <a:ext cx="293018" cy="285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" h="12502" extrusionOk="0">
                        <a:moveTo>
                          <a:pt x="6453" y="1"/>
                        </a:moveTo>
                        <a:cubicBezTo>
                          <a:pt x="5983" y="1"/>
                          <a:pt x="5546" y="101"/>
                          <a:pt x="5109" y="236"/>
                        </a:cubicBezTo>
                        <a:cubicBezTo>
                          <a:pt x="4638" y="404"/>
                          <a:pt x="4201" y="605"/>
                          <a:pt x="3765" y="874"/>
                        </a:cubicBezTo>
                        <a:cubicBezTo>
                          <a:pt x="3059" y="1278"/>
                          <a:pt x="2387" y="1782"/>
                          <a:pt x="1782" y="2353"/>
                        </a:cubicBezTo>
                        <a:cubicBezTo>
                          <a:pt x="1278" y="2823"/>
                          <a:pt x="740" y="3361"/>
                          <a:pt x="68" y="4067"/>
                        </a:cubicBezTo>
                        <a:cubicBezTo>
                          <a:pt x="34" y="4134"/>
                          <a:pt x="1" y="4201"/>
                          <a:pt x="1" y="4302"/>
                        </a:cubicBezTo>
                        <a:cubicBezTo>
                          <a:pt x="1" y="4336"/>
                          <a:pt x="34" y="4403"/>
                          <a:pt x="68" y="4436"/>
                        </a:cubicBezTo>
                        <a:lnTo>
                          <a:pt x="337" y="4605"/>
                        </a:lnTo>
                        <a:cubicBezTo>
                          <a:pt x="438" y="4672"/>
                          <a:pt x="505" y="4705"/>
                          <a:pt x="606" y="4773"/>
                        </a:cubicBezTo>
                        <a:cubicBezTo>
                          <a:pt x="740" y="4840"/>
                          <a:pt x="841" y="4941"/>
                          <a:pt x="975" y="5041"/>
                        </a:cubicBezTo>
                        <a:cubicBezTo>
                          <a:pt x="1009" y="5075"/>
                          <a:pt x="1076" y="5109"/>
                          <a:pt x="1110" y="5142"/>
                        </a:cubicBezTo>
                        <a:cubicBezTo>
                          <a:pt x="1547" y="5445"/>
                          <a:pt x="1950" y="5814"/>
                          <a:pt x="2286" y="6251"/>
                        </a:cubicBezTo>
                        <a:cubicBezTo>
                          <a:pt x="2588" y="6621"/>
                          <a:pt x="2857" y="7058"/>
                          <a:pt x="3126" y="7495"/>
                        </a:cubicBezTo>
                        <a:lnTo>
                          <a:pt x="3160" y="7562"/>
                        </a:lnTo>
                        <a:lnTo>
                          <a:pt x="3193" y="7629"/>
                        </a:lnTo>
                        <a:lnTo>
                          <a:pt x="3294" y="7864"/>
                        </a:lnTo>
                        <a:cubicBezTo>
                          <a:pt x="3328" y="7898"/>
                          <a:pt x="3395" y="7898"/>
                          <a:pt x="3462" y="7898"/>
                        </a:cubicBezTo>
                        <a:cubicBezTo>
                          <a:pt x="3563" y="7898"/>
                          <a:pt x="3630" y="7864"/>
                          <a:pt x="3697" y="7797"/>
                        </a:cubicBezTo>
                        <a:cubicBezTo>
                          <a:pt x="3899" y="7629"/>
                          <a:pt x="4067" y="7427"/>
                          <a:pt x="4201" y="7259"/>
                        </a:cubicBezTo>
                        <a:lnTo>
                          <a:pt x="4269" y="7192"/>
                        </a:lnTo>
                        <a:cubicBezTo>
                          <a:pt x="4437" y="6991"/>
                          <a:pt x="4605" y="6822"/>
                          <a:pt x="4773" y="6654"/>
                        </a:cubicBezTo>
                        <a:cubicBezTo>
                          <a:pt x="4874" y="6554"/>
                          <a:pt x="5008" y="6453"/>
                          <a:pt x="5142" y="6352"/>
                        </a:cubicBezTo>
                        <a:cubicBezTo>
                          <a:pt x="5210" y="6318"/>
                          <a:pt x="5277" y="6318"/>
                          <a:pt x="5344" y="6285"/>
                        </a:cubicBezTo>
                        <a:lnTo>
                          <a:pt x="5546" y="6285"/>
                        </a:lnTo>
                        <a:cubicBezTo>
                          <a:pt x="5646" y="6285"/>
                          <a:pt x="5714" y="6318"/>
                          <a:pt x="5781" y="6318"/>
                        </a:cubicBezTo>
                        <a:cubicBezTo>
                          <a:pt x="5915" y="6386"/>
                          <a:pt x="6016" y="6419"/>
                          <a:pt x="6151" y="6486"/>
                        </a:cubicBezTo>
                        <a:cubicBezTo>
                          <a:pt x="6285" y="6587"/>
                          <a:pt x="6386" y="6688"/>
                          <a:pt x="6520" y="6789"/>
                        </a:cubicBezTo>
                        <a:cubicBezTo>
                          <a:pt x="6755" y="7058"/>
                          <a:pt x="6991" y="7327"/>
                          <a:pt x="7192" y="7629"/>
                        </a:cubicBezTo>
                        <a:lnTo>
                          <a:pt x="7260" y="7730"/>
                        </a:lnTo>
                        <a:lnTo>
                          <a:pt x="7528" y="8066"/>
                        </a:lnTo>
                        <a:lnTo>
                          <a:pt x="8066" y="8839"/>
                        </a:lnTo>
                        <a:cubicBezTo>
                          <a:pt x="8100" y="8839"/>
                          <a:pt x="8100" y="8872"/>
                          <a:pt x="8100" y="8906"/>
                        </a:cubicBezTo>
                        <a:lnTo>
                          <a:pt x="8503" y="9444"/>
                        </a:lnTo>
                        <a:lnTo>
                          <a:pt x="8671" y="9713"/>
                        </a:lnTo>
                        <a:lnTo>
                          <a:pt x="9511" y="10889"/>
                        </a:lnTo>
                        <a:cubicBezTo>
                          <a:pt x="9578" y="11023"/>
                          <a:pt x="9646" y="11124"/>
                          <a:pt x="9679" y="11258"/>
                        </a:cubicBezTo>
                        <a:cubicBezTo>
                          <a:pt x="9847" y="11594"/>
                          <a:pt x="10082" y="11897"/>
                          <a:pt x="10351" y="12132"/>
                        </a:cubicBezTo>
                        <a:cubicBezTo>
                          <a:pt x="10587" y="12367"/>
                          <a:pt x="10889" y="12468"/>
                          <a:pt x="11225" y="12502"/>
                        </a:cubicBezTo>
                        <a:lnTo>
                          <a:pt x="11326" y="12502"/>
                        </a:lnTo>
                        <a:cubicBezTo>
                          <a:pt x="11662" y="12435"/>
                          <a:pt x="11964" y="12300"/>
                          <a:pt x="12200" y="12065"/>
                        </a:cubicBezTo>
                        <a:cubicBezTo>
                          <a:pt x="12435" y="11863"/>
                          <a:pt x="12603" y="11594"/>
                          <a:pt x="12670" y="11292"/>
                        </a:cubicBezTo>
                        <a:cubicBezTo>
                          <a:pt x="12771" y="10990"/>
                          <a:pt x="12838" y="10654"/>
                          <a:pt x="12838" y="10317"/>
                        </a:cubicBezTo>
                        <a:lnTo>
                          <a:pt x="12771" y="8032"/>
                        </a:lnTo>
                        <a:cubicBezTo>
                          <a:pt x="12670" y="7125"/>
                          <a:pt x="12435" y="6218"/>
                          <a:pt x="12099" y="5344"/>
                        </a:cubicBezTo>
                        <a:cubicBezTo>
                          <a:pt x="11796" y="4436"/>
                          <a:pt x="11359" y="3596"/>
                          <a:pt x="10822" y="2790"/>
                        </a:cubicBezTo>
                        <a:cubicBezTo>
                          <a:pt x="10351" y="2050"/>
                          <a:pt x="9746" y="1412"/>
                          <a:pt x="9074" y="874"/>
                        </a:cubicBezTo>
                        <a:cubicBezTo>
                          <a:pt x="8705" y="605"/>
                          <a:pt x="8301" y="370"/>
                          <a:pt x="7864" y="236"/>
                        </a:cubicBezTo>
                        <a:cubicBezTo>
                          <a:pt x="7428" y="68"/>
                          <a:pt x="6991" y="1"/>
                          <a:pt x="655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1238;p56">
                    <a:extLst>
                      <a:ext uri="{FF2B5EF4-FFF2-40B4-BE49-F238E27FC236}">
                        <a16:creationId xmlns:a16="http://schemas.microsoft.com/office/drawing/2014/main" id="{AFC759DA-B9DA-3D25-043E-FC12469B93A0}"/>
                      </a:ext>
                    </a:extLst>
                  </p:cNvPr>
                  <p:cNvSpPr/>
                  <p:nvPr/>
                </p:nvSpPr>
                <p:spPr>
                  <a:xfrm>
                    <a:off x="6893596" y="2807437"/>
                    <a:ext cx="260017" cy="284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3" h="12469" extrusionOk="0">
                        <a:moveTo>
                          <a:pt x="9477" y="1"/>
                        </a:moveTo>
                        <a:cubicBezTo>
                          <a:pt x="9309" y="1"/>
                          <a:pt x="9141" y="34"/>
                          <a:pt x="9007" y="68"/>
                        </a:cubicBezTo>
                        <a:cubicBezTo>
                          <a:pt x="8704" y="135"/>
                          <a:pt x="8436" y="269"/>
                          <a:pt x="8200" y="437"/>
                        </a:cubicBezTo>
                        <a:cubicBezTo>
                          <a:pt x="7831" y="673"/>
                          <a:pt x="7495" y="941"/>
                          <a:pt x="7192" y="1278"/>
                        </a:cubicBezTo>
                        <a:lnTo>
                          <a:pt x="6789" y="1647"/>
                        </a:lnTo>
                        <a:cubicBezTo>
                          <a:pt x="6554" y="1849"/>
                          <a:pt x="6318" y="2050"/>
                          <a:pt x="6083" y="2252"/>
                        </a:cubicBezTo>
                        <a:lnTo>
                          <a:pt x="6050" y="2286"/>
                        </a:lnTo>
                        <a:cubicBezTo>
                          <a:pt x="5781" y="2487"/>
                          <a:pt x="5512" y="2689"/>
                          <a:pt x="5243" y="2891"/>
                        </a:cubicBezTo>
                        <a:cubicBezTo>
                          <a:pt x="4672" y="3327"/>
                          <a:pt x="4100" y="3731"/>
                          <a:pt x="3563" y="4067"/>
                        </a:cubicBezTo>
                        <a:cubicBezTo>
                          <a:pt x="3227" y="4268"/>
                          <a:pt x="2823" y="4470"/>
                          <a:pt x="2319" y="4773"/>
                        </a:cubicBezTo>
                        <a:cubicBezTo>
                          <a:pt x="1950" y="4941"/>
                          <a:pt x="1647" y="5142"/>
                          <a:pt x="1311" y="5377"/>
                        </a:cubicBezTo>
                        <a:cubicBezTo>
                          <a:pt x="1076" y="5545"/>
                          <a:pt x="841" y="5747"/>
                          <a:pt x="673" y="5949"/>
                        </a:cubicBezTo>
                        <a:cubicBezTo>
                          <a:pt x="471" y="6184"/>
                          <a:pt x="337" y="6419"/>
                          <a:pt x="236" y="6688"/>
                        </a:cubicBezTo>
                        <a:cubicBezTo>
                          <a:pt x="135" y="6957"/>
                          <a:pt x="68" y="7259"/>
                          <a:pt x="34" y="7562"/>
                        </a:cubicBezTo>
                        <a:cubicBezTo>
                          <a:pt x="0" y="7931"/>
                          <a:pt x="0" y="8301"/>
                          <a:pt x="0" y="8671"/>
                        </a:cubicBezTo>
                        <a:lnTo>
                          <a:pt x="0" y="8906"/>
                        </a:lnTo>
                        <a:cubicBezTo>
                          <a:pt x="0" y="9981"/>
                          <a:pt x="68" y="11057"/>
                          <a:pt x="236" y="12166"/>
                        </a:cubicBezTo>
                        <a:cubicBezTo>
                          <a:pt x="236" y="12199"/>
                          <a:pt x="236" y="12267"/>
                          <a:pt x="269" y="12300"/>
                        </a:cubicBezTo>
                        <a:cubicBezTo>
                          <a:pt x="337" y="12401"/>
                          <a:pt x="437" y="12468"/>
                          <a:pt x="538" y="12468"/>
                        </a:cubicBezTo>
                        <a:cubicBezTo>
                          <a:pt x="605" y="12468"/>
                          <a:pt x="673" y="12435"/>
                          <a:pt x="706" y="12401"/>
                        </a:cubicBezTo>
                        <a:cubicBezTo>
                          <a:pt x="908" y="12300"/>
                          <a:pt x="1076" y="12199"/>
                          <a:pt x="1277" y="12132"/>
                        </a:cubicBezTo>
                        <a:cubicBezTo>
                          <a:pt x="1714" y="11931"/>
                          <a:pt x="2151" y="11830"/>
                          <a:pt x="2622" y="11763"/>
                        </a:cubicBezTo>
                        <a:cubicBezTo>
                          <a:pt x="2857" y="11729"/>
                          <a:pt x="3092" y="11695"/>
                          <a:pt x="3327" y="11695"/>
                        </a:cubicBezTo>
                        <a:cubicBezTo>
                          <a:pt x="3529" y="11695"/>
                          <a:pt x="3731" y="11729"/>
                          <a:pt x="3932" y="11763"/>
                        </a:cubicBezTo>
                        <a:cubicBezTo>
                          <a:pt x="4235" y="11796"/>
                          <a:pt x="4504" y="11863"/>
                          <a:pt x="4772" y="11964"/>
                        </a:cubicBezTo>
                        <a:lnTo>
                          <a:pt x="4974" y="12065"/>
                        </a:lnTo>
                        <a:cubicBezTo>
                          <a:pt x="5041" y="12099"/>
                          <a:pt x="5075" y="12099"/>
                          <a:pt x="5142" y="12132"/>
                        </a:cubicBezTo>
                        <a:cubicBezTo>
                          <a:pt x="5243" y="12132"/>
                          <a:pt x="5310" y="12065"/>
                          <a:pt x="5377" y="11998"/>
                        </a:cubicBezTo>
                        <a:cubicBezTo>
                          <a:pt x="5512" y="11964"/>
                          <a:pt x="5579" y="11796"/>
                          <a:pt x="5579" y="11662"/>
                        </a:cubicBezTo>
                        <a:cubicBezTo>
                          <a:pt x="5579" y="11561"/>
                          <a:pt x="5579" y="11460"/>
                          <a:pt x="5545" y="11326"/>
                        </a:cubicBezTo>
                        <a:cubicBezTo>
                          <a:pt x="5512" y="11023"/>
                          <a:pt x="5545" y="10721"/>
                          <a:pt x="5613" y="10418"/>
                        </a:cubicBezTo>
                        <a:cubicBezTo>
                          <a:pt x="5680" y="10183"/>
                          <a:pt x="5747" y="9914"/>
                          <a:pt x="5881" y="9713"/>
                        </a:cubicBezTo>
                        <a:cubicBezTo>
                          <a:pt x="6016" y="9444"/>
                          <a:pt x="6184" y="9208"/>
                          <a:pt x="6386" y="9007"/>
                        </a:cubicBezTo>
                        <a:cubicBezTo>
                          <a:pt x="6722" y="8637"/>
                          <a:pt x="7091" y="8335"/>
                          <a:pt x="7495" y="8066"/>
                        </a:cubicBezTo>
                        <a:lnTo>
                          <a:pt x="7663" y="7931"/>
                        </a:lnTo>
                        <a:cubicBezTo>
                          <a:pt x="7797" y="7831"/>
                          <a:pt x="7931" y="7730"/>
                          <a:pt x="8066" y="7663"/>
                        </a:cubicBezTo>
                        <a:cubicBezTo>
                          <a:pt x="8267" y="7495"/>
                          <a:pt x="8503" y="7327"/>
                          <a:pt x="8671" y="7159"/>
                        </a:cubicBezTo>
                        <a:cubicBezTo>
                          <a:pt x="9074" y="6789"/>
                          <a:pt x="9477" y="6386"/>
                          <a:pt x="9813" y="5982"/>
                        </a:cubicBezTo>
                        <a:cubicBezTo>
                          <a:pt x="10149" y="5579"/>
                          <a:pt x="10452" y="5142"/>
                          <a:pt x="10721" y="4705"/>
                        </a:cubicBezTo>
                        <a:cubicBezTo>
                          <a:pt x="10956" y="4235"/>
                          <a:pt x="11158" y="3764"/>
                          <a:pt x="11292" y="3260"/>
                        </a:cubicBezTo>
                        <a:cubicBezTo>
                          <a:pt x="11326" y="3025"/>
                          <a:pt x="11393" y="2756"/>
                          <a:pt x="11393" y="2521"/>
                        </a:cubicBezTo>
                        <a:cubicBezTo>
                          <a:pt x="11393" y="2286"/>
                          <a:pt x="11393" y="2050"/>
                          <a:pt x="11359" y="1815"/>
                        </a:cubicBezTo>
                        <a:cubicBezTo>
                          <a:pt x="11258" y="1378"/>
                          <a:pt x="11090" y="975"/>
                          <a:pt x="10788" y="639"/>
                        </a:cubicBezTo>
                        <a:cubicBezTo>
                          <a:pt x="10654" y="471"/>
                          <a:pt x="10519" y="370"/>
                          <a:pt x="10351" y="269"/>
                        </a:cubicBezTo>
                        <a:cubicBezTo>
                          <a:pt x="10149" y="135"/>
                          <a:pt x="9914" y="68"/>
                          <a:pt x="9713" y="34"/>
                        </a:cubicBezTo>
                        <a:lnTo>
                          <a:pt x="9444" y="34"/>
                        </a:lnTo>
                        <a:lnTo>
                          <a:pt x="947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1239;p56">
                    <a:extLst>
                      <a:ext uri="{FF2B5EF4-FFF2-40B4-BE49-F238E27FC236}">
                        <a16:creationId xmlns:a16="http://schemas.microsoft.com/office/drawing/2014/main" id="{020EA331-2C17-0DA1-84B2-2655C1AAB89E}"/>
                      </a:ext>
                    </a:extLst>
                  </p:cNvPr>
                  <p:cNvSpPr/>
                  <p:nvPr/>
                </p:nvSpPr>
                <p:spPr>
                  <a:xfrm>
                    <a:off x="6424982" y="3266808"/>
                    <a:ext cx="1069942" cy="74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81" h="32466" extrusionOk="0">
                        <a:moveTo>
                          <a:pt x="24999" y="0"/>
                        </a:moveTo>
                        <a:cubicBezTo>
                          <a:pt x="23559" y="0"/>
                          <a:pt x="22154" y="338"/>
                          <a:pt x="20903" y="1044"/>
                        </a:cubicBezTo>
                        <a:lnTo>
                          <a:pt x="20970" y="1078"/>
                        </a:lnTo>
                        <a:cubicBezTo>
                          <a:pt x="20399" y="1414"/>
                          <a:pt x="19895" y="1817"/>
                          <a:pt x="19492" y="2321"/>
                        </a:cubicBezTo>
                        <a:cubicBezTo>
                          <a:pt x="19088" y="2825"/>
                          <a:pt x="18786" y="3363"/>
                          <a:pt x="18551" y="3968"/>
                        </a:cubicBezTo>
                        <a:cubicBezTo>
                          <a:pt x="18315" y="4573"/>
                          <a:pt x="18147" y="5211"/>
                          <a:pt x="18080" y="5883"/>
                        </a:cubicBezTo>
                        <a:cubicBezTo>
                          <a:pt x="18013" y="6623"/>
                          <a:pt x="18013" y="7328"/>
                          <a:pt x="18080" y="8068"/>
                        </a:cubicBezTo>
                        <a:cubicBezTo>
                          <a:pt x="18147" y="9009"/>
                          <a:pt x="18315" y="9916"/>
                          <a:pt x="18551" y="10823"/>
                        </a:cubicBezTo>
                        <a:cubicBezTo>
                          <a:pt x="18752" y="11630"/>
                          <a:pt x="19021" y="12369"/>
                          <a:pt x="19290" y="13142"/>
                        </a:cubicBezTo>
                        <a:cubicBezTo>
                          <a:pt x="18080" y="12772"/>
                          <a:pt x="16870" y="12470"/>
                          <a:pt x="15661" y="12235"/>
                        </a:cubicBezTo>
                        <a:cubicBezTo>
                          <a:pt x="13980" y="11865"/>
                          <a:pt x="12266" y="11630"/>
                          <a:pt x="10553" y="11563"/>
                        </a:cubicBezTo>
                        <a:cubicBezTo>
                          <a:pt x="10216" y="11563"/>
                          <a:pt x="9880" y="11529"/>
                          <a:pt x="9544" y="11529"/>
                        </a:cubicBezTo>
                        <a:cubicBezTo>
                          <a:pt x="8200" y="11529"/>
                          <a:pt x="6856" y="11663"/>
                          <a:pt x="5512" y="12000"/>
                        </a:cubicBezTo>
                        <a:cubicBezTo>
                          <a:pt x="3966" y="12336"/>
                          <a:pt x="2521" y="13041"/>
                          <a:pt x="1311" y="14083"/>
                        </a:cubicBezTo>
                        <a:cubicBezTo>
                          <a:pt x="874" y="14486"/>
                          <a:pt x="471" y="14957"/>
                          <a:pt x="101" y="15461"/>
                        </a:cubicBezTo>
                        <a:cubicBezTo>
                          <a:pt x="0" y="15595"/>
                          <a:pt x="34" y="15763"/>
                          <a:pt x="168" y="15864"/>
                        </a:cubicBezTo>
                        <a:cubicBezTo>
                          <a:pt x="236" y="15931"/>
                          <a:pt x="303" y="15931"/>
                          <a:pt x="370" y="15931"/>
                        </a:cubicBezTo>
                        <a:cubicBezTo>
                          <a:pt x="437" y="15931"/>
                          <a:pt x="538" y="15898"/>
                          <a:pt x="605" y="15831"/>
                        </a:cubicBezTo>
                        <a:cubicBezTo>
                          <a:pt x="840" y="15495"/>
                          <a:pt x="1076" y="15158"/>
                          <a:pt x="1378" y="14856"/>
                        </a:cubicBezTo>
                        <a:cubicBezTo>
                          <a:pt x="1479" y="14755"/>
                          <a:pt x="1613" y="14654"/>
                          <a:pt x="1714" y="14554"/>
                        </a:cubicBezTo>
                        <a:lnTo>
                          <a:pt x="1714" y="14554"/>
                        </a:lnTo>
                        <a:cubicBezTo>
                          <a:pt x="1647" y="14755"/>
                          <a:pt x="1613" y="14957"/>
                          <a:pt x="1613" y="15192"/>
                        </a:cubicBezTo>
                        <a:cubicBezTo>
                          <a:pt x="1580" y="15696"/>
                          <a:pt x="1714" y="16234"/>
                          <a:pt x="1949" y="16671"/>
                        </a:cubicBezTo>
                        <a:cubicBezTo>
                          <a:pt x="2151" y="17040"/>
                          <a:pt x="2420" y="17376"/>
                          <a:pt x="2722" y="17645"/>
                        </a:cubicBezTo>
                        <a:cubicBezTo>
                          <a:pt x="2319" y="18519"/>
                          <a:pt x="2050" y="19460"/>
                          <a:pt x="1949" y="20401"/>
                        </a:cubicBezTo>
                        <a:cubicBezTo>
                          <a:pt x="1815" y="21376"/>
                          <a:pt x="1849" y="22384"/>
                          <a:pt x="1983" y="23392"/>
                        </a:cubicBezTo>
                        <a:cubicBezTo>
                          <a:pt x="2084" y="24366"/>
                          <a:pt x="2353" y="25307"/>
                          <a:pt x="2689" y="26248"/>
                        </a:cubicBezTo>
                        <a:cubicBezTo>
                          <a:pt x="3159" y="27559"/>
                          <a:pt x="3999" y="28735"/>
                          <a:pt x="5108" y="29609"/>
                        </a:cubicBezTo>
                        <a:cubicBezTo>
                          <a:pt x="5848" y="30113"/>
                          <a:pt x="6688" y="30550"/>
                          <a:pt x="7562" y="30819"/>
                        </a:cubicBezTo>
                        <a:cubicBezTo>
                          <a:pt x="8368" y="31121"/>
                          <a:pt x="9242" y="31323"/>
                          <a:pt x="10116" y="31457"/>
                        </a:cubicBezTo>
                        <a:lnTo>
                          <a:pt x="10183" y="31457"/>
                        </a:lnTo>
                        <a:cubicBezTo>
                          <a:pt x="10216" y="31457"/>
                          <a:pt x="10284" y="31424"/>
                          <a:pt x="10317" y="31424"/>
                        </a:cubicBezTo>
                        <a:cubicBezTo>
                          <a:pt x="11796" y="31760"/>
                          <a:pt x="13275" y="31995"/>
                          <a:pt x="14787" y="32163"/>
                        </a:cubicBezTo>
                        <a:cubicBezTo>
                          <a:pt x="16501" y="32365"/>
                          <a:pt x="18248" y="32465"/>
                          <a:pt x="19996" y="32465"/>
                        </a:cubicBezTo>
                        <a:cubicBezTo>
                          <a:pt x="20567" y="32465"/>
                          <a:pt x="21172" y="32465"/>
                          <a:pt x="21743" y="32432"/>
                        </a:cubicBezTo>
                        <a:cubicBezTo>
                          <a:pt x="24129" y="32331"/>
                          <a:pt x="26482" y="32062"/>
                          <a:pt x="28834" y="31625"/>
                        </a:cubicBezTo>
                        <a:cubicBezTo>
                          <a:pt x="31119" y="31188"/>
                          <a:pt x="33371" y="30516"/>
                          <a:pt x="35555" y="29676"/>
                        </a:cubicBezTo>
                        <a:cubicBezTo>
                          <a:pt x="36866" y="29172"/>
                          <a:pt x="38177" y="28534"/>
                          <a:pt x="39420" y="27861"/>
                        </a:cubicBezTo>
                        <a:lnTo>
                          <a:pt x="39521" y="27794"/>
                        </a:lnTo>
                        <a:cubicBezTo>
                          <a:pt x="40193" y="27425"/>
                          <a:pt x="40865" y="26988"/>
                          <a:pt x="41503" y="26551"/>
                        </a:cubicBezTo>
                        <a:cubicBezTo>
                          <a:pt x="41940" y="26248"/>
                          <a:pt x="42411" y="25912"/>
                          <a:pt x="42848" y="25576"/>
                        </a:cubicBezTo>
                        <a:cubicBezTo>
                          <a:pt x="43217" y="25274"/>
                          <a:pt x="43587" y="24971"/>
                          <a:pt x="43923" y="24669"/>
                        </a:cubicBezTo>
                        <a:cubicBezTo>
                          <a:pt x="44461" y="24098"/>
                          <a:pt x="44965" y="23459"/>
                          <a:pt x="45368" y="22753"/>
                        </a:cubicBezTo>
                        <a:cubicBezTo>
                          <a:pt x="45771" y="22081"/>
                          <a:pt x="46074" y="21342"/>
                          <a:pt x="46309" y="20569"/>
                        </a:cubicBezTo>
                        <a:cubicBezTo>
                          <a:pt x="46544" y="19796"/>
                          <a:pt x="46679" y="19023"/>
                          <a:pt x="46746" y="18217"/>
                        </a:cubicBezTo>
                        <a:cubicBezTo>
                          <a:pt x="46880" y="16671"/>
                          <a:pt x="46645" y="15058"/>
                          <a:pt x="46074" y="13613"/>
                        </a:cubicBezTo>
                        <a:cubicBezTo>
                          <a:pt x="45805" y="12907"/>
                          <a:pt x="45435" y="12268"/>
                          <a:pt x="44965" y="11663"/>
                        </a:cubicBezTo>
                        <a:cubicBezTo>
                          <a:pt x="44730" y="11361"/>
                          <a:pt x="44494" y="11092"/>
                          <a:pt x="44192" y="10857"/>
                        </a:cubicBezTo>
                        <a:cubicBezTo>
                          <a:pt x="43923" y="10588"/>
                          <a:pt x="43621" y="10353"/>
                          <a:pt x="43285" y="10151"/>
                        </a:cubicBezTo>
                        <a:cubicBezTo>
                          <a:pt x="42646" y="9748"/>
                          <a:pt x="41907" y="9446"/>
                          <a:pt x="41134" y="9277"/>
                        </a:cubicBezTo>
                        <a:cubicBezTo>
                          <a:pt x="40697" y="9177"/>
                          <a:pt x="40260" y="9143"/>
                          <a:pt x="39823" y="9109"/>
                        </a:cubicBezTo>
                        <a:lnTo>
                          <a:pt x="39353" y="9109"/>
                        </a:lnTo>
                        <a:cubicBezTo>
                          <a:pt x="38983" y="9109"/>
                          <a:pt x="38647" y="9143"/>
                          <a:pt x="38277" y="9177"/>
                        </a:cubicBezTo>
                        <a:cubicBezTo>
                          <a:pt x="37504" y="9311"/>
                          <a:pt x="36799" y="9513"/>
                          <a:pt x="36093" y="9815"/>
                        </a:cubicBezTo>
                        <a:cubicBezTo>
                          <a:pt x="35421" y="10118"/>
                          <a:pt x="34749" y="10454"/>
                          <a:pt x="34110" y="10857"/>
                        </a:cubicBezTo>
                        <a:cubicBezTo>
                          <a:pt x="33707" y="11126"/>
                          <a:pt x="33270" y="11395"/>
                          <a:pt x="32900" y="11663"/>
                        </a:cubicBezTo>
                        <a:lnTo>
                          <a:pt x="32833" y="11697"/>
                        </a:lnTo>
                        <a:cubicBezTo>
                          <a:pt x="32934" y="10622"/>
                          <a:pt x="33001" y="9513"/>
                          <a:pt x="32934" y="8437"/>
                        </a:cubicBezTo>
                        <a:cubicBezTo>
                          <a:pt x="32833" y="4909"/>
                          <a:pt x="31791" y="2456"/>
                          <a:pt x="29943" y="1179"/>
                        </a:cubicBezTo>
                        <a:cubicBezTo>
                          <a:pt x="29372" y="775"/>
                          <a:pt x="28767" y="506"/>
                          <a:pt x="28095" y="338"/>
                        </a:cubicBezTo>
                        <a:cubicBezTo>
                          <a:pt x="27692" y="238"/>
                          <a:pt x="27288" y="137"/>
                          <a:pt x="26885" y="103"/>
                        </a:cubicBezTo>
                        <a:cubicBezTo>
                          <a:pt x="26414" y="36"/>
                          <a:pt x="25910" y="36"/>
                          <a:pt x="25406" y="2"/>
                        </a:cubicBezTo>
                        <a:lnTo>
                          <a:pt x="25205" y="2"/>
                        </a:lnTo>
                        <a:cubicBezTo>
                          <a:pt x="25136" y="1"/>
                          <a:pt x="25068" y="0"/>
                          <a:pt x="249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1240;p56">
                    <a:extLst>
                      <a:ext uri="{FF2B5EF4-FFF2-40B4-BE49-F238E27FC236}">
                        <a16:creationId xmlns:a16="http://schemas.microsoft.com/office/drawing/2014/main" id="{B0618A9D-B31C-23A9-AF5D-CD64223F851A}"/>
                      </a:ext>
                    </a:extLst>
                  </p:cNvPr>
                  <p:cNvSpPr/>
                  <p:nvPr/>
                </p:nvSpPr>
                <p:spPr>
                  <a:xfrm>
                    <a:off x="6672720" y="3474699"/>
                    <a:ext cx="667284" cy="141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8" h="6206" extrusionOk="0">
                        <a:moveTo>
                          <a:pt x="28128" y="0"/>
                        </a:moveTo>
                        <a:cubicBezTo>
                          <a:pt x="27926" y="0"/>
                          <a:pt x="27725" y="0"/>
                          <a:pt x="27490" y="34"/>
                        </a:cubicBezTo>
                        <a:cubicBezTo>
                          <a:pt x="27053" y="68"/>
                          <a:pt x="26582" y="135"/>
                          <a:pt x="26145" y="269"/>
                        </a:cubicBezTo>
                        <a:cubicBezTo>
                          <a:pt x="25305" y="538"/>
                          <a:pt x="24499" y="941"/>
                          <a:pt x="23759" y="1412"/>
                        </a:cubicBezTo>
                        <a:cubicBezTo>
                          <a:pt x="22213" y="2353"/>
                          <a:pt x="20802" y="3529"/>
                          <a:pt x="19155" y="4268"/>
                        </a:cubicBezTo>
                        <a:cubicBezTo>
                          <a:pt x="18752" y="4436"/>
                          <a:pt x="18382" y="4571"/>
                          <a:pt x="17979" y="4672"/>
                        </a:cubicBezTo>
                        <a:cubicBezTo>
                          <a:pt x="17509" y="4840"/>
                          <a:pt x="17038" y="4974"/>
                          <a:pt x="16568" y="5075"/>
                        </a:cubicBezTo>
                        <a:cubicBezTo>
                          <a:pt x="15660" y="5310"/>
                          <a:pt x="14719" y="5478"/>
                          <a:pt x="13745" y="5613"/>
                        </a:cubicBezTo>
                        <a:lnTo>
                          <a:pt x="13812" y="5613"/>
                        </a:lnTo>
                        <a:cubicBezTo>
                          <a:pt x="12703" y="5781"/>
                          <a:pt x="11560" y="5848"/>
                          <a:pt x="10451" y="5881"/>
                        </a:cubicBezTo>
                        <a:cubicBezTo>
                          <a:pt x="10117" y="5891"/>
                          <a:pt x="9782" y="5895"/>
                          <a:pt x="9447" y="5895"/>
                        </a:cubicBezTo>
                        <a:cubicBezTo>
                          <a:pt x="8639" y="5895"/>
                          <a:pt x="7832" y="5872"/>
                          <a:pt x="7024" y="5848"/>
                        </a:cubicBezTo>
                        <a:cubicBezTo>
                          <a:pt x="5881" y="5814"/>
                          <a:pt x="4738" y="5747"/>
                          <a:pt x="3629" y="5646"/>
                        </a:cubicBezTo>
                        <a:cubicBezTo>
                          <a:pt x="2487" y="5579"/>
                          <a:pt x="1311" y="5512"/>
                          <a:pt x="134" y="5445"/>
                        </a:cubicBezTo>
                        <a:cubicBezTo>
                          <a:pt x="0" y="5445"/>
                          <a:pt x="0" y="5646"/>
                          <a:pt x="134" y="5646"/>
                        </a:cubicBezTo>
                        <a:cubicBezTo>
                          <a:pt x="1411" y="5713"/>
                          <a:pt x="2655" y="5814"/>
                          <a:pt x="3932" y="5915"/>
                        </a:cubicBezTo>
                        <a:cubicBezTo>
                          <a:pt x="5175" y="6016"/>
                          <a:pt x="6452" y="6083"/>
                          <a:pt x="7696" y="6150"/>
                        </a:cubicBezTo>
                        <a:cubicBezTo>
                          <a:pt x="8404" y="6190"/>
                          <a:pt x="9136" y="6206"/>
                          <a:pt x="9871" y="6206"/>
                        </a:cubicBezTo>
                        <a:cubicBezTo>
                          <a:pt x="10390" y="6206"/>
                          <a:pt x="10911" y="6198"/>
                          <a:pt x="11426" y="6184"/>
                        </a:cubicBezTo>
                        <a:cubicBezTo>
                          <a:pt x="12669" y="6150"/>
                          <a:pt x="13913" y="6049"/>
                          <a:pt x="15123" y="5848"/>
                        </a:cubicBezTo>
                        <a:cubicBezTo>
                          <a:pt x="16332" y="5646"/>
                          <a:pt x="17542" y="5377"/>
                          <a:pt x="18685" y="4974"/>
                        </a:cubicBezTo>
                        <a:cubicBezTo>
                          <a:pt x="19155" y="4840"/>
                          <a:pt x="19592" y="4638"/>
                          <a:pt x="20029" y="4436"/>
                        </a:cubicBezTo>
                        <a:cubicBezTo>
                          <a:pt x="20432" y="4235"/>
                          <a:pt x="20836" y="4000"/>
                          <a:pt x="21205" y="3764"/>
                        </a:cubicBezTo>
                        <a:cubicBezTo>
                          <a:pt x="22785" y="2756"/>
                          <a:pt x="24196" y="1513"/>
                          <a:pt x="25910" y="773"/>
                        </a:cubicBezTo>
                        <a:lnTo>
                          <a:pt x="25843" y="773"/>
                        </a:lnTo>
                        <a:cubicBezTo>
                          <a:pt x="26448" y="538"/>
                          <a:pt x="27086" y="337"/>
                          <a:pt x="27758" y="269"/>
                        </a:cubicBezTo>
                        <a:lnTo>
                          <a:pt x="27725" y="269"/>
                        </a:lnTo>
                        <a:cubicBezTo>
                          <a:pt x="28000" y="230"/>
                          <a:pt x="28276" y="214"/>
                          <a:pt x="28552" y="214"/>
                        </a:cubicBezTo>
                        <a:cubicBezTo>
                          <a:pt x="28746" y="214"/>
                          <a:pt x="28941" y="222"/>
                          <a:pt x="29136" y="236"/>
                        </a:cubicBezTo>
                        <a:cubicBezTo>
                          <a:pt x="29203" y="236"/>
                          <a:pt x="29237" y="202"/>
                          <a:pt x="29237" y="135"/>
                        </a:cubicBezTo>
                        <a:cubicBezTo>
                          <a:pt x="29237" y="68"/>
                          <a:pt x="29203" y="34"/>
                          <a:pt x="29136" y="34"/>
                        </a:cubicBezTo>
                        <a:cubicBezTo>
                          <a:pt x="28800" y="34"/>
                          <a:pt x="28464" y="0"/>
                          <a:pt x="28128" y="0"/>
                        </a:cubicBezTo>
                        <a:close/>
                      </a:path>
                    </a:pathLst>
                  </a:custGeom>
                  <a:solidFill>
                    <a:srgbClr val="17181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1241;p56">
                    <a:extLst>
                      <a:ext uri="{FF2B5EF4-FFF2-40B4-BE49-F238E27FC236}">
                        <a16:creationId xmlns:a16="http://schemas.microsoft.com/office/drawing/2014/main" id="{1D9C74BA-2F49-EC3F-81B6-9F6CB3F8BB92}"/>
                      </a:ext>
                    </a:extLst>
                  </p:cNvPr>
                  <p:cNvSpPr/>
                  <p:nvPr/>
                </p:nvSpPr>
                <p:spPr>
                  <a:xfrm>
                    <a:off x="5881966" y="3578244"/>
                    <a:ext cx="813782" cy="493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57" h="21609" extrusionOk="0">
                        <a:moveTo>
                          <a:pt x="23625" y="0"/>
                        </a:moveTo>
                        <a:cubicBezTo>
                          <a:pt x="23121" y="34"/>
                          <a:pt x="22651" y="135"/>
                          <a:pt x="22180" y="202"/>
                        </a:cubicBezTo>
                        <a:lnTo>
                          <a:pt x="21945" y="235"/>
                        </a:lnTo>
                        <a:cubicBezTo>
                          <a:pt x="19693" y="672"/>
                          <a:pt x="17442" y="975"/>
                          <a:pt x="15157" y="1176"/>
                        </a:cubicBezTo>
                        <a:cubicBezTo>
                          <a:pt x="14417" y="1210"/>
                          <a:pt x="13644" y="1244"/>
                          <a:pt x="12939" y="1244"/>
                        </a:cubicBezTo>
                        <a:cubicBezTo>
                          <a:pt x="12468" y="1244"/>
                          <a:pt x="11998" y="1244"/>
                          <a:pt x="11527" y="1210"/>
                        </a:cubicBezTo>
                        <a:cubicBezTo>
                          <a:pt x="11057" y="1176"/>
                          <a:pt x="10653" y="1143"/>
                          <a:pt x="10217" y="1143"/>
                        </a:cubicBezTo>
                        <a:cubicBezTo>
                          <a:pt x="9679" y="1076"/>
                          <a:pt x="9108" y="1042"/>
                          <a:pt x="8536" y="1042"/>
                        </a:cubicBezTo>
                        <a:lnTo>
                          <a:pt x="8200" y="1042"/>
                        </a:lnTo>
                        <a:cubicBezTo>
                          <a:pt x="7495" y="1042"/>
                          <a:pt x="6789" y="1109"/>
                          <a:pt x="6083" y="1210"/>
                        </a:cubicBezTo>
                        <a:cubicBezTo>
                          <a:pt x="5310" y="1378"/>
                          <a:pt x="4571" y="1681"/>
                          <a:pt x="3899" y="2117"/>
                        </a:cubicBezTo>
                        <a:cubicBezTo>
                          <a:pt x="3193" y="2621"/>
                          <a:pt x="2554" y="3294"/>
                          <a:pt x="2084" y="4033"/>
                        </a:cubicBezTo>
                        <a:cubicBezTo>
                          <a:pt x="1580" y="4839"/>
                          <a:pt x="1177" y="5713"/>
                          <a:pt x="874" y="6587"/>
                        </a:cubicBezTo>
                        <a:cubicBezTo>
                          <a:pt x="572" y="7561"/>
                          <a:pt x="336" y="8536"/>
                          <a:pt x="202" y="9544"/>
                        </a:cubicBezTo>
                        <a:cubicBezTo>
                          <a:pt x="68" y="10552"/>
                          <a:pt x="0" y="11561"/>
                          <a:pt x="68" y="12569"/>
                        </a:cubicBezTo>
                        <a:cubicBezTo>
                          <a:pt x="101" y="13073"/>
                          <a:pt x="168" y="13543"/>
                          <a:pt x="236" y="14014"/>
                        </a:cubicBezTo>
                        <a:cubicBezTo>
                          <a:pt x="336" y="14484"/>
                          <a:pt x="471" y="14921"/>
                          <a:pt x="605" y="15358"/>
                        </a:cubicBezTo>
                        <a:cubicBezTo>
                          <a:pt x="874" y="16064"/>
                          <a:pt x="1277" y="16702"/>
                          <a:pt x="1782" y="17240"/>
                        </a:cubicBezTo>
                        <a:cubicBezTo>
                          <a:pt x="2353" y="17811"/>
                          <a:pt x="2958" y="18315"/>
                          <a:pt x="3663" y="18719"/>
                        </a:cubicBezTo>
                        <a:cubicBezTo>
                          <a:pt x="4403" y="19155"/>
                          <a:pt x="5176" y="19525"/>
                          <a:pt x="5949" y="19828"/>
                        </a:cubicBezTo>
                        <a:cubicBezTo>
                          <a:pt x="7024" y="20231"/>
                          <a:pt x="8099" y="20533"/>
                          <a:pt x="9175" y="20769"/>
                        </a:cubicBezTo>
                        <a:cubicBezTo>
                          <a:pt x="9141" y="20937"/>
                          <a:pt x="9276" y="21105"/>
                          <a:pt x="9444" y="21105"/>
                        </a:cubicBezTo>
                        <a:lnTo>
                          <a:pt x="11695" y="21239"/>
                        </a:lnTo>
                        <a:cubicBezTo>
                          <a:pt x="12435" y="21373"/>
                          <a:pt x="13006" y="21441"/>
                          <a:pt x="13510" y="21441"/>
                        </a:cubicBezTo>
                        <a:cubicBezTo>
                          <a:pt x="13577" y="21441"/>
                          <a:pt x="13678" y="21441"/>
                          <a:pt x="13712" y="21373"/>
                        </a:cubicBezTo>
                        <a:cubicBezTo>
                          <a:pt x="14686" y="21441"/>
                          <a:pt x="15930" y="21508"/>
                          <a:pt x="17240" y="21575"/>
                        </a:cubicBezTo>
                        <a:cubicBezTo>
                          <a:pt x="18047" y="21609"/>
                          <a:pt x="18820" y="21609"/>
                          <a:pt x="19559" y="21609"/>
                        </a:cubicBezTo>
                        <a:lnTo>
                          <a:pt x="21105" y="21609"/>
                        </a:lnTo>
                        <a:cubicBezTo>
                          <a:pt x="21743" y="21575"/>
                          <a:pt x="22415" y="21541"/>
                          <a:pt x="23088" y="21508"/>
                        </a:cubicBezTo>
                        <a:lnTo>
                          <a:pt x="24129" y="21407"/>
                        </a:lnTo>
                        <a:lnTo>
                          <a:pt x="24734" y="21340"/>
                        </a:lnTo>
                        <a:lnTo>
                          <a:pt x="25406" y="21273"/>
                        </a:lnTo>
                        <a:cubicBezTo>
                          <a:pt x="27053" y="21172"/>
                          <a:pt x="28666" y="20937"/>
                          <a:pt x="30279" y="20567"/>
                        </a:cubicBezTo>
                        <a:cubicBezTo>
                          <a:pt x="31153" y="20332"/>
                          <a:pt x="32027" y="19996"/>
                          <a:pt x="32800" y="19525"/>
                        </a:cubicBezTo>
                        <a:cubicBezTo>
                          <a:pt x="33505" y="19088"/>
                          <a:pt x="34110" y="18517"/>
                          <a:pt x="34547" y="17845"/>
                        </a:cubicBezTo>
                        <a:cubicBezTo>
                          <a:pt x="35287" y="16702"/>
                          <a:pt x="35656" y="15224"/>
                          <a:pt x="35589" y="13409"/>
                        </a:cubicBezTo>
                        <a:cubicBezTo>
                          <a:pt x="35488" y="11863"/>
                          <a:pt x="35186" y="10317"/>
                          <a:pt x="34648" y="8839"/>
                        </a:cubicBezTo>
                        <a:cubicBezTo>
                          <a:pt x="34547" y="8570"/>
                          <a:pt x="34446" y="8301"/>
                          <a:pt x="34346" y="8032"/>
                        </a:cubicBezTo>
                        <a:cubicBezTo>
                          <a:pt x="34346" y="8032"/>
                          <a:pt x="34346" y="7998"/>
                          <a:pt x="34346" y="7998"/>
                        </a:cubicBezTo>
                        <a:cubicBezTo>
                          <a:pt x="34346" y="7965"/>
                          <a:pt x="34312" y="7931"/>
                          <a:pt x="34312" y="7898"/>
                        </a:cubicBezTo>
                        <a:cubicBezTo>
                          <a:pt x="34278" y="7864"/>
                          <a:pt x="34245" y="7730"/>
                          <a:pt x="34211" y="7662"/>
                        </a:cubicBezTo>
                        <a:cubicBezTo>
                          <a:pt x="33673" y="6318"/>
                          <a:pt x="32968" y="5075"/>
                          <a:pt x="32094" y="3932"/>
                        </a:cubicBezTo>
                        <a:cubicBezTo>
                          <a:pt x="31691" y="3361"/>
                          <a:pt x="31220" y="2823"/>
                          <a:pt x="30683" y="2353"/>
                        </a:cubicBezTo>
                        <a:cubicBezTo>
                          <a:pt x="29876" y="1647"/>
                          <a:pt x="29002" y="1109"/>
                          <a:pt x="28028" y="706"/>
                        </a:cubicBezTo>
                        <a:cubicBezTo>
                          <a:pt x="27087" y="303"/>
                          <a:pt x="26112" y="67"/>
                          <a:pt x="25138" y="0"/>
                        </a:cubicBezTo>
                        <a:lnTo>
                          <a:pt x="24533" y="0"/>
                        </a:lnTo>
                        <a:cubicBezTo>
                          <a:pt x="24230" y="0"/>
                          <a:pt x="23928" y="0"/>
                          <a:pt x="23625" y="34"/>
                        </a:cubicBezTo>
                        <a:lnTo>
                          <a:pt x="23625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1242;p56">
                    <a:extLst>
                      <a:ext uri="{FF2B5EF4-FFF2-40B4-BE49-F238E27FC236}">
                        <a16:creationId xmlns:a16="http://schemas.microsoft.com/office/drawing/2014/main" id="{1D859A83-6AB5-CDFF-CE87-90719B20FB3F}"/>
                      </a:ext>
                    </a:extLst>
                  </p:cNvPr>
                  <p:cNvSpPr/>
                  <p:nvPr/>
                </p:nvSpPr>
                <p:spPr>
                  <a:xfrm>
                    <a:off x="5286025" y="3519659"/>
                    <a:ext cx="471718" cy="53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69" h="23605" extrusionOk="0">
                        <a:moveTo>
                          <a:pt x="18033" y="0"/>
                        </a:moveTo>
                        <a:cubicBezTo>
                          <a:pt x="18016" y="0"/>
                          <a:pt x="17998" y="4"/>
                          <a:pt x="17980" y="13"/>
                        </a:cubicBezTo>
                        <a:cubicBezTo>
                          <a:pt x="17946" y="13"/>
                          <a:pt x="17879" y="47"/>
                          <a:pt x="17845" y="47"/>
                        </a:cubicBezTo>
                        <a:cubicBezTo>
                          <a:pt x="16904" y="517"/>
                          <a:pt x="16031" y="1156"/>
                          <a:pt x="15325" y="1962"/>
                        </a:cubicBezTo>
                        <a:cubicBezTo>
                          <a:pt x="14922" y="2366"/>
                          <a:pt x="14552" y="2836"/>
                          <a:pt x="14283" y="3172"/>
                        </a:cubicBezTo>
                        <a:cubicBezTo>
                          <a:pt x="13947" y="3609"/>
                          <a:pt x="13611" y="4012"/>
                          <a:pt x="13275" y="4449"/>
                        </a:cubicBezTo>
                        <a:cubicBezTo>
                          <a:pt x="11964" y="6230"/>
                          <a:pt x="10755" y="8079"/>
                          <a:pt x="9612" y="9994"/>
                        </a:cubicBezTo>
                        <a:lnTo>
                          <a:pt x="9310" y="10465"/>
                        </a:lnTo>
                        <a:cubicBezTo>
                          <a:pt x="8133" y="12447"/>
                          <a:pt x="6789" y="14396"/>
                          <a:pt x="5378" y="16245"/>
                        </a:cubicBezTo>
                        <a:cubicBezTo>
                          <a:pt x="4504" y="17287"/>
                          <a:pt x="3496" y="18227"/>
                          <a:pt x="2387" y="19000"/>
                        </a:cubicBezTo>
                        <a:cubicBezTo>
                          <a:pt x="2185" y="19168"/>
                          <a:pt x="1983" y="19269"/>
                          <a:pt x="1782" y="19404"/>
                        </a:cubicBezTo>
                        <a:cubicBezTo>
                          <a:pt x="1580" y="19538"/>
                          <a:pt x="1379" y="19639"/>
                          <a:pt x="1177" y="19807"/>
                        </a:cubicBezTo>
                        <a:cubicBezTo>
                          <a:pt x="774" y="20042"/>
                          <a:pt x="438" y="20378"/>
                          <a:pt x="202" y="20781"/>
                        </a:cubicBezTo>
                        <a:cubicBezTo>
                          <a:pt x="135" y="20916"/>
                          <a:pt x="68" y="21084"/>
                          <a:pt x="34" y="21218"/>
                        </a:cubicBezTo>
                        <a:cubicBezTo>
                          <a:pt x="1" y="21386"/>
                          <a:pt x="1" y="21554"/>
                          <a:pt x="34" y="21722"/>
                        </a:cubicBezTo>
                        <a:cubicBezTo>
                          <a:pt x="102" y="21991"/>
                          <a:pt x="236" y="22227"/>
                          <a:pt x="471" y="22428"/>
                        </a:cubicBezTo>
                        <a:cubicBezTo>
                          <a:pt x="706" y="22630"/>
                          <a:pt x="975" y="22798"/>
                          <a:pt x="1311" y="22932"/>
                        </a:cubicBezTo>
                        <a:cubicBezTo>
                          <a:pt x="1614" y="23067"/>
                          <a:pt x="1950" y="23167"/>
                          <a:pt x="2286" y="23268"/>
                        </a:cubicBezTo>
                        <a:cubicBezTo>
                          <a:pt x="2924" y="23436"/>
                          <a:pt x="3563" y="23537"/>
                          <a:pt x="4235" y="23571"/>
                        </a:cubicBezTo>
                        <a:cubicBezTo>
                          <a:pt x="4538" y="23604"/>
                          <a:pt x="4840" y="23604"/>
                          <a:pt x="5142" y="23604"/>
                        </a:cubicBezTo>
                        <a:cubicBezTo>
                          <a:pt x="5882" y="23604"/>
                          <a:pt x="6587" y="23537"/>
                          <a:pt x="7327" y="23436"/>
                        </a:cubicBezTo>
                        <a:cubicBezTo>
                          <a:pt x="8335" y="23268"/>
                          <a:pt x="9377" y="23033"/>
                          <a:pt x="10351" y="22663"/>
                        </a:cubicBezTo>
                        <a:cubicBezTo>
                          <a:pt x="12334" y="21958"/>
                          <a:pt x="14149" y="20882"/>
                          <a:pt x="15695" y="19471"/>
                        </a:cubicBezTo>
                        <a:cubicBezTo>
                          <a:pt x="16972" y="18227"/>
                          <a:pt x="18013" y="16782"/>
                          <a:pt x="18753" y="15169"/>
                        </a:cubicBezTo>
                        <a:cubicBezTo>
                          <a:pt x="19559" y="13422"/>
                          <a:pt x="20097" y="11607"/>
                          <a:pt x="20399" y="9692"/>
                        </a:cubicBezTo>
                        <a:cubicBezTo>
                          <a:pt x="20668" y="8011"/>
                          <a:pt x="20635" y="6297"/>
                          <a:pt x="20366" y="4651"/>
                        </a:cubicBezTo>
                        <a:cubicBezTo>
                          <a:pt x="20231" y="3844"/>
                          <a:pt x="19996" y="3071"/>
                          <a:pt x="19660" y="2366"/>
                        </a:cubicBezTo>
                        <a:cubicBezTo>
                          <a:pt x="19492" y="1962"/>
                          <a:pt x="19324" y="1626"/>
                          <a:pt x="19089" y="1257"/>
                        </a:cubicBezTo>
                        <a:cubicBezTo>
                          <a:pt x="18820" y="853"/>
                          <a:pt x="18551" y="484"/>
                          <a:pt x="18215" y="114"/>
                        </a:cubicBezTo>
                        <a:cubicBezTo>
                          <a:pt x="18215" y="80"/>
                          <a:pt x="18181" y="80"/>
                          <a:pt x="18148" y="80"/>
                        </a:cubicBezTo>
                        <a:cubicBezTo>
                          <a:pt x="18123" y="31"/>
                          <a:pt x="18081" y="0"/>
                          <a:pt x="1803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1243;p56">
                    <a:extLst>
                      <a:ext uri="{FF2B5EF4-FFF2-40B4-BE49-F238E27FC236}">
                        <a16:creationId xmlns:a16="http://schemas.microsoft.com/office/drawing/2014/main" id="{0669227D-3EC1-31C8-0824-1E545B314BA6}"/>
                      </a:ext>
                    </a:extLst>
                  </p:cNvPr>
                  <p:cNvSpPr/>
                  <p:nvPr/>
                </p:nvSpPr>
                <p:spPr>
                  <a:xfrm>
                    <a:off x="5419491" y="3285249"/>
                    <a:ext cx="194836" cy="256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7" h="11226" extrusionOk="0">
                        <a:moveTo>
                          <a:pt x="1848" y="1"/>
                        </a:moveTo>
                        <a:cubicBezTo>
                          <a:pt x="1714" y="1"/>
                          <a:pt x="1580" y="34"/>
                          <a:pt x="1445" y="68"/>
                        </a:cubicBezTo>
                        <a:lnTo>
                          <a:pt x="1412" y="34"/>
                        </a:lnTo>
                        <a:cubicBezTo>
                          <a:pt x="1176" y="135"/>
                          <a:pt x="1008" y="236"/>
                          <a:pt x="807" y="404"/>
                        </a:cubicBezTo>
                        <a:cubicBezTo>
                          <a:pt x="672" y="740"/>
                          <a:pt x="504" y="1076"/>
                          <a:pt x="370" y="1446"/>
                        </a:cubicBezTo>
                        <a:cubicBezTo>
                          <a:pt x="269" y="1681"/>
                          <a:pt x="168" y="1916"/>
                          <a:pt x="101" y="2152"/>
                        </a:cubicBezTo>
                        <a:cubicBezTo>
                          <a:pt x="67" y="2252"/>
                          <a:pt x="34" y="2353"/>
                          <a:pt x="34" y="2454"/>
                        </a:cubicBezTo>
                        <a:cubicBezTo>
                          <a:pt x="34" y="2555"/>
                          <a:pt x="101" y="2689"/>
                          <a:pt x="135" y="2790"/>
                        </a:cubicBezTo>
                        <a:cubicBezTo>
                          <a:pt x="168" y="2857"/>
                          <a:pt x="168" y="2925"/>
                          <a:pt x="202" y="2992"/>
                        </a:cubicBezTo>
                        <a:cubicBezTo>
                          <a:pt x="135" y="3160"/>
                          <a:pt x="67" y="3361"/>
                          <a:pt x="34" y="3563"/>
                        </a:cubicBezTo>
                        <a:cubicBezTo>
                          <a:pt x="0" y="3731"/>
                          <a:pt x="0" y="3933"/>
                          <a:pt x="0" y="4101"/>
                        </a:cubicBezTo>
                        <a:cubicBezTo>
                          <a:pt x="0" y="4336"/>
                          <a:pt x="34" y="4538"/>
                          <a:pt x="67" y="4773"/>
                        </a:cubicBezTo>
                        <a:cubicBezTo>
                          <a:pt x="303" y="5647"/>
                          <a:pt x="807" y="6420"/>
                          <a:pt x="1479" y="7024"/>
                        </a:cubicBezTo>
                        <a:cubicBezTo>
                          <a:pt x="1781" y="7327"/>
                          <a:pt x="2151" y="7596"/>
                          <a:pt x="2521" y="7831"/>
                        </a:cubicBezTo>
                        <a:cubicBezTo>
                          <a:pt x="2689" y="7932"/>
                          <a:pt x="2823" y="7999"/>
                          <a:pt x="2924" y="8066"/>
                        </a:cubicBezTo>
                        <a:lnTo>
                          <a:pt x="3260" y="8201"/>
                        </a:lnTo>
                        <a:lnTo>
                          <a:pt x="3697" y="8369"/>
                        </a:lnTo>
                        <a:cubicBezTo>
                          <a:pt x="4167" y="8537"/>
                          <a:pt x="4604" y="8738"/>
                          <a:pt x="5041" y="8974"/>
                        </a:cubicBezTo>
                        <a:cubicBezTo>
                          <a:pt x="5142" y="9074"/>
                          <a:pt x="5276" y="9142"/>
                          <a:pt x="5377" y="9276"/>
                        </a:cubicBezTo>
                        <a:cubicBezTo>
                          <a:pt x="5411" y="9310"/>
                          <a:pt x="5444" y="9377"/>
                          <a:pt x="5478" y="9444"/>
                        </a:cubicBezTo>
                        <a:cubicBezTo>
                          <a:pt x="5511" y="9478"/>
                          <a:pt x="5511" y="9511"/>
                          <a:pt x="5511" y="9545"/>
                        </a:cubicBezTo>
                        <a:cubicBezTo>
                          <a:pt x="5545" y="9646"/>
                          <a:pt x="5579" y="9713"/>
                          <a:pt x="5646" y="9746"/>
                        </a:cubicBezTo>
                        <a:cubicBezTo>
                          <a:pt x="5680" y="9814"/>
                          <a:pt x="5747" y="9814"/>
                          <a:pt x="5814" y="9814"/>
                        </a:cubicBezTo>
                        <a:lnTo>
                          <a:pt x="5915" y="9814"/>
                        </a:lnTo>
                        <a:lnTo>
                          <a:pt x="5948" y="9881"/>
                        </a:lnTo>
                        <a:lnTo>
                          <a:pt x="6049" y="9982"/>
                        </a:lnTo>
                        <a:cubicBezTo>
                          <a:pt x="6217" y="10251"/>
                          <a:pt x="6419" y="10486"/>
                          <a:pt x="6620" y="10721"/>
                        </a:cubicBezTo>
                        <a:cubicBezTo>
                          <a:pt x="6789" y="10889"/>
                          <a:pt x="7024" y="11024"/>
                          <a:pt x="7293" y="11091"/>
                        </a:cubicBezTo>
                        <a:lnTo>
                          <a:pt x="7561" y="11091"/>
                        </a:lnTo>
                        <a:cubicBezTo>
                          <a:pt x="7561" y="11091"/>
                          <a:pt x="7561" y="11124"/>
                          <a:pt x="7595" y="11158"/>
                        </a:cubicBezTo>
                        <a:cubicBezTo>
                          <a:pt x="7662" y="11192"/>
                          <a:pt x="7729" y="11225"/>
                          <a:pt x="7797" y="11225"/>
                        </a:cubicBezTo>
                        <a:lnTo>
                          <a:pt x="7830" y="11225"/>
                        </a:lnTo>
                        <a:cubicBezTo>
                          <a:pt x="7898" y="11192"/>
                          <a:pt x="7965" y="11158"/>
                          <a:pt x="7998" y="11091"/>
                        </a:cubicBezTo>
                        <a:cubicBezTo>
                          <a:pt x="8368" y="10620"/>
                          <a:pt x="8536" y="10015"/>
                          <a:pt x="8469" y="9410"/>
                        </a:cubicBezTo>
                        <a:cubicBezTo>
                          <a:pt x="8334" y="8906"/>
                          <a:pt x="8032" y="8469"/>
                          <a:pt x="7629" y="8201"/>
                        </a:cubicBezTo>
                        <a:cubicBezTo>
                          <a:pt x="7192" y="7898"/>
                          <a:pt x="6721" y="7629"/>
                          <a:pt x="6217" y="7428"/>
                        </a:cubicBezTo>
                        <a:lnTo>
                          <a:pt x="6049" y="7360"/>
                        </a:lnTo>
                        <a:lnTo>
                          <a:pt x="5680" y="7192"/>
                        </a:lnTo>
                        <a:cubicBezTo>
                          <a:pt x="5209" y="6487"/>
                          <a:pt x="4772" y="5747"/>
                          <a:pt x="4403" y="5008"/>
                        </a:cubicBezTo>
                        <a:cubicBezTo>
                          <a:pt x="4100" y="4403"/>
                          <a:pt x="3831" y="3798"/>
                          <a:pt x="3562" y="3227"/>
                        </a:cubicBezTo>
                        <a:cubicBezTo>
                          <a:pt x="3428" y="2891"/>
                          <a:pt x="3294" y="2588"/>
                          <a:pt x="3193" y="2320"/>
                        </a:cubicBezTo>
                        <a:cubicBezTo>
                          <a:pt x="3092" y="2017"/>
                          <a:pt x="2991" y="1715"/>
                          <a:pt x="2924" y="1412"/>
                        </a:cubicBezTo>
                        <a:lnTo>
                          <a:pt x="2890" y="1244"/>
                        </a:lnTo>
                        <a:cubicBezTo>
                          <a:pt x="2857" y="1043"/>
                          <a:pt x="2823" y="841"/>
                          <a:pt x="2756" y="673"/>
                        </a:cubicBezTo>
                        <a:cubicBezTo>
                          <a:pt x="2689" y="404"/>
                          <a:pt x="2487" y="169"/>
                          <a:pt x="2218" y="68"/>
                        </a:cubicBezTo>
                        <a:cubicBezTo>
                          <a:pt x="2084" y="34"/>
                          <a:pt x="1983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F0B0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244;p56">
                    <a:extLst>
                      <a:ext uri="{FF2B5EF4-FFF2-40B4-BE49-F238E27FC236}">
                        <a16:creationId xmlns:a16="http://schemas.microsoft.com/office/drawing/2014/main" id="{C9B31221-1457-6342-8EA8-24C7E18D30B2}"/>
                      </a:ext>
                    </a:extLst>
                  </p:cNvPr>
                  <p:cNvSpPr/>
                  <p:nvPr/>
                </p:nvSpPr>
                <p:spPr>
                  <a:xfrm>
                    <a:off x="5674121" y="3416410"/>
                    <a:ext cx="241622" cy="449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7" h="19694" extrusionOk="0">
                        <a:moveTo>
                          <a:pt x="4537" y="0"/>
                        </a:moveTo>
                        <a:cubicBezTo>
                          <a:pt x="4403" y="0"/>
                          <a:pt x="4268" y="135"/>
                          <a:pt x="4235" y="269"/>
                        </a:cubicBezTo>
                        <a:cubicBezTo>
                          <a:pt x="3999" y="370"/>
                          <a:pt x="3798" y="471"/>
                          <a:pt x="3562" y="572"/>
                        </a:cubicBezTo>
                        <a:lnTo>
                          <a:pt x="2857" y="874"/>
                        </a:lnTo>
                        <a:lnTo>
                          <a:pt x="2924" y="874"/>
                        </a:lnTo>
                        <a:cubicBezTo>
                          <a:pt x="2353" y="1143"/>
                          <a:pt x="1748" y="1311"/>
                          <a:pt x="1143" y="1412"/>
                        </a:cubicBezTo>
                        <a:lnTo>
                          <a:pt x="807" y="1445"/>
                        </a:lnTo>
                        <a:cubicBezTo>
                          <a:pt x="672" y="1445"/>
                          <a:pt x="538" y="1546"/>
                          <a:pt x="504" y="1714"/>
                        </a:cubicBezTo>
                        <a:cubicBezTo>
                          <a:pt x="504" y="1782"/>
                          <a:pt x="504" y="1849"/>
                          <a:pt x="504" y="1882"/>
                        </a:cubicBezTo>
                        <a:cubicBezTo>
                          <a:pt x="672" y="2353"/>
                          <a:pt x="807" y="2790"/>
                          <a:pt x="874" y="3260"/>
                        </a:cubicBezTo>
                        <a:lnTo>
                          <a:pt x="874" y="3294"/>
                        </a:lnTo>
                        <a:cubicBezTo>
                          <a:pt x="941" y="3966"/>
                          <a:pt x="941" y="4604"/>
                          <a:pt x="874" y="5277"/>
                        </a:cubicBezTo>
                        <a:cubicBezTo>
                          <a:pt x="773" y="6016"/>
                          <a:pt x="572" y="6722"/>
                          <a:pt x="303" y="7427"/>
                        </a:cubicBezTo>
                        <a:cubicBezTo>
                          <a:pt x="202" y="7562"/>
                          <a:pt x="135" y="7730"/>
                          <a:pt x="67" y="7898"/>
                        </a:cubicBezTo>
                        <a:cubicBezTo>
                          <a:pt x="0" y="8032"/>
                          <a:pt x="0" y="8167"/>
                          <a:pt x="101" y="8267"/>
                        </a:cubicBezTo>
                        <a:cubicBezTo>
                          <a:pt x="34" y="8772"/>
                          <a:pt x="34" y="9309"/>
                          <a:pt x="67" y="9847"/>
                        </a:cubicBezTo>
                        <a:cubicBezTo>
                          <a:pt x="67" y="10183"/>
                          <a:pt x="135" y="10586"/>
                          <a:pt x="202" y="11023"/>
                        </a:cubicBezTo>
                        <a:cubicBezTo>
                          <a:pt x="303" y="11628"/>
                          <a:pt x="437" y="12233"/>
                          <a:pt x="572" y="12804"/>
                        </a:cubicBezTo>
                        <a:cubicBezTo>
                          <a:pt x="773" y="13510"/>
                          <a:pt x="975" y="14216"/>
                          <a:pt x="1244" y="14888"/>
                        </a:cubicBezTo>
                        <a:cubicBezTo>
                          <a:pt x="1479" y="15593"/>
                          <a:pt x="1815" y="16266"/>
                          <a:pt x="2151" y="16938"/>
                        </a:cubicBezTo>
                        <a:cubicBezTo>
                          <a:pt x="2487" y="17543"/>
                          <a:pt x="2890" y="18114"/>
                          <a:pt x="3361" y="18618"/>
                        </a:cubicBezTo>
                        <a:cubicBezTo>
                          <a:pt x="3798" y="19055"/>
                          <a:pt x="4302" y="19391"/>
                          <a:pt x="4873" y="19593"/>
                        </a:cubicBezTo>
                        <a:cubicBezTo>
                          <a:pt x="5108" y="19660"/>
                          <a:pt x="5377" y="19693"/>
                          <a:pt x="5612" y="19693"/>
                        </a:cubicBezTo>
                        <a:cubicBezTo>
                          <a:pt x="5948" y="19693"/>
                          <a:pt x="6318" y="19626"/>
                          <a:pt x="6654" y="19492"/>
                        </a:cubicBezTo>
                        <a:cubicBezTo>
                          <a:pt x="7226" y="19256"/>
                          <a:pt x="7730" y="18853"/>
                          <a:pt x="8133" y="18349"/>
                        </a:cubicBezTo>
                        <a:cubicBezTo>
                          <a:pt x="8570" y="17778"/>
                          <a:pt x="8939" y="17139"/>
                          <a:pt x="9208" y="16467"/>
                        </a:cubicBezTo>
                        <a:cubicBezTo>
                          <a:pt x="9511" y="15728"/>
                          <a:pt x="9746" y="14989"/>
                          <a:pt x="9948" y="14249"/>
                        </a:cubicBezTo>
                        <a:cubicBezTo>
                          <a:pt x="10116" y="13443"/>
                          <a:pt x="10250" y="12670"/>
                          <a:pt x="10351" y="11863"/>
                        </a:cubicBezTo>
                        <a:cubicBezTo>
                          <a:pt x="10452" y="11158"/>
                          <a:pt x="10519" y="10452"/>
                          <a:pt x="10552" y="9780"/>
                        </a:cubicBezTo>
                        <a:cubicBezTo>
                          <a:pt x="10586" y="9175"/>
                          <a:pt x="10552" y="8603"/>
                          <a:pt x="10485" y="8032"/>
                        </a:cubicBezTo>
                        <a:cubicBezTo>
                          <a:pt x="10384" y="7394"/>
                          <a:pt x="10149" y="6789"/>
                          <a:pt x="9746" y="6285"/>
                        </a:cubicBezTo>
                        <a:cubicBezTo>
                          <a:pt x="9141" y="5545"/>
                          <a:pt x="8435" y="4907"/>
                          <a:pt x="7662" y="4403"/>
                        </a:cubicBezTo>
                        <a:cubicBezTo>
                          <a:pt x="7427" y="4235"/>
                          <a:pt x="7192" y="4067"/>
                          <a:pt x="6957" y="3899"/>
                        </a:cubicBezTo>
                        <a:cubicBezTo>
                          <a:pt x="6486" y="3529"/>
                          <a:pt x="6049" y="3126"/>
                          <a:pt x="5680" y="2689"/>
                        </a:cubicBezTo>
                        <a:cubicBezTo>
                          <a:pt x="5478" y="2420"/>
                          <a:pt x="5310" y="2118"/>
                          <a:pt x="5176" y="1782"/>
                        </a:cubicBezTo>
                        <a:cubicBezTo>
                          <a:pt x="5041" y="1479"/>
                          <a:pt x="4940" y="1143"/>
                          <a:pt x="4907" y="773"/>
                        </a:cubicBezTo>
                        <a:cubicBezTo>
                          <a:pt x="4907" y="639"/>
                          <a:pt x="4873" y="505"/>
                          <a:pt x="4840" y="370"/>
                        </a:cubicBezTo>
                        <a:cubicBezTo>
                          <a:pt x="4840" y="202"/>
                          <a:pt x="4705" y="68"/>
                          <a:pt x="4537" y="68"/>
                        </a:cubicBezTo>
                        <a:lnTo>
                          <a:pt x="4537" y="0"/>
                        </a:lnTo>
                        <a:close/>
                      </a:path>
                    </a:pathLst>
                  </a:custGeom>
                  <a:solidFill>
                    <a:srgbClr val="FFBF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245;p56">
                    <a:extLst>
                      <a:ext uri="{FF2B5EF4-FFF2-40B4-BE49-F238E27FC236}">
                        <a16:creationId xmlns:a16="http://schemas.microsoft.com/office/drawing/2014/main" id="{F7016648-2E31-E7E8-B69D-1763B2F25DBA}"/>
                      </a:ext>
                    </a:extLst>
                  </p:cNvPr>
                  <p:cNvSpPr/>
                  <p:nvPr/>
                </p:nvSpPr>
                <p:spPr>
                  <a:xfrm>
                    <a:off x="5440967" y="2904844"/>
                    <a:ext cx="542263" cy="58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0" h="25844" extrusionOk="0">
                        <a:moveTo>
                          <a:pt x="8267" y="0"/>
                        </a:moveTo>
                        <a:lnTo>
                          <a:pt x="8267" y="34"/>
                        </a:lnTo>
                        <a:cubicBezTo>
                          <a:pt x="8192" y="32"/>
                          <a:pt x="8116" y="30"/>
                          <a:pt x="8040" y="30"/>
                        </a:cubicBezTo>
                        <a:cubicBezTo>
                          <a:pt x="7075" y="30"/>
                          <a:pt x="6113" y="226"/>
                          <a:pt x="5209" y="538"/>
                        </a:cubicBezTo>
                        <a:cubicBezTo>
                          <a:pt x="4705" y="740"/>
                          <a:pt x="4201" y="975"/>
                          <a:pt x="3730" y="1277"/>
                        </a:cubicBezTo>
                        <a:cubicBezTo>
                          <a:pt x="3630" y="1345"/>
                          <a:pt x="3529" y="1412"/>
                          <a:pt x="3428" y="1513"/>
                        </a:cubicBezTo>
                        <a:cubicBezTo>
                          <a:pt x="2823" y="1916"/>
                          <a:pt x="2319" y="2386"/>
                          <a:pt x="1882" y="2958"/>
                        </a:cubicBezTo>
                        <a:cubicBezTo>
                          <a:pt x="672" y="4504"/>
                          <a:pt x="0" y="6453"/>
                          <a:pt x="34" y="8435"/>
                        </a:cubicBezTo>
                        <a:cubicBezTo>
                          <a:pt x="34" y="8536"/>
                          <a:pt x="101" y="8637"/>
                          <a:pt x="168" y="8704"/>
                        </a:cubicBezTo>
                        <a:lnTo>
                          <a:pt x="168" y="9309"/>
                        </a:lnTo>
                        <a:lnTo>
                          <a:pt x="168" y="9578"/>
                        </a:lnTo>
                        <a:lnTo>
                          <a:pt x="168" y="9813"/>
                        </a:lnTo>
                        <a:cubicBezTo>
                          <a:pt x="168" y="10418"/>
                          <a:pt x="202" y="10989"/>
                          <a:pt x="235" y="11594"/>
                        </a:cubicBezTo>
                        <a:cubicBezTo>
                          <a:pt x="303" y="12972"/>
                          <a:pt x="403" y="14014"/>
                          <a:pt x="504" y="14989"/>
                        </a:cubicBezTo>
                        <a:cubicBezTo>
                          <a:pt x="639" y="16131"/>
                          <a:pt x="840" y="17240"/>
                          <a:pt x="1143" y="18349"/>
                        </a:cubicBezTo>
                        <a:cubicBezTo>
                          <a:pt x="1781" y="20634"/>
                          <a:pt x="2756" y="22415"/>
                          <a:pt x="4066" y="23659"/>
                        </a:cubicBezTo>
                        <a:cubicBezTo>
                          <a:pt x="4671" y="24230"/>
                          <a:pt x="5377" y="24734"/>
                          <a:pt x="6150" y="25070"/>
                        </a:cubicBezTo>
                        <a:cubicBezTo>
                          <a:pt x="6856" y="25406"/>
                          <a:pt x="7629" y="25642"/>
                          <a:pt x="8435" y="25742"/>
                        </a:cubicBezTo>
                        <a:cubicBezTo>
                          <a:pt x="8838" y="25810"/>
                          <a:pt x="9275" y="25843"/>
                          <a:pt x="9712" y="25843"/>
                        </a:cubicBezTo>
                        <a:cubicBezTo>
                          <a:pt x="10922" y="25843"/>
                          <a:pt x="12132" y="25608"/>
                          <a:pt x="13274" y="25205"/>
                        </a:cubicBezTo>
                        <a:cubicBezTo>
                          <a:pt x="14887" y="24633"/>
                          <a:pt x="16366" y="23760"/>
                          <a:pt x="17643" y="22583"/>
                        </a:cubicBezTo>
                        <a:cubicBezTo>
                          <a:pt x="18416" y="21911"/>
                          <a:pt x="19055" y="21138"/>
                          <a:pt x="19559" y="20265"/>
                        </a:cubicBezTo>
                        <a:cubicBezTo>
                          <a:pt x="20096" y="19391"/>
                          <a:pt x="20466" y="18450"/>
                          <a:pt x="20668" y="17475"/>
                        </a:cubicBezTo>
                        <a:cubicBezTo>
                          <a:pt x="20970" y="17475"/>
                          <a:pt x="21239" y="17408"/>
                          <a:pt x="21508" y="17341"/>
                        </a:cubicBezTo>
                        <a:cubicBezTo>
                          <a:pt x="22046" y="17207"/>
                          <a:pt x="22516" y="16938"/>
                          <a:pt x="22886" y="16534"/>
                        </a:cubicBezTo>
                        <a:cubicBezTo>
                          <a:pt x="23222" y="16165"/>
                          <a:pt x="23457" y="15728"/>
                          <a:pt x="23558" y="15291"/>
                        </a:cubicBezTo>
                        <a:cubicBezTo>
                          <a:pt x="23759" y="14316"/>
                          <a:pt x="23625" y="13308"/>
                          <a:pt x="23188" y="12401"/>
                        </a:cubicBezTo>
                        <a:cubicBezTo>
                          <a:pt x="22818" y="11561"/>
                          <a:pt x="22146" y="10889"/>
                          <a:pt x="21273" y="10586"/>
                        </a:cubicBezTo>
                        <a:cubicBezTo>
                          <a:pt x="21071" y="10519"/>
                          <a:pt x="20903" y="10485"/>
                          <a:pt x="20701" y="10485"/>
                        </a:cubicBezTo>
                        <a:cubicBezTo>
                          <a:pt x="20466" y="10485"/>
                          <a:pt x="20197" y="10553"/>
                          <a:pt x="19996" y="10620"/>
                        </a:cubicBezTo>
                        <a:cubicBezTo>
                          <a:pt x="19828" y="10687"/>
                          <a:pt x="19659" y="10788"/>
                          <a:pt x="19525" y="10889"/>
                        </a:cubicBezTo>
                        <a:cubicBezTo>
                          <a:pt x="19424" y="10922"/>
                          <a:pt x="19357" y="10956"/>
                          <a:pt x="19290" y="11023"/>
                        </a:cubicBezTo>
                        <a:cubicBezTo>
                          <a:pt x="19391" y="10485"/>
                          <a:pt x="19424" y="9948"/>
                          <a:pt x="19391" y="9444"/>
                        </a:cubicBezTo>
                        <a:cubicBezTo>
                          <a:pt x="19357" y="8671"/>
                          <a:pt x="19223" y="7931"/>
                          <a:pt x="18954" y="7226"/>
                        </a:cubicBezTo>
                        <a:cubicBezTo>
                          <a:pt x="18483" y="5881"/>
                          <a:pt x="17744" y="4672"/>
                          <a:pt x="16736" y="3663"/>
                        </a:cubicBezTo>
                        <a:cubicBezTo>
                          <a:pt x="15761" y="2655"/>
                          <a:pt x="14585" y="1815"/>
                          <a:pt x="13308" y="1210"/>
                        </a:cubicBezTo>
                        <a:cubicBezTo>
                          <a:pt x="12031" y="572"/>
                          <a:pt x="10653" y="202"/>
                          <a:pt x="9242" y="68"/>
                        </a:cubicBezTo>
                        <a:cubicBezTo>
                          <a:pt x="8906" y="34"/>
                          <a:pt x="8570" y="0"/>
                          <a:pt x="8267" y="0"/>
                        </a:cubicBezTo>
                        <a:close/>
                      </a:path>
                    </a:pathLst>
                  </a:custGeom>
                  <a:solidFill>
                    <a:srgbClr val="FFBF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1246;p56">
                    <a:extLst>
                      <a:ext uri="{FF2B5EF4-FFF2-40B4-BE49-F238E27FC236}">
                        <a16:creationId xmlns:a16="http://schemas.microsoft.com/office/drawing/2014/main" id="{E42AE16F-1F3C-2329-B992-685EE0F3797E}"/>
                      </a:ext>
                    </a:extLst>
                  </p:cNvPr>
                  <p:cNvSpPr/>
                  <p:nvPr/>
                </p:nvSpPr>
                <p:spPr>
                  <a:xfrm>
                    <a:off x="5613528" y="3309806"/>
                    <a:ext cx="79011" cy="75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2" h="3294" extrusionOk="0">
                        <a:moveTo>
                          <a:pt x="2991" y="0"/>
                        </a:moveTo>
                        <a:cubicBezTo>
                          <a:pt x="2958" y="0"/>
                          <a:pt x="2924" y="67"/>
                          <a:pt x="2891" y="101"/>
                        </a:cubicBezTo>
                        <a:cubicBezTo>
                          <a:pt x="2891" y="168"/>
                          <a:pt x="2891" y="202"/>
                          <a:pt x="2891" y="269"/>
                        </a:cubicBezTo>
                        <a:lnTo>
                          <a:pt x="2891" y="303"/>
                        </a:lnTo>
                        <a:cubicBezTo>
                          <a:pt x="2958" y="437"/>
                          <a:pt x="2991" y="605"/>
                          <a:pt x="3025" y="773"/>
                        </a:cubicBezTo>
                        <a:cubicBezTo>
                          <a:pt x="3059" y="1042"/>
                          <a:pt x="3059" y="1311"/>
                          <a:pt x="3025" y="1613"/>
                        </a:cubicBezTo>
                        <a:cubicBezTo>
                          <a:pt x="2991" y="1781"/>
                          <a:pt x="2924" y="1983"/>
                          <a:pt x="2857" y="2151"/>
                        </a:cubicBezTo>
                        <a:cubicBezTo>
                          <a:pt x="2823" y="2252"/>
                          <a:pt x="2756" y="2386"/>
                          <a:pt x="2689" y="2453"/>
                        </a:cubicBezTo>
                        <a:cubicBezTo>
                          <a:pt x="2622" y="2521"/>
                          <a:pt x="2554" y="2588"/>
                          <a:pt x="2487" y="2655"/>
                        </a:cubicBezTo>
                        <a:cubicBezTo>
                          <a:pt x="2420" y="2722"/>
                          <a:pt x="2319" y="2756"/>
                          <a:pt x="2218" y="2823"/>
                        </a:cubicBezTo>
                        <a:cubicBezTo>
                          <a:pt x="2151" y="2857"/>
                          <a:pt x="2050" y="2857"/>
                          <a:pt x="1950" y="2890"/>
                        </a:cubicBezTo>
                        <a:lnTo>
                          <a:pt x="1647" y="2890"/>
                        </a:lnTo>
                        <a:cubicBezTo>
                          <a:pt x="1546" y="2857"/>
                          <a:pt x="1445" y="2857"/>
                          <a:pt x="1345" y="2790"/>
                        </a:cubicBezTo>
                        <a:cubicBezTo>
                          <a:pt x="1277" y="2756"/>
                          <a:pt x="1177" y="2689"/>
                          <a:pt x="1076" y="2621"/>
                        </a:cubicBezTo>
                        <a:cubicBezTo>
                          <a:pt x="941" y="2521"/>
                          <a:pt x="841" y="2420"/>
                          <a:pt x="740" y="2319"/>
                        </a:cubicBezTo>
                        <a:cubicBezTo>
                          <a:pt x="639" y="2185"/>
                          <a:pt x="572" y="2017"/>
                          <a:pt x="504" y="1849"/>
                        </a:cubicBezTo>
                        <a:cubicBezTo>
                          <a:pt x="437" y="1714"/>
                          <a:pt x="404" y="1580"/>
                          <a:pt x="370" y="1445"/>
                        </a:cubicBezTo>
                        <a:cubicBezTo>
                          <a:pt x="342" y="1362"/>
                          <a:pt x="269" y="1302"/>
                          <a:pt x="188" y="1302"/>
                        </a:cubicBezTo>
                        <a:cubicBezTo>
                          <a:pt x="171" y="1302"/>
                          <a:pt x="153" y="1305"/>
                          <a:pt x="135" y="1311"/>
                        </a:cubicBezTo>
                        <a:cubicBezTo>
                          <a:pt x="68" y="1311"/>
                          <a:pt x="34" y="1344"/>
                          <a:pt x="0" y="1412"/>
                        </a:cubicBezTo>
                        <a:cubicBezTo>
                          <a:pt x="0" y="1445"/>
                          <a:pt x="0" y="1512"/>
                          <a:pt x="0" y="1546"/>
                        </a:cubicBezTo>
                        <a:cubicBezTo>
                          <a:pt x="68" y="1849"/>
                          <a:pt x="168" y="2151"/>
                          <a:pt x="336" y="2386"/>
                        </a:cubicBezTo>
                        <a:cubicBezTo>
                          <a:pt x="504" y="2655"/>
                          <a:pt x="740" y="2890"/>
                          <a:pt x="1009" y="3058"/>
                        </a:cubicBezTo>
                        <a:cubicBezTo>
                          <a:pt x="1244" y="3226"/>
                          <a:pt x="1546" y="3294"/>
                          <a:pt x="1815" y="3294"/>
                        </a:cubicBezTo>
                        <a:cubicBezTo>
                          <a:pt x="1983" y="3294"/>
                          <a:pt x="2118" y="3260"/>
                          <a:pt x="2252" y="3226"/>
                        </a:cubicBezTo>
                        <a:cubicBezTo>
                          <a:pt x="2420" y="3193"/>
                          <a:pt x="2588" y="3092"/>
                          <a:pt x="2722" y="2991"/>
                        </a:cubicBezTo>
                        <a:cubicBezTo>
                          <a:pt x="3126" y="2655"/>
                          <a:pt x="3395" y="2151"/>
                          <a:pt x="3428" y="1613"/>
                        </a:cubicBezTo>
                        <a:cubicBezTo>
                          <a:pt x="3462" y="1344"/>
                          <a:pt x="3462" y="1076"/>
                          <a:pt x="3428" y="840"/>
                        </a:cubicBezTo>
                        <a:cubicBezTo>
                          <a:pt x="3428" y="706"/>
                          <a:pt x="3395" y="572"/>
                          <a:pt x="3361" y="437"/>
                        </a:cubicBezTo>
                        <a:cubicBezTo>
                          <a:pt x="3361" y="404"/>
                          <a:pt x="3327" y="336"/>
                          <a:pt x="3327" y="269"/>
                        </a:cubicBezTo>
                        <a:cubicBezTo>
                          <a:pt x="3294" y="202"/>
                          <a:pt x="3294" y="135"/>
                          <a:pt x="3260" y="67"/>
                        </a:cubicBezTo>
                        <a:cubicBezTo>
                          <a:pt x="3227" y="34"/>
                          <a:pt x="3193" y="0"/>
                          <a:pt x="312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1247;p56">
                    <a:extLst>
                      <a:ext uri="{FF2B5EF4-FFF2-40B4-BE49-F238E27FC236}">
                        <a16:creationId xmlns:a16="http://schemas.microsoft.com/office/drawing/2014/main" id="{867C7AE1-2921-2AF6-3F96-85C7573C19A9}"/>
                      </a:ext>
                    </a:extLst>
                  </p:cNvPr>
                  <p:cNvSpPr/>
                  <p:nvPr/>
                </p:nvSpPr>
                <p:spPr>
                  <a:xfrm>
                    <a:off x="5689458" y="3196264"/>
                    <a:ext cx="44504" cy="622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" h="2729" extrusionOk="0">
                        <a:moveTo>
                          <a:pt x="916" y="0"/>
                        </a:moveTo>
                        <a:cubicBezTo>
                          <a:pt x="902" y="0"/>
                          <a:pt x="888" y="1"/>
                          <a:pt x="874" y="2"/>
                        </a:cubicBezTo>
                        <a:cubicBezTo>
                          <a:pt x="370" y="35"/>
                          <a:pt x="0" y="674"/>
                          <a:pt x="68" y="1447"/>
                        </a:cubicBezTo>
                        <a:cubicBezTo>
                          <a:pt x="131" y="2148"/>
                          <a:pt x="558" y="2729"/>
                          <a:pt x="1032" y="2729"/>
                        </a:cubicBezTo>
                        <a:cubicBezTo>
                          <a:pt x="1058" y="2729"/>
                          <a:pt x="1084" y="2727"/>
                          <a:pt x="1109" y="2724"/>
                        </a:cubicBezTo>
                        <a:cubicBezTo>
                          <a:pt x="1580" y="2690"/>
                          <a:pt x="1950" y="2052"/>
                          <a:pt x="1882" y="1279"/>
                        </a:cubicBezTo>
                        <a:cubicBezTo>
                          <a:pt x="1817" y="560"/>
                          <a:pt x="1402" y="0"/>
                          <a:pt x="9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1248;p56">
                    <a:extLst>
                      <a:ext uri="{FF2B5EF4-FFF2-40B4-BE49-F238E27FC236}">
                        <a16:creationId xmlns:a16="http://schemas.microsoft.com/office/drawing/2014/main" id="{79679D87-FB35-41DA-E82E-C344634668ED}"/>
                      </a:ext>
                    </a:extLst>
                  </p:cNvPr>
                  <p:cNvSpPr/>
                  <p:nvPr/>
                </p:nvSpPr>
                <p:spPr>
                  <a:xfrm>
                    <a:off x="5502314" y="3205370"/>
                    <a:ext cx="43751" cy="62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" h="2730" extrusionOk="0">
                        <a:moveTo>
                          <a:pt x="921" y="0"/>
                        </a:moveTo>
                        <a:cubicBezTo>
                          <a:pt x="895" y="0"/>
                          <a:pt x="868" y="2"/>
                          <a:pt x="841" y="6"/>
                        </a:cubicBezTo>
                        <a:cubicBezTo>
                          <a:pt x="337" y="39"/>
                          <a:pt x="1" y="678"/>
                          <a:pt x="68" y="1417"/>
                        </a:cubicBezTo>
                        <a:cubicBezTo>
                          <a:pt x="100" y="2169"/>
                          <a:pt x="546" y="2729"/>
                          <a:pt x="1034" y="2729"/>
                        </a:cubicBezTo>
                        <a:cubicBezTo>
                          <a:pt x="1048" y="2729"/>
                          <a:pt x="1062" y="2729"/>
                          <a:pt x="1076" y="2728"/>
                        </a:cubicBezTo>
                        <a:cubicBezTo>
                          <a:pt x="1580" y="2661"/>
                          <a:pt x="1916" y="2022"/>
                          <a:pt x="1849" y="1283"/>
                        </a:cubicBezTo>
                        <a:cubicBezTo>
                          <a:pt x="1785" y="551"/>
                          <a:pt x="1391" y="0"/>
                          <a:pt x="92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1249;p56">
                    <a:extLst>
                      <a:ext uri="{FF2B5EF4-FFF2-40B4-BE49-F238E27FC236}">
                        <a16:creationId xmlns:a16="http://schemas.microsoft.com/office/drawing/2014/main" id="{8AF7FC2C-3A6C-C54D-C8F7-E99AF7D55202}"/>
                      </a:ext>
                    </a:extLst>
                  </p:cNvPr>
                  <p:cNvSpPr/>
                  <p:nvPr/>
                </p:nvSpPr>
                <p:spPr>
                  <a:xfrm>
                    <a:off x="5473169" y="3137222"/>
                    <a:ext cx="84398" cy="38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8" h="1682" extrusionOk="0">
                        <a:moveTo>
                          <a:pt x="2420" y="1"/>
                        </a:moveTo>
                        <a:cubicBezTo>
                          <a:pt x="2118" y="1"/>
                          <a:pt x="1849" y="68"/>
                          <a:pt x="1614" y="169"/>
                        </a:cubicBezTo>
                        <a:cubicBezTo>
                          <a:pt x="1311" y="270"/>
                          <a:pt x="1009" y="438"/>
                          <a:pt x="773" y="639"/>
                        </a:cubicBezTo>
                        <a:cubicBezTo>
                          <a:pt x="505" y="841"/>
                          <a:pt x="269" y="1076"/>
                          <a:pt x="68" y="1312"/>
                        </a:cubicBezTo>
                        <a:cubicBezTo>
                          <a:pt x="1" y="1412"/>
                          <a:pt x="1" y="1547"/>
                          <a:pt x="68" y="1614"/>
                        </a:cubicBezTo>
                        <a:cubicBezTo>
                          <a:pt x="101" y="1648"/>
                          <a:pt x="169" y="1681"/>
                          <a:pt x="236" y="1681"/>
                        </a:cubicBezTo>
                        <a:cubicBezTo>
                          <a:pt x="269" y="1681"/>
                          <a:pt x="337" y="1648"/>
                          <a:pt x="370" y="1614"/>
                        </a:cubicBezTo>
                        <a:cubicBezTo>
                          <a:pt x="471" y="1480"/>
                          <a:pt x="572" y="1379"/>
                          <a:pt x="706" y="1278"/>
                        </a:cubicBezTo>
                        <a:cubicBezTo>
                          <a:pt x="841" y="1177"/>
                          <a:pt x="1009" y="1076"/>
                          <a:pt x="1177" y="1009"/>
                        </a:cubicBezTo>
                        <a:cubicBezTo>
                          <a:pt x="1345" y="942"/>
                          <a:pt x="1546" y="875"/>
                          <a:pt x="1714" y="841"/>
                        </a:cubicBezTo>
                        <a:cubicBezTo>
                          <a:pt x="1826" y="841"/>
                          <a:pt x="1924" y="826"/>
                          <a:pt x="2016" y="826"/>
                        </a:cubicBezTo>
                        <a:cubicBezTo>
                          <a:pt x="2062" y="826"/>
                          <a:pt x="2107" y="830"/>
                          <a:pt x="2151" y="841"/>
                        </a:cubicBezTo>
                        <a:lnTo>
                          <a:pt x="2454" y="841"/>
                        </a:lnTo>
                        <a:cubicBezTo>
                          <a:pt x="2723" y="875"/>
                          <a:pt x="2991" y="908"/>
                          <a:pt x="3227" y="1009"/>
                        </a:cubicBezTo>
                        <a:lnTo>
                          <a:pt x="3428" y="1009"/>
                        </a:lnTo>
                        <a:cubicBezTo>
                          <a:pt x="3529" y="976"/>
                          <a:pt x="3596" y="942"/>
                          <a:pt x="3630" y="841"/>
                        </a:cubicBezTo>
                        <a:cubicBezTo>
                          <a:pt x="3664" y="774"/>
                          <a:pt x="3697" y="740"/>
                          <a:pt x="3697" y="673"/>
                        </a:cubicBezTo>
                        <a:cubicBezTo>
                          <a:pt x="3697" y="572"/>
                          <a:pt x="3664" y="471"/>
                          <a:pt x="3596" y="404"/>
                        </a:cubicBezTo>
                        <a:cubicBezTo>
                          <a:pt x="3294" y="169"/>
                          <a:pt x="2958" y="35"/>
                          <a:pt x="2588" y="1"/>
                        </a:cubicBezTo>
                        <a:close/>
                      </a:path>
                    </a:pathLst>
                  </a:custGeom>
                  <a:solidFill>
                    <a:srgbClr val="662C2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1250;p56">
                    <a:extLst>
                      <a:ext uri="{FF2B5EF4-FFF2-40B4-BE49-F238E27FC236}">
                        <a16:creationId xmlns:a16="http://schemas.microsoft.com/office/drawing/2014/main" id="{CC497B38-915D-CCDE-BF87-1D2A80429454}"/>
                      </a:ext>
                    </a:extLst>
                  </p:cNvPr>
                  <p:cNvSpPr/>
                  <p:nvPr/>
                </p:nvSpPr>
                <p:spPr>
                  <a:xfrm>
                    <a:off x="5675650" y="3134164"/>
                    <a:ext cx="96653" cy="432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5" h="1897" extrusionOk="0">
                        <a:moveTo>
                          <a:pt x="1345" y="1"/>
                        </a:moveTo>
                        <a:cubicBezTo>
                          <a:pt x="1109" y="1"/>
                          <a:pt x="874" y="34"/>
                          <a:pt x="673" y="101"/>
                        </a:cubicBezTo>
                        <a:cubicBezTo>
                          <a:pt x="505" y="135"/>
                          <a:pt x="337" y="202"/>
                          <a:pt x="169" y="303"/>
                        </a:cubicBezTo>
                        <a:cubicBezTo>
                          <a:pt x="68" y="337"/>
                          <a:pt x="34" y="437"/>
                          <a:pt x="0" y="538"/>
                        </a:cubicBezTo>
                        <a:cubicBezTo>
                          <a:pt x="0" y="605"/>
                          <a:pt x="0" y="673"/>
                          <a:pt x="34" y="706"/>
                        </a:cubicBezTo>
                        <a:cubicBezTo>
                          <a:pt x="68" y="807"/>
                          <a:pt x="169" y="874"/>
                          <a:pt x="269" y="908"/>
                        </a:cubicBezTo>
                        <a:cubicBezTo>
                          <a:pt x="337" y="941"/>
                          <a:pt x="370" y="941"/>
                          <a:pt x="437" y="941"/>
                        </a:cubicBezTo>
                        <a:lnTo>
                          <a:pt x="471" y="941"/>
                        </a:lnTo>
                        <a:cubicBezTo>
                          <a:pt x="807" y="874"/>
                          <a:pt x="1109" y="841"/>
                          <a:pt x="1446" y="841"/>
                        </a:cubicBezTo>
                        <a:cubicBezTo>
                          <a:pt x="1714" y="841"/>
                          <a:pt x="2017" y="874"/>
                          <a:pt x="2286" y="908"/>
                        </a:cubicBezTo>
                        <a:cubicBezTo>
                          <a:pt x="2487" y="975"/>
                          <a:pt x="2723" y="1042"/>
                          <a:pt x="2924" y="1143"/>
                        </a:cubicBezTo>
                        <a:cubicBezTo>
                          <a:pt x="3126" y="1210"/>
                          <a:pt x="3294" y="1345"/>
                          <a:pt x="3428" y="1446"/>
                        </a:cubicBezTo>
                        <a:lnTo>
                          <a:pt x="3495" y="1479"/>
                        </a:lnTo>
                        <a:cubicBezTo>
                          <a:pt x="3596" y="1580"/>
                          <a:pt x="3697" y="1714"/>
                          <a:pt x="3798" y="1815"/>
                        </a:cubicBezTo>
                        <a:cubicBezTo>
                          <a:pt x="3823" y="1864"/>
                          <a:pt x="3865" y="1896"/>
                          <a:pt x="3913" y="1896"/>
                        </a:cubicBezTo>
                        <a:cubicBezTo>
                          <a:pt x="3930" y="1896"/>
                          <a:pt x="3948" y="1891"/>
                          <a:pt x="3966" y="1882"/>
                        </a:cubicBezTo>
                        <a:cubicBezTo>
                          <a:pt x="3986" y="1892"/>
                          <a:pt x="4005" y="1896"/>
                          <a:pt x="4024" y="1896"/>
                        </a:cubicBezTo>
                        <a:cubicBezTo>
                          <a:pt x="4070" y="1896"/>
                          <a:pt x="4110" y="1873"/>
                          <a:pt x="4134" y="1849"/>
                        </a:cubicBezTo>
                        <a:cubicBezTo>
                          <a:pt x="4201" y="1815"/>
                          <a:pt x="4235" y="1782"/>
                          <a:pt x="4235" y="1714"/>
                        </a:cubicBezTo>
                        <a:cubicBezTo>
                          <a:pt x="4235" y="1681"/>
                          <a:pt x="4235" y="1614"/>
                          <a:pt x="4168" y="1546"/>
                        </a:cubicBezTo>
                        <a:cubicBezTo>
                          <a:pt x="3966" y="1278"/>
                          <a:pt x="3731" y="1009"/>
                          <a:pt x="3428" y="807"/>
                        </a:cubicBezTo>
                        <a:cubicBezTo>
                          <a:pt x="3159" y="572"/>
                          <a:pt x="2823" y="370"/>
                          <a:pt x="2487" y="236"/>
                        </a:cubicBezTo>
                        <a:cubicBezTo>
                          <a:pt x="2218" y="135"/>
                          <a:pt x="1882" y="34"/>
                          <a:pt x="1580" y="1"/>
                        </a:cubicBezTo>
                        <a:close/>
                      </a:path>
                    </a:pathLst>
                  </a:custGeom>
                  <a:solidFill>
                    <a:srgbClr val="662C2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1251;p56">
                    <a:extLst>
                      <a:ext uri="{FF2B5EF4-FFF2-40B4-BE49-F238E27FC236}">
                        <a16:creationId xmlns:a16="http://schemas.microsoft.com/office/drawing/2014/main" id="{3BCA5E2C-2F61-D7DC-4D15-B14CC39259AF}"/>
                      </a:ext>
                    </a:extLst>
                  </p:cNvPr>
                  <p:cNvSpPr/>
                  <p:nvPr/>
                </p:nvSpPr>
                <p:spPr>
                  <a:xfrm>
                    <a:off x="5611999" y="3492340"/>
                    <a:ext cx="538428" cy="557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92" h="24432" extrusionOk="0">
                        <a:moveTo>
                          <a:pt x="9847" y="0"/>
                        </a:moveTo>
                        <a:cubicBezTo>
                          <a:pt x="9813" y="0"/>
                          <a:pt x="9746" y="34"/>
                          <a:pt x="9712" y="68"/>
                        </a:cubicBezTo>
                        <a:lnTo>
                          <a:pt x="9746" y="101"/>
                        </a:lnTo>
                        <a:cubicBezTo>
                          <a:pt x="9645" y="135"/>
                          <a:pt x="9611" y="202"/>
                          <a:pt x="9578" y="269"/>
                        </a:cubicBezTo>
                        <a:cubicBezTo>
                          <a:pt x="9578" y="370"/>
                          <a:pt x="9578" y="437"/>
                          <a:pt x="9611" y="504"/>
                        </a:cubicBezTo>
                        <a:cubicBezTo>
                          <a:pt x="9679" y="639"/>
                          <a:pt x="9746" y="773"/>
                          <a:pt x="9779" y="908"/>
                        </a:cubicBezTo>
                        <a:cubicBezTo>
                          <a:pt x="10082" y="1580"/>
                          <a:pt x="10284" y="2286"/>
                          <a:pt x="10418" y="3025"/>
                        </a:cubicBezTo>
                        <a:cubicBezTo>
                          <a:pt x="10485" y="3630"/>
                          <a:pt x="10485" y="4235"/>
                          <a:pt x="10418" y="4873"/>
                        </a:cubicBezTo>
                        <a:cubicBezTo>
                          <a:pt x="10216" y="5949"/>
                          <a:pt x="9880" y="7024"/>
                          <a:pt x="9443" y="8066"/>
                        </a:cubicBezTo>
                        <a:lnTo>
                          <a:pt x="9477" y="7999"/>
                        </a:lnTo>
                        <a:lnTo>
                          <a:pt x="9040" y="8973"/>
                        </a:lnTo>
                        <a:cubicBezTo>
                          <a:pt x="8738" y="9645"/>
                          <a:pt x="8435" y="10351"/>
                          <a:pt x="8166" y="11057"/>
                        </a:cubicBezTo>
                        <a:cubicBezTo>
                          <a:pt x="7864" y="11897"/>
                          <a:pt x="7662" y="12737"/>
                          <a:pt x="7562" y="13577"/>
                        </a:cubicBezTo>
                        <a:cubicBezTo>
                          <a:pt x="7326" y="13342"/>
                          <a:pt x="7125" y="13107"/>
                          <a:pt x="6957" y="12871"/>
                        </a:cubicBezTo>
                        <a:cubicBezTo>
                          <a:pt x="6453" y="12199"/>
                          <a:pt x="6016" y="11527"/>
                          <a:pt x="5612" y="10788"/>
                        </a:cubicBezTo>
                        <a:cubicBezTo>
                          <a:pt x="5175" y="10015"/>
                          <a:pt x="4772" y="9242"/>
                          <a:pt x="4436" y="8435"/>
                        </a:cubicBezTo>
                        <a:cubicBezTo>
                          <a:pt x="3898" y="7125"/>
                          <a:pt x="3495" y="5781"/>
                          <a:pt x="3294" y="4403"/>
                        </a:cubicBezTo>
                        <a:cubicBezTo>
                          <a:pt x="3260" y="4134"/>
                          <a:pt x="3226" y="3865"/>
                          <a:pt x="3193" y="3563"/>
                        </a:cubicBezTo>
                        <a:cubicBezTo>
                          <a:pt x="3193" y="3395"/>
                          <a:pt x="3058" y="3260"/>
                          <a:pt x="2890" y="3260"/>
                        </a:cubicBezTo>
                        <a:lnTo>
                          <a:pt x="2756" y="3260"/>
                        </a:lnTo>
                        <a:cubicBezTo>
                          <a:pt x="2689" y="3260"/>
                          <a:pt x="2621" y="3294"/>
                          <a:pt x="2554" y="3361"/>
                        </a:cubicBezTo>
                        <a:cubicBezTo>
                          <a:pt x="2252" y="3731"/>
                          <a:pt x="1983" y="4100"/>
                          <a:pt x="1748" y="4504"/>
                        </a:cubicBezTo>
                        <a:cubicBezTo>
                          <a:pt x="1479" y="4940"/>
                          <a:pt x="1277" y="5344"/>
                          <a:pt x="1076" y="5781"/>
                        </a:cubicBezTo>
                        <a:cubicBezTo>
                          <a:pt x="740" y="6688"/>
                          <a:pt x="471" y="7629"/>
                          <a:pt x="303" y="8570"/>
                        </a:cubicBezTo>
                        <a:cubicBezTo>
                          <a:pt x="0" y="10519"/>
                          <a:pt x="101" y="12535"/>
                          <a:pt x="571" y="14451"/>
                        </a:cubicBezTo>
                        <a:cubicBezTo>
                          <a:pt x="672" y="14854"/>
                          <a:pt x="773" y="15257"/>
                          <a:pt x="908" y="15661"/>
                        </a:cubicBezTo>
                        <a:lnTo>
                          <a:pt x="975" y="15661"/>
                        </a:lnTo>
                        <a:cubicBezTo>
                          <a:pt x="1042" y="15661"/>
                          <a:pt x="1076" y="15694"/>
                          <a:pt x="1076" y="15728"/>
                        </a:cubicBezTo>
                        <a:lnTo>
                          <a:pt x="1076" y="15761"/>
                        </a:lnTo>
                        <a:cubicBezTo>
                          <a:pt x="1176" y="15963"/>
                          <a:pt x="1277" y="16165"/>
                          <a:pt x="1378" y="16400"/>
                        </a:cubicBezTo>
                        <a:cubicBezTo>
                          <a:pt x="1378" y="16400"/>
                          <a:pt x="1378" y="16434"/>
                          <a:pt x="1378" y="16434"/>
                        </a:cubicBezTo>
                        <a:lnTo>
                          <a:pt x="1378" y="16467"/>
                        </a:lnTo>
                        <a:cubicBezTo>
                          <a:pt x="1546" y="16870"/>
                          <a:pt x="1714" y="17240"/>
                          <a:pt x="1882" y="17610"/>
                        </a:cubicBezTo>
                        <a:cubicBezTo>
                          <a:pt x="1882" y="17610"/>
                          <a:pt x="1882" y="17643"/>
                          <a:pt x="1882" y="17643"/>
                        </a:cubicBezTo>
                        <a:cubicBezTo>
                          <a:pt x="2050" y="17946"/>
                          <a:pt x="2218" y="18248"/>
                          <a:pt x="2386" y="18551"/>
                        </a:cubicBezTo>
                        <a:cubicBezTo>
                          <a:pt x="2554" y="18786"/>
                          <a:pt x="2722" y="19021"/>
                          <a:pt x="2924" y="19223"/>
                        </a:cubicBezTo>
                        <a:cubicBezTo>
                          <a:pt x="4033" y="20533"/>
                          <a:pt x="5411" y="21575"/>
                          <a:pt x="6957" y="22315"/>
                        </a:cubicBezTo>
                        <a:cubicBezTo>
                          <a:pt x="8536" y="23087"/>
                          <a:pt x="10216" y="23625"/>
                          <a:pt x="11930" y="23928"/>
                        </a:cubicBezTo>
                        <a:cubicBezTo>
                          <a:pt x="13644" y="24264"/>
                          <a:pt x="15392" y="24432"/>
                          <a:pt x="17139" y="24432"/>
                        </a:cubicBezTo>
                        <a:cubicBezTo>
                          <a:pt x="17576" y="24432"/>
                          <a:pt x="17979" y="24432"/>
                          <a:pt x="18416" y="24398"/>
                        </a:cubicBezTo>
                        <a:cubicBezTo>
                          <a:pt x="18819" y="24364"/>
                          <a:pt x="19189" y="24331"/>
                          <a:pt x="19492" y="24297"/>
                        </a:cubicBezTo>
                        <a:cubicBezTo>
                          <a:pt x="20096" y="24230"/>
                          <a:pt x="20634" y="24062"/>
                          <a:pt x="21172" y="23793"/>
                        </a:cubicBezTo>
                        <a:cubicBezTo>
                          <a:pt x="21609" y="23592"/>
                          <a:pt x="22012" y="23289"/>
                          <a:pt x="22348" y="22919"/>
                        </a:cubicBezTo>
                        <a:cubicBezTo>
                          <a:pt x="22516" y="22751"/>
                          <a:pt x="22684" y="22550"/>
                          <a:pt x="22785" y="22348"/>
                        </a:cubicBezTo>
                        <a:cubicBezTo>
                          <a:pt x="22919" y="22113"/>
                          <a:pt x="23054" y="21911"/>
                          <a:pt x="23121" y="21676"/>
                        </a:cubicBezTo>
                        <a:cubicBezTo>
                          <a:pt x="23323" y="21206"/>
                          <a:pt x="23457" y="20701"/>
                          <a:pt x="23491" y="20164"/>
                        </a:cubicBezTo>
                        <a:cubicBezTo>
                          <a:pt x="23558" y="19626"/>
                          <a:pt x="23591" y="19088"/>
                          <a:pt x="23524" y="18517"/>
                        </a:cubicBezTo>
                        <a:cubicBezTo>
                          <a:pt x="23423" y="17240"/>
                          <a:pt x="23188" y="15963"/>
                          <a:pt x="22785" y="14753"/>
                        </a:cubicBezTo>
                        <a:cubicBezTo>
                          <a:pt x="22382" y="13409"/>
                          <a:pt x="21878" y="12065"/>
                          <a:pt x="21306" y="10788"/>
                        </a:cubicBezTo>
                        <a:cubicBezTo>
                          <a:pt x="20735" y="9544"/>
                          <a:pt x="20096" y="8335"/>
                          <a:pt x="19424" y="7158"/>
                        </a:cubicBezTo>
                        <a:cubicBezTo>
                          <a:pt x="18853" y="6184"/>
                          <a:pt x="18215" y="5209"/>
                          <a:pt x="17509" y="4302"/>
                        </a:cubicBezTo>
                        <a:cubicBezTo>
                          <a:pt x="17206" y="3865"/>
                          <a:pt x="16938" y="3529"/>
                          <a:pt x="16669" y="3227"/>
                        </a:cubicBezTo>
                        <a:cubicBezTo>
                          <a:pt x="16097" y="2588"/>
                          <a:pt x="15392" y="2050"/>
                          <a:pt x="14619" y="1647"/>
                        </a:cubicBezTo>
                        <a:cubicBezTo>
                          <a:pt x="13879" y="1244"/>
                          <a:pt x="13140" y="908"/>
                          <a:pt x="12334" y="672"/>
                        </a:cubicBezTo>
                        <a:cubicBezTo>
                          <a:pt x="11594" y="437"/>
                          <a:pt x="10821" y="236"/>
                          <a:pt x="10048" y="68"/>
                        </a:cubicBezTo>
                        <a:cubicBezTo>
                          <a:pt x="10015" y="34"/>
                          <a:pt x="9981" y="34"/>
                          <a:pt x="994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1252;p56">
                    <a:extLst>
                      <a:ext uri="{FF2B5EF4-FFF2-40B4-BE49-F238E27FC236}">
                        <a16:creationId xmlns:a16="http://schemas.microsoft.com/office/drawing/2014/main" id="{23B6B701-5024-1C7F-0A84-E63338E39ABD}"/>
                      </a:ext>
                    </a:extLst>
                  </p:cNvPr>
                  <p:cNvSpPr/>
                  <p:nvPr/>
                </p:nvSpPr>
                <p:spPr>
                  <a:xfrm>
                    <a:off x="5430217" y="4111287"/>
                    <a:ext cx="276905" cy="103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3" h="4537" extrusionOk="0">
                        <a:moveTo>
                          <a:pt x="5008" y="0"/>
                        </a:moveTo>
                        <a:cubicBezTo>
                          <a:pt x="4537" y="0"/>
                          <a:pt x="4067" y="34"/>
                          <a:pt x="3596" y="67"/>
                        </a:cubicBezTo>
                        <a:cubicBezTo>
                          <a:pt x="2958" y="135"/>
                          <a:pt x="2353" y="269"/>
                          <a:pt x="1782" y="504"/>
                        </a:cubicBezTo>
                        <a:cubicBezTo>
                          <a:pt x="1546" y="605"/>
                          <a:pt x="1345" y="739"/>
                          <a:pt x="1177" y="908"/>
                        </a:cubicBezTo>
                        <a:cubicBezTo>
                          <a:pt x="975" y="1076"/>
                          <a:pt x="841" y="1311"/>
                          <a:pt x="740" y="1546"/>
                        </a:cubicBezTo>
                        <a:cubicBezTo>
                          <a:pt x="706" y="1580"/>
                          <a:pt x="639" y="1613"/>
                          <a:pt x="606" y="1647"/>
                        </a:cubicBezTo>
                        <a:cubicBezTo>
                          <a:pt x="404" y="1781"/>
                          <a:pt x="236" y="1949"/>
                          <a:pt x="101" y="2151"/>
                        </a:cubicBezTo>
                        <a:cubicBezTo>
                          <a:pt x="1" y="2319"/>
                          <a:pt x="1" y="2554"/>
                          <a:pt x="101" y="2722"/>
                        </a:cubicBezTo>
                        <a:cubicBezTo>
                          <a:pt x="236" y="2924"/>
                          <a:pt x="438" y="3025"/>
                          <a:pt x="639" y="3092"/>
                        </a:cubicBezTo>
                        <a:cubicBezTo>
                          <a:pt x="774" y="3092"/>
                          <a:pt x="908" y="3125"/>
                          <a:pt x="1042" y="3125"/>
                        </a:cubicBezTo>
                        <a:cubicBezTo>
                          <a:pt x="1042" y="3260"/>
                          <a:pt x="1042" y="3361"/>
                          <a:pt x="1110" y="3462"/>
                        </a:cubicBezTo>
                        <a:cubicBezTo>
                          <a:pt x="1177" y="3596"/>
                          <a:pt x="1311" y="3663"/>
                          <a:pt x="1446" y="3730"/>
                        </a:cubicBezTo>
                        <a:cubicBezTo>
                          <a:pt x="1614" y="3798"/>
                          <a:pt x="1748" y="3831"/>
                          <a:pt x="1916" y="3865"/>
                        </a:cubicBezTo>
                        <a:cubicBezTo>
                          <a:pt x="2353" y="3898"/>
                          <a:pt x="2756" y="3932"/>
                          <a:pt x="3193" y="3932"/>
                        </a:cubicBezTo>
                        <a:lnTo>
                          <a:pt x="3294" y="3932"/>
                        </a:lnTo>
                        <a:cubicBezTo>
                          <a:pt x="3697" y="3932"/>
                          <a:pt x="4067" y="3932"/>
                          <a:pt x="4437" y="3898"/>
                        </a:cubicBezTo>
                        <a:cubicBezTo>
                          <a:pt x="4840" y="3865"/>
                          <a:pt x="5243" y="3865"/>
                          <a:pt x="5646" y="3865"/>
                        </a:cubicBezTo>
                        <a:cubicBezTo>
                          <a:pt x="6083" y="3865"/>
                          <a:pt x="6554" y="3898"/>
                          <a:pt x="6991" y="3932"/>
                        </a:cubicBezTo>
                        <a:cubicBezTo>
                          <a:pt x="7461" y="3999"/>
                          <a:pt x="7898" y="4100"/>
                          <a:pt x="8368" y="4234"/>
                        </a:cubicBezTo>
                        <a:cubicBezTo>
                          <a:pt x="8637" y="4302"/>
                          <a:pt x="8940" y="4369"/>
                          <a:pt x="9242" y="4436"/>
                        </a:cubicBezTo>
                        <a:cubicBezTo>
                          <a:pt x="9612" y="4503"/>
                          <a:pt x="9982" y="4537"/>
                          <a:pt x="10385" y="4537"/>
                        </a:cubicBezTo>
                        <a:lnTo>
                          <a:pt x="10754" y="4537"/>
                        </a:lnTo>
                        <a:cubicBezTo>
                          <a:pt x="11023" y="4503"/>
                          <a:pt x="11326" y="4436"/>
                          <a:pt x="11595" y="4335"/>
                        </a:cubicBezTo>
                        <a:cubicBezTo>
                          <a:pt x="11695" y="4335"/>
                          <a:pt x="11763" y="4268"/>
                          <a:pt x="11796" y="4201"/>
                        </a:cubicBezTo>
                        <a:cubicBezTo>
                          <a:pt x="11863" y="4134"/>
                          <a:pt x="11863" y="4066"/>
                          <a:pt x="11830" y="3966"/>
                        </a:cubicBezTo>
                        <a:cubicBezTo>
                          <a:pt x="11897" y="3865"/>
                          <a:pt x="11964" y="3764"/>
                          <a:pt x="12031" y="3663"/>
                        </a:cubicBezTo>
                        <a:cubicBezTo>
                          <a:pt x="12099" y="3495"/>
                          <a:pt x="12132" y="3327"/>
                          <a:pt x="12132" y="3159"/>
                        </a:cubicBezTo>
                        <a:cubicBezTo>
                          <a:pt x="12132" y="3025"/>
                          <a:pt x="12132" y="2857"/>
                          <a:pt x="12099" y="2689"/>
                        </a:cubicBezTo>
                        <a:cubicBezTo>
                          <a:pt x="12065" y="2521"/>
                          <a:pt x="11998" y="2353"/>
                          <a:pt x="11931" y="2185"/>
                        </a:cubicBezTo>
                        <a:cubicBezTo>
                          <a:pt x="11763" y="1882"/>
                          <a:pt x="11561" y="1613"/>
                          <a:pt x="11326" y="1344"/>
                        </a:cubicBezTo>
                        <a:cubicBezTo>
                          <a:pt x="11057" y="1109"/>
                          <a:pt x="10754" y="908"/>
                          <a:pt x="10418" y="773"/>
                        </a:cubicBezTo>
                        <a:cubicBezTo>
                          <a:pt x="10217" y="706"/>
                          <a:pt x="10015" y="639"/>
                          <a:pt x="9780" y="571"/>
                        </a:cubicBezTo>
                        <a:cubicBezTo>
                          <a:pt x="9175" y="437"/>
                          <a:pt x="8570" y="336"/>
                          <a:pt x="7932" y="235"/>
                        </a:cubicBezTo>
                        <a:cubicBezTo>
                          <a:pt x="7192" y="135"/>
                          <a:pt x="6453" y="101"/>
                          <a:pt x="5747" y="67"/>
                        </a:cubicBezTo>
                        <a:lnTo>
                          <a:pt x="4974" y="67"/>
                        </a:lnTo>
                        <a:lnTo>
                          <a:pt x="5008" y="0"/>
                        </a:lnTo>
                        <a:close/>
                      </a:path>
                    </a:pathLst>
                  </a:custGeom>
                  <a:solidFill>
                    <a:srgbClr val="FFBF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1253;p56">
                    <a:extLst>
                      <a:ext uri="{FF2B5EF4-FFF2-40B4-BE49-F238E27FC236}">
                        <a16:creationId xmlns:a16="http://schemas.microsoft.com/office/drawing/2014/main" id="{E06D3B71-C4FA-34E3-8171-56E1470EF47D}"/>
                      </a:ext>
                    </a:extLst>
                  </p:cNvPr>
                  <p:cNvSpPr/>
                  <p:nvPr/>
                </p:nvSpPr>
                <p:spPr>
                  <a:xfrm>
                    <a:off x="5655704" y="3472393"/>
                    <a:ext cx="566044" cy="8007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02" h="35085" extrusionOk="0">
                        <a:moveTo>
                          <a:pt x="12233" y="1"/>
                        </a:moveTo>
                        <a:cubicBezTo>
                          <a:pt x="11494" y="68"/>
                          <a:pt x="10755" y="169"/>
                          <a:pt x="10049" y="337"/>
                        </a:cubicBezTo>
                        <a:cubicBezTo>
                          <a:pt x="9444" y="471"/>
                          <a:pt x="8873" y="639"/>
                          <a:pt x="8301" y="774"/>
                        </a:cubicBezTo>
                        <a:lnTo>
                          <a:pt x="7831" y="908"/>
                        </a:lnTo>
                        <a:cubicBezTo>
                          <a:pt x="7730" y="942"/>
                          <a:pt x="7696" y="1009"/>
                          <a:pt x="7663" y="1076"/>
                        </a:cubicBezTo>
                        <a:cubicBezTo>
                          <a:pt x="7629" y="1143"/>
                          <a:pt x="7629" y="1244"/>
                          <a:pt x="7663" y="1311"/>
                        </a:cubicBezTo>
                        <a:cubicBezTo>
                          <a:pt x="7696" y="1378"/>
                          <a:pt x="7730" y="1446"/>
                          <a:pt x="7831" y="1479"/>
                        </a:cubicBezTo>
                        <a:cubicBezTo>
                          <a:pt x="7864" y="1479"/>
                          <a:pt x="7898" y="1513"/>
                          <a:pt x="7932" y="1513"/>
                        </a:cubicBezTo>
                        <a:cubicBezTo>
                          <a:pt x="8873" y="2521"/>
                          <a:pt x="9713" y="3630"/>
                          <a:pt x="10419" y="4806"/>
                        </a:cubicBezTo>
                        <a:cubicBezTo>
                          <a:pt x="10721" y="5378"/>
                          <a:pt x="10990" y="5949"/>
                          <a:pt x="11191" y="6419"/>
                        </a:cubicBezTo>
                        <a:cubicBezTo>
                          <a:pt x="11460" y="6991"/>
                          <a:pt x="11696" y="7596"/>
                          <a:pt x="11931" y="8234"/>
                        </a:cubicBezTo>
                        <a:cubicBezTo>
                          <a:pt x="12368" y="9410"/>
                          <a:pt x="12771" y="10654"/>
                          <a:pt x="13107" y="11897"/>
                        </a:cubicBezTo>
                        <a:lnTo>
                          <a:pt x="13107" y="11931"/>
                        </a:lnTo>
                        <a:cubicBezTo>
                          <a:pt x="13241" y="12435"/>
                          <a:pt x="13342" y="12939"/>
                          <a:pt x="13477" y="13443"/>
                        </a:cubicBezTo>
                        <a:lnTo>
                          <a:pt x="13645" y="14283"/>
                        </a:lnTo>
                        <a:lnTo>
                          <a:pt x="13712" y="14485"/>
                        </a:lnTo>
                        <a:cubicBezTo>
                          <a:pt x="13880" y="15190"/>
                          <a:pt x="14048" y="15896"/>
                          <a:pt x="14182" y="16602"/>
                        </a:cubicBezTo>
                        <a:cubicBezTo>
                          <a:pt x="14586" y="18181"/>
                          <a:pt x="14787" y="19828"/>
                          <a:pt x="14821" y="21475"/>
                        </a:cubicBezTo>
                        <a:cubicBezTo>
                          <a:pt x="14787" y="22315"/>
                          <a:pt x="14686" y="23155"/>
                          <a:pt x="14485" y="23961"/>
                        </a:cubicBezTo>
                        <a:cubicBezTo>
                          <a:pt x="14317" y="24432"/>
                          <a:pt x="14149" y="24902"/>
                          <a:pt x="13880" y="25373"/>
                        </a:cubicBezTo>
                        <a:cubicBezTo>
                          <a:pt x="13712" y="25675"/>
                          <a:pt x="13477" y="25944"/>
                          <a:pt x="13241" y="26213"/>
                        </a:cubicBezTo>
                        <a:cubicBezTo>
                          <a:pt x="13006" y="26448"/>
                          <a:pt x="12737" y="26650"/>
                          <a:pt x="12468" y="26818"/>
                        </a:cubicBezTo>
                        <a:lnTo>
                          <a:pt x="12435" y="26818"/>
                        </a:lnTo>
                        <a:cubicBezTo>
                          <a:pt x="12065" y="27020"/>
                          <a:pt x="11662" y="27188"/>
                          <a:pt x="11292" y="27288"/>
                        </a:cubicBezTo>
                        <a:lnTo>
                          <a:pt x="11225" y="27288"/>
                        </a:lnTo>
                        <a:cubicBezTo>
                          <a:pt x="10351" y="27490"/>
                          <a:pt x="9410" y="27557"/>
                          <a:pt x="8503" y="27557"/>
                        </a:cubicBezTo>
                        <a:lnTo>
                          <a:pt x="8167" y="27557"/>
                        </a:lnTo>
                        <a:lnTo>
                          <a:pt x="7092" y="27524"/>
                        </a:lnTo>
                        <a:lnTo>
                          <a:pt x="5915" y="27490"/>
                        </a:lnTo>
                        <a:lnTo>
                          <a:pt x="5546" y="27490"/>
                        </a:lnTo>
                        <a:cubicBezTo>
                          <a:pt x="4941" y="27490"/>
                          <a:pt x="4369" y="27524"/>
                          <a:pt x="3765" y="27591"/>
                        </a:cubicBezTo>
                        <a:cubicBezTo>
                          <a:pt x="3092" y="27658"/>
                          <a:pt x="2420" y="27826"/>
                          <a:pt x="1815" y="28095"/>
                        </a:cubicBezTo>
                        <a:cubicBezTo>
                          <a:pt x="1412" y="28263"/>
                          <a:pt x="1076" y="28498"/>
                          <a:pt x="774" y="28801"/>
                        </a:cubicBezTo>
                        <a:cubicBezTo>
                          <a:pt x="471" y="29070"/>
                          <a:pt x="270" y="29439"/>
                          <a:pt x="169" y="29842"/>
                        </a:cubicBezTo>
                        <a:cubicBezTo>
                          <a:pt x="1" y="30615"/>
                          <a:pt x="135" y="31456"/>
                          <a:pt x="572" y="32128"/>
                        </a:cubicBezTo>
                        <a:cubicBezTo>
                          <a:pt x="807" y="32497"/>
                          <a:pt x="1043" y="32833"/>
                          <a:pt x="1379" y="33102"/>
                        </a:cubicBezTo>
                        <a:cubicBezTo>
                          <a:pt x="1715" y="33438"/>
                          <a:pt x="2084" y="33707"/>
                          <a:pt x="2521" y="33909"/>
                        </a:cubicBezTo>
                        <a:cubicBezTo>
                          <a:pt x="2958" y="34144"/>
                          <a:pt x="3462" y="34346"/>
                          <a:pt x="3966" y="34480"/>
                        </a:cubicBezTo>
                        <a:cubicBezTo>
                          <a:pt x="4470" y="34614"/>
                          <a:pt x="5008" y="34715"/>
                          <a:pt x="5546" y="34816"/>
                        </a:cubicBezTo>
                        <a:cubicBezTo>
                          <a:pt x="6487" y="34951"/>
                          <a:pt x="7495" y="35051"/>
                          <a:pt x="8469" y="35085"/>
                        </a:cubicBezTo>
                        <a:lnTo>
                          <a:pt x="9377" y="35085"/>
                        </a:lnTo>
                        <a:cubicBezTo>
                          <a:pt x="10889" y="35085"/>
                          <a:pt x="12401" y="34951"/>
                          <a:pt x="13880" y="34648"/>
                        </a:cubicBezTo>
                        <a:cubicBezTo>
                          <a:pt x="14720" y="34480"/>
                          <a:pt x="15560" y="34245"/>
                          <a:pt x="16400" y="33942"/>
                        </a:cubicBezTo>
                        <a:cubicBezTo>
                          <a:pt x="17173" y="33640"/>
                          <a:pt x="17946" y="33270"/>
                          <a:pt x="18686" y="32833"/>
                        </a:cubicBezTo>
                        <a:cubicBezTo>
                          <a:pt x="20131" y="31993"/>
                          <a:pt x="21374" y="30817"/>
                          <a:pt x="22349" y="29439"/>
                        </a:cubicBezTo>
                        <a:cubicBezTo>
                          <a:pt x="22853" y="28700"/>
                          <a:pt x="23256" y="27893"/>
                          <a:pt x="23592" y="27087"/>
                        </a:cubicBezTo>
                        <a:cubicBezTo>
                          <a:pt x="23928" y="26112"/>
                          <a:pt x="24197" y="25104"/>
                          <a:pt x="24365" y="24096"/>
                        </a:cubicBezTo>
                        <a:cubicBezTo>
                          <a:pt x="24735" y="21811"/>
                          <a:pt x="24802" y="19458"/>
                          <a:pt x="24499" y="17173"/>
                        </a:cubicBezTo>
                        <a:cubicBezTo>
                          <a:pt x="24231" y="14854"/>
                          <a:pt x="23693" y="12603"/>
                          <a:pt x="22853" y="10418"/>
                        </a:cubicBezTo>
                        <a:cubicBezTo>
                          <a:pt x="22449" y="9343"/>
                          <a:pt x="21979" y="8268"/>
                          <a:pt x="21475" y="7259"/>
                        </a:cubicBezTo>
                        <a:cubicBezTo>
                          <a:pt x="21038" y="6419"/>
                          <a:pt x="20567" y="5579"/>
                          <a:pt x="20063" y="4806"/>
                        </a:cubicBezTo>
                        <a:cubicBezTo>
                          <a:pt x="18786" y="2924"/>
                          <a:pt x="17442" y="1614"/>
                          <a:pt x="15930" y="807"/>
                        </a:cubicBezTo>
                        <a:cubicBezTo>
                          <a:pt x="15459" y="538"/>
                          <a:pt x="14922" y="370"/>
                          <a:pt x="14384" y="236"/>
                        </a:cubicBezTo>
                        <a:cubicBezTo>
                          <a:pt x="13908" y="96"/>
                          <a:pt x="13432" y="26"/>
                          <a:pt x="12936" y="26"/>
                        </a:cubicBezTo>
                        <a:cubicBezTo>
                          <a:pt x="12837" y="26"/>
                          <a:pt x="12737" y="29"/>
                          <a:pt x="12637" y="34"/>
                        </a:cubicBezTo>
                        <a:lnTo>
                          <a:pt x="12637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1254;p56">
                    <a:extLst>
                      <a:ext uri="{FF2B5EF4-FFF2-40B4-BE49-F238E27FC236}">
                        <a16:creationId xmlns:a16="http://schemas.microsoft.com/office/drawing/2014/main" id="{3B8CF22E-89E3-4214-B920-2164A396C3CF}"/>
                      </a:ext>
                    </a:extLst>
                  </p:cNvPr>
                  <p:cNvSpPr/>
                  <p:nvPr/>
                </p:nvSpPr>
                <p:spPr>
                  <a:xfrm>
                    <a:off x="5371929" y="2795935"/>
                    <a:ext cx="566820" cy="447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36" h="19627" extrusionOk="0">
                        <a:moveTo>
                          <a:pt x="14888" y="0"/>
                        </a:moveTo>
                        <a:cubicBezTo>
                          <a:pt x="14216" y="0"/>
                          <a:pt x="13544" y="34"/>
                          <a:pt x="12872" y="101"/>
                        </a:cubicBezTo>
                        <a:lnTo>
                          <a:pt x="12838" y="101"/>
                        </a:lnTo>
                        <a:cubicBezTo>
                          <a:pt x="11292" y="269"/>
                          <a:pt x="9746" y="673"/>
                          <a:pt x="8301" y="1244"/>
                        </a:cubicBezTo>
                        <a:cubicBezTo>
                          <a:pt x="6823" y="1815"/>
                          <a:pt x="5478" y="2588"/>
                          <a:pt x="4235" y="3529"/>
                        </a:cubicBezTo>
                        <a:cubicBezTo>
                          <a:pt x="3059" y="4470"/>
                          <a:pt x="2051" y="5613"/>
                          <a:pt x="1311" y="6923"/>
                        </a:cubicBezTo>
                        <a:cubicBezTo>
                          <a:pt x="538" y="8301"/>
                          <a:pt x="68" y="9813"/>
                          <a:pt x="1" y="11393"/>
                        </a:cubicBezTo>
                        <a:lnTo>
                          <a:pt x="1" y="11796"/>
                        </a:lnTo>
                        <a:cubicBezTo>
                          <a:pt x="1" y="11863"/>
                          <a:pt x="1" y="11930"/>
                          <a:pt x="34" y="11964"/>
                        </a:cubicBezTo>
                        <a:cubicBezTo>
                          <a:pt x="34" y="12098"/>
                          <a:pt x="101" y="12166"/>
                          <a:pt x="202" y="12233"/>
                        </a:cubicBezTo>
                        <a:cubicBezTo>
                          <a:pt x="1950" y="13207"/>
                          <a:pt x="3832" y="13947"/>
                          <a:pt x="5747" y="14518"/>
                        </a:cubicBezTo>
                        <a:lnTo>
                          <a:pt x="5781" y="14216"/>
                        </a:lnTo>
                        <a:cubicBezTo>
                          <a:pt x="5848" y="13779"/>
                          <a:pt x="5949" y="13342"/>
                          <a:pt x="6083" y="12905"/>
                        </a:cubicBezTo>
                        <a:cubicBezTo>
                          <a:pt x="6218" y="12502"/>
                          <a:pt x="6386" y="12065"/>
                          <a:pt x="6554" y="11695"/>
                        </a:cubicBezTo>
                        <a:cubicBezTo>
                          <a:pt x="6755" y="11258"/>
                          <a:pt x="6991" y="10855"/>
                          <a:pt x="7192" y="10452"/>
                        </a:cubicBezTo>
                        <a:cubicBezTo>
                          <a:pt x="7192" y="10418"/>
                          <a:pt x="7226" y="10385"/>
                          <a:pt x="7259" y="10385"/>
                        </a:cubicBezTo>
                        <a:lnTo>
                          <a:pt x="7327" y="10385"/>
                        </a:lnTo>
                        <a:cubicBezTo>
                          <a:pt x="7394" y="10418"/>
                          <a:pt x="7427" y="10452"/>
                          <a:pt x="7394" y="10519"/>
                        </a:cubicBezTo>
                        <a:cubicBezTo>
                          <a:pt x="7293" y="11191"/>
                          <a:pt x="7192" y="11897"/>
                          <a:pt x="7125" y="12569"/>
                        </a:cubicBezTo>
                        <a:cubicBezTo>
                          <a:pt x="7125" y="12569"/>
                          <a:pt x="7125" y="12569"/>
                          <a:pt x="7125" y="12535"/>
                        </a:cubicBezTo>
                        <a:cubicBezTo>
                          <a:pt x="7091" y="13006"/>
                          <a:pt x="7058" y="13476"/>
                          <a:pt x="7091" y="13947"/>
                        </a:cubicBezTo>
                        <a:cubicBezTo>
                          <a:pt x="7091" y="14249"/>
                          <a:pt x="7125" y="14585"/>
                          <a:pt x="7159" y="14888"/>
                        </a:cubicBezTo>
                        <a:cubicBezTo>
                          <a:pt x="8906" y="15291"/>
                          <a:pt x="10654" y="15493"/>
                          <a:pt x="12435" y="15526"/>
                        </a:cubicBezTo>
                        <a:lnTo>
                          <a:pt x="13174" y="15526"/>
                        </a:lnTo>
                        <a:cubicBezTo>
                          <a:pt x="14081" y="15493"/>
                          <a:pt x="14989" y="15392"/>
                          <a:pt x="15896" y="15224"/>
                        </a:cubicBezTo>
                        <a:cubicBezTo>
                          <a:pt x="15963" y="14888"/>
                          <a:pt x="15997" y="14585"/>
                          <a:pt x="16031" y="14249"/>
                        </a:cubicBezTo>
                        <a:cubicBezTo>
                          <a:pt x="16031" y="13857"/>
                          <a:pt x="16031" y="13466"/>
                          <a:pt x="16031" y="13107"/>
                        </a:cubicBezTo>
                        <a:cubicBezTo>
                          <a:pt x="15997" y="12670"/>
                          <a:pt x="15963" y="12267"/>
                          <a:pt x="15896" y="11863"/>
                        </a:cubicBezTo>
                        <a:lnTo>
                          <a:pt x="15896" y="11796"/>
                        </a:lnTo>
                        <a:cubicBezTo>
                          <a:pt x="15863" y="11762"/>
                          <a:pt x="15863" y="11729"/>
                          <a:pt x="15896" y="11695"/>
                        </a:cubicBezTo>
                        <a:cubicBezTo>
                          <a:pt x="15896" y="11695"/>
                          <a:pt x="15896" y="11662"/>
                          <a:pt x="15896" y="11662"/>
                        </a:cubicBezTo>
                        <a:cubicBezTo>
                          <a:pt x="15896" y="11628"/>
                          <a:pt x="15930" y="11628"/>
                          <a:pt x="15930" y="11594"/>
                        </a:cubicBezTo>
                        <a:lnTo>
                          <a:pt x="16031" y="11594"/>
                        </a:lnTo>
                        <a:cubicBezTo>
                          <a:pt x="16031" y="11628"/>
                          <a:pt x="16064" y="11628"/>
                          <a:pt x="16064" y="11662"/>
                        </a:cubicBezTo>
                        <a:lnTo>
                          <a:pt x="16064" y="11729"/>
                        </a:lnTo>
                        <a:cubicBezTo>
                          <a:pt x="16535" y="12468"/>
                          <a:pt x="16871" y="13308"/>
                          <a:pt x="17106" y="14182"/>
                        </a:cubicBezTo>
                        <a:cubicBezTo>
                          <a:pt x="17173" y="14417"/>
                          <a:pt x="17207" y="14653"/>
                          <a:pt x="17274" y="14888"/>
                        </a:cubicBezTo>
                        <a:cubicBezTo>
                          <a:pt x="17610" y="14821"/>
                          <a:pt x="17946" y="14686"/>
                          <a:pt x="18282" y="14585"/>
                        </a:cubicBezTo>
                        <a:cubicBezTo>
                          <a:pt x="18719" y="14417"/>
                          <a:pt x="19122" y="14249"/>
                          <a:pt x="19526" y="14014"/>
                        </a:cubicBezTo>
                        <a:lnTo>
                          <a:pt x="19559" y="14417"/>
                        </a:lnTo>
                        <a:lnTo>
                          <a:pt x="19660" y="15224"/>
                        </a:lnTo>
                        <a:cubicBezTo>
                          <a:pt x="19761" y="16165"/>
                          <a:pt x="19895" y="16904"/>
                          <a:pt x="20030" y="17576"/>
                        </a:cubicBezTo>
                        <a:cubicBezTo>
                          <a:pt x="20097" y="17912"/>
                          <a:pt x="20198" y="18282"/>
                          <a:pt x="20298" y="18618"/>
                        </a:cubicBezTo>
                        <a:cubicBezTo>
                          <a:pt x="20399" y="18853"/>
                          <a:pt x="20500" y="19122"/>
                          <a:pt x="20668" y="19324"/>
                        </a:cubicBezTo>
                        <a:cubicBezTo>
                          <a:pt x="20803" y="19525"/>
                          <a:pt x="21004" y="19626"/>
                          <a:pt x="21239" y="19626"/>
                        </a:cubicBezTo>
                        <a:cubicBezTo>
                          <a:pt x="21475" y="19626"/>
                          <a:pt x="21710" y="19525"/>
                          <a:pt x="21912" y="19357"/>
                        </a:cubicBezTo>
                        <a:cubicBezTo>
                          <a:pt x="22080" y="19189"/>
                          <a:pt x="22248" y="18988"/>
                          <a:pt x="22348" y="18752"/>
                        </a:cubicBezTo>
                        <a:cubicBezTo>
                          <a:pt x="22516" y="18484"/>
                          <a:pt x="22651" y="18215"/>
                          <a:pt x="22785" y="17912"/>
                        </a:cubicBezTo>
                        <a:cubicBezTo>
                          <a:pt x="23021" y="17274"/>
                          <a:pt x="23222" y="16635"/>
                          <a:pt x="23390" y="15963"/>
                        </a:cubicBezTo>
                        <a:cubicBezTo>
                          <a:pt x="23558" y="15425"/>
                          <a:pt x="23659" y="14821"/>
                          <a:pt x="23793" y="14249"/>
                        </a:cubicBezTo>
                        <a:cubicBezTo>
                          <a:pt x="23827" y="14048"/>
                          <a:pt x="23861" y="13846"/>
                          <a:pt x="23894" y="13644"/>
                        </a:cubicBezTo>
                        <a:cubicBezTo>
                          <a:pt x="23962" y="13241"/>
                          <a:pt x="23995" y="12804"/>
                          <a:pt x="24029" y="12435"/>
                        </a:cubicBezTo>
                        <a:lnTo>
                          <a:pt x="24062" y="12132"/>
                        </a:lnTo>
                        <a:cubicBezTo>
                          <a:pt x="24062" y="12098"/>
                          <a:pt x="24062" y="12065"/>
                          <a:pt x="24062" y="12031"/>
                        </a:cubicBezTo>
                        <a:cubicBezTo>
                          <a:pt x="24667" y="10317"/>
                          <a:pt x="24835" y="8469"/>
                          <a:pt x="24533" y="6654"/>
                        </a:cubicBezTo>
                        <a:cubicBezTo>
                          <a:pt x="24365" y="5781"/>
                          <a:pt x="24062" y="4940"/>
                          <a:pt x="23592" y="4134"/>
                        </a:cubicBezTo>
                        <a:cubicBezTo>
                          <a:pt x="23121" y="3361"/>
                          <a:pt x="22516" y="2655"/>
                          <a:pt x="21777" y="2084"/>
                        </a:cubicBezTo>
                        <a:cubicBezTo>
                          <a:pt x="21071" y="1479"/>
                          <a:pt x="20231" y="1042"/>
                          <a:pt x="19324" y="706"/>
                        </a:cubicBezTo>
                        <a:cubicBezTo>
                          <a:pt x="18685" y="471"/>
                          <a:pt x="18013" y="303"/>
                          <a:pt x="17308" y="202"/>
                        </a:cubicBezTo>
                        <a:cubicBezTo>
                          <a:pt x="16535" y="68"/>
                          <a:pt x="15694" y="0"/>
                          <a:pt x="14888" y="0"/>
                        </a:cubicBezTo>
                        <a:close/>
                      </a:path>
                    </a:pathLst>
                  </a:custGeom>
                  <a:solidFill>
                    <a:srgbClr val="662C2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1255;p56">
                    <a:extLst>
                      <a:ext uri="{FF2B5EF4-FFF2-40B4-BE49-F238E27FC236}">
                        <a16:creationId xmlns:a16="http://schemas.microsoft.com/office/drawing/2014/main" id="{E53C6BF9-55B6-8E38-6E79-11875215FC01}"/>
                      </a:ext>
                    </a:extLst>
                  </p:cNvPr>
                  <p:cNvSpPr/>
                  <p:nvPr/>
                </p:nvSpPr>
                <p:spPr>
                  <a:xfrm>
                    <a:off x="5253822" y="3499233"/>
                    <a:ext cx="374289" cy="546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00" h="23962" extrusionOk="0">
                        <a:moveTo>
                          <a:pt x="12703" y="1"/>
                        </a:moveTo>
                        <a:lnTo>
                          <a:pt x="12703" y="34"/>
                        </a:lnTo>
                        <a:lnTo>
                          <a:pt x="12737" y="34"/>
                        </a:lnTo>
                        <a:cubicBezTo>
                          <a:pt x="12602" y="34"/>
                          <a:pt x="12468" y="68"/>
                          <a:pt x="12334" y="102"/>
                        </a:cubicBezTo>
                        <a:lnTo>
                          <a:pt x="11930" y="236"/>
                        </a:lnTo>
                        <a:lnTo>
                          <a:pt x="11729" y="337"/>
                        </a:lnTo>
                        <a:lnTo>
                          <a:pt x="11628" y="404"/>
                        </a:lnTo>
                        <a:cubicBezTo>
                          <a:pt x="11561" y="438"/>
                          <a:pt x="11460" y="505"/>
                          <a:pt x="11393" y="539"/>
                        </a:cubicBezTo>
                        <a:cubicBezTo>
                          <a:pt x="11325" y="606"/>
                          <a:pt x="11157" y="774"/>
                          <a:pt x="11057" y="875"/>
                        </a:cubicBezTo>
                        <a:cubicBezTo>
                          <a:pt x="10788" y="1143"/>
                          <a:pt x="10553" y="1412"/>
                          <a:pt x="10351" y="1715"/>
                        </a:cubicBezTo>
                        <a:cubicBezTo>
                          <a:pt x="10116" y="2017"/>
                          <a:pt x="9948" y="2320"/>
                          <a:pt x="9712" y="2656"/>
                        </a:cubicBezTo>
                        <a:lnTo>
                          <a:pt x="9612" y="2824"/>
                        </a:lnTo>
                        <a:cubicBezTo>
                          <a:pt x="9343" y="3193"/>
                          <a:pt x="9107" y="3563"/>
                          <a:pt x="8839" y="3933"/>
                        </a:cubicBezTo>
                        <a:cubicBezTo>
                          <a:pt x="8099" y="5075"/>
                          <a:pt x="7293" y="6251"/>
                          <a:pt x="6453" y="7360"/>
                        </a:cubicBezTo>
                        <a:lnTo>
                          <a:pt x="6486" y="7327"/>
                        </a:lnTo>
                        <a:lnTo>
                          <a:pt x="6486" y="7327"/>
                        </a:lnTo>
                        <a:cubicBezTo>
                          <a:pt x="5949" y="8033"/>
                          <a:pt x="5344" y="8738"/>
                          <a:pt x="4772" y="9410"/>
                        </a:cubicBezTo>
                        <a:cubicBezTo>
                          <a:pt x="3899" y="10486"/>
                          <a:pt x="2991" y="11561"/>
                          <a:pt x="2185" y="12704"/>
                        </a:cubicBezTo>
                        <a:cubicBezTo>
                          <a:pt x="1849" y="13174"/>
                          <a:pt x="1546" y="13645"/>
                          <a:pt x="1277" y="14115"/>
                        </a:cubicBezTo>
                        <a:cubicBezTo>
                          <a:pt x="1042" y="14518"/>
                          <a:pt x="840" y="14955"/>
                          <a:pt x="639" y="15392"/>
                        </a:cubicBezTo>
                        <a:cubicBezTo>
                          <a:pt x="370" y="16132"/>
                          <a:pt x="168" y="16904"/>
                          <a:pt x="101" y="17677"/>
                        </a:cubicBezTo>
                        <a:cubicBezTo>
                          <a:pt x="0" y="18282"/>
                          <a:pt x="0" y="18887"/>
                          <a:pt x="101" y="19492"/>
                        </a:cubicBezTo>
                        <a:cubicBezTo>
                          <a:pt x="135" y="20131"/>
                          <a:pt x="269" y="20736"/>
                          <a:pt x="504" y="21307"/>
                        </a:cubicBezTo>
                        <a:cubicBezTo>
                          <a:pt x="740" y="21878"/>
                          <a:pt x="1042" y="22382"/>
                          <a:pt x="1445" y="22819"/>
                        </a:cubicBezTo>
                        <a:cubicBezTo>
                          <a:pt x="1513" y="22920"/>
                          <a:pt x="1580" y="22987"/>
                          <a:pt x="1647" y="23054"/>
                        </a:cubicBezTo>
                        <a:cubicBezTo>
                          <a:pt x="1681" y="23088"/>
                          <a:pt x="1681" y="23122"/>
                          <a:pt x="1714" y="23122"/>
                        </a:cubicBezTo>
                        <a:cubicBezTo>
                          <a:pt x="1882" y="23290"/>
                          <a:pt x="2084" y="23458"/>
                          <a:pt x="2285" y="23558"/>
                        </a:cubicBezTo>
                        <a:cubicBezTo>
                          <a:pt x="2487" y="23693"/>
                          <a:pt x="2722" y="23827"/>
                          <a:pt x="2958" y="23928"/>
                        </a:cubicBezTo>
                        <a:cubicBezTo>
                          <a:pt x="2991" y="23928"/>
                          <a:pt x="3058" y="23962"/>
                          <a:pt x="3126" y="23962"/>
                        </a:cubicBezTo>
                        <a:lnTo>
                          <a:pt x="3193" y="23962"/>
                        </a:lnTo>
                        <a:cubicBezTo>
                          <a:pt x="3260" y="23928"/>
                          <a:pt x="3327" y="23894"/>
                          <a:pt x="3361" y="23827"/>
                        </a:cubicBezTo>
                        <a:cubicBezTo>
                          <a:pt x="3630" y="23794"/>
                          <a:pt x="3899" y="23726"/>
                          <a:pt x="4167" y="23659"/>
                        </a:cubicBezTo>
                        <a:cubicBezTo>
                          <a:pt x="4571" y="23558"/>
                          <a:pt x="4940" y="23390"/>
                          <a:pt x="5310" y="23189"/>
                        </a:cubicBezTo>
                        <a:cubicBezTo>
                          <a:pt x="5680" y="22987"/>
                          <a:pt x="6049" y="22752"/>
                          <a:pt x="6419" y="22483"/>
                        </a:cubicBezTo>
                        <a:cubicBezTo>
                          <a:pt x="7091" y="21979"/>
                          <a:pt x="7763" y="21374"/>
                          <a:pt x="8368" y="20769"/>
                        </a:cubicBezTo>
                        <a:cubicBezTo>
                          <a:pt x="8906" y="20198"/>
                          <a:pt x="9444" y="19593"/>
                          <a:pt x="9948" y="18988"/>
                        </a:cubicBezTo>
                        <a:cubicBezTo>
                          <a:pt x="11258" y="17274"/>
                          <a:pt x="12401" y="15392"/>
                          <a:pt x="13342" y="13443"/>
                        </a:cubicBezTo>
                        <a:cubicBezTo>
                          <a:pt x="14283" y="11460"/>
                          <a:pt x="15056" y="9377"/>
                          <a:pt x="15661" y="7260"/>
                        </a:cubicBezTo>
                        <a:cubicBezTo>
                          <a:pt x="15896" y="6319"/>
                          <a:pt x="16131" y="5344"/>
                          <a:pt x="16299" y="4370"/>
                        </a:cubicBezTo>
                        <a:lnTo>
                          <a:pt x="16299" y="4370"/>
                        </a:lnTo>
                        <a:cubicBezTo>
                          <a:pt x="16276" y="4385"/>
                          <a:pt x="16252" y="4391"/>
                          <a:pt x="16229" y="4391"/>
                        </a:cubicBezTo>
                        <a:cubicBezTo>
                          <a:pt x="16148" y="4391"/>
                          <a:pt x="16079" y="4313"/>
                          <a:pt x="16131" y="4235"/>
                        </a:cubicBezTo>
                        <a:cubicBezTo>
                          <a:pt x="16165" y="4202"/>
                          <a:pt x="16165" y="4134"/>
                          <a:pt x="16198" y="4067"/>
                        </a:cubicBezTo>
                        <a:lnTo>
                          <a:pt x="16198" y="4101"/>
                        </a:lnTo>
                        <a:cubicBezTo>
                          <a:pt x="16265" y="4000"/>
                          <a:pt x="16299" y="3899"/>
                          <a:pt x="16333" y="3798"/>
                        </a:cubicBezTo>
                        <a:cubicBezTo>
                          <a:pt x="16333" y="3731"/>
                          <a:pt x="16366" y="3664"/>
                          <a:pt x="16366" y="3563"/>
                        </a:cubicBezTo>
                        <a:cubicBezTo>
                          <a:pt x="16400" y="3462"/>
                          <a:pt x="16400" y="3361"/>
                          <a:pt x="16400" y="3294"/>
                        </a:cubicBezTo>
                        <a:lnTo>
                          <a:pt x="16400" y="2992"/>
                        </a:lnTo>
                        <a:cubicBezTo>
                          <a:pt x="16400" y="2857"/>
                          <a:pt x="16366" y="2756"/>
                          <a:pt x="16366" y="2622"/>
                        </a:cubicBezTo>
                        <a:cubicBezTo>
                          <a:pt x="16333" y="2521"/>
                          <a:pt x="16299" y="2387"/>
                          <a:pt x="16265" y="2286"/>
                        </a:cubicBezTo>
                        <a:cubicBezTo>
                          <a:pt x="16198" y="2152"/>
                          <a:pt x="16131" y="2017"/>
                          <a:pt x="16064" y="1916"/>
                        </a:cubicBezTo>
                        <a:cubicBezTo>
                          <a:pt x="16030" y="1782"/>
                          <a:pt x="15963" y="1681"/>
                          <a:pt x="15896" y="1580"/>
                        </a:cubicBezTo>
                        <a:cubicBezTo>
                          <a:pt x="15661" y="1311"/>
                          <a:pt x="15425" y="1043"/>
                          <a:pt x="15157" y="807"/>
                        </a:cubicBezTo>
                        <a:cubicBezTo>
                          <a:pt x="15022" y="707"/>
                          <a:pt x="14888" y="606"/>
                          <a:pt x="14753" y="505"/>
                        </a:cubicBezTo>
                        <a:cubicBezTo>
                          <a:pt x="14619" y="438"/>
                          <a:pt x="14484" y="370"/>
                          <a:pt x="14384" y="303"/>
                        </a:cubicBezTo>
                        <a:cubicBezTo>
                          <a:pt x="14249" y="236"/>
                          <a:pt x="14115" y="202"/>
                          <a:pt x="13980" y="135"/>
                        </a:cubicBezTo>
                        <a:lnTo>
                          <a:pt x="13812" y="102"/>
                        </a:lnTo>
                        <a:cubicBezTo>
                          <a:pt x="13711" y="68"/>
                          <a:pt x="13644" y="68"/>
                          <a:pt x="13543" y="68"/>
                        </a:cubicBezTo>
                        <a:lnTo>
                          <a:pt x="13577" y="68"/>
                        </a:lnTo>
                        <a:cubicBezTo>
                          <a:pt x="13443" y="34"/>
                          <a:pt x="13308" y="34"/>
                          <a:pt x="1314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1256;p56">
                    <a:extLst>
                      <a:ext uri="{FF2B5EF4-FFF2-40B4-BE49-F238E27FC236}">
                        <a16:creationId xmlns:a16="http://schemas.microsoft.com/office/drawing/2014/main" id="{0FB2ECFA-A5FE-E499-8C80-C1032FFC9C3D}"/>
                      </a:ext>
                    </a:extLst>
                  </p:cNvPr>
                  <p:cNvSpPr/>
                  <p:nvPr/>
                </p:nvSpPr>
                <p:spPr>
                  <a:xfrm>
                    <a:off x="5579773" y="3174811"/>
                    <a:ext cx="55253" cy="1426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1" h="6252" extrusionOk="0">
                        <a:moveTo>
                          <a:pt x="1916" y="1"/>
                        </a:moveTo>
                        <a:cubicBezTo>
                          <a:pt x="1748" y="1"/>
                          <a:pt x="1614" y="135"/>
                          <a:pt x="1614" y="303"/>
                        </a:cubicBezTo>
                        <a:lnTo>
                          <a:pt x="1647" y="269"/>
                        </a:lnTo>
                        <a:cubicBezTo>
                          <a:pt x="1715" y="1311"/>
                          <a:pt x="1715" y="2353"/>
                          <a:pt x="1647" y="3428"/>
                        </a:cubicBezTo>
                        <a:cubicBezTo>
                          <a:pt x="1647" y="3462"/>
                          <a:pt x="1647" y="3529"/>
                          <a:pt x="1614" y="3596"/>
                        </a:cubicBezTo>
                        <a:cubicBezTo>
                          <a:pt x="1412" y="3445"/>
                          <a:pt x="1154" y="3370"/>
                          <a:pt x="910" y="3370"/>
                        </a:cubicBezTo>
                        <a:cubicBezTo>
                          <a:pt x="828" y="3370"/>
                          <a:pt x="748" y="3378"/>
                          <a:pt x="673" y="3395"/>
                        </a:cubicBezTo>
                        <a:cubicBezTo>
                          <a:pt x="471" y="3462"/>
                          <a:pt x="303" y="3596"/>
                          <a:pt x="202" y="3764"/>
                        </a:cubicBezTo>
                        <a:cubicBezTo>
                          <a:pt x="102" y="3932"/>
                          <a:pt x="34" y="4134"/>
                          <a:pt x="34" y="4336"/>
                        </a:cubicBezTo>
                        <a:cubicBezTo>
                          <a:pt x="1" y="4537"/>
                          <a:pt x="34" y="4773"/>
                          <a:pt x="102" y="4941"/>
                        </a:cubicBezTo>
                        <a:cubicBezTo>
                          <a:pt x="169" y="5176"/>
                          <a:pt x="303" y="5411"/>
                          <a:pt x="438" y="5579"/>
                        </a:cubicBezTo>
                        <a:cubicBezTo>
                          <a:pt x="606" y="5781"/>
                          <a:pt x="807" y="5915"/>
                          <a:pt x="1009" y="6016"/>
                        </a:cubicBezTo>
                        <a:cubicBezTo>
                          <a:pt x="1278" y="6150"/>
                          <a:pt x="1580" y="6218"/>
                          <a:pt x="1916" y="6251"/>
                        </a:cubicBezTo>
                        <a:cubicBezTo>
                          <a:pt x="2252" y="6184"/>
                          <a:pt x="2252" y="5680"/>
                          <a:pt x="1916" y="5646"/>
                        </a:cubicBezTo>
                        <a:lnTo>
                          <a:pt x="1681" y="5646"/>
                        </a:lnTo>
                        <a:cubicBezTo>
                          <a:pt x="1547" y="5613"/>
                          <a:pt x="1412" y="5579"/>
                          <a:pt x="1278" y="5546"/>
                        </a:cubicBezTo>
                        <a:cubicBezTo>
                          <a:pt x="1211" y="5478"/>
                          <a:pt x="1110" y="5445"/>
                          <a:pt x="1043" y="5378"/>
                        </a:cubicBezTo>
                        <a:cubicBezTo>
                          <a:pt x="975" y="5310"/>
                          <a:pt x="908" y="5277"/>
                          <a:pt x="841" y="5176"/>
                        </a:cubicBezTo>
                        <a:cubicBezTo>
                          <a:pt x="774" y="5109"/>
                          <a:pt x="740" y="5008"/>
                          <a:pt x="706" y="4941"/>
                        </a:cubicBezTo>
                        <a:cubicBezTo>
                          <a:pt x="673" y="4840"/>
                          <a:pt x="639" y="4739"/>
                          <a:pt x="606" y="4605"/>
                        </a:cubicBezTo>
                        <a:cubicBezTo>
                          <a:pt x="606" y="4537"/>
                          <a:pt x="606" y="4437"/>
                          <a:pt x="606" y="4336"/>
                        </a:cubicBezTo>
                        <a:cubicBezTo>
                          <a:pt x="606" y="4302"/>
                          <a:pt x="639" y="4235"/>
                          <a:pt x="673" y="4168"/>
                        </a:cubicBezTo>
                        <a:cubicBezTo>
                          <a:pt x="673" y="4134"/>
                          <a:pt x="706" y="4101"/>
                          <a:pt x="706" y="4067"/>
                        </a:cubicBezTo>
                        <a:lnTo>
                          <a:pt x="774" y="4033"/>
                        </a:lnTo>
                        <a:lnTo>
                          <a:pt x="807" y="4000"/>
                        </a:lnTo>
                        <a:lnTo>
                          <a:pt x="942" y="4000"/>
                        </a:lnTo>
                        <a:lnTo>
                          <a:pt x="1110" y="4067"/>
                        </a:lnTo>
                        <a:cubicBezTo>
                          <a:pt x="1211" y="4101"/>
                          <a:pt x="1311" y="4168"/>
                          <a:pt x="1412" y="4235"/>
                        </a:cubicBezTo>
                        <a:lnTo>
                          <a:pt x="1580" y="4369"/>
                        </a:lnTo>
                        <a:cubicBezTo>
                          <a:pt x="1629" y="4419"/>
                          <a:pt x="1697" y="4450"/>
                          <a:pt x="1769" y="4450"/>
                        </a:cubicBezTo>
                        <a:cubicBezTo>
                          <a:pt x="1795" y="4450"/>
                          <a:pt x="1822" y="4446"/>
                          <a:pt x="1849" y="4437"/>
                        </a:cubicBezTo>
                        <a:cubicBezTo>
                          <a:pt x="1950" y="4437"/>
                          <a:pt x="2051" y="4336"/>
                          <a:pt x="2084" y="4235"/>
                        </a:cubicBezTo>
                        <a:cubicBezTo>
                          <a:pt x="2420" y="2992"/>
                          <a:pt x="2252" y="1614"/>
                          <a:pt x="2219" y="303"/>
                        </a:cubicBezTo>
                        <a:cubicBezTo>
                          <a:pt x="2219" y="135"/>
                          <a:pt x="2084" y="1"/>
                          <a:pt x="191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9"/>
          <p:cNvGrpSpPr/>
          <p:nvPr/>
        </p:nvGrpSpPr>
        <p:grpSpPr>
          <a:xfrm>
            <a:off x="1267950" y="2637175"/>
            <a:ext cx="4694975" cy="836000"/>
            <a:chOff x="1267950" y="2637175"/>
            <a:chExt cx="4694975" cy="836000"/>
          </a:xfrm>
        </p:grpSpPr>
        <p:sp>
          <p:nvSpPr>
            <p:cNvPr id="698" name="Google Shape;698;p39"/>
            <p:cNvSpPr/>
            <p:nvPr/>
          </p:nvSpPr>
          <p:spPr>
            <a:xfrm>
              <a:off x="1619175" y="3205750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267950" y="2637175"/>
              <a:ext cx="147625" cy="148225"/>
            </a:xfrm>
            <a:custGeom>
              <a:avLst/>
              <a:gdLst/>
              <a:ahLst/>
              <a:cxnLst/>
              <a:rect l="l" t="t" r="r" b="b"/>
              <a:pathLst>
                <a:path w="5905" h="5929" extrusionOk="0">
                  <a:moveTo>
                    <a:pt x="2953" y="0"/>
                  </a:moveTo>
                  <a:cubicBezTo>
                    <a:pt x="2857" y="0"/>
                    <a:pt x="2761" y="1104"/>
                    <a:pt x="2737" y="2544"/>
                  </a:cubicBezTo>
                  <a:cubicBezTo>
                    <a:pt x="1965" y="1773"/>
                    <a:pt x="1344" y="1194"/>
                    <a:pt x="1217" y="1194"/>
                  </a:cubicBezTo>
                  <a:cubicBezTo>
                    <a:pt x="1210" y="1194"/>
                    <a:pt x="1204" y="1196"/>
                    <a:pt x="1200" y="1200"/>
                  </a:cubicBezTo>
                  <a:cubicBezTo>
                    <a:pt x="1104" y="1272"/>
                    <a:pt x="1609" y="1944"/>
                    <a:pt x="2353" y="2760"/>
                  </a:cubicBezTo>
                  <a:cubicBezTo>
                    <a:pt x="1008" y="2784"/>
                    <a:pt x="0" y="2856"/>
                    <a:pt x="0" y="2976"/>
                  </a:cubicBezTo>
                  <a:cubicBezTo>
                    <a:pt x="0" y="3072"/>
                    <a:pt x="1128" y="3168"/>
                    <a:pt x="2569" y="3168"/>
                  </a:cubicBezTo>
                  <a:cubicBezTo>
                    <a:pt x="1873" y="4056"/>
                    <a:pt x="1369" y="4729"/>
                    <a:pt x="1465" y="4801"/>
                  </a:cubicBezTo>
                  <a:cubicBezTo>
                    <a:pt x="1471" y="4805"/>
                    <a:pt x="1479" y="4808"/>
                    <a:pt x="1489" y="4808"/>
                  </a:cubicBezTo>
                  <a:cubicBezTo>
                    <a:pt x="1631" y="4808"/>
                    <a:pt x="2132" y="4342"/>
                    <a:pt x="2737" y="3624"/>
                  </a:cubicBezTo>
                  <a:cubicBezTo>
                    <a:pt x="2761" y="4945"/>
                    <a:pt x="2857" y="5929"/>
                    <a:pt x="2953" y="5929"/>
                  </a:cubicBezTo>
                  <a:cubicBezTo>
                    <a:pt x="3073" y="5929"/>
                    <a:pt x="3145" y="4897"/>
                    <a:pt x="3169" y="3552"/>
                  </a:cubicBezTo>
                  <a:cubicBezTo>
                    <a:pt x="3931" y="4270"/>
                    <a:pt x="4588" y="4736"/>
                    <a:pt x="4711" y="4736"/>
                  </a:cubicBezTo>
                  <a:cubicBezTo>
                    <a:pt x="4720" y="4736"/>
                    <a:pt x="4726" y="4733"/>
                    <a:pt x="4729" y="4729"/>
                  </a:cubicBezTo>
                  <a:cubicBezTo>
                    <a:pt x="4801" y="4657"/>
                    <a:pt x="4201" y="4008"/>
                    <a:pt x="3385" y="3168"/>
                  </a:cubicBezTo>
                  <a:cubicBezTo>
                    <a:pt x="4825" y="3168"/>
                    <a:pt x="5905" y="3072"/>
                    <a:pt x="5905" y="2976"/>
                  </a:cubicBezTo>
                  <a:cubicBezTo>
                    <a:pt x="5905" y="2856"/>
                    <a:pt x="4849" y="2760"/>
                    <a:pt x="3457" y="2760"/>
                  </a:cubicBezTo>
                  <a:cubicBezTo>
                    <a:pt x="4129" y="1896"/>
                    <a:pt x="4537" y="1176"/>
                    <a:pt x="4441" y="1128"/>
                  </a:cubicBezTo>
                  <a:cubicBezTo>
                    <a:pt x="4437" y="1124"/>
                    <a:pt x="4431" y="1122"/>
                    <a:pt x="4424" y="1122"/>
                  </a:cubicBezTo>
                  <a:cubicBezTo>
                    <a:pt x="4309" y="1122"/>
                    <a:pt x="3803" y="1678"/>
                    <a:pt x="3169" y="2448"/>
                  </a:cubicBezTo>
                  <a:cubicBezTo>
                    <a:pt x="3145" y="1056"/>
                    <a:pt x="3073" y="0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765500" y="3103325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39"/>
          <p:cNvSpPr txBox="1">
            <a:spLocks noGrp="1"/>
          </p:cNvSpPr>
          <p:nvPr>
            <p:ph type="subTitle" idx="1"/>
          </p:nvPr>
        </p:nvSpPr>
        <p:spPr>
          <a:xfrm>
            <a:off x="971375" y="1546698"/>
            <a:ext cx="5940872" cy="2204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/>
              <a:t>According to WHO “</a:t>
            </a:r>
            <a:r>
              <a:rPr lang="en" sz="2000" b="1"/>
              <a:t>1 in every 8 people are living with mental disorder</a:t>
            </a:r>
            <a:r>
              <a:rPr lang="en" sz="2000"/>
              <a:t>”.  </a:t>
            </a:r>
          </a:p>
          <a:p>
            <a:pPr marL="0" indent="0"/>
            <a:r>
              <a:rPr lang="en-US" sz="2000"/>
              <a:t>W</a:t>
            </a:r>
            <a:r>
              <a:rPr lang="en" sz="2000"/>
              <a:t>e are using machine learning models and a range of mental health resources to provide a safe and supportive space for seniors to share their experiences and feelings. </a:t>
            </a:r>
            <a:endParaRPr lang="en-US" sz="2000"/>
          </a:p>
        </p:txBody>
      </p:sp>
      <p:grpSp>
        <p:nvGrpSpPr>
          <p:cNvPr id="2" name="Google Shape;1721;p70">
            <a:extLst>
              <a:ext uri="{FF2B5EF4-FFF2-40B4-BE49-F238E27FC236}">
                <a16:creationId xmlns:a16="http://schemas.microsoft.com/office/drawing/2014/main" id="{7837AEFB-D582-24FC-11F3-61B6F39BD897}"/>
              </a:ext>
            </a:extLst>
          </p:cNvPr>
          <p:cNvGrpSpPr/>
          <p:nvPr/>
        </p:nvGrpSpPr>
        <p:grpSpPr>
          <a:xfrm>
            <a:off x="6912247" y="1805134"/>
            <a:ext cx="1461764" cy="2596382"/>
            <a:chOff x="5948300" y="2596800"/>
            <a:chExt cx="1201375" cy="1942550"/>
          </a:xfrm>
        </p:grpSpPr>
        <p:sp>
          <p:nvSpPr>
            <p:cNvPr id="3" name="Google Shape;1722;p70">
              <a:extLst>
                <a:ext uri="{FF2B5EF4-FFF2-40B4-BE49-F238E27FC236}">
                  <a16:creationId xmlns:a16="http://schemas.microsoft.com/office/drawing/2014/main" id="{1D715939-E8BB-CC1E-9032-7A65D06248B3}"/>
                </a:ext>
              </a:extLst>
            </p:cNvPr>
            <p:cNvSpPr/>
            <p:nvPr/>
          </p:nvSpPr>
          <p:spPr>
            <a:xfrm>
              <a:off x="5948300" y="2596800"/>
              <a:ext cx="1201375" cy="1069600"/>
            </a:xfrm>
            <a:custGeom>
              <a:avLst/>
              <a:gdLst/>
              <a:ahLst/>
              <a:cxnLst/>
              <a:rect l="l" t="t" r="r" b="b"/>
              <a:pathLst>
                <a:path w="48055" h="42784" extrusionOk="0">
                  <a:moveTo>
                    <a:pt x="22893" y="1"/>
                  </a:moveTo>
                  <a:cubicBezTo>
                    <a:pt x="22084" y="1"/>
                    <a:pt x="21282" y="70"/>
                    <a:pt x="20499" y="203"/>
                  </a:cubicBezTo>
                  <a:cubicBezTo>
                    <a:pt x="15339" y="1163"/>
                    <a:pt x="11018" y="5652"/>
                    <a:pt x="10298" y="10860"/>
                  </a:cubicBezTo>
                  <a:cubicBezTo>
                    <a:pt x="9890" y="13788"/>
                    <a:pt x="10442" y="17101"/>
                    <a:pt x="8570" y="19381"/>
                  </a:cubicBezTo>
                  <a:cubicBezTo>
                    <a:pt x="7874" y="20221"/>
                    <a:pt x="6914" y="20821"/>
                    <a:pt x="6074" y="21493"/>
                  </a:cubicBezTo>
                  <a:cubicBezTo>
                    <a:pt x="1225" y="25430"/>
                    <a:pt x="1" y="32318"/>
                    <a:pt x="3193" y="37671"/>
                  </a:cubicBezTo>
                  <a:cubicBezTo>
                    <a:pt x="4537" y="39927"/>
                    <a:pt x="6722" y="41775"/>
                    <a:pt x="9290" y="42231"/>
                  </a:cubicBezTo>
                  <a:lnTo>
                    <a:pt x="41549" y="42783"/>
                  </a:lnTo>
                  <a:cubicBezTo>
                    <a:pt x="46230" y="40335"/>
                    <a:pt x="48054" y="34574"/>
                    <a:pt x="45630" y="29870"/>
                  </a:cubicBezTo>
                  <a:cubicBezTo>
                    <a:pt x="44142" y="27062"/>
                    <a:pt x="41261" y="24901"/>
                    <a:pt x="40805" y="21757"/>
                  </a:cubicBezTo>
                  <a:cubicBezTo>
                    <a:pt x="40637" y="20557"/>
                    <a:pt x="40829" y="19333"/>
                    <a:pt x="40973" y="18133"/>
                  </a:cubicBezTo>
                  <a:cubicBezTo>
                    <a:pt x="41165" y="16477"/>
                    <a:pt x="41237" y="14796"/>
                    <a:pt x="41189" y="13116"/>
                  </a:cubicBezTo>
                  <a:cubicBezTo>
                    <a:pt x="41165" y="11604"/>
                    <a:pt x="40901" y="10092"/>
                    <a:pt x="40397" y="8652"/>
                  </a:cubicBezTo>
                  <a:cubicBezTo>
                    <a:pt x="39293" y="5796"/>
                    <a:pt x="36725" y="3875"/>
                    <a:pt x="33797" y="3251"/>
                  </a:cubicBezTo>
                  <a:cubicBezTo>
                    <a:pt x="32236" y="2915"/>
                    <a:pt x="31084" y="2051"/>
                    <a:pt x="29620" y="1403"/>
                  </a:cubicBezTo>
                  <a:cubicBezTo>
                    <a:pt x="27964" y="683"/>
                    <a:pt x="26212" y="251"/>
                    <a:pt x="24412" y="83"/>
                  </a:cubicBezTo>
                  <a:cubicBezTo>
                    <a:pt x="23904" y="28"/>
                    <a:pt x="23397" y="1"/>
                    <a:pt x="2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23;p70">
              <a:extLst>
                <a:ext uri="{FF2B5EF4-FFF2-40B4-BE49-F238E27FC236}">
                  <a16:creationId xmlns:a16="http://schemas.microsoft.com/office/drawing/2014/main" id="{1A3A1DE8-746E-C6A5-FF5E-24ACA4C400A9}"/>
                </a:ext>
              </a:extLst>
            </p:cNvPr>
            <p:cNvSpPr/>
            <p:nvPr/>
          </p:nvSpPr>
          <p:spPr>
            <a:xfrm>
              <a:off x="6046725" y="3356750"/>
              <a:ext cx="964325" cy="678675"/>
            </a:xfrm>
            <a:custGeom>
              <a:avLst/>
              <a:gdLst/>
              <a:ahLst/>
              <a:cxnLst/>
              <a:rect l="l" t="t" r="r" b="b"/>
              <a:pathLst>
                <a:path w="38573" h="27147" extrusionOk="0">
                  <a:moveTo>
                    <a:pt x="22563" y="0"/>
                  </a:moveTo>
                  <a:lnTo>
                    <a:pt x="16754" y="528"/>
                  </a:lnTo>
                  <a:lnTo>
                    <a:pt x="15746" y="7489"/>
                  </a:lnTo>
                  <a:cubicBezTo>
                    <a:pt x="15746" y="7489"/>
                    <a:pt x="14443" y="7268"/>
                    <a:pt x="12640" y="7268"/>
                  </a:cubicBezTo>
                  <a:cubicBezTo>
                    <a:pt x="9297" y="7268"/>
                    <a:pt x="4237" y="8027"/>
                    <a:pt x="2569" y="12361"/>
                  </a:cubicBezTo>
                  <a:cubicBezTo>
                    <a:pt x="0" y="19010"/>
                    <a:pt x="21507" y="27147"/>
                    <a:pt x="21507" y="27147"/>
                  </a:cubicBezTo>
                  <a:lnTo>
                    <a:pt x="29812" y="23931"/>
                  </a:lnTo>
                  <a:lnTo>
                    <a:pt x="33124" y="23618"/>
                  </a:lnTo>
                  <a:cubicBezTo>
                    <a:pt x="33124" y="23618"/>
                    <a:pt x="38572" y="11785"/>
                    <a:pt x="22251" y="8281"/>
                  </a:cubicBezTo>
                  <a:lnTo>
                    <a:pt x="22563" y="0"/>
                  </a:ln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4;p70">
              <a:extLst>
                <a:ext uri="{FF2B5EF4-FFF2-40B4-BE49-F238E27FC236}">
                  <a16:creationId xmlns:a16="http://schemas.microsoft.com/office/drawing/2014/main" id="{E9896297-2CB0-BA79-11A0-57EFE1135930}"/>
                </a:ext>
              </a:extLst>
            </p:cNvPr>
            <p:cNvSpPr/>
            <p:nvPr/>
          </p:nvSpPr>
          <p:spPr>
            <a:xfrm>
              <a:off x="6046725" y="3538550"/>
              <a:ext cx="952925" cy="496875"/>
            </a:xfrm>
            <a:custGeom>
              <a:avLst/>
              <a:gdLst/>
              <a:ahLst/>
              <a:cxnLst/>
              <a:rect l="l" t="t" r="r" b="b"/>
              <a:pathLst>
                <a:path w="38117" h="19875" extrusionOk="0">
                  <a:moveTo>
                    <a:pt x="12689" y="1"/>
                  </a:moveTo>
                  <a:cubicBezTo>
                    <a:pt x="9339" y="1"/>
                    <a:pt x="4250" y="735"/>
                    <a:pt x="2569" y="5089"/>
                  </a:cubicBezTo>
                  <a:cubicBezTo>
                    <a:pt x="0" y="11762"/>
                    <a:pt x="21507" y="19875"/>
                    <a:pt x="21507" y="19875"/>
                  </a:cubicBezTo>
                  <a:lnTo>
                    <a:pt x="29812" y="16659"/>
                  </a:lnTo>
                  <a:lnTo>
                    <a:pt x="33124" y="16346"/>
                  </a:lnTo>
                  <a:cubicBezTo>
                    <a:pt x="33124" y="16346"/>
                    <a:pt x="38116" y="5473"/>
                    <a:pt x="24195" y="1489"/>
                  </a:cubicBezTo>
                  <a:cubicBezTo>
                    <a:pt x="22765" y="2391"/>
                    <a:pt x="21135" y="2869"/>
                    <a:pt x="19487" y="2869"/>
                  </a:cubicBezTo>
                  <a:cubicBezTo>
                    <a:pt x="19336" y="2869"/>
                    <a:pt x="19185" y="2865"/>
                    <a:pt x="19034" y="2857"/>
                  </a:cubicBezTo>
                  <a:cubicBezTo>
                    <a:pt x="16946" y="2665"/>
                    <a:pt x="15050" y="1657"/>
                    <a:pt x="13754" y="25"/>
                  </a:cubicBezTo>
                  <a:cubicBezTo>
                    <a:pt x="13426" y="10"/>
                    <a:pt x="13069" y="1"/>
                    <a:pt x="12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25;p70">
              <a:extLst>
                <a:ext uri="{FF2B5EF4-FFF2-40B4-BE49-F238E27FC236}">
                  <a16:creationId xmlns:a16="http://schemas.microsoft.com/office/drawing/2014/main" id="{6151AD24-F21E-FF4A-8B3B-3EBB70C65FEB}"/>
                </a:ext>
              </a:extLst>
            </p:cNvPr>
            <p:cNvSpPr/>
            <p:nvPr/>
          </p:nvSpPr>
          <p:spPr>
            <a:xfrm>
              <a:off x="6661775" y="3584775"/>
              <a:ext cx="75650" cy="420650"/>
            </a:xfrm>
            <a:custGeom>
              <a:avLst/>
              <a:gdLst/>
              <a:ahLst/>
              <a:cxnLst/>
              <a:rect l="l" t="t" r="r" b="b"/>
              <a:pathLst>
                <a:path w="3026" h="16826" extrusionOk="0">
                  <a:moveTo>
                    <a:pt x="745" y="0"/>
                  </a:moveTo>
                  <a:lnTo>
                    <a:pt x="745" y="0"/>
                  </a:lnTo>
                  <a:cubicBezTo>
                    <a:pt x="1657" y="5617"/>
                    <a:pt x="1393" y="11329"/>
                    <a:pt x="1" y="16826"/>
                  </a:cubicBezTo>
                  <a:lnTo>
                    <a:pt x="2017" y="16034"/>
                  </a:lnTo>
                  <a:cubicBezTo>
                    <a:pt x="2833" y="11473"/>
                    <a:pt x="3025" y="6817"/>
                    <a:pt x="2593" y="2208"/>
                  </a:cubicBezTo>
                  <a:cubicBezTo>
                    <a:pt x="2545" y="1680"/>
                    <a:pt x="2473" y="1176"/>
                    <a:pt x="2401" y="648"/>
                  </a:cubicBezTo>
                  <a:cubicBezTo>
                    <a:pt x="1897" y="432"/>
                    <a:pt x="1345" y="216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6;p70">
              <a:extLst>
                <a:ext uri="{FF2B5EF4-FFF2-40B4-BE49-F238E27FC236}">
                  <a16:creationId xmlns:a16="http://schemas.microsoft.com/office/drawing/2014/main" id="{97194145-4860-C9B9-C496-6452AA8B52DF}"/>
                </a:ext>
              </a:extLst>
            </p:cNvPr>
            <p:cNvSpPr/>
            <p:nvPr/>
          </p:nvSpPr>
          <p:spPr>
            <a:xfrm>
              <a:off x="6210550" y="3538550"/>
              <a:ext cx="148225" cy="335475"/>
            </a:xfrm>
            <a:custGeom>
              <a:avLst/>
              <a:gdLst/>
              <a:ahLst/>
              <a:cxnLst/>
              <a:rect l="l" t="t" r="r" b="b"/>
              <a:pathLst>
                <a:path w="5929" h="13419" extrusionOk="0">
                  <a:moveTo>
                    <a:pt x="5929" y="1"/>
                  </a:moveTo>
                  <a:cubicBezTo>
                    <a:pt x="5401" y="1"/>
                    <a:pt x="4849" y="25"/>
                    <a:pt x="4273" y="73"/>
                  </a:cubicBezTo>
                  <a:cubicBezTo>
                    <a:pt x="2352" y="3865"/>
                    <a:pt x="912" y="7898"/>
                    <a:pt x="0" y="12050"/>
                  </a:cubicBezTo>
                  <a:cubicBezTo>
                    <a:pt x="600" y="12506"/>
                    <a:pt x="1272" y="12962"/>
                    <a:pt x="1944" y="13418"/>
                  </a:cubicBezTo>
                  <a:cubicBezTo>
                    <a:pt x="2088" y="8666"/>
                    <a:pt x="3456" y="4057"/>
                    <a:pt x="5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7;p70">
              <a:extLst>
                <a:ext uri="{FF2B5EF4-FFF2-40B4-BE49-F238E27FC236}">
                  <a16:creationId xmlns:a16="http://schemas.microsoft.com/office/drawing/2014/main" id="{72F1FC04-FECE-5C9A-CFD1-81DBD3F92B1B}"/>
                </a:ext>
              </a:extLst>
            </p:cNvPr>
            <p:cNvSpPr/>
            <p:nvPr/>
          </p:nvSpPr>
          <p:spPr>
            <a:xfrm>
              <a:off x="6170925" y="3050475"/>
              <a:ext cx="126050" cy="203675"/>
            </a:xfrm>
            <a:custGeom>
              <a:avLst/>
              <a:gdLst/>
              <a:ahLst/>
              <a:cxnLst/>
              <a:rect l="l" t="t" r="r" b="b"/>
              <a:pathLst>
                <a:path w="5042" h="8147" extrusionOk="0">
                  <a:moveTo>
                    <a:pt x="2642" y="1"/>
                  </a:moveTo>
                  <a:cubicBezTo>
                    <a:pt x="2285" y="1"/>
                    <a:pt x="1925" y="83"/>
                    <a:pt x="1609" y="250"/>
                  </a:cubicBezTo>
                  <a:cubicBezTo>
                    <a:pt x="721" y="706"/>
                    <a:pt x="193" y="1738"/>
                    <a:pt x="121" y="2770"/>
                  </a:cubicBezTo>
                  <a:cubicBezTo>
                    <a:pt x="1" y="4186"/>
                    <a:pt x="481" y="5602"/>
                    <a:pt x="1393" y="6706"/>
                  </a:cubicBezTo>
                  <a:cubicBezTo>
                    <a:pt x="2473" y="7931"/>
                    <a:pt x="3433" y="8123"/>
                    <a:pt x="5041" y="8147"/>
                  </a:cubicBezTo>
                  <a:lnTo>
                    <a:pt x="4321" y="874"/>
                  </a:lnTo>
                  <a:cubicBezTo>
                    <a:pt x="3977" y="294"/>
                    <a:pt x="3314" y="1"/>
                    <a:pt x="2642" y="1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28;p70">
              <a:extLst>
                <a:ext uri="{FF2B5EF4-FFF2-40B4-BE49-F238E27FC236}">
                  <a16:creationId xmlns:a16="http://schemas.microsoft.com/office/drawing/2014/main" id="{573CD7E6-1BD7-B6DF-860E-1D5A97D6B1B8}"/>
                </a:ext>
              </a:extLst>
            </p:cNvPr>
            <p:cNvSpPr/>
            <p:nvPr/>
          </p:nvSpPr>
          <p:spPr>
            <a:xfrm>
              <a:off x="6796200" y="3135625"/>
              <a:ext cx="152450" cy="192625"/>
            </a:xfrm>
            <a:custGeom>
              <a:avLst/>
              <a:gdLst/>
              <a:ahLst/>
              <a:cxnLst/>
              <a:rect l="l" t="t" r="r" b="b"/>
              <a:pathLst>
                <a:path w="6098" h="7705" extrusionOk="0">
                  <a:moveTo>
                    <a:pt x="3613" y="0"/>
                  </a:moveTo>
                  <a:cubicBezTo>
                    <a:pt x="3103" y="0"/>
                    <a:pt x="2605" y="180"/>
                    <a:pt x="2257" y="564"/>
                  </a:cubicBezTo>
                  <a:lnTo>
                    <a:pt x="1" y="7501"/>
                  </a:lnTo>
                  <a:cubicBezTo>
                    <a:pt x="589" y="7626"/>
                    <a:pt x="1095" y="7704"/>
                    <a:pt x="1565" y="7704"/>
                  </a:cubicBezTo>
                  <a:cubicBezTo>
                    <a:pt x="2359" y="7704"/>
                    <a:pt x="3051" y="7480"/>
                    <a:pt x="3865" y="6877"/>
                  </a:cubicBezTo>
                  <a:cubicBezTo>
                    <a:pt x="4993" y="5989"/>
                    <a:pt x="5761" y="4717"/>
                    <a:pt x="5953" y="3300"/>
                  </a:cubicBezTo>
                  <a:cubicBezTo>
                    <a:pt x="6097" y="2292"/>
                    <a:pt x="5809" y="1164"/>
                    <a:pt x="5041" y="516"/>
                  </a:cubicBezTo>
                  <a:cubicBezTo>
                    <a:pt x="4645" y="180"/>
                    <a:pt x="4123" y="0"/>
                    <a:pt x="3613" y="0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29;p70">
              <a:extLst>
                <a:ext uri="{FF2B5EF4-FFF2-40B4-BE49-F238E27FC236}">
                  <a16:creationId xmlns:a16="http://schemas.microsoft.com/office/drawing/2014/main" id="{C760C614-FFB6-75B4-9436-F60DAEBB6826}"/>
                </a:ext>
              </a:extLst>
            </p:cNvPr>
            <p:cNvSpPr/>
            <p:nvPr/>
          </p:nvSpPr>
          <p:spPr>
            <a:xfrm>
              <a:off x="6264550" y="2702825"/>
              <a:ext cx="640875" cy="728650"/>
            </a:xfrm>
            <a:custGeom>
              <a:avLst/>
              <a:gdLst/>
              <a:ahLst/>
              <a:cxnLst/>
              <a:rect l="l" t="t" r="r" b="b"/>
              <a:pathLst>
                <a:path w="25635" h="29146" extrusionOk="0">
                  <a:moveTo>
                    <a:pt x="13023" y="1"/>
                  </a:moveTo>
                  <a:cubicBezTo>
                    <a:pt x="12445" y="1"/>
                    <a:pt x="11871" y="17"/>
                    <a:pt x="11306" y="42"/>
                  </a:cubicBezTo>
                  <a:cubicBezTo>
                    <a:pt x="8905" y="138"/>
                    <a:pt x="6433" y="786"/>
                    <a:pt x="4441" y="2131"/>
                  </a:cubicBezTo>
                  <a:cubicBezTo>
                    <a:pt x="792" y="4627"/>
                    <a:pt x="96" y="9427"/>
                    <a:pt x="48" y="13508"/>
                  </a:cubicBezTo>
                  <a:cubicBezTo>
                    <a:pt x="0" y="18068"/>
                    <a:pt x="432" y="25341"/>
                    <a:pt x="5209" y="27501"/>
                  </a:cubicBezTo>
                  <a:cubicBezTo>
                    <a:pt x="7472" y="28535"/>
                    <a:pt x="10027" y="29145"/>
                    <a:pt x="12549" y="29145"/>
                  </a:cubicBezTo>
                  <a:cubicBezTo>
                    <a:pt x="13423" y="29145"/>
                    <a:pt x="14293" y="29072"/>
                    <a:pt x="15146" y="28917"/>
                  </a:cubicBezTo>
                  <a:cubicBezTo>
                    <a:pt x="16826" y="28653"/>
                    <a:pt x="18410" y="27957"/>
                    <a:pt x="19730" y="26901"/>
                  </a:cubicBezTo>
                  <a:cubicBezTo>
                    <a:pt x="21051" y="25797"/>
                    <a:pt x="21963" y="23949"/>
                    <a:pt x="22683" y="22221"/>
                  </a:cubicBezTo>
                  <a:cubicBezTo>
                    <a:pt x="22875" y="21717"/>
                    <a:pt x="23067" y="21213"/>
                    <a:pt x="23235" y="20757"/>
                  </a:cubicBezTo>
                  <a:cubicBezTo>
                    <a:pt x="24651" y="17012"/>
                    <a:pt x="25635" y="12932"/>
                    <a:pt x="25515" y="8851"/>
                  </a:cubicBezTo>
                  <a:cubicBezTo>
                    <a:pt x="25395" y="5587"/>
                    <a:pt x="22275" y="2059"/>
                    <a:pt x="19274" y="930"/>
                  </a:cubicBezTo>
                  <a:cubicBezTo>
                    <a:pt x="17313" y="214"/>
                    <a:pt x="15143" y="1"/>
                    <a:pt x="13023" y="1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30;p70">
              <a:extLst>
                <a:ext uri="{FF2B5EF4-FFF2-40B4-BE49-F238E27FC236}">
                  <a16:creationId xmlns:a16="http://schemas.microsoft.com/office/drawing/2014/main" id="{AAF801C7-BD92-7187-5571-96781A112B45}"/>
                </a:ext>
              </a:extLst>
            </p:cNvPr>
            <p:cNvSpPr/>
            <p:nvPr/>
          </p:nvSpPr>
          <p:spPr>
            <a:xfrm>
              <a:off x="6486575" y="3108350"/>
              <a:ext cx="72175" cy="83525"/>
            </a:xfrm>
            <a:custGeom>
              <a:avLst/>
              <a:gdLst/>
              <a:ahLst/>
              <a:cxnLst/>
              <a:rect l="l" t="t" r="r" b="b"/>
              <a:pathLst>
                <a:path w="2887" h="3341" extrusionOk="0">
                  <a:moveTo>
                    <a:pt x="1539" y="0"/>
                  </a:moveTo>
                  <a:cubicBezTo>
                    <a:pt x="901" y="0"/>
                    <a:pt x="340" y="279"/>
                    <a:pt x="192" y="1079"/>
                  </a:cubicBezTo>
                  <a:cubicBezTo>
                    <a:pt x="0" y="2135"/>
                    <a:pt x="912" y="3071"/>
                    <a:pt x="1848" y="3335"/>
                  </a:cubicBezTo>
                  <a:cubicBezTo>
                    <a:pt x="1863" y="3339"/>
                    <a:pt x="1877" y="3341"/>
                    <a:pt x="1891" y="3341"/>
                  </a:cubicBezTo>
                  <a:cubicBezTo>
                    <a:pt x="2053" y="3341"/>
                    <a:pt x="2120" y="3090"/>
                    <a:pt x="1920" y="3023"/>
                  </a:cubicBezTo>
                  <a:cubicBezTo>
                    <a:pt x="1248" y="2855"/>
                    <a:pt x="696" y="2303"/>
                    <a:pt x="504" y="1607"/>
                  </a:cubicBezTo>
                  <a:cubicBezTo>
                    <a:pt x="336" y="1031"/>
                    <a:pt x="696" y="407"/>
                    <a:pt x="1296" y="263"/>
                  </a:cubicBezTo>
                  <a:cubicBezTo>
                    <a:pt x="1388" y="239"/>
                    <a:pt x="1482" y="228"/>
                    <a:pt x="1577" y="228"/>
                  </a:cubicBezTo>
                  <a:cubicBezTo>
                    <a:pt x="1952" y="228"/>
                    <a:pt x="2339" y="393"/>
                    <a:pt x="2665" y="527"/>
                  </a:cubicBezTo>
                  <a:cubicBezTo>
                    <a:pt x="2683" y="535"/>
                    <a:pt x="2700" y="539"/>
                    <a:pt x="2716" y="539"/>
                  </a:cubicBezTo>
                  <a:cubicBezTo>
                    <a:pt x="2845" y="539"/>
                    <a:pt x="2886" y="301"/>
                    <a:pt x="2737" y="215"/>
                  </a:cubicBezTo>
                  <a:lnTo>
                    <a:pt x="2737" y="215"/>
                  </a:lnTo>
                  <a:lnTo>
                    <a:pt x="2737" y="263"/>
                  </a:lnTo>
                  <a:cubicBezTo>
                    <a:pt x="2360" y="107"/>
                    <a:pt x="1935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1;p70">
              <a:extLst>
                <a:ext uri="{FF2B5EF4-FFF2-40B4-BE49-F238E27FC236}">
                  <a16:creationId xmlns:a16="http://schemas.microsoft.com/office/drawing/2014/main" id="{8ED23E82-F798-5587-9E9C-FB0A54EF5BBA}"/>
                </a:ext>
              </a:extLst>
            </p:cNvPr>
            <p:cNvSpPr/>
            <p:nvPr/>
          </p:nvSpPr>
          <p:spPr>
            <a:xfrm>
              <a:off x="6492925" y="3192975"/>
              <a:ext cx="100975" cy="41800"/>
            </a:xfrm>
            <a:custGeom>
              <a:avLst/>
              <a:gdLst/>
              <a:ahLst/>
              <a:cxnLst/>
              <a:rect l="l" t="t" r="r" b="b"/>
              <a:pathLst>
                <a:path w="4039" h="1672" extrusionOk="0">
                  <a:moveTo>
                    <a:pt x="3854" y="0"/>
                  </a:moveTo>
                  <a:cubicBezTo>
                    <a:pt x="3795" y="0"/>
                    <a:pt x="3735" y="29"/>
                    <a:pt x="3707" y="94"/>
                  </a:cubicBezTo>
                  <a:cubicBezTo>
                    <a:pt x="3419" y="920"/>
                    <a:pt x="2680" y="1352"/>
                    <a:pt x="1940" y="1352"/>
                  </a:cubicBezTo>
                  <a:cubicBezTo>
                    <a:pt x="1324" y="1352"/>
                    <a:pt x="706" y="1052"/>
                    <a:pt x="346" y="430"/>
                  </a:cubicBezTo>
                  <a:cubicBezTo>
                    <a:pt x="309" y="377"/>
                    <a:pt x="256" y="356"/>
                    <a:pt x="207" y="356"/>
                  </a:cubicBezTo>
                  <a:cubicBezTo>
                    <a:pt x="98" y="356"/>
                    <a:pt x="0" y="459"/>
                    <a:pt x="82" y="574"/>
                  </a:cubicBezTo>
                  <a:lnTo>
                    <a:pt x="58" y="574"/>
                  </a:lnTo>
                  <a:cubicBezTo>
                    <a:pt x="484" y="1316"/>
                    <a:pt x="1216" y="1671"/>
                    <a:pt x="1943" y="1671"/>
                  </a:cubicBezTo>
                  <a:cubicBezTo>
                    <a:pt x="2816" y="1671"/>
                    <a:pt x="3680" y="1159"/>
                    <a:pt x="3995" y="190"/>
                  </a:cubicBezTo>
                  <a:cubicBezTo>
                    <a:pt x="4039" y="73"/>
                    <a:pt x="3948" y="0"/>
                    <a:pt x="3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2;p70">
              <a:extLst>
                <a:ext uri="{FF2B5EF4-FFF2-40B4-BE49-F238E27FC236}">
                  <a16:creationId xmlns:a16="http://schemas.microsoft.com/office/drawing/2014/main" id="{1004B62F-798C-A9D4-94D3-6A291180772B}"/>
                </a:ext>
              </a:extLst>
            </p:cNvPr>
            <p:cNvSpPr/>
            <p:nvPr/>
          </p:nvSpPr>
          <p:spPr>
            <a:xfrm>
              <a:off x="6394150" y="3061450"/>
              <a:ext cx="39650" cy="83500"/>
            </a:xfrm>
            <a:custGeom>
              <a:avLst/>
              <a:gdLst/>
              <a:ahLst/>
              <a:cxnLst/>
              <a:rect l="l" t="t" r="r" b="b"/>
              <a:pathLst>
                <a:path w="1586" h="3340" extrusionOk="0">
                  <a:moveTo>
                    <a:pt x="877" y="1"/>
                  </a:moveTo>
                  <a:cubicBezTo>
                    <a:pt x="505" y="1"/>
                    <a:pt x="143" y="705"/>
                    <a:pt x="73" y="1611"/>
                  </a:cubicBezTo>
                  <a:cubicBezTo>
                    <a:pt x="1" y="2523"/>
                    <a:pt x="265" y="3291"/>
                    <a:pt x="673" y="3339"/>
                  </a:cubicBezTo>
                  <a:cubicBezTo>
                    <a:pt x="680" y="3340"/>
                    <a:pt x="686" y="3340"/>
                    <a:pt x="693" y="3340"/>
                  </a:cubicBezTo>
                  <a:cubicBezTo>
                    <a:pt x="1093" y="3340"/>
                    <a:pt x="1466" y="2628"/>
                    <a:pt x="1513" y="1707"/>
                  </a:cubicBezTo>
                  <a:cubicBezTo>
                    <a:pt x="1585" y="795"/>
                    <a:pt x="1321" y="27"/>
                    <a:pt x="913" y="3"/>
                  </a:cubicBezTo>
                  <a:cubicBezTo>
                    <a:pt x="901" y="1"/>
                    <a:pt x="88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33;p70">
              <a:extLst>
                <a:ext uri="{FF2B5EF4-FFF2-40B4-BE49-F238E27FC236}">
                  <a16:creationId xmlns:a16="http://schemas.microsoft.com/office/drawing/2014/main" id="{1309B731-BFB9-F7C4-5718-6718213C10DE}"/>
                </a:ext>
              </a:extLst>
            </p:cNvPr>
            <p:cNvSpPr/>
            <p:nvPr/>
          </p:nvSpPr>
          <p:spPr>
            <a:xfrm>
              <a:off x="6648575" y="3084300"/>
              <a:ext cx="39650" cy="83500"/>
            </a:xfrm>
            <a:custGeom>
              <a:avLst/>
              <a:gdLst/>
              <a:ahLst/>
              <a:cxnLst/>
              <a:rect l="l" t="t" r="r" b="b"/>
              <a:pathLst>
                <a:path w="1586" h="3340" extrusionOk="0">
                  <a:moveTo>
                    <a:pt x="893" y="0"/>
                  </a:moveTo>
                  <a:cubicBezTo>
                    <a:pt x="493" y="0"/>
                    <a:pt x="120" y="712"/>
                    <a:pt x="49" y="1609"/>
                  </a:cubicBezTo>
                  <a:cubicBezTo>
                    <a:pt x="1" y="2545"/>
                    <a:pt x="265" y="3313"/>
                    <a:pt x="649" y="3337"/>
                  </a:cubicBezTo>
                  <a:cubicBezTo>
                    <a:pt x="662" y="3339"/>
                    <a:pt x="674" y="3339"/>
                    <a:pt x="686" y="3339"/>
                  </a:cubicBezTo>
                  <a:cubicBezTo>
                    <a:pt x="1080" y="3339"/>
                    <a:pt x="1443" y="2613"/>
                    <a:pt x="1513" y="1729"/>
                  </a:cubicBezTo>
                  <a:cubicBezTo>
                    <a:pt x="1585" y="817"/>
                    <a:pt x="1321" y="49"/>
                    <a:pt x="913" y="1"/>
                  </a:cubicBezTo>
                  <a:cubicBezTo>
                    <a:pt x="906" y="1"/>
                    <a:pt x="900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34;p70">
              <a:extLst>
                <a:ext uri="{FF2B5EF4-FFF2-40B4-BE49-F238E27FC236}">
                  <a16:creationId xmlns:a16="http://schemas.microsoft.com/office/drawing/2014/main" id="{4F8B1B17-80AD-1116-6991-409580BB72C1}"/>
                </a:ext>
              </a:extLst>
            </p:cNvPr>
            <p:cNvSpPr/>
            <p:nvPr/>
          </p:nvSpPr>
          <p:spPr>
            <a:xfrm>
              <a:off x="6335950" y="2942200"/>
              <a:ext cx="143450" cy="66525"/>
            </a:xfrm>
            <a:custGeom>
              <a:avLst/>
              <a:gdLst/>
              <a:ahLst/>
              <a:cxnLst/>
              <a:rect l="l" t="t" r="r" b="b"/>
              <a:pathLst>
                <a:path w="5738" h="2661" extrusionOk="0">
                  <a:moveTo>
                    <a:pt x="3488" y="1"/>
                  </a:moveTo>
                  <a:cubicBezTo>
                    <a:pt x="2650" y="1"/>
                    <a:pt x="1827" y="223"/>
                    <a:pt x="1081" y="644"/>
                  </a:cubicBezTo>
                  <a:cubicBezTo>
                    <a:pt x="625" y="860"/>
                    <a:pt x="289" y="1268"/>
                    <a:pt x="145" y="1773"/>
                  </a:cubicBezTo>
                  <a:cubicBezTo>
                    <a:pt x="1" y="2493"/>
                    <a:pt x="793" y="2661"/>
                    <a:pt x="1393" y="2661"/>
                  </a:cubicBezTo>
                  <a:cubicBezTo>
                    <a:pt x="2329" y="2661"/>
                    <a:pt x="3265" y="2517"/>
                    <a:pt x="4153" y="2229"/>
                  </a:cubicBezTo>
                  <a:cubicBezTo>
                    <a:pt x="5089" y="1869"/>
                    <a:pt x="5737" y="548"/>
                    <a:pt x="4489" y="164"/>
                  </a:cubicBezTo>
                  <a:cubicBezTo>
                    <a:pt x="4369" y="116"/>
                    <a:pt x="4249" y="68"/>
                    <a:pt x="4129" y="44"/>
                  </a:cubicBezTo>
                  <a:cubicBezTo>
                    <a:pt x="3915" y="15"/>
                    <a:pt x="3701" y="1"/>
                    <a:pt x="3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35;p70">
              <a:extLst>
                <a:ext uri="{FF2B5EF4-FFF2-40B4-BE49-F238E27FC236}">
                  <a16:creationId xmlns:a16="http://schemas.microsoft.com/office/drawing/2014/main" id="{F29F62C0-B6AB-56B0-BCA6-8D008220EC68}"/>
                </a:ext>
              </a:extLst>
            </p:cNvPr>
            <p:cNvSpPr/>
            <p:nvPr/>
          </p:nvSpPr>
          <p:spPr>
            <a:xfrm>
              <a:off x="6610175" y="2955750"/>
              <a:ext cx="141475" cy="67425"/>
            </a:xfrm>
            <a:custGeom>
              <a:avLst/>
              <a:gdLst/>
              <a:ahLst/>
              <a:cxnLst/>
              <a:rect l="l" t="t" r="r" b="b"/>
              <a:pathLst>
                <a:path w="5659" h="2697" extrusionOk="0">
                  <a:moveTo>
                    <a:pt x="2146" y="0"/>
                  </a:moveTo>
                  <a:cubicBezTo>
                    <a:pt x="1967" y="0"/>
                    <a:pt x="1788" y="10"/>
                    <a:pt x="1609" y="30"/>
                  </a:cubicBezTo>
                  <a:cubicBezTo>
                    <a:pt x="1489" y="54"/>
                    <a:pt x="1369" y="78"/>
                    <a:pt x="1249" y="102"/>
                  </a:cubicBezTo>
                  <a:cubicBezTo>
                    <a:pt x="1" y="486"/>
                    <a:pt x="601" y="1807"/>
                    <a:pt x="1537" y="2167"/>
                  </a:cubicBezTo>
                  <a:cubicBezTo>
                    <a:pt x="2401" y="2479"/>
                    <a:pt x="3337" y="2671"/>
                    <a:pt x="4273" y="2695"/>
                  </a:cubicBezTo>
                  <a:cubicBezTo>
                    <a:pt x="4309" y="2696"/>
                    <a:pt x="4345" y="2697"/>
                    <a:pt x="4382" y="2697"/>
                  </a:cubicBezTo>
                  <a:cubicBezTo>
                    <a:pt x="4964" y="2697"/>
                    <a:pt x="5658" y="2508"/>
                    <a:pt x="5545" y="1831"/>
                  </a:cubicBezTo>
                  <a:cubicBezTo>
                    <a:pt x="5425" y="1327"/>
                    <a:pt x="5089" y="919"/>
                    <a:pt x="4657" y="678"/>
                  </a:cubicBezTo>
                  <a:cubicBezTo>
                    <a:pt x="3880" y="240"/>
                    <a:pt x="3020" y="0"/>
                    <a:pt x="2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6;p70">
              <a:extLst>
                <a:ext uri="{FF2B5EF4-FFF2-40B4-BE49-F238E27FC236}">
                  <a16:creationId xmlns:a16="http://schemas.microsoft.com/office/drawing/2014/main" id="{EBF387C4-F7F7-40AE-5BBC-223236CCCB91}"/>
                </a:ext>
              </a:extLst>
            </p:cNvPr>
            <p:cNvSpPr/>
            <p:nvPr/>
          </p:nvSpPr>
          <p:spPr>
            <a:xfrm>
              <a:off x="6495575" y="3495950"/>
              <a:ext cx="553875" cy="325850"/>
            </a:xfrm>
            <a:custGeom>
              <a:avLst/>
              <a:gdLst/>
              <a:ahLst/>
              <a:cxnLst/>
              <a:rect l="l" t="t" r="r" b="b"/>
              <a:pathLst>
                <a:path w="22155" h="13034" extrusionOk="0">
                  <a:moveTo>
                    <a:pt x="17714" y="1"/>
                  </a:moveTo>
                  <a:cubicBezTo>
                    <a:pt x="14930" y="2161"/>
                    <a:pt x="11810" y="3865"/>
                    <a:pt x="8497" y="5089"/>
                  </a:cubicBezTo>
                  <a:cubicBezTo>
                    <a:pt x="6145" y="5953"/>
                    <a:pt x="3553" y="6625"/>
                    <a:pt x="1824" y="8450"/>
                  </a:cubicBezTo>
                  <a:cubicBezTo>
                    <a:pt x="648" y="9674"/>
                    <a:pt x="0" y="11330"/>
                    <a:pt x="0" y="13034"/>
                  </a:cubicBezTo>
                  <a:lnTo>
                    <a:pt x="12842" y="9074"/>
                  </a:lnTo>
                  <a:cubicBezTo>
                    <a:pt x="16202" y="7369"/>
                    <a:pt x="19322" y="5257"/>
                    <a:pt x="22155" y="2761"/>
                  </a:cubicBezTo>
                  <a:cubicBezTo>
                    <a:pt x="20786" y="1657"/>
                    <a:pt x="19298" y="721"/>
                    <a:pt x="17714" y="1"/>
                  </a:cubicBez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7;p70">
              <a:extLst>
                <a:ext uri="{FF2B5EF4-FFF2-40B4-BE49-F238E27FC236}">
                  <a16:creationId xmlns:a16="http://schemas.microsoft.com/office/drawing/2014/main" id="{22205129-F079-814A-4784-151B2ADA8999}"/>
                </a:ext>
              </a:extLst>
            </p:cNvPr>
            <p:cNvSpPr/>
            <p:nvPr/>
          </p:nvSpPr>
          <p:spPr>
            <a:xfrm>
              <a:off x="5996925" y="3534950"/>
              <a:ext cx="502875" cy="314475"/>
            </a:xfrm>
            <a:custGeom>
              <a:avLst/>
              <a:gdLst/>
              <a:ahLst/>
              <a:cxnLst/>
              <a:rect l="l" t="t" r="r" b="b"/>
              <a:pathLst>
                <a:path w="20115" h="12579" extrusionOk="0">
                  <a:moveTo>
                    <a:pt x="3193" y="1"/>
                  </a:moveTo>
                  <a:cubicBezTo>
                    <a:pt x="2016" y="505"/>
                    <a:pt x="960" y="1177"/>
                    <a:pt x="0" y="2017"/>
                  </a:cubicBezTo>
                  <a:lnTo>
                    <a:pt x="19682" y="12578"/>
                  </a:lnTo>
                  <a:cubicBezTo>
                    <a:pt x="20114" y="10994"/>
                    <a:pt x="19682" y="9290"/>
                    <a:pt x="18842" y="7850"/>
                  </a:cubicBezTo>
                  <a:cubicBezTo>
                    <a:pt x="18554" y="7346"/>
                    <a:pt x="18194" y="6866"/>
                    <a:pt x="17786" y="6481"/>
                  </a:cubicBezTo>
                  <a:cubicBezTo>
                    <a:pt x="17306" y="6073"/>
                    <a:pt x="16802" y="5737"/>
                    <a:pt x="16250" y="5473"/>
                  </a:cubicBezTo>
                  <a:cubicBezTo>
                    <a:pt x="13442" y="4177"/>
                    <a:pt x="10225" y="3937"/>
                    <a:pt x="7393" y="2737"/>
                  </a:cubicBezTo>
                  <a:cubicBezTo>
                    <a:pt x="5833" y="2089"/>
                    <a:pt x="4393" y="1153"/>
                    <a:pt x="3193" y="1"/>
                  </a:cubicBez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38;p70">
              <a:extLst>
                <a:ext uri="{FF2B5EF4-FFF2-40B4-BE49-F238E27FC236}">
                  <a16:creationId xmlns:a16="http://schemas.microsoft.com/office/drawing/2014/main" id="{886BC6EC-1849-A4F1-9309-75EDF83B2BAB}"/>
                </a:ext>
              </a:extLst>
            </p:cNvPr>
            <p:cNvSpPr/>
            <p:nvPr/>
          </p:nvSpPr>
          <p:spPr>
            <a:xfrm>
              <a:off x="6209950" y="2960525"/>
              <a:ext cx="288650" cy="239625"/>
            </a:xfrm>
            <a:custGeom>
              <a:avLst/>
              <a:gdLst/>
              <a:ahLst/>
              <a:cxnLst/>
              <a:rect l="l" t="t" r="r" b="b"/>
              <a:pathLst>
                <a:path w="11546" h="9585" extrusionOk="0">
                  <a:moveTo>
                    <a:pt x="3624" y="583"/>
                  </a:moveTo>
                  <a:lnTo>
                    <a:pt x="3840" y="607"/>
                  </a:lnTo>
                  <a:lnTo>
                    <a:pt x="8305" y="920"/>
                  </a:lnTo>
                  <a:cubicBezTo>
                    <a:pt x="9817" y="1016"/>
                    <a:pt x="10945" y="2336"/>
                    <a:pt x="10825" y="3824"/>
                  </a:cubicBezTo>
                  <a:lnTo>
                    <a:pt x="10657" y="6440"/>
                  </a:lnTo>
                  <a:cubicBezTo>
                    <a:pt x="10543" y="7878"/>
                    <a:pt x="9365" y="8969"/>
                    <a:pt x="7949" y="8969"/>
                  </a:cubicBezTo>
                  <a:cubicBezTo>
                    <a:pt x="7876" y="8969"/>
                    <a:pt x="7803" y="8966"/>
                    <a:pt x="7729" y="8960"/>
                  </a:cubicBezTo>
                  <a:lnTo>
                    <a:pt x="3264" y="8648"/>
                  </a:lnTo>
                  <a:cubicBezTo>
                    <a:pt x="1776" y="8528"/>
                    <a:pt x="648" y="7232"/>
                    <a:pt x="744" y="5744"/>
                  </a:cubicBezTo>
                  <a:lnTo>
                    <a:pt x="936" y="3128"/>
                  </a:lnTo>
                  <a:cubicBezTo>
                    <a:pt x="1032" y="1712"/>
                    <a:pt x="2208" y="607"/>
                    <a:pt x="3624" y="583"/>
                  </a:cubicBezTo>
                  <a:close/>
                  <a:moveTo>
                    <a:pt x="3663" y="0"/>
                  </a:moveTo>
                  <a:cubicBezTo>
                    <a:pt x="1913" y="0"/>
                    <a:pt x="450" y="1330"/>
                    <a:pt x="312" y="3080"/>
                  </a:cubicBezTo>
                  <a:lnTo>
                    <a:pt x="144" y="5696"/>
                  </a:lnTo>
                  <a:cubicBezTo>
                    <a:pt x="0" y="7520"/>
                    <a:pt x="1392" y="9128"/>
                    <a:pt x="3216" y="9248"/>
                  </a:cubicBezTo>
                  <a:lnTo>
                    <a:pt x="7681" y="9584"/>
                  </a:lnTo>
                  <a:lnTo>
                    <a:pt x="7921" y="9584"/>
                  </a:lnTo>
                  <a:cubicBezTo>
                    <a:pt x="9649" y="9560"/>
                    <a:pt x="11089" y="8216"/>
                    <a:pt x="11233" y="6488"/>
                  </a:cubicBezTo>
                  <a:lnTo>
                    <a:pt x="11425" y="3872"/>
                  </a:lnTo>
                  <a:cubicBezTo>
                    <a:pt x="11545" y="2048"/>
                    <a:pt x="10177" y="463"/>
                    <a:pt x="8329" y="319"/>
                  </a:cubicBezTo>
                  <a:lnTo>
                    <a:pt x="3888" y="7"/>
                  </a:lnTo>
                  <a:cubicBezTo>
                    <a:pt x="3813" y="3"/>
                    <a:pt x="3738" y="0"/>
                    <a:pt x="3663" y="0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39;p70">
              <a:extLst>
                <a:ext uri="{FF2B5EF4-FFF2-40B4-BE49-F238E27FC236}">
                  <a16:creationId xmlns:a16="http://schemas.microsoft.com/office/drawing/2014/main" id="{5CF40D4D-A773-7C9D-2355-3C5AB39FC127}"/>
                </a:ext>
              </a:extLst>
            </p:cNvPr>
            <p:cNvSpPr/>
            <p:nvPr/>
          </p:nvSpPr>
          <p:spPr>
            <a:xfrm>
              <a:off x="5980125" y="3519350"/>
              <a:ext cx="1083725" cy="1020000"/>
            </a:xfrm>
            <a:custGeom>
              <a:avLst/>
              <a:gdLst/>
              <a:ahLst/>
              <a:cxnLst/>
              <a:rect l="l" t="t" r="r" b="b"/>
              <a:pathLst>
                <a:path w="43349" h="40800" extrusionOk="0">
                  <a:moveTo>
                    <a:pt x="43349" y="1"/>
                  </a:moveTo>
                  <a:lnTo>
                    <a:pt x="24387" y="10802"/>
                  </a:lnTo>
                  <a:cubicBezTo>
                    <a:pt x="23039" y="11266"/>
                    <a:pt x="21850" y="11424"/>
                    <a:pt x="20856" y="11424"/>
                  </a:cubicBezTo>
                  <a:cubicBezTo>
                    <a:pt x="18769" y="11424"/>
                    <a:pt x="17546" y="10730"/>
                    <a:pt x="17546" y="10730"/>
                  </a:cubicBezTo>
                  <a:lnTo>
                    <a:pt x="144" y="1561"/>
                  </a:lnTo>
                  <a:lnTo>
                    <a:pt x="0" y="32452"/>
                  </a:lnTo>
                  <a:lnTo>
                    <a:pt x="17330" y="39653"/>
                  </a:lnTo>
                  <a:cubicBezTo>
                    <a:pt x="18750" y="40520"/>
                    <a:pt x="20031" y="40800"/>
                    <a:pt x="21093" y="40800"/>
                  </a:cubicBezTo>
                  <a:cubicBezTo>
                    <a:pt x="23031" y="40800"/>
                    <a:pt x="24243" y="39869"/>
                    <a:pt x="24243" y="39869"/>
                  </a:cubicBezTo>
                  <a:lnTo>
                    <a:pt x="42965" y="28948"/>
                  </a:lnTo>
                  <a:lnTo>
                    <a:pt x="43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0;p70">
              <a:extLst>
                <a:ext uri="{FF2B5EF4-FFF2-40B4-BE49-F238E27FC236}">
                  <a16:creationId xmlns:a16="http://schemas.microsoft.com/office/drawing/2014/main" id="{84522AF5-4341-3C98-E7DD-20D7FB31038F}"/>
                </a:ext>
              </a:extLst>
            </p:cNvPr>
            <p:cNvSpPr/>
            <p:nvPr/>
          </p:nvSpPr>
          <p:spPr>
            <a:xfrm>
              <a:off x="6563375" y="2994650"/>
              <a:ext cx="288050" cy="239100"/>
            </a:xfrm>
            <a:custGeom>
              <a:avLst/>
              <a:gdLst/>
              <a:ahLst/>
              <a:cxnLst/>
              <a:rect l="l" t="t" r="r" b="b"/>
              <a:pathLst>
                <a:path w="11522" h="9564" extrusionOk="0">
                  <a:moveTo>
                    <a:pt x="3625" y="587"/>
                  </a:moveTo>
                  <a:cubicBezTo>
                    <a:pt x="3697" y="587"/>
                    <a:pt x="3769" y="587"/>
                    <a:pt x="3817" y="611"/>
                  </a:cubicBezTo>
                  <a:lnTo>
                    <a:pt x="8281" y="899"/>
                  </a:lnTo>
                  <a:cubicBezTo>
                    <a:pt x="9794" y="995"/>
                    <a:pt x="10922" y="2315"/>
                    <a:pt x="10826" y="3827"/>
                  </a:cubicBezTo>
                  <a:lnTo>
                    <a:pt x="10634" y="6419"/>
                  </a:lnTo>
                  <a:cubicBezTo>
                    <a:pt x="10518" y="7871"/>
                    <a:pt x="9319" y="8969"/>
                    <a:pt x="7906" y="8969"/>
                  </a:cubicBezTo>
                  <a:cubicBezTo>
                    <a:pt x="7847" y="8969"/>
                    <a:pt x="7789" y="8967"/>
                    <a:pt x="7729" y="8963"/>
                  </a:cubicBezTo>
                  <a:lnTo>
                    <a:pt x="3265" y="8627"/>
                  </a:lnTo>
                  <a:cubicBezTo>
                    <a:pt x="1753" y="8531"/>
                    <a:pt x="625" y="7211"/>
                    <a:pt x="745" y="5723"/>
                  </a:cubicBezTo>
                  <a:lnTo>
                    <a:pt x="937" y="3107"/>
                  </a:lnTo>
                  <a:cubicBezTo>
                    <a:pt x="1033" y="1691"/>
                    <a:pt x="2209" y="587"/>
                    <a:pt x="3625" y="587"/>
                  </a:cubicBezTo>
                  <a:close/>
                  <a:moveTo>
                    <a:pt x="3606" y="0"/>
                  </a:moveTo>
                  <a:cubicBezTo>
                    <a:pt x="1893" y="0"/>
                    <a:pt x="451" y="1345"/>
                    <a:pt x="337" y="3059"/>
                  </a:cubicBezTo>
                  <a:lnTo>
                    <a:pt x="145" y="5675"/>
                  </a:lnTo>
                  <a:cubicBezTo>
                    <a:pt x="1" y="7499"/>
                    <a:pt x="1393" y="9108"/>
                    <a:pt x="3217" y="9228"/>
                  </a:cubicBezTo>
                  <a:lnTo>
                    <a:pt x="7657" y="9564"/>
                  </a:lnTo>
                  <a:lnTo>
                    <a:pt x="7897" y="9564"/>
                  </a:lnTo>
                  <a:cubicBezTo>
                    <a:pt x="9650" y="9540"/>
                    <a:pt x="11090" y="8195"/>
                    <a:pt x="11210" y="6467"/>
                  </a:cubicBezTo>
                  <a:lnTo>
                    <a:pt x="11402" y="3851"/>
                  </a:lnTo>
                  <a:cubicBezTo>
                    <a:pt x="11522" y="2027"/>
                    <a:pt x="10154" y="419"/>
                    <a:pt x="8329" y="299"/>
                  </a:cubicBezTo>
                  <a:lnTo>
                    <a:pt x="3865" y="11"/>
                  </a:lnTo>
                  <a:cubicBezTo>
                    <a:pt x="3778" y="4"/>
                    <a:pt x="3691" y="0"/>
                    <a:pt x="3606" y="0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1;p70">
              <a:extLst>
                <a:ext uri="{FF2B5EF4-FFF2-40B4-BE49-F238E27FC236}">
                  <a16:creationId xmlns:a16="http://schemas.microsoft.com/office/drawing/2014/main" id="{0B46E496-AB3E-E083-4A95-DCEDA9855B56}"/>
                </a:ext>
              </a:extLst>
            </p:cNvPr>
            <p:cNvSpPr/>
            <p:nvPr/>
          </p:nvSpPr>
          <p:spPr>
            <a:xfrm>
              <a:off x="6479975" y="3064450"/>
              <a:ext cx="104425" cy="48100"/>
            </a:xfrm>
            <a:custGeom>
              <a:avLst/>
              <a:gdLst/>
              <a:ahLst/>
              <a:cxnLst/>
              <a:rect l="l" t="t" r="r" b="b"/>
              <a:pathLst>
                <a:path w="4177" h="1924" extrusionOk="0">
                  <a:moveTo>
                    <a:pt x="1924" y="0"/>
                  </a:moveTo>
                  <a:cubicBezTo>
                    <a:pt x="1032" y="0"/>
                    <a:pt x="326" y="663"/>
                    <a:pt x="24" y="1011"/>
                  </a:cubicBezTo>
                  <a:cubicBezTo>
                    <a:pt x="24" y="1131"/>
                    <a:pt x="24" y="1251"/>
                    <a:pt x="0" y="1347"/>
                  </a:cubicBezTo>
                  <a:lnTo>
                    <a:pt x="312" y="1587"/>
                  </a:lnTo>
                  <a:cubicBezTo>
                    <a:pt x="312" y="1587"/>
                    <a:pt x="1032" y="603"/>
                    <a:pt x="1944" y="603"/>
                  </a:cubicBezTo>
                  <a:lnTo>
                    <a:pt x="1992" y="603"/>
                  </a:lnTo>
                  <a:cubicBezTo>
                    <a:pt x="2592" y="627"/>
                    <a:pt x="3145" y="1059"/>
                    <a:pt x="3673" y="1923"/>
                  </a:cubicBezTo>
                  <a:lnTo>
                    <a:pt x="4177" y="1635"/>
                  </a:lnTo>
                  <a:cubicBezTo>
                    <a:pt x="3553" y="579"/>
                    <a:pt x="2809" y="27"/>
                    <a:pt x="2016" y="3"/>
                  </a:cubicBezTo>
                  <a:cubicBezTo>
                    <a:pt x="1985" y="1"/>
                    <a:pt x="1955" y="0"/>
                    <a:pt x="1924" y="0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2;p70">
              <a:extLst>
                <a:ext uri="{FF2B5EF4-FFF2-40B4-BE49-F238E27FC236}">
                  <a16:creationId xmlns:a16="http://schemas.microsoft.com/office/drawing/2014/main" id="{EEC8154C-D940-2BB3-2FA5-318BD8E937C8}"/>
                </a:ext>
              </a:extLst>
            </p:cNvPr>
            <p:cNvSpPr/>
            <p:nvPr/>
          </p:nvSpPr>
          <p:spPr>
            <a:xfrm>
              <a:off x="6838200" y="3098700"/>
              <a:ext cx="123650" cy="72650"/>
            </a:xfrm>
            <a:custGeom>
              <a:avLst/>
              <a:gdLst/>
              <a:ahLst/>
              <a:cxnLst/>
              <a:rect l="l" t="t" r="r" b="b"/>
              <a:pathLst>
                <a:path w="4946" h="2906" extrusionOk="0">
                  <a:moveTo>
                    <a:pt x="145" y="1"/>
                  </a:moveTo>
                  <a:cubicBezTo>
                    <a:pt x="145" y="217"/>
                    <a:pt x="97" y="433"/>
                    <a:pt x="1" y="601"/>
                  </a:cubicBezTo>
                  <a:cubicBezTo>
                    <a:pt x="577" y="937"/>
                    <a:pt x="2065" y="1681"/>
                    <a:pt x="4393" y="2857"/>
                  </a:cubicBezTo>
                  <a:cubicBezTo>
                    <a:pt x="4441" y="2881"/>
                    <a:pt x="4489" y="2905"/>
                    <a:pt x="4537" y="2905"/>
                  </a:cubicBezTo>
                  <a:cubicBezTo>
                    <a:pt x="4849" y="2905"/>
                    <a:pt x="4945" y="2473"/>
                    <a:pt x="4681" y="2329"/>
                  </a:cubicBezTo>
                  <a:cubicBezTo>
                    <a:pt x="3073" y="1537"/>
                    <a:pt x="529" y="241"/>
                    <a:pt x="145" y="1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3;p70">
              <a:extLst>
                <a:ext uri="{FF2B5EF4-FFF2-40B4-BE49-F238E27FC236}">
                  <a16:creationId xmlns:a16="http://schemas.microsoft.com/office/drawing/2014/main" id="{BAA04E24-1F4D-F92E-0755-5C0ED8D7C5B4}"/>
                </a:ext>
              </a:extLst>
            </p:cNvPr>
            <p:cNvSpPr/>
            <p:nvPr/>
          </p:nvSpPr>
          <p:spPr>
            <a:xfrm>
              <a:off x="6712800" y="2692475"/>
              <a:ext cx="225050" cy="389325"/>
            </a:xfrm>
            <a:custGeom>
              <a:avLst/>
              <a:gdLst/>
              <a:ahLst/>
              <a:cxnLst/>
              <a:rect l="l" t="t" r="r" b="b"/>
              <a:pathLst>
                <a:path w="9002" h="15573" extrusionOk="0">
                  <a:moveTo>
                    <a:pt x="0" y="0"/>
                  </a:moveTo>
                  <a:lnTo>
                    <a:pt x="792" y="456"/>
                  </a:lnTo>
                  <a:cubicBezTo>
                    <a:pt x="144" y="3481"/>
                    <a:pt x="312" y="6601"/>
                    <a:pt x="1272" y="9529"/>
                  </a:cubicBezTo>
                  <a:cubicBezTo>
                    <a:pt x="1728" y="11017"/>
                    <a:pt x="2472" y="12386"/>
                    <a:pt x="3505" y="13538"/>
                  </a:cubicBezTo>
                  <a:cubicBezTo>
                    <a:pt x="4537" y="14714"/>
                    <a:pt x="5977" y="15434"/>
                    <a:pt x="7537" y="15554"/>
                  </a:cubicBezTo>
                  <a:cubicBezTo>
                    <a:pt x="7593" y="15566"/>
                    <a:pt x="7650" y="15572"/>
                    <a:pt x="7708" y="15572"/>
                  </a:cubicBezTo>
                  <a:cubicBezTo>
                    <a:pt x="7874" y="15572"/>
                    <a:pt x="8043" y="15523"/>
                    <a:pt x="8185" y="15434"/>
                  </a:cubicBezTo>
                  <a:cubicBezTo>
                    <a:pt x="8401" y="15242"/>
                    <a:pt x="8545" y="14954"/>
                    <a:pt x="8569" y="14666"/>
                  </a:cubicBezTo>
                  <a:cubicBezTo>
                    <a:pt x="9001" y="12218"/>
                    <a:pt x="9001" y="9601"/>
                    <a:pt x="8041" y="7321"/>
                  </a:cubicBezTo>
                  <a:cubicBezTo>
                    <a:pt x="7489" y="6145"/>
                    <a:pt x="6793" y="5017"/>
                    <a:pt x="5977" y="4009"/>
                  </a:cubicBezTo>
                  <a:cubicBezTo>
                    <a:pt x="4441" y="2065"/>
                    <a:pt x="2472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4;p70">
              <a:extLst>
                <a:ext uri="{FF2B5EF4-FFF2-40B4-BE49-F238E27FC236}">
                  <a16:creationId xmlns:a16="http://schemas.microsoft.com/office/drawing/2014/main" id="{934D7B88-B5FD-9F08-15FB-8206A5C72ED2}"/>
                </a:ext>
              </a:extLst>
            </p:cNvPr>
            <p:cNvSpPr/>
            <p:nvPr/>
          </p:nvSpPr>
          <p:spPr>
            <a:xfrm>
              <a:off x="6249550" y="2674000"/>
              <a:ext cx="489075" cy="313575"/>
            </a:xfrm>
            <a:custGeom>
              <a:avLst/>
              <a:gdLst/>
              <a:ahLst/>
              <a:cxnLst/>
              <a:rect l="l" t="t" r="r" b="b"/>
              <a:pathLst>
                <a:path w="19563" h="12543" extrusionOk="0">
                  <a:moveTo>
                    <a:pt x="13224" y="0"/>
                  </a:moveTo>
                  <a:cubicBezTo>
                    <a:pt x="11630" y="0"/>
                    <a:pt x="10035" y="111"/>
                    <a:pt x="8449" y="331"/>
                  </a:cubicBezTo>
                  <a:cubicBezTo>
                    <a:pt x="6745" y="571"/>
                    <a:pt x="4945" y="1003"/>
                    <a:pt x="3721" y="2131"/>
                  </a:cubicBezTo>
                  <a:cubicBezTo>
                    <a:pt x="2497" y="3260"/>
                    <a:pt x="1920" y="4916"/>
                    <a:pt x="1464" y="6524"/>
                  </a:cubicBezTo>
                  <a:cubicBezTo>
                    <a:pt x="888" y="8468"/>
                    <a:pt x="408" y="10436"/>
                    <a:pt x="0" y="12429"/>
                  </a:cubicBezTo>
                  <a:cubicBezTo>
                    <a:pt x="531" y="12506"/>
                    <a:pt x="1064" y="12542"/>
                    <a:pt x="1598" y="12542"/>
                  </a:cubicBezTo>
                  <a:cubicBezTo>
                    <a:pt x="3553" y="12542"/>
                    <a:pt x="5511" y="12055"/>
                    <a:pt x="7321" y="11300"/>
                  </a:cubicBezTo>
                  <a:cubicBezTo>
                    <a:pt x="9649" y="10364"/>
                    <a:pt x="11785" y="8996"/>
                    <a:pt x="13874" y="7652"/>
                  </a:cubicBezTo>
                  <a:cubicBezTo>
                    <a:pt x="15266" y="6764"/>
                    <a:pt x="16658" y="5852"/>
                    <a:pt x="17738" y="4628"/>
                  </a:cubicBezTo>
                  <a:cubicBezTo>
                    <a:pt x="18818" y="3380"/>
                    <a:pt x="19562" y="1747"/>
                    <a:pt x="19370" y="115"/>
                  </a:cubicBezTo>
                  <a:lnTo>
                    <a:pt x="19370" y="115"/>
                  </a:lnTo>
                  <a:lnTo>
                    <a:pt x="19346" y="547"/>
                  </a:lnTo>
                  <a:cubicBezTo>
                    <a:pt x="17321" y="183"/>
                    <a:pt x="15273" y="0"/>
                    <a:pt x="1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5;p70">
              <a:extLst>
                <a:ext uri="{FF2B5EF4-FFF2-40B4-BE49-F238E27FC236}">
                  <a16:creationId xmlns:a16="http://schemas.microsoft.com/office/drawing/2014/main" id="{D2D7B94F-3116-C361-7DDE-E44DB14C24C6}"/>
                </a:ext>
              </a:extLst>
            </p:cNvPr>
            <p:cNvSpPr/>
            <p:nvPr/>
          </p:nvSpPr>
          <p:spPr>
            <a:xfrm>
              <a:off x="6410950" y="3783975"/>
              <a:ext cx="172850" cy="755200"/>
            </a:xfrm>
            <a:custGeom>
              <a:avLst/>
              <a:gdLst/>
              <a:ahLst/>
              <a:cxnLst/>
              <a:rect l="l" t="t" r="r" b="b"/>
              <a:pathLst>
                <a:path w="6914" h="30208" extrusionOk="0">
                  <a:moveTo>
                    <a:pt x="1" y="1"/>
                  </a:moveTo>
                  <a:lnTo>
                    <a:pt x="1" y="29044"/>
                  </a:lnTo>
                  <a:lnTo>
                    <a:pt x="73" y="29068"/>
                  </a:lnTo>
                  <a:cubicBezTo>
                    <a:pt x="1489" y="29929"/>
                    <a:pt x="2763" y="30208"/>
                    <a:pt x="3819" y="30208"/>
                  </a:cubicBezTo>
                  <a:cubicBezTo>
                    <a:pt x="5502" y="30208"/>
                    <a:pt x="6633" y="29500"/>
                    <a:pt x="6914" y="29308"/>
                  </a:cubicBezTo>
                  <a:lnTo>
                    <a:pt x="6914" y="289"/>
                  </a:lnTo>
                  <a:cubicBezTo>
                    <a:pt x="5653" y="699"/>
                    <a:pt x="4536" y="840"/>
                    <a:pt x="3596" y="840"/>
                  </a:cubicBezTo>
                  <a:cubicBezTo>
                    <a:pt x="1509" y="840"/>
                    <a:pt x="289" y="145"/>
                    <a:pt x="289" y="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B6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0">
              <a:extLst>
                <a:ext uri="{FF2B5EF4-FFF2-40B4-BE49-F238E27FC236}">
                  <a16:creationId xmlns:a16="http://schemas.microsoft.com/office/drawing/2014/main" id="{0896017C-3613-DFDC-350E-225D2C51B6A7}"/>
                </a:ext>
              </a:extLst>
            </p:cNvPr>
            <p:cNvSpPr/>
            <p:nvPr/>
          </p:nvSpPr>
          <p:spPr>
            <a:xfrm>
              <a:off x="6436175" y="3865000"/>
              <a:ext cx="117625" cy="50425"/>
            </a:xfrm>
            <a:custGeom>
              <a:avLst/>
              <a:gdLst/>
              <a:ahLst/>
              <a:cxnLst/>
              <a:rect l="l" t="t" r="r" b="b"/>
              <a:pathLst>
                <a:path w="4705" h="2017" extrusionOk="0">
                  <a:moveTo>
                    <a:pt x="0" y="0"/>
                  </a:moveTo>
                  <a:lnTo>
                    <a:pt x="0" y="2016"/>
                  </a:lnTo>
                  <a:lnTo>
                    <a:pt x="4705" y="201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0">
              <a:extLst>
                <a:ext uri="{FF2B5EF4-FFF2-40B4-BE49-F238E27FC236}">
                  <a16:creationId xmlns:a16="http://schemas.microsoft.com/office/drawing/2014/main" id="{8FAEA302-E105-C058-326B-45F16632E771}"/>
                </a:ext>
              </a:extLst>
            </p:cNvPr>
            <p:cNvSpPr/>
            <p:nvPr/>
          </p:nvSpPr>
          <p:spPr>
            <a:xfrm>
              <a:off x="6436175" y="4415250"/>
              <a:ext cx="117625" cy="63025"/>
            </a:xfrm>
            <a:custGeom>
              <a:avLst/>
              <a:gdLst/>
              <a:ahLst/>
              <a:cxnLst/>
              <a:rect l="l" t="t" r="r" b="b"/>
              <a:pathLst>
                <a:path w="4705" h="2521" extrusionOk="0">
                  <a:moveTo>
                    <a:pt x="0" y="0"/>
                  </a:moveTo>
                  <a:lnTo>
                    <a:pt x="0" y="2521"/>
                  </a:lnTo>
                  <a:lnTo>
                    <a:pt x="4705" y="252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0">
              <a:extLst>
                <a:ext uri="{FF2B5EF4-FFF2-40B4-BE49-F238E27FC236}">
                  <a16:creationId xmlns:a16="http://schemas.microsoft.com/office/drawing/2014/main" id="{40C16AE6-0BE2-89F1-F216-7888AF5D7D0B}"/>
                </a:ext>
              </a:extLst>
            </p:cNvPr>
            <p:cNvSpPr/>
            <p:nvPr/>
          </p:nvSpPr>
          <p:spPr>
            <a:xfrm>
              <a:off x="6444575" y="4250225"/>
              <a:ext cx="95425" cy="118250"/>
            </a:xfrm>
            <a:custGeom>
              <a:avLst/>
              <a:gdLst/>
              <a:ahLst/>
              <a:cxnLst/>
              <a:rect l="l" t="t" r="r" b="b"/>
              <a:pathLst>
                <a:path w="3817" h="4730" extrusionOk="0">
                  <a:moveTo>
                    <a:pt x="1896" y="1"/>
                  </a:moveTo>
                  <a:cubicBezTo>
                    <a:pt x="864" y="1"/>
                    <a:pt x="0" y="1057"/>
                    <a:pt x="0" y="2377"/>
                  </a:cubicBezTo>
                  <a:cubicBezTo>
                    <a:pt x="0" y="3673"/>
                    <a:pt x="864" y="4729"/>
                    <a:pt x="1896" y="4729"/>
                  </a:cubicBezTo>
                  <a:cubicBezTo>
                    <a:pt x="2952" y="4729"/>
                    <a:pt x="3816" y="3673"/>
                    <a:pt x="3816" y="2377"/>
                  </a:cubicBezTo>
                  <a:cubicBezTo>
                    <a:pt x="3816" y="1081"/>
                    <a:pt x="2952" y="1"/>
                    <a:pt x="1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0">
              <a:extLst>
                <a:ext uri="{FF2B5EF4-FFF2-40B4-BE49-F238E27FC236}">
                  <a16:creationId xmlns:a16="http://schemas.microsoft.com/office/drawing/2014/main" id="{2DE79B38-0B21-E6AB-009F-528649A88BFC}"/>
                </a:ext>
              </a:extLst>
            </p:cNvPr>
            <p:cNvSpPr/>
            <p:nvPr/>
          </p:nvSpPr>
          <p:spPr>
            <a:xfrm>
              <a:off x="6613175" y="3582350"/>
              <a:ext cx="423075" cy="867725"/>
            </a:xfrm>
            <a:custGeom>
              <a:avLst/>
              <a:gdLst/>
              <a:ahLst/>
              <a:cxnLst/>
              <a:rect l="l" t="t" r="r" b="b"/>
              <a:pathLst>
                <a:path w="16923" h="34709" extrusionOk="0">
                  <a:moveTo>
                    <a:pt x="16755" y="313"/>
                  </a:moveTo>
                  <a:lnTo>
                    <a:pt x="16226" y="25180"/>
                  </a:lnTo>
                  <a:lnTo>
                    <a:pt x="577" y="34397"/>
                  </a:lnTo>
                  <a:lnTo>
                    <a:pt x="169" y="9530"/>
                  </a:lnTo>
                  <a:lnTo>
                    <a:pt x="16755" y="313"/>
                  </a:lnTo>
                  <a:close/>
                  <a:moveTo>
                    <a:pt x="16923" y="1"/>
                  </a:moveTo>
                  <a:lnTo>
                    <a:pt x="49" y="9410"/>
                  </a:lnTo>
                  <a:lnTo>
                    <a:pt x="1" y="9434"/>
                  </a:lnTo>
                  <a:lnTo>
                    <a:pt x="409" y="34565"/>
                  </a:lnTo>
                  <a:lnTo>
                    <a:pt x="409" y="34709"/>
                  </a:lnTo>
                  <a:lnTo>
                    <a:pt x="16371" y="25324"/>
                  </a:lnTo>
                  <a:lnTo>
                    <a:pt x="16395" y="25300"/>
                  </a:lnTo>
                  <a:lnTo>
                    <a:pt x="16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0">
              <a:extLst>
                <a:ext uri="{FF2B5EF4-FFF2-40B4-BE49-F238E27FC236}">
                  <a16:creationId xmlns:a16="http://schemas.microsoft.com/office/drawing/2014/main" id="{6F8BD3EA-B540-1F50-12C5-487418982603}"/>
                </a:ext>
              </a:extLst>
            </p:cNvPr>
            <p:cNvSpPr/>
            <p:nvPr/>
          </p:nvSpPr>
          <p:spPr>
            <a:xfrm>
              <a:off x="6021525" y="3647175"/>
              <a:ext cx="348650" cy="803500"/>
            </a:xfrm>
            <a:custGeom>
              <a:avLst/>
              <a:gdLst/>
              <a:ahLst/>
              <a:cxnLst/>
              <a:rect l="l" t="t" r="r" b="b"/>
              <a:pathLst>
                <a:path w="13946" h="32140" extrusionOk="0">
                  <a:moveTo>
                    <a:pt x="192" y="264"/>
                  </a:moveTo>
                  <a:lnTo>
                    <a:pt x="13778" y="6457"/>
                  </a:lnTo>
                  <a:lnTo>
                    <a:pt x="13778" y="31852"/>
                  </a:lnTo>
                  <a:lnTo>
                    <a:pt x="240" y="25923"/>
                  </a:lnTo>
                  <a:lnTo>
                    <a:pt x="192" y="264"/>
                  </a:lnTo>
                  <a:close/>
                  <a:moveTo>
                    <a:pt x="0" y="0"/>
                  </a:moveTo>
                  <a:lnTo>
                    <a:pt x="72" y="25971"/>
                  </a:lnTo>
                  <a:lnTo>
                    <a:pt x="72" y="26043"/>
                  </a:lnTo>
                  <a:lnTo>
                    <a:pt x="13946" y="32140"/>
                  </a:lnTo>
                  <a:lnTo>
                    <a:pt x="13946" y="6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0">
              <a:extLst>
                <a:ext uri="{FF2B5EF4-FFF2-40B4-BE49-F238E27FC236}">
                  <a16:creationId xmlns:a16="http://schemas.microsoft.com/office/drawing/2014/main" id="{FF3EC940-7693-2307-92C7-0E95104C76ED}"/>
                </a:ext>
              </a:extLst>
            </p:cNvPr>
            <p:cNvSpPr/>
            <p:nvPr/>
          </p:nvSpPr>
          <p:spPr>
            <a:xfrm>
              <a:off x="6858875" y="3724850"/>
              <a:ext cx="229475" cy="310925"/>
            </a:xfrm>
            <a:custGeom>
              <a:avLst/>
              <a:gdLst/>
              <a:ahLst/>
              <a:cxnLst/>
              <a:rect l="l" t="t" r="r" b="b"/>
              <a:pathLst>
                <a:path w="9179" h="12437" extrusionOk="0">
                  <a:moveTo>
                    <a:pt x="4044" y="0"/>
                  </a:moveTo>
                  <a:cubicBezTo>
                    <a:pt x="3988" y="0"/>
                    <a:pt x="3940" y="26"/>
                    <a:pt x="3902" y="86"/>
                  </a:cubicBezTo>
                  <a:cubicBezTo>
                    <a:pt x="3614" y="518"/>
                    <a:pt x="4334" y="1718"/>
                    <a:pt x="4526" y="2078"/>
                  </a:cubicBezTo>
                  <a:cubicBezTo>
                    <a:pt x="4934" y="2870"/>
                    <a:pt x="5486" y="3590"/>
                    <a:pt x="5918" y="4358"/>
                  </a:cubicBezTo>
                  <a:cubicBezTo>
                    <a:pt x="5054" y="3734"/>
                    <a:pt x="4142" y="3182"/>
                    <a:pt x="3182" y="2678"/>
                  </a:cubicBezTo>
                  <a:cubicBezTo>
                    <a:pt x="3085" y="2620"/>
                    <a:pt x="1743" y="2001"/>
                    <a:pt x="1237" y="2001"/>
                  </a:cubicBezTo>
                  <a:cubicBezTo>
                    <a:pt x="1115" y="2001"/>
                    <a:pt x="1041" y="2037"/>
                    <a:pt x="1046" y="2126"/>
                  </a:cubicBezTo>
                  <a:cubicBezTo>
                    <a:pt x="1094" y="3014"/>
                    <a:pt x="1958" y="3374"/>
                    <a:pt x="2582" y="3830"/>
                  </a:cubicBezTo>
                  <a:lnTo>
                    <a:pt x="3710" y="4622"/>
                  </a:lnTo>
                  <a:cubicBezTo>
                    <a:pt x="3898" y="4763"/>
                    <a:pt x="4502" y="5343"/>
                    <a:pt x="4752" y="5343"/>
                  </a:cubicBezTo>
                  <a:cubicBezTo>
                    <a:pt x="4752" y="5343"/>
                    <a:pt x="4752" y="5343"/>
                    <a:pt x="4752" y="5343"/>
                  </a:cubicBezTo>
                  <a:lnTo>
                    <a:pt x="4752" y="5343"/>
                  </a:lnTo>
                  <a:cubicBezTo>
                    <a:pt x="4696" y="5345"/>
                    <a:pt x="4640" y="5347"/>
                    <a:pt x="4585" y="5347"/>
                  </a:cubicBezTo>
                  <a:cubicBezTo>
                    <a:pt x="3718" y="5347"/>
                    <a:pt x="2907" y="5037"/>
                    <a:pt x="2054" y="4790"/>
                  </a:cubicBezTo>
                  <a:cubicBezTo>
                    <a:pt x="1880" y="4732"/>
                    <a:pt x="1096" y="4482"/>
                    <a:pt x="574" y="4482"/>
                  </a:cubicBezTo>
                  <a:cubicBezTo>
                    <a:pt x="230" y="4482"/>
                    <a:pt x="0" y="4591"/>
                    <a:pt x="134" y="4934"/>
                  </a:cubicBezTo>
                  <a:cubicBezTo>
                    <a:pt x="254" y="5150"/>
                    <a:pt x="470" y="5318"/>
                    <a:pt x="734" y="5414"/>
                  </a:cubicBezTo>
                  <a:lnTo>
                    <a:pt x="4046" y="6782"/>
                  </a:lnTo>
                  <a:lnTo>
                    <a:pt x="1262" y="7502"/>
                  </a:lnTo>
                  <a:cubicBezTo>
                    <a:pt x="1046" y="7550"/>
                    <a:pt x="854" y="7622"/>
                    <a:pt x="686" y="7766"/>
                  </a:cubicBezTo>
                  <a:cubicBezTo>
                    <a:pt x="518" y="7910"/>
                    <a:pt x="494" y="8150"/>
                    <a:pt x="614" y="8342"/>
                  </a:cubicBezTo>
                  <a:cubicBezTo>
                    <a:pt x="734" y="8438"/>
                    <a:pt x="902" y="8486"/>
                    <a:pt x="1046" y="8486"/>
                  </a:cubicBezTo>
                  <a:cubicBezTo>
                    <a:pt x="1646" y="8486"/>
                    <a:pt x="2246" y="8438"/>
                    <a:pt x="2822" y="8318"/>
                  </a:cubicBezTo>
                  <a:cubicBezTo>
                    <a:pt x="3104" y="8262"/>
                    <a:pt x="3403" y="8197"/>
                    <a:pt x="3688" y="8197"/>
                  </a:cubicBezTo>
                  <a:cubicBezTo>
                    <a:pt x="3889" y="8197"/>
                    <a:pt x="4084" y="8229"/>
                    <a:pt x="4262" y="8318"/>
                  </a:cubicBezTo>
                  <a:cubicBezTo>
                    <a:pt x="4502" y="8486"/>
                    <a:pt x="4694" y="8702"/>
                    <a:pt x="4814" y="8942"/>
                  </a:cubicBezTo>
                  <a:cubicBezTo>
                    <a:pt x="5462" y="9999"/>
                    <a:pt x="6230" y="11631"/>
                    <a:pt x="7311" y="12327"/>
                  </a:cubicBezTo>
                  <a:cubicBezTo>
                    <a:pt x="7425" y="12402"/>
                    <a:pt x="7533" y="12437"/>
                    <a:pt x="7637" y="12437"/>
                  </a:cubicBezTo>
                  <a:cubicBezTo>
                    <a:pt x="8685" y="12437"/>
                    <a:pt x="9178" y="8876"/>
                    <a:pt x="9135" y="8198"/>
                  </a:cubicBezTo>
                  <a:cubicBezTo>
                    <a:pt x="8991" y="6134"/>
                    <a:pt x="7719" y="4358"/>
                    <a:pt x="6446" y="2798"/>
                  </a:cubicBezTo>
                  <a:cubicBezTo>
                    <a:pt x="6062" y="2342"/>
                    <a:pt x="5654" y="1886"/>
                    <a:pt x="5318" y="1406"/>
                  </a:cubicBezTo>
                  <a:cubicBezTo>
                    <a:pt x="5151" y="1176"/>
                    <a:pt x="4420" y="0"/>
                    <a:pt x="4044" y="0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0">
              <a:extLst>
                <a:ext uri="{FF2B5EF4-FFF2-40B4-BE49-F238E27FC236}">
                  <a16:creationId xmlns:a16="http://schemas.microsoft.com/office/drawing/2014/main" id="{9035631F-61DD-82F0-926A-34DBA36A5582}"/>
                </a:ext>
              </a:extLst>
            </p:cNvPr>
            <p:cNvSpPr/>
            <p:nvPr/>
          </p:nvSpPr>
          <p:spPr>
            <a:xfrm>
              <a:off x="5953225" y="3765850"/>
              <a:ext cx="229500" cy="311200"/>
            </a:xfrm>
            <a:custGeom>
              <a:avLst/>
              <a:gdLst/>
              <a:ahLst/>
              <a:cxnLst/>
              <a:rect l="l" t="t" r="r" b="b"/>
              <a:pathLst>
                <a:path w="9180" h="12448" extrusionOk="0">
                  <a:moveTo>
                    <a:pt x="5143" y="1"/>
                  </a:moveTo>
                  <a:cubicBezTo>
                    <a:pt x="4768" y="1"/>
                    <a:pt x="4029" y="1191"/>
                    <a:pt x="3860" y="1422"/>
                  </a:cubicBezTo>
                  <a:cubicBezTo>
                    <a:pt x="3500" y="1878"/>
                    <a:pt x="3116" y="2358"/>
                    <a:pt x="2732" y="2814"/>
                  </a:cubicBezTo>
                  <a:cubicBezTo>
                    <a:pt x="1460" y="4374"/>
                    <a:pt x="188" y="6150"/>
                    <a:pt x="44" y="8215"/>
                  </a:cubicBezTo>
                  <a:cubicBezTo>
                    <a:pt x="0" y="8893"/>
                    <a:pt x="496" y="12448"/>
                    <a:pt x="1548" y="12448"/>
                  </a:cubicBezTo>
                  <a:cubicBezTo>
                    <a:pt x="1650" y="12448"/>
                    <a:pt x="1756" y="12415"/>
                    <a:pt x="1868" y="12343"/>
                  </a:cubicBezTo>
                  <a:cubicBezTo>
                    <a:pt x="2948" y="11647"/>
                    <a:pt x="3692" y="10015"/>
                    <a:pt x="4340" y="8959"/>
                  </a:cubicBezTo>
                  <a:cubicBezTo>
                    <a:pt x="4484" y="8719"/>
                    <a:pt x="4676" y="8503"/>
                    <a:pt x="4917" y="8335"/>
                  </a:cubicBezTo>
                  <a:cubicBezTo>
                    <a:pt x="5095" y="8245"/>
                    <a:pt x="5289" y="8214"/>
                    <a:pt x="5490" y="8214"/>
                  </a:cubicBezTo>
                  <a:cubicBezTo>
                    <a:pt x="5776" y="8214"/>
                    <a:pt x="6075" y="8278"/>
                    <a:pt x="6357" y="8335"/>
                  </a:cubicBezTo>
                  <a:cubicBezTo>
                    <a:pt x="6837" y="8435"/>
                    <a:pt x="7333" y="8485"/>
                    <a:pt x="7819" y="8485"/>
                  </a:cubicBezTo>
                  <a:cubicBezTo>
                    <a:pt x="7916" y="8485"/>
                    <a:pt x="8013" y="8483"/>
                    <a:pt x="8109" y="8479"/>
                  </a:cubicBezTo>
                  <a:cubicBezTo>
                    <a:pt x="8138" y="8483"/>
                    <a:pt x="8166" y="8485"/>
                    <a:pt x="8193" y="8485"/>
                  </a:cubicBezTo>
                  <a:cubicBezTo>
                    <a:pt x="8326" y="8485"/>
                    <a:pt x="8446" y="8438"/>
                    <a:pt x="8565" y="8359"/>
                  </a:cubicBezTo>
                  <a:cubicBezTo>
                    <a:pt x="8685" y="8167"/>
                    <a:pt x="8661" y="7927"/>
                    <a:pt x="8493" y="7783"/>
                  </a:cubicBezTo>
                  <a:cubicBezTo>
                    <a:pt x="8325" y="7639"/>
                    <a:pt x="8133" y="7543"/>
                    <a:pt x="7917" y="7519"/>
                  </a:cubicBezTo>
                  <a:lnTo>
                    <a:pt x="5133" y="6798"/>
                  </a:lnTo>
                  <a:lnTo>
                    <a:pt x="8445" y="5406"/>
                  </a:lnTo>
                  <a:cubicBezTo>
                    <a:pt x="8709" y="5334"/>
                    <a:pt x="8925" y="5166"/>
                    <a:pt x="9045" y="4950"/>
                  </a:cubicBezTo>
                  <a:cubicBezTo>
                    <a:pt x="9179" y="4605"/>
                    <a:pt x="8945" y="4497"/>
                    <a:pt x="8597" y="4497"/>
                  </a:cubicBezTo>
                  <a:cubicBezTo>
                    <a:pt x="8075" y="4497"/>
                    <a:pt x="7298" y="4739"/>
                    <a:pt x="7125" y="4782"/>
                  </a:cubicBezTo>
                  <a:cubicBezTo>
                    <a:pt x="6268" y="5030"/>
                    <a:pt x="5454" y="5363"/>
                    <a:pt x="4583" y="5363"/>
                  </a:cubicBezTo>
                  <a:cubicBezTo>
                    <a:pt x="4527" y="5363"/>
                    <a:pt x="4470" y="5361"/>
                    <a:pt x="4412" y="5358"/>
                  </a:cubicBezTo>
                  <a:cubicBezTo>
                    <a:pt x="4652" y="5358"/>
                    <a:pt x="5253" y="4782"/>
                    <a:pt x="5445" y="4638"/>
                  </a:cubicBezTo>
                  <a:lnTo>
                    <a:pt x="6597" y="3846"/>
                  </a:lnTo>
                  <a:cubicBezTo>
                    <a:pt x="7221" y="3390"/>
                    <a:pt x="8061" y="3030"/>
                    <a:pt x="8133" y="2118"/>
                  </a:cubicBezTo>
                  <a:cubicBezTo>
                    <a:pt x="8137" y="2038"/>
                    <a:pt x="8070" y="2005"/>
                    <a:pt x="7957" y="2005"/>
                  </a:cubicBezTo>
                  <a:cubicBezTo>
                    <a:pt x="7463" y="2005"/>
                    <a:pt x="6090" y="2635"/>
                    <a:pt x="5973" y="2694"/>
                  </a:cubicBezTo>
                  <a:cubicBezTo>
                    <a:pt x="5037" y="3198"/>
                    <a:pt x="4124" y="3750"/>
                    <a:pt x="3260" y="4374"/>
                  </a:cubicBezTo>
                  <a:cubicBezTo>
                    <a:pt x="3692" y="3582"/>
                    <a:pt x="4244" y="2886"/>
                    <a:pt x="4652" y="2094"/>
                  </a:cubicBezTo>
                  <a:cubicBezTo>
                    <a:pt x="4845" y="1734"/>
                    <a:pt x="5565" y="534"/>
                    <a:pt x="5277" y="78"/>
                  </a:cubicBezTo>
                  <a:cubicBezTo>
                    <a:pt x="5241" y="24"/>
                    <a:pt x="5195" y="1"/>
                    <a:pt x="5143" y="1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936;p49">
            <a:extLst>
              <a:ext uri="{FF2B5EF4-FFF2-40B4-BE49-F238E27FC236}">
                <a16:creationId xmlns:a16="http://schemas.microsoft.com/office/drawing/2014/main" id="{4F8B5EBB-F4F3-AA12-5F95-22F1CAAA0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33573">
            <a:off x="2787566" y="472286"/>
            <a:ext cx="3402611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/>
              <a:t>Care for Mental Health</a:t>
            </a:r>
          </a:p>
        </p:txBody>
      </p:sp>
    </p:spTree>
    <p:extLst>
      <p:ext uri="{BB962C8B-B14F-4D97-AF65-F5344CB8AC3E}">
        <p14:creationId xmlns:p14="http://schemas.microsoft.com/office/powerpoint/2010/main" val="107388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9"/>
          <p:cNvSpPr txBox="1">
            <a:spLocks noGrp="1"/>
          </p:cNvSpPr>
          <p:nvPr>
            <p:ph type="title"/>
          </p:nvPr>
        </p:nvSpPr>
        <p:spPr>
          <a:xfrm>
            <a:off x="554482" y="573843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Machine Learning Models </a:t>
            </a:r>
          </a:p>
        </p:txBody>
      </p:sp>
      <p:grpSp>
        <p:nvGrpSpPr>
          <p:cNvPr id="1320" name="Google Shape;1320;p59"/>
          <p:cNvGrpSpPr/>
          <p:nvPr/>
        </p:nvGrpSpPr>
        <p:grpSpPr>
          <a:xfrm>
            <a:off x="6299438" y="1707329"/>
            <a:ext cx="1262568" cy="315895"/>
            <a:chOff x="2955000" y="1608200"/>
            <a:chExt cx="2407800" cy="506700"/>
          </a:xfrm>
        </p:grpSpPr>
        <p:sp>
          <p:nvSpPr>
            <p:cNvPr id="1321" name="Google Shape;1321;p59"/>
            <p:cNvSpPr/>
            <p:nvPr/>
          </p:nvSpPr>
          <p:spPr>
            <a:xfrm>
              <a:off x="2955000" y="1608200"/>
              <a:ext cx="2407800" cy="506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9"/>
            <p:cNvSpPr/>
            <p:nvPr/>
          </p:nvSpPr>
          <p:spPr>
            <a:xfrm>
              <a:off x="3033750" y="1675844"/>
              <a:ext cx="1675800" cy="37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3" name="Google Shape;1323;p59"/>
          <p:cNvSpPr txBox="1">
            <a:spLocks noGrp="1"/>
          </p:cNvSpPr>
          <p:nvPr>
            <p:ph type="subTitle" idx="4294967295"/>
          </p:nvPr>
        </p:nvSpPr>
        <p:spPr>
          <a:xfrm flipH="1">
            <a:off x="554482" y="1917607"/>
            <a:ext cx="401751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30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rPr>
              <a:t>Text to Speech</a:t>
            </a:r>
            <a:endParaRPr lang="en" sz="3000">
              <a:solidFill>
                <a:schemeClr val="accent4"/>
              </a:solidFill>
              <a:latin typeface="Fredoka One"/>
              <a:ea typeface="Fredoka One"/>
              <a:cs typeface="Fredoka One"/>
            </a:endParaRPr>
          </a:p>
        </p:txBody>
      </p:sp>
      <p:grpSp>
        <p:nvGrpSpPr>
          <p:cNvPr id="1326" name="Google Shape;1326;p59"/>
          <p:cNvGrpSpPr/>
          <p:nvPr/>
        </p:nvGrpSpPr>
        <p:grpSpPr>
          <a:xfrm flipH="1">
            <a:off x="4347203" y="1909885"/>
            <a:ext cx="1750960" cy="3087786"/>
            <a:chOff x="6649800" y="1588982"/>
            <a:chExt cx="1774200" cy="3011593"/>
          </a:xfrm>
        </p:grpSpPr>
        <p:sp>
          <p:nvSpPr>
            <p:cNvPr id="1327" name="Google Shape;1327;p59"/>
            <p:cNvSpPr/>
            <p:nvPr/>
          </p:nvSpPr>
          <p:spPr>
            <a:xfrm>
              <a:off x="6649800" y="4292475"/>
              <a:ext cx="1774200" cy="308100"/>
            </a:xfrm>
            <a:prstGeom prst="ellipse">
              <a:avLst/>
            </a:pr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8" name="Google Shape;1328;p59"/>
            <p:cNvGrpSpPr/>
            <p:nvPr/>
          </p:nvGrpSpPr>
          <p:grpSpPr>
            <a:xfrm>
              <a:off x="6658248" y="1588982"/>
              <a:ext cx="1300105" cy="2933637"/>
              <a:chOff x="3639871" y="2916004"/>
              <a:chExt cx="751984" cy="1696823"/>
            </a:xfrm>
          </p:grpSpPr>
          <p:sp>
            <p:nvSpPr>
              <p:cNvPr id="1329" name="Google Shape;1329;p59"/>
              <p:cNvSpPr/>
              <p:nvPr/>
            </p:nvSpPr>
            <p:spPr>
              <a:xfrm>
                <a:off x="4056569" y="4067415"/>
                <a:ext cx="121814" cy="171839"/>
              </a:xfrm>
              <a:custGeom>
                <a:avLst/>
                <a:gdLst/>
                <a:ahLst/>
                <a:cxnLst/>
                <a:rect l="l" t="t" r="r" b="b"/>
                <a:pathLst>
                  <a:path w="7025" h="99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59" y="2811"/>
                      <a:pt x="629" y="6434"/>
                      <a:pt x="999" y="9909"/>
                    </a:cubicBezTo>
                    <a:lnTo>
                      <a:pt x="5805" y="9798"/>
                    </a:lnTo>
                    <a:cubicBezTo>
                      <a:pt x="6027" y="7913"/>
                      <a:pt x="6322" y="6175"/>
                      <a:pt x="6581" y="4770"/>
                    </a:cubicBezTo>
                    <a:cubicBezTo>
                      <a:pt x="6914" y="3254"/>
                      <a:pt x="7025" y="1702"/>
                      <a:pt x="6988" y="149"/>
                    </a:cubicBezTo>
                    <a:cubicBezTo>
                      <a:pt x="6618" y="149"/>
                      <a:pt x="6248" y="186"/>
                      <a:pt x="5842" y="186"/>
                    </a:cubicBezTo>
                    <a:cubicBezTo>
                      <a:pt x="5235" y="220"/>
                      <a:pt x="4628" y="237"/>
                      <a:pt x="4023" y="237"/>
                    </a:cubicBezTo>
                    <a:cubicBezTo>
                      <a:pt x="2673" y="237"/>
                      <a:pt x="1328" y="154"/>
                      <a:pt x="0" y="1"/>
                    </a:cubicBezTo>
                    <a:close/>
                  </a:path>
                </a:pathLst>
              </a:custGeom>
              <a:solidFill>
                <a:srgbClr val="C77F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9"/>
              <p:cNvSpPr/>
              <p:nvPr/>
            </p:nvSpPr>
            <p:spPr>
              <a:xfrm>
                <a:off x="3996278" y="4236670"/>
                <a:ext cx="175706" cy="33898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9549" extrusionOk="0">
                    <a:moveTo>
                      <a:pt x="9282" y="0"/>
                    </a:moveTo>
                    <a:lnTo>
                      <a:pt x="4476" y="148"/>
                    </a:lnTo>
                    <a:lnTo>
                      <a:pt x="4032" y="148"/>
                    </a:lnTo>
                    <a:cubicBezTo>
                      <a:pt x="4032" y="148"/>
                      <a:pt x="5548" y="10574"/>
                      <a:pt x="4845" y="12164"/>
                    </a:cubicBezTo>
                    <a:cubicBezTo>
                      <a:pt x="4106" y="13716"/>
                      <a:pt x="1703" y="16785"/>
                      <a:pt x="1703" y="16785"/>
                    </a:cubicBezTo>
                    <a:cubicBezTo>
                      <a:pt x="889" y="17561"/>
                      <a:pt x="261" y="18153"/>
                      <a:pt x="187" y="18523"/>
                    </a:cubicBezTo>
                    <a:cubicBezTo>
                      <a:pt x="1" y="19293"/>
                      <a:pt x="1133" y="19548"/>
                      <a:pt x="2348" y="19548"/>
                    </a:cubicBezTo>
                    <a:cubicBezTo>
                      <a:pt x="2822" y="19548"/>
                      <a:pt x="3310" y="19509"/>
                      <a:pt x="3736" y="19447"/>
                    </a:cubicBezTo>
                    <a:cubicBezTo>
                      <a:pt x="4956" y="19225"/>
                      <a:pt x="5770" y="18153"/>
                      <a:pt x="7027" y="16822"/>
                    </a:cubicBezTo>
                    <a:lnTo>
                      <a:pt x="7064" y="17672"/>
                    </a:lnTo>
                    <a:lnTo>
                      <a:pt x="8173" y="17672"/>
                    </a:lnTo>
                    <a:cubicBezTo>
                      <a:pt x="8542" y="16526"/>
                      <a:pt x="8838" y="15343"/>
                      <a:pt x="8986" y="14160"/>
                    </a:cubicBezTo>
                    <a:lnTo>
                      <a:pt x="9023" y="14123"/>
                    </a:lnTo>
                    <a:lnTo>
                      <a:pt x="9023" y="13938"/>
                    </a:lnTo>
                    <a:cubicBezTo>
                      <a:pt x="9060" y="13679"/>
                      <a:pt x="9060" y="13421"/>
                      <a:pt x="9023" y="13199"/>
                    </a:cubicBezTo>
                    <a:cubicBezTo>
                      <a:pt x="9097" y="8208"/>
                      <a:pt x="10132" y="0"/>
                      <a:pt x="10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9"/>
              <p:cNvSpPr/>
              <p:nvPr/>
            </p:nvSpPr>
            <p:spPr>
              <a:xfrm>
                <a:off x="3690521" y="3362890"/>
                <a:ext cx="335286" cy="189422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0924" extrusionOk="0">
                    <a:moveTo>
                      <a:pt x="1220" y="0"/>
                    </a:moveTo>
                    <a:cubicBezTo>
                      <a:pt x="814" y="407"/>
                      <a:pt x="444" y="850"/>
                      <a:pt x="148" y="1368"/>
                    </a:cubicBezTo>
                    <a:cubicBezTo>
                      <a:pt x="0" y="1738"/>
                      <a:pt x="222" y="2181"/>
                      <a:pt x="629" y="2292"/>
                    </a:cubicBezTo>
                    <a:cubicBezTo>
                      <a:pt x="296" y="2736"/>
                      <a:pt x="814" y="3475"/>
                      <a:pt x="814" y="3475"/>
                    </a:cubicBezTo>
                    <a:cubicBezTo>
                      <a:pt x="666" y="4326"/>
                      <a:pt x="1257" y="4326"/>
                      <a:pt x="1257" y="4326"/>
                    </a:cubicBezTo>
                    <a:lnTo>
                      <a:pt x="1294" y="5176"/>
                    </a:lnTo>
                    <a:cubicBezTo>
                      <a:pt x="1516" y="6655"/>
                      <a:pt x="4400" y="7653"/>
                      <a:pt x="7579" y="7986"/>
                    </a:cubicBezTo>
                    <a:cubicBezTo>
                      <a:pt x="10611" y="8319"/>
                      <a:pt x="15639" y="10906"/>
                      <a:pt x="16674" y="10906"/>
                    </a:cubicBezTo>
                    <a:cubicBezTo>
                      <a:pt x="16774" y="10918"/>
                      <a:pt x="16869" y="10923"/>
                      <a:pt x="16961" y="10923"/>
                    </a:cubicBezTo>
                    <a:cubicBezTo>
                      <a:pt x="18395" y="10923"/>
                      <a:pt x="18849" y="9507"/>
                      <a:pt x="19336" y="4954"/>
                    </a:cubicBezTo>
                    <a:cubicBezTo>
                      <a:pt x="17820" y="3697"/>
                      <a:pt x="16008" y="2958"/>
                      <a:pt x="14086" y="2736"/>
                    </a:cubicBezTo>
                    <a:cubicBezTo>
                      <a:pt x="13901" y="3586"/>
                      <a:pt x="13753" y="4289"/>
                      <a:pt x="13679" y="4695"/>
                    </a:cubicBezTo>
                    <a:cubicBezTo>
                      <a:pt x="13679" y="4695"/>
                      <a:pt x="4030" y="5878"/>
                      <a:pt x="3660" y="5878"/>
                    </a:cubicBez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D98A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9"/>
              <p:cNvSpPr/>
              <p:nvPr/>
            </p:nvSpPr>
            <p:spPr>
              <a:xfrm>
                <a:off x="3934755" y="3217356"/>
                <a:ext cx="133362" cy="230813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13311" extrusionOk="0">
                    <a:moveTo>
                      <a:pt x="7691" y="1"/>
                    </a:moveTo>
                    <a:lnTo>
                      <a:pt x="7691" y="1"/>
                    </a:lnTo>
                    <a:cubicBezTo>
                      <a:pt x="5251" y="149"/>
                      <a:pt x="3106" y="1701"/>
                      <a:pt x="2219" y="3994"/>
                    </a:cubicBezTo>
                    <a:cubicBezTo>
                      <a:pt x="1295" y="6323"/>
                      <a:pt x="556" y="8689"/>
                      <a:pt x="1" y="11129"/>
                    </a:cubicBezTo>
                    <a:cubicBezTo>
                      <a:pt x="1923" y="11314"/>
                      <a:pt x="3735" y="12090"/>
                      <a:pt x="5214" y="13310"/>
                    </a:cubicBezTo>
                    <a:cubicBezTo>
                      <a:pt x="5362" y="11757"/>
                      <a:pt x="5547" y="9798"/>
                      <a:pt x="5768" y="7395"/>
                    </a:cubicBezTo>
                    <a:cubicBezTo>
                      <a:pt x="6323" y="1036"/>
                      <a:pt x="7691" y="1"/>
                      <a:pt x="76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9"/>
              <p:cNvSpPr/>
              <p:nvPr/>
            </p:nvSpPr>
            <p:spPr>
              <a:xfrm>
                <a:off x="3949512" y="3196843"/>
                <a:ext cx="164765" cy="454950"/>
              </a:xfrm>
              <a:custGeom>
                <a:avLst/>
                <a:gdLst/>
                <a:ahLst/>
                <a:cxnLst/>
                <a:rect l="l" t="t" r="r" b="b"/>
                <a:pathLst>
                  <a:path w="9502" h="26237" extrusionOk="0">
                    <a:moveTo>
                      <a:pt x="9502" y="1"/>
                    </a:moveTo>
                    <a:cubicBezTo>
                      <a:pt x="9502" y="1"/>
                      <a:pt x="8208" y="1"/>
                      <a:pt x="6248" y="1258"/>
                    </a:cubicBezTo>
                    <a:cubicBezTo>
                      <a:pt x="4141" y="2589"/>
                      <a:pt x="0" y="8282"/>
                      <a:pt x="1331" y="11979"/>
                    </a:cubicBezTo>
                    <a:cubicBezTo>
                      <a:pt x="2662" y="15639"/>
                      <a:pt x="2108" y="14493"/>
                      <a:pt x="2034" y="17451"/>
                    </a:cubicBezTo>
                    <a:cubicBezTo>
                      <a:pt x="1997" y="20372"/>
                      <a:pt x="1035" y="25880"/>
                      <a:pt x="1035" y="25880"/>
                    </a:cubicBezTo>
                    <a:cubicBezTo>
                      <a:pt x="1035" y="25880"/>
                      <a:pt x="1443" y="26236"/>
                      <a:pt x="2682" y="26236"/>
                    </a:cubicBezTo>
                    <a:cubicBezTo>
                      <a:pt x="3272" y="26236"/>
                      <a:pt x="4052" y="26156"/>
                      <a:pt x="5065" y="25917"/>
                    </a:cubicBezTo>
                    <a:lnTo>
                      <a:pt x="9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9"/>
              <p:cNvSpPr/>
              <p:nvPr/>
            </p:nvSpPr>
            <p:spPr>
              <a:xfrm>
                <a:off x="3639871" y="3186595"/>
                <a:ext cx="294260" cy="278238"/>
              </a:xfrm>
              <a:custGeom>
                <a:avLst/>
                <a:gdLst/>
                <a:ahLst/>
                <a:cxnLst/>
                <a:rect l="l" t="t" r="r" b="b"/>
                <a:pathLst>
                  <a:path w="16970" h="16046" extrusionOk="0">
                    <a:moveTo>
                      <a:pt x="10648" y="0"/>
                    </a:moveTo>
                    <a:lnTo>
                      <a:pt x="1" y="37"/>
                    </a:lnTo>
                    <a:lnTo>
                      <a:pt x="4141" y="10167"/>
                    </a:lnTo>
                    <a:lnTo>
                      <a:pt x="6581" y="16045"/>
                    </a:lnTo>
                    <a:cubicBezTo>
                      <a:pt x="6951" y="16045"/>
                      <a:pt x="16970" y="15787"/>
                      <a:pt x="16970" y="15787"/>
                    </a:cubicBezTo>
                    <a:lnTo>
                      <a:pt x="16600" y="14862"/>
                    </a:lnTo>
                    <a:lnTo>
                      <a:pt x="106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9"/>
              <p:cNvSpPr/>
              <p:nvPr/>
            </p:nvSpPr>
            <p:spPr>
              <a:xfrm>
                <a:off x="3711676" y="3351741"/>
                <a:ext cx="61557" cy="113091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6522" extrusionOk="0">
                    <a:moveTo>
                      <a:pt x="671" y="0"/>
                    </a:moveTo>
                    <a:cubicBezTo>
                      <a:pt x="590" y="0"/>
                      <a:pt x="520" y="29"/>
                      <a:pt x="481" y="89"/>
                    </a:cubicBezTo>
                    <a:cubicBezTo>
                      <a:pt x="333" y="273"/>
                      <a:pt x="185" y="458"/>
                      <a:pt x="0" y="643"/>
                    </a:cubicBezTo>
                    <a:lnTo>
                      <a:pt x="2440" y="6521"/>
                    </a:lnTo>
                    <a:lnTo>
                      <a:pt x="2255" y="6041"/>
                    </a:lnTo>
                    <a:cubicBezTo>
                      <a:pt x="2699" y="5412"/>
                      <a:pt x="2145" y="5191"/>
                      <a:pt x="2144" y="5191"/>
                    </a:cubicBezTo>
                    <a:lnTo>
                      <a:pt x="2144" y="5191"/>
                    </a:lnTo>
                    <a:cubicBezTo>
                      <a:pt x="2219" y="5198"/>
                      <a:pt x="2290" y="5202"/>
                      <a:pt x="2357" y="5202"/>
                    </a:cubicBezTo>
                    <a:cubicBezTo>
                      <a:pt x="3226" y="5202"/>
                      <a:pt x="3512" y="4575"/>
                      <a:pt x="3512" y="4266"/>
                    </a:cubicBezTo>
                    <a:cubicBezTo>
                      <a:pt x="3549" y="3897"/>
                      <a:pt x="2181" y="3897"/>
                      <a:pt x="2181" y="3897"/>
                    </a:cubicBezTo>
                    <a:cubicBezTo>
                      <a:pt x="2181" y="3897"/>
                      <a:pt x="3365" y="3527"/>
                      <a:pt x="3217" y="3046"/>
                    </a:cubicBezTo>
                    <a:cubicBezTo>
                      <a:pt x="3131" y="2841"/>
                      <a:pt x="2810" y="2786"/>
                      <a:pt x="2488" y="2786"/>
                    </a:cubicBezTo>
                    <a:cubicBezTo>
                      <a:pt x="2113" y="2786"/>
                      <a:pt x="1738" y="2861"/>
                      <a:pt x="1738" y="2861"/>
                    </a:cubicBezTo>
                    <a:cubicBezTo>
                      <a:pt x="2071" y="2677"/>
                      <a:pt x="2329" y="2344"/>
                      <a:pt x="2403" y="1974"/>
                    </a:cubicBezTo>
                    <a:cubicBezTo>
                      <a:pt x="2496" y="1641"/>
                      <a:pt x="2135" y="1558"/>
                      <a:pt x="1752" y="1558"/>
                    </a:cubicBezTo>
                    <a:cubicBezTo>
                      <a:pt x="1368" y="1558"/>
                      <a:pt x="961" y="1641"/>
                      <a:pt x="961" y="1641"/>
                    </a:cubicBezTo>
                    <a:cubicBezTo>
                      <a:pt x="1690" y="609"/>
                      <a:pt x="1047" y="0"/>
                      <a:pt x="671" y="0"/>
                    </a:cubicBezTo>
                    <a:close/>
                  </a:path>
                </a:pathLst>
              </a:custGeom>
              <a:solidFill>
                <a:srgbClr val="D98A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9"/>
              <p:cNvSpPr/>
              <p:nvPr/>
            </p:nvSpPr>
            <p:spPr>
              <a:xfrm>
                <a:off x="3913704" y="3190600"/>
                <a:ext cx="478150" cy="880924"/>
              </a:xfrm>
              <a:custGeom>
                <a:avLst/>
                <a:gdLst/>
                <a:ahLst/>
                <a:cxnLst/>
                <a:rect l="l" t="t" r="r" b="b"/>
                <a:pathLst>
                  <a:path w="27575" h="50803" extrusionOk="0">
                    <a:moveTo>
                      <a:pt x="32" y="48164"/>
                    </a:moveTo>
                    <a:cubicBezTo>
                      <a:pt x="6" y="48365"/>
                      <a:pt x="1" y="48482"/>
                      <a:pt x="19" y="48482"/>
                    </a:cubicBezTo>
                    <a:cubicBezTo>
                      <a:pt x="34" y="48482"/>
                      <a:pt x="66" y="48397"/>
                      <a:pt x="116" y="48206"/>
                    </a:cubicBezTo>
                    <a:lnTo>
                      <a:pt x="116" y="48206"/>
                    </a:lnTo>
                    <a:cubicBezTo>
                      <a:pt x="88" y="48192"/>
                      <a:pt x="60" y="48178"/>
                      <a:pt x="32" y="48164"/>
                    </a:cubicBezTo>
                    <a:close/>
                    <a:moveTo>
                      <a:pt x="15101" y="0"/>
                    </a:moveTo>
                    <a:cubicBezTo>
                      <a:pt x="13571" y="0"/>
                      <a:pt x="11567" y="361"/>
                      <a:pt x="11567" y="361"/>
                    </a:cubicBezTo>
                    <a:cubicBezTo>
                      <a:pt x="10569" y="619"/>
                      <a:pt x="6280" y="2542"/>
                      <a:pt x="4173" y="8568"/>
                    </a:cubicBezTo>
                    <a:cubicBezTo>
                      <a:pt x="2102" y="14299"/>
                      <a:pt x="5356" y="12746"/>
                      <a:pt x="4949" y="15741"/>
                    </a:cubicBezTo>
                    <a:cubicBezTo>
                      <a:pt x="1949" y="38992"/>
                      <a:pt x="502" y="46734"/>
                      <a:pt x="116" y="48206"/>
                    </a:cubicBezTo>
                    <a:lnTo>
                      <a:pt x="116" y="48206"/>
                    </a:lnTo>
                    <a:cubicBezTo>
                      <a:pt x="2680" y="49475"/>
                      <a:pt x="5424" y="50274"/>
                      <a:pt x="8239" y="50567"/>
                    </a:cubicBezTo>
                    <a:cubicBezTo>
                      <a:pt x="9592" y="50720"/>
                      <a:pt x="10945" y="50803"/>
                      <a:pt x="12298" y="50803"/>
                    </a:cubicBezTo>
                    <a:cubicBezTo>
                      <a:pt x="12904" y="50803"/>
                      <a:pt x="13511" y="50786"/>
                      <a:pt x="14118" y="50752"/>
                    </a:cubicBezTo>
                    <a:cubicBezTo>
                      <a:pt x="14487" y="50752"/>
                      <a:pt x="14894" y="50715"/>
                      <a:pt x="15264" y="50678"/>
                    </a:cubicBezTo>
                    <a:cubicBezTo>
                      <a:pt x="17223" y="50567"/>
                      <a:pt x="19146" y="50308"/>
                      <a:pt x="21105" y="49938"/>
                    </a:cubicBezTo>
                    <a:cubicBezTo>
                      <a:pt x="23286" y="49532"/>
                      <a:pt x="25468" y="48977"/>
                      <a:pt x="27575" y="48275"/>
                    </a:cubicBezTo>
                    <a:cubicBezTo>
                      <a:pt x="26429" y="42064"/>
                      <a:pt x="19257" y="29346"/>
                      <a:pt x="20735" y="17811"/>
                    </a:cubicBezTo>
                    <a:cubicBezTo>
                      <a:pt x="22214" y="6239"/>
                      <a:pt x="20033" y="2357"/>
                      <a:pt x="19552" y="1877"/>
                    </a:cubicBezTo>
                    <a:cubicBezTo>
                      <a:pt x="18628" y="1026"/>
                      <a:pt x="17482" y="398"/>
                      <a:pt x="16225" y="102"/>
                    </a:cubicBezTo>
                    <a:cubicBezTo>
                      <a:pt x="15925" y="29"/>
                      <a:pt x="15532" y="0"/>
                      <a:pt x="15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9"/>
              <p:cNvSpPr/>
              <p:nvPr/>
            </p:nvSpPr>
            <p:spPr>
              <a:xfrm>
                <a:off x="3947587" y="2916004"/>
                <a:ext cx="353250" cy="270625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5607" extrusionOk="0">
                    <a:moveTo>
                      <a:pt x="9229" y="0"/>
                    </a:moveTo>
                    <a:cubicBezTo>
                      <a:pt x="7627" y="0"/>
                      <a:pt x="6058" y="696"/>
                      <a:pt x="4991" y="2000"/>
                    </a:cubicBezTo>
                    <a:cubicBezTo>
                      <a:pt x="0" y="7435"/>
                      <a:pt x="4770" y="8026"/>
                      <a:pt x="4363" y="9653"/>
                    </a:cubicBezTo>
                    <a:cubicBezTo>
                      <a:pt x="3771" y="11945"/>
                      <a:pt x="3143" y="13017"/>
                      <a:pt x="3291" y="15198"/>
                    </a:cubicBezTo>
                    <a:cubicBezTo>
                      <a:pt x="3291" y="15198"/>
                      <a:pt x="6554" y="15606"/>
                      <a:pt x="10692" y="15606"/>
                    </a:cubicBezTo>
                    <a:cubicBezTo>
                      <a:pt x="13602" y="15606"/>
                      <a:pt x="16945" y="15405"/>
                      <a:pt x="19891" y="14718"/>
                    </a:cubicBezTo>
                    <a:cubicBezTo>
                      <a:pt x="19891" y="14681"/>
                      <a:pt x="20371" y="5549"/>
                      <a:pt x="17044" y="2259"/>
                    </a:cubicBezTo>
                    <a:cubicBezTo>
                      <a:pt x="15600" y="815"/>
                      <a:pt x="13253" y="657"/>
                      <a:pt x="12295" y="657"/>
                    </a:cubicBezTo>
                    <a:cubicBezTo>
                      <a:pt x="12027" y="657"/>
                      <a:pt x="11868" y="669"/>
                      <a:pt x="11868" y="669"/>
                    </a:cubicBezTo>
                    <a:cubicBezTo>
                      <a:pt x="11032" y="218"/>
                      <a:pt x="10125" y="0"/>
                      <a:pt x="9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9"/>
              <p:cNvSpPr/>
              <p:nvPr/>
            </p:nvSpPr>
            <p:spPr>
              <a:xfrm>
                <a:off x="4027073" y="2969168"/>
                <a:ext cx="198751" cy="200294"/>
              </a:xfrm>
              <a:custGeom>
                <a:avLst/>
                <a:gdLst/>
                <a:ahLst/>
                <a:cxnLst/>
                <a:rect l="l" t="t" r="r" b="b"/>
                <a:pathLst>
                  <a:path w="11462" h="11551" extrusionOk="0">
                    <a:moveTo>
                      <a:pt x="4200" y="0"/>
                    </a:moveTo>
                    <a:cubicBezTo>
                      <a:pt x="3136" y="0"/>
                      <a:pt x="1487" y="581"/>
                      <a:pt x="999" y="3999"/>
                    </a:cubicBezTo>
                    <a:cubicBezTo>
                      <a:pt x="740" y="5921"/>
                      <a:pt x="1" y="9877"/>
                      <a:pt x="2774" y="11134"/>
                    </a:cubicBezTo>
                    <a:cubicBezTo>
                      <a:pt x="3143" y="11319"/>
                      <a:pt x="3550" y="11430"/>
                      <a:pt x="3994" y="11504"/>
                    </a:cubicBezTo>
                    <a:cubicBezTo>
                      <a:pt x="4104" y="11504"/>
                      <a:pt x="4215" y="11541"/>
                      <a:pt x="4363" y="11541"/>
                    </a:cubicBezTo>
                    <a:cubicBezTo>
                      <a:pt x="4466" y="11548"/>
                      <a:pt x="4569" y="11551"/>
                      <a:pt x="4671" y="11551"/>
                    </a:cubicBezTo>
                    <a:cubicBezTo>
                      <a:pt x="6814" y="11551"/>
                      <a:pt x="8823" y="10111"/>
                      <a:pt x="9317" y="8805"/>
                    </a:cubicBezTo>
                    <a:cubicBezTo>
                      <a:pt x="9317" y="8805"/>
                      <a:pt x="11462" y="8066"/>
                      <a:pt x="11388" y="6328"/>
                    </a:cubicBezTo>
                    <a:cubicBezTo>
                      <a:pt x="11345" y="5653"/>
                      <a:pt x="10978" y="5447"/>
                      <a:pt x="10546" y="5447"/>
                    </a:cubicBezTo>
                    <a:cubicBezTo>
                      <a:pt x="9865" y="5447"/>
                      <a:pt x="9022" y="5958"/>
                      <a:pt x="9022" y="5958"/>
                    </a:cubicBezTo>
                    <a:cubicBezTo>
                      <a:pt x="9022" y="5958"/>
                      <a:pt x="9428" y="3112"/>
                      <a:pt x="6064" y="2335"/>
                    </a:cubicBezTo>
                    <a:cubicBezTo>
                      <a:pt x="4363" y="1929"/>
                      <a:pt x="5140" y="154"/>
                      <a:pt x="5140" y="154"/>
                    </a:cubicBezTo>
                    <a:cubicBezTo>
                      <a:pt x="5140" y="154"/>
                      <a:pt x="4747" y="0"/>
                      <a:pt x="4200" y="0"/>
                    </a:cubicBezTo>
                    <a:close/>
                  </a:path>
                </a:pathLst>
              </a:custGeom>
              <a:solidFill>
                <a:srgbClr val="D98A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9"/>
              <p:cNvSpPr/>
              <p:nvPr/>
            </p:nvSpPr>
            <p:spPr>
              <a:xfrm>
                <a:off x="4110409" y="3059822"/>
                <a:ext cx="21328" cy="18484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066" extrusionOk="0">
                    <a:moveTo>
                      <a:pt x="608" y="1"/>
                    </a:moveTo>
                    <a:cubicBezTo>
                      <a:pt x="556" y="1"/>
                      <a:pt x="501" y="9"/>
                      <a:pt x="445" y="28"/>
                    </a:cubicBezTo>
                    <a:cubicBezTo>
                      <a:pt x="149" y="102"/>
                      <a:pt x="1" y="398"/>
                      <a:pt x="75" y="693"/>
                    </a:cubicBezTo>
                    <a:cubicBezTo>
                      <a:pt x="155" y="934"/>
                      <a:pt x="365" y="1065"/>
                      <a:pt x="576" y="1065"/>
                    </a:cubicBezTo>
                    <a:cubicBezTo>
                      <a:pt x="755" y="1065"/>
                      <a:pt x="934" y="971"/>
                      <a:pt x="1036" y="767"/>
                    </a:cubicBezTo>
                    <a:cubicBezTo>
                      <a:pt x="1230" y="412"/>
                      <a:pt x="972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9"/>
              <p:cNvSpPr/>
              <p:nvPr/>
            </p:nvSpPr>
            <p:spPr>
              <a:xfrm>
                <a:off x="4056569" y="3064504"/>
                <a:ext cx="22074" cy="18398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061" extrusionOk="0">
                    <a:moveTo>
                      <a:pt x="583" y="1"/>
                    </a:moveTo>
                    <a:cubicBezTo>
                      <a:pt x="538" y="1"/>
                      <a:pt x="492" y="6"/>
                      <a:pt x="444" y="17"/>
                    </a:cubicBezTo>
                    <a:cubicBezTo>
                      <a:pt x="185" y="91"/>
                      <a:pt x="0" y="386"/>
                      <a:pt x="111" y="682"/>
                    </a:cubicBezTo>
                    <a:cubicBezTo>
                      <a:pt x="173" y="928"/>
                      <a:pt x="393" y="1060"/>
                      <a:pt x="615" y="1060"/>
                    </a:cubicBezTo>
                    <a:cubicBezTo>
                      <a:pt x="794" y="1060"/>
                      <a:pt x="974" y="975"/>
                      <a:pt x="1073" y="793"/>
                    </a:cubicBezTo>
                    <a:cubicBezTo>
                      <a:pt x="1272" y="427"/>
                      <a:pt x="992" y="1"/>
                      <a:pt x="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9"/>
              <p:cNvSpPr/>
              <p:nvPr/>
            </p:nvSpPr>
            <p:spPr>
              <a:xfrm>
                <a:off x="4045662" y="3040869"/>
                <a:ext cx="42327" cy="13057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753" extrusionOk="0">
                    <a:moveTo>
                      <a:pt x="1300" y="1"/>
                    </a:moveTo>
                    <a:cubicBezTo>
                      <a:pt x="977" y="1"/>
                      <a:pt x="589" y="88"/>
                      <a:pt x="149" y="345"/>
                    </a:cubicBezTo>
                    <a:cubicBezTo>
                      <a:pt x="38" y="418"/>
                      <a:pt x="1" y="529"/>
                      <a:pt x="38" y="640"/>
                    </a:cubicBezTo>
                    <a:cubicBezTo>
                      <a:pt x="86" y="712"/>
                      <a:pt x="164" y="753"/>
                      <a:pt x="234" y="753"/>
                    </a:cubicBezTo>
                    <a:cubicBezTo>
                      <a:pt x="272" y="753"/>
                      <a:pt x="307" y="740"/>
                      <a:pt x="334" y="714"/>
                    </a:cubicBezTo>
                    <a:cubicBezTo>
                      <a:pt x="707" y="509"/>
                      <a:pt x="1026" y="441"/>
                      <a:pt x="1285" y="441"/>
                    </a:cubicBezTo>
                    <a:cubicBezTo>
                      <a:pt x="1771" y="441"/>
                      <a:pt x="2047" y="677"/>
                      <a:pt x="2071" y="677"/>
                    </a:cubicBezTo>
                    <a:cubicBezTo>
                      <a:pt x="2108" y="751"/>
                      <a:pt x="2182" y="751"/>
                      <a:pt x="2256" y="751"/>
                    </a:cubicBezTo>
                    <a:cubicBezTo>
                      <a:pt x="2293" y="751"/>
                      <a:pt x="2330" y="714"/>
                      <a:pt x="2367" y="677"/>
                    </a:cubicBezTo>
                    <a:cubicBezTo>
                      <a:pt x="2441" y="603"/>
                      <a:pt x="2441" y="455"/>
                      <a:pt x="2367" y="382"/>
                    </a:cubicBezTo>
                    <a:cubicBezTo>
                      <a:pt x="2342" y="357"/>
                      <a:pt x="1953" y="1"/>
                      <a:pt x="1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9"/>
              <p:cNvSpPr/>
              <p:nvPr/>
            </p:nvSpPr>
            <p:spPr>
              <a:xfrm>
                <a:off x="4097595" y="3034471"/>
                <a:ext cx="42327" cy="13282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766" extrusionOk="0">
                    <a:moveTo>
                      <a:pt x="1288" y="0"/>
                    </a:moveTo>
                    <a:cubicBezTo>
                      <a:pt x="960" y="0"/>
                      <a:pt x="564" y="87"/>
                      <a:pt x="111" y="344"/>
                    </a:cubicBezTo>
                    <a:cubicBezTo>
                      <a:pt x="37" y="418"/>
                      <a:pt x="0" y="566"/>
                      <a:pt x="37" y="677"/>
                    </a:cubicBezTo>
                    <a:cubicBezTo>
                      <a:pt x="92" y="731"/>
                      <a:pt x="185" y="765"/>
                      <a:pt x="261" y="765"/>
                    </a:cubicBezTo>
                    <a:cubicBezTo>
                      <a:pt x="288" y="765"/>
                      <a:pt x="313" y="760"/>
                      <a:pt x="333" y="751"/>
                    </a:cubicBezTo>
                    <a:cubicBezTo>
                      <a:pt x="716" y="526"/>
                      <a:pt x="1043" y="452"/>
                      <a:pt x="1304" y="452"/>
                    </a:cubicBezTo>
                    <a:cubicBezTo>
                      <a:pt x="1774" y="452"/>
                      <a:pt x="2034" y="690"/>
                      <a:pt x="2034" y="714"/>
                    </a:cubicBezTo>
                    <a:cubicBezTo>
                      <a:pt x="2108" y="751"/>
                      <a:pt x="2182" y="751"/>
                      <a:pt x="2256" y="751"/>
                    </a:cubicBezTo>
                    <a:cubicBezTo>
                      <a:pt x="2293" y="751"/>
                      <a:pt x="2330" y="714"/>
                      <a:pt x="2367" y="677"/>
                    </a:cubicBezTo>
                    <a:cubicBezTo>
                      <a:pt x="2441" y="603"/>
                      <a:pt x="2441" y="455"/>
                      <a:pt x="2367" y="381"/>
                    </a:cubicBezTo>
                    <a:cubicBezTo>
                      <a:pt x="2342" y="356"/>
                      <a:pt x="1953" y="0"/>
                      <a:pt x="1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9"/>
              <p:cNvSpPr/>
              <p:nvPr/>
            </p:nvSpPr>
            <p:spPr>
              <a:xfrm>
                <a:off x="4095029" y="3105652"/>
                <a:ext cx="27588" cy="19247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110" extrusionOk="0">
                    <a:moveTo>
                      <a:pt x="1347" y="0"/>
                    </a:moveTo>
                    <a:cubicBezTo>
                      <a:pt x="1258" y="0"/>
                      <a:pt x="1177" y="66"/>
                      <a:pt x="1147" y="158"/>
                    </a:cubicBezTo>
                    <a:cubicBezTo>
                      <a:pt x="1088" y="479"/>
                      <a:pt x="823" y="684"/>
                      <a:pt x="532" y="684"/>
                    </a:cubicBezTo>
                    <a:cubicBezTo>
                      <a:pt x="454" y="684"/>
                      <a:pt x="374" y="670"/>
                      <a:pt x="296" y="638"/>
                    </a:cubicBezTo>
                    <a:cubicBezTo>
                      <a:pt x="277" y="632"/>
                      <a:pt x="256" y="629"/>
                      <a:pt x="235" y="629"/>
                    </a:cubicBezTo>
                    <a:cubicBezTo>
                      <a:pt x="137" y="629"/>
                      <a:pt x="31" y="695"/>
                      <a:pt x="1" y="786"/>
                    </a:cubicBezTo>
                    <a:cubicBezTo>
                      <a:pt x="1" y="897"/>
                      <a:pt x="75" y="1045"/>
                      <a:pt x="185" y="1045"/>
                    </a:cubicBezTo>
                    <a:cubicBezTo>
                      <a:pt x="302" y="1089"/>
                      <a:pt x="419" y="1110"/>
                      <a:pt x="535" y="1110"/>
                    </a:cubicBezTo>
                    <a:cubicBezTo>
                      <a:pt x="715" y="1110"/>
                      <a:pt x="894" y="1061"/>
                      <a:pt x="1073" y="971"/>
                    </a:cubicBezTo>
                    <a:cubicBezTo>
                      <a:pt x="1295" y="823"/>
                      <a:pt x="1479" y="564"/>
                      <a:pt x="1590" y="269"/>
                    </a:cubicBezTo>
                    <a:cubicBezTo>
                      <a:pt x="1590" y="158"/>
                      <a:pt x="1516" y="47"/>
                      <a:pt x="1405" y="10"/>
                    </a:cubicBezTo>
                    <a:cubicBezTo>
                      <a:pt x="1386" y="3"/>
                      <a:pt x="1366" y="0"/>
                      <a:pt x="1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9"/>
              <p:cNvSpPr/>
              <p:nvPr/>
            </p:nvSpPr>
            <p:spPr>
              <a:xfrm>
                <a:off x="4083498" y="3051707"/>
                <a:ext cx="2436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3076" extrusionOk="0">
                    <a:moveTo>
                      <a:pt x="205" y="1"/>
                    </a:moveTo>
                    <a:cubicBezTo>
                      <a:pt x="155" y="1"/>
                      <a:pt x="107" y="19"/>
                      <a:pt x="74" y="52"/>
                    </a:cubicBezTo>
                    <a:cubicBezTo>
                      <a:pt x="0" y="126"/>
                      <a:pt x="0" y="274"/>
                      <a:pt x="74" y="348"/>
                    </a:cubicBezTo>
                    <a:cubicBezTo>
                      <a:pt x="74" y="348"/>
                      <a:pt x="333" y="718"/>
                      <a:pt x="148" y="1790"/>
                    </a:cubicBezTo>
                    <a:cubicBezTo>
                      <a:pt x="37" y="2160"/>
                      <a:pt x="148" y="2566"/>
                      <a:pt x="407" y="2862"/>
                    </a:cubicBezTo>
                    <a:cubicBezTo>
                      <a:pt x="571" y="2999"/>
                      <a:pt x="777" y="3075"/>
                      <a:pt x="992" y="3075"/>
                    </a:cubicBezTo>
                    <a:cubicBezTo>
                      <a:pt x="1067" y="3075"/>
                      <a:pt x="1144" y="3066"/>
                      <a:pt x="1220" y="3047"/>
                    </a:cubicBezTo>
                    <a:cubicBezTo>
                      <a:pt x="1331" y="3010"/>
                      <a:pt x="1405" y="2899"/>
                      <a:pt x="1405" y="2788"/>
                    </a:cubicBezTo>
                    <a:cubicBezTo>
                      <a:pt x="1368" y="2677"/>
                      <a:pt x="1257" y="2603"/>
                      <a:pt x="1146" y="2603"/>
                    </a:cubicBezTo>
                    <a:cubicBezTo>
                      <a:pt x="1079" y="2617"/>
                      <a:pt x="1016" y="2625"/>
                      <a:pt x="956" y="2625"/>
                    </a:cubicBezTo>
                    <a:cubicBezTo>
                      <a:pt x="853" y="2625"/>
                      <a:pt x="759" y="2600"/>
                      <a:pt x="666" y="2529"/>
                    </a:cubicBezTo>
                    <a:cubicBezTo>
                      <a:pt x="555" y="2344"/>
                      <a:pt x="481" y="2086"/>
                      <a:pt x="555" y="1864"/>
                    </a:cubicBezTo>
                    <a:cubicBezTo>
                      <a:pt x="777" y="570"/>
                      <a:pt x="407" y="126"/>
                      <a:pt x="370" y="89"/>
                    </a:cubicBezTo>
                    <a:cubicBezTo>
                      <a:pt x="329" y="28"/>
                      <a:pt x="26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9"/>
              <p:cNvSpPr/>
              <p:nvPr/>
            </p:nvSpPr>
            <p:spPr>
              <a:xfrm>
                <a:off x="4111052" y="3111669"/>
                <a:ext cx="86561" cy="103190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5475" extrusionOk="0">
                    <a:moveTo>
                      <a:pt x="4548" y="0"/>
                    </a:moveTo>
                    <a:cubicBezTo>
                      <a:pt x="4031" y="1331"/>
                      <a:pt x="2108" y="2773"/>
                      <a:pt x="1" y="2847"/>
                    </a:cubicBezTo>
                    <a:cubicBezTo>
                      <a:pt x="149" y="3475"/>
                      <a:pt x="223" y="4178"/>
                      <a:pt x="223" y="4843"/>
                    </a:cubicBezTo>
                    <a:cubicBezTo>
                      <a:pt x="223" y="4843"/>
                      <a:pt x="934" y="5474"/>
                      <a:pt x="2033" y="5474"/>
                    </a:cubicBezTo>
                    <a:cubicBezTo>
                      <a:pt x="2759" y="5474"/>
                      <a:pt x="3652" y="5200"/>
                      <a:pt x="4622" y="4289"/>
                    </a:cubicBezTo>
                    <a:cubicBezTo>
                      <a:pt x="4992" y="3956"/>
                      <a:pt x="4548" y="0"/>
                      <a:pt x="4548" y="0"/>
                    </a:cubicBezTo>
                    <a:close/>
                  </a:path>
                </a:pathLst>
              </a:custGeom>
              <a:solidFill>
                <a:srgbClr val="D98A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9"/>
              <p:cNvSpPr/>
              <p:nvPr/>
            </p:nvSpPr>
            <p:spPr>
              <a:xfrm>
                <a:off x="4123241" y="3187878"/>
                <a:ext cx="162198" cy="493410"/>
              </a:xfrm>
              <a:custGeom>
                <a:avLst/>
                <a:gdLst/>
                <a:ahLst/>
                <a:cxnLst/>
                <a:rect l="l" t="t" r="r" b="b"/>
                <a:pathLst>
                  <a:path w="9354" h="28455" extrusionOk="0">
                    <a:moveTo>
                      <a:pt x="3993" y="0"/>
                    </a:moveTo>
                    <a:cubicBezTo>
                      <a:pt x="3993" y="0"/>
                      <a:pt x="592" y="3956"/>
                      <a:pt x="222" y="12792"/>
                    </a:cubicBezTo>
                    <a:cubicBezTo>
                      <a:pt x="0" y="18633"/>
                      <a:pt x="1035" y="27580"/>
                      <a:pt x="1035" y="27580"/>
                    </a:cubicBezTo>
                    <a:cubicBezTo>
                      <a:pt x="2376" y="28238"/>
                      <a:pt x="3773" y="28454"/>
                      <a:pt x="5031" y="28454"/>
                    </a:cubicBezTo>
                    <a:cubicBezTo>
                      <a:pt x="7450" y="28454"/>
                      <a:pt x="9354" y="27654"/>
                      <a:pt x="9354" y="27654"/>
                    </a:cubicBezTo>
                    <a:cubicBezTo>
                      <a:pt x="6951" y="21295"/>
                      <a:pt x="9280" y="3993"/>
                      <a:pt x="7468" y="2034"/>
                    </a:cubicBezTo>
                    <a:cubicBezTo>
                      <a:pt x="5620" y="74"/>
                      <a:pt x="3993" y="0"/>
                      <a:pt x="39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9"/>
              <p:cNvSpPr/>
              <p:nvPr/>
            </p:nvSpPr>
            <p:spPr>
              <a:xfrm>
                <a:off x="3982232" y="3332233"/>
                <a:ext cx="343592" cy="256424"/>
              </a:xfrm>
              <a:custGeom>
                <a:avLst/>
                <a:gdLst/>
                <a:ahLst/>
                <a:cxnLst/>
                <a:rect l="l" t="t" r="r" b="b"/>
                <a:pathLst>
                  <a:path w="19815" h="14788" extrusionOk="0">
                    <a:moveTo>
                      <a:pt x="2602" y="0"/>
                    </a:moveTo>
                    <a:cubicBezTo>
                      <a:pt x="1354" y="0"/>
                      <a:pt x="653" y="941"/>
                      <a:pt x="332" y="1287"/>
                    </a:cubicBezTo>
                    <a:cubicBezTo>
                      <a:pt x="1" y="1646"/>
                      <a:pt x="204" y="2353"/>
                      <a:pt x="651" y="2353"/>
                    </a:cubicBezTo>
                    <a:cubicBezTo>
                      <a:pt x="803" y="2353"/>
                      <a:pt x="984" y="2271"/>
                      <a:pt x="1182" y="2064"/>
                    </a:cubicBezTo>
                    <a:cubicBezTo>
                      <a:pt x="1617" y="1587"/>
                      <a:pt x="2018" y="1482"/>
                      <a:pt x="2286" y="1482"/>
                    </a:cubicBezTo>
                    <a:cubicBezTo>
                      <a:pt x="2495" y="1482"/>
                      <a:pt x="2624" y="1546"/>
                      <a:pt x="2624" y="1546"/>
                    </a:cubicBezTo>
                    <a:cubicBezTo>
                      <a:pt x="2069" y="1583"/>
                      <a:pt x="1625" y="1879"/>
                      <a:pt x="1330" y="2323"/>
                    </a:cubicBezTo>
                    <a:cubicBezTo>
                      <a:pt x="1182" y="2766"/>
                      <a:pt x="1293" y="3284"/>
                      <a:pt x="1662" y="3580"/>
                    </a:cubicBezTo>
                    <a:cubicBezTo>
                      <a:pt x="1715" y="4372"/>
                      <a:pt x="2013" y="4485"/>
                      <a:pt x="2179" y="4485"/>
                    </a:cubicBezTo>
                    <a:cubicBezTo>
                      <a:pt x="2246" y="4485"/>
                      <a:pt x="2291" y="4467"/>
                      <a:pt x="2291" y="4467"/>
                    </a:cubicBezTo>
                    <a:cubicBezTo>
                      <a:pt x="2361" y="5413"/>
                      <a:pt x="2746" y="5662"/>
                      <a:pt x="3132" y="5662"/>
                    </a:cubicBezTo>
                    <a:cubicBezTo>
                      <a:pt x="3561" y="5662"/>
                      <a:pt x="3992" y="5354"/>
                      <a:pt x="3992" y="5354"/>
                    </a:cubicBezTo>
                    <a:cubicBezTo>
                      <a:pt x="4546" y="5983"/>
                      <a:pt x="5360" y="6352"/>
                      <a:pt x="6210" y="6352"/>
                    </a:cubicBezTo>
                    <a:cubicBezTo>
                      <a:pt x="7631" y="6352"/>
                      <a:pt x="14414" y="14787"/>
                      <a:pt x="17401" y="14787"/>
                    </a:cubicBezTo>
                    <a:cubicBezTo>
                      <a:pt x="17522" y="14787"/>
                      <a:pt x="17637" y="14774"/>
                      <a:pt x="17745" y="14745"/>
                    </a:cubicBezTo>
                    <a:cubicBezTo>
                      <a:pt x="18817" y="14486"/>
                      <a:pt x="19445" y="12527"/>
                      <a:pt x="19815" y="10050"/>
                    </a:cubicBezTo>
                    <a:cubicBezTo>
                      <a:pt x="18521" y="8127"/>
                      <a:pt x="16783" y="6574"/>
                      <a:pt x="14713" y="5502"/>
                    </a:cubicBezTo>
                    <a:cubicBezTo>
                      <a:pt x="14676" y="6205"/>
                      <a:pt x="14602" y="6648"/>
                      <a:pt x="14602" y="6648"/>
                    </a:cubicBezTo>
                    <a:cubicBezTo>
                      <a:pt x="15083" y="6870"/>
                      <a:pt x="15452" y="7240"/>
                      <a:pt x="15711" y="7720"/>
                    </a:cubicBezTo>
                    <a:cubicBezTo>
                      <a:pt x="14639" y="6168"/>
                      <a:pt x="10683" y="5059"/>
                      <a:pt x="9463" y="4504"/>
                    </a:cubicBezTo>
                    <a:cubicBezTo>
                      <a:pt x="8243" y="3949"/>
                      <a:pt x="7652" y="2877"/>
                      <a:pt x="4879" y="881"/>
                    </a:cubicBezTo>
                    <a:cubicBezTo>
                      <a:pt x="3972" y="232"/>
                      <a:pt x="3220" y="0"/>
                      <a:pt x="2602" y="0"/>
                    </a:cubicBezTo>
                    <a:close/>
                  </a:path>
                </a:pathLst>
              </a:custGeom>
              <a:solidFill>
                <a:srgbClr val="D98A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9"/>
              <p:cNvSpPr/>
              <p:nvPr/>
            </p:nvSpPr>
            <p:spPr>
              <a:xfrm>
                <a:off x="4224524" y="3223321"/>
                <a:ext cx="111566" cy="283180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16331" extrusionOk="0">
                    <a:moveTo>
                      <a:pt x="1888" y="1"/>
                    </a:moveTo>
                    <a:cubicBezTo>
                      <a:pt x="1604" y="1"/>
                      <a:pt x="1329" y="58"/>
                      <a:pt x="1073" y="174"/>
                    </a:cubicBezTo>
                    <a:cubicBezTo>
                      <a:pt x="1" y="618"/>
                      <a:pt x="407" y="1838"/>
                      <a:pt x="777" y="5239"/>
                    </a:cubicBezTo>
                    <a:cubicBezTo>
                      <a:pt x="962" y="7421"/>
                      <a:pt x="962" y="9602"/>
                      <a:pt x="740" y="11783"/>
                    </a:cubicBezTo>
                    <a:cubicBezTo>
                      <a:pt x="2810" y="12855"/>
                      <a:pt x="4548" y="14408"/>
                      <a:pt x="5842" y="16331"/>
                    </a:cubicBezTo>
                    <a:cubicBezTo>
                      <a:pt x="6434" y="12153"/>
                      <a:pt x="6212" y="6422"/>
                      <a:pt x="5694" y="4278"/>
                    </a:cubicBezTo>
                    <a:cubicBezTo>
                      <a:pt x="4984" y="1470"/>
                      <a:pt x="3321" y="1"/>
                      <a:pt x="18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9"/>
              <p:cNvSpPr/>
              <p:nvPr/>
            </p:nvSpPr>
            <p:spPr>
              <a:xfrm>
                <a:off x="4157852" y="4056525"/>
                <a:ext cx="127588" cy="219906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12682" extrusionOk="0">
                    <a:moveTo>
                      <a:pt x="6988" y="0"/>
                    </a:moveTo>
                    <a:lnTo>
                      <a:pt x="6988" y="0"/>
                    </a:lnTo>
                    <a:cubicBezTo>
                      <a:pt x="4696" y="444"/>
                      <a:pt x="2367" y="703"/>
                      <a:pt x="1" y="814"/>
                    </a:cubicBezTo>
                    <a:cubicBezTo>
                      <a:pt x="296" y="3734"/>
                      <a:pt x="777" y="8356"/>
                      <a:pt x="1221" y="12681"/>
                    </a:cubicBezTo>
                    <a:lnTo>
                      <a:pt x="5990" y="12570"/>
                    </a:lnTo>
                    <a:cubicBezTo>
                      <a:pt x="6249" y="10722"/>
                      <a:pt x="6508" y="8910"/>
                      <a:pt x="6803" y="7469"/>
                    </a:cubicBezTo>
                    <a:cubicBezTo>
                      <a:pt x="7284" y="4991"/>
                      <a:pt x="7358" y="2477"/>
                      <a:pt x="6988" y="0"/>
                    </a:cubicBezTo>
                    <a:close/>
                  </a:path>
                </a:pathLst>
              </a:custGeom>
              <a:solidFill>
                <a:srgbClr val="D98A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9"/>
              <p:cNvSpPr/>
              <p:nvPr/>
            </p:nvSpPr>
            <p:spPr>
              <a:xfrm>
                <a:off x="4130923" y="4276414"/>
                <a:ext cx="70539" cy="288503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16638" extrusionOk="0">
                    <a:moveTo>
                      <a:pt x="2293" y="0"/>
                    </a:moveTo>
                    <a:cubicBezTo>
                      <a:pt x="2293" y="0"/>
                      <a:pt x="3846" y="10463"/>
                      <a:pt x="3106" y="12016"/>
                    </a:cubicBezTo>
                    <a:cubicBezTo>
                      <a:pt x="2404" y="13569"/>
                      <a:pt x="1" y="16637"/>
                      <a:pt x="1" y="16637"/>
                    </a:cubicBezTo>
                    <a:cubicBezTo>
                      <a:pt x="1665" y="15047"/>
                      <a:pt x="4068" y="12866"/>
                      <a:pt x="3883" y="11203"/>
                    </a:cubicBezTo>
                    <a:cubicBezTo>
                      <a:pt x="3809" y="10130"/>
                      <a:pt x="3291" y="5250"/>
                      <a:pt x="2774" y="0"/>
                    </a:cubicBezTo>
                    <a:close/>
                  </a:path>
                </a:pathLst>
              </a:custGeom>
              <a:solidFill>
                <a:srgbClr val="1F14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9"/>
              <p:cNvSpPr/>
              <p:nvPr/>
            </p:nvSpPr>
            <p:spPr>
              <a:xfrm>
                <a:off x="4101237" y="4274489"/>
                <a:ext cx="175238" cy="338338"/>
              </a:xfrm>
              <a:custGeom>
                <a:avLst/>
                <a:gdLst/>
                <a:ahLst/>
                <a:cxnLst/>
                <a:rect l="l" t="t" r="r" b="b"/>
                <a:pathLst>
                  <a:path w="10106" h="19512" extrusionOk="0">
                    <a:moveTo>
                      <a:pt x="9255" y="0"/>
                    </a:moveTo>
                    <a:lnTo>
                      <a:pt x="4486" y="111"/>
                    </a:lnTo>
                    <a:cubicBezTo>
                      <a:pt x="5003" y="5398"/>
                      <a:pt x="5521" y="10278"/>
                      <a:pt x="5595" y="11314"/>
                    </a:cubicBezTo>
                    <a:cubicBezTo>
                      <a:pt x="5780" y="12977"/>
                      <a:pt x="3377" y="15158"/>
                      <a:pt x="1713" y="16748"/>
                    </a:cubicBezTo>
                    <a:cubicBezTo>
                      <a:pt x="900" y="17525"/>
                      <a:pt x="234" y="18153"/>
                      <a:pt x="160" y="18486"/>
                    </a:cubicBezTo>
                    <a:cubicBezTo>
                      <a:pt x="1" y="19257"/>
                      <a:pt x="1159" y="19511"/>
                      <a:pt x="2359" y="19511"/>
                    </a:cubicBezTo>
                    <a:cubicBezTo>
                      <a:pt x="2828" y="19511"/>
                      <a:pt x="3304" y="19472"/>
                      <a:pt x="3709" y="19410"/>
                    </a:cubicBezTo>
                    <a:cubicBezTo>
                      <a:pt x="4966" y="19188"/>
                      <a:pt x="5743" y="18116"/>
                      <a:pt x="7000" y="16785"/>
                    </a:cubicBezTo>
                    <a:lnTo>
                      <a:pt x="7037" y="17636"/>
                    </a:lnTo>
                    <a:lnTo>
                      <a:pt x="8183" y="17636"/>
                    </a:lnTo>
                    <a:cubicBezTo>
                      <a:pt x="8552" y="16489"/>
                      <a:pt x="8848" y="15306"/>
                      <a:pt x="8996" y="14123"/>
                    </a:cubicBezTo>
                    <a:lnTo>
                      <a:pt x="9033" y="14086"/>
                    </a:lnTo>
                    <a:lnTo>
                      <a:pt x="9033" y="13901"/>
                    </a:lnTo>
                    <a:cubicBezTo>
                      <a:pt x="9070" y="13680"/>
                      <a:pt x="9070" y="13421"/>
                      <a:pt x="9033" y="13162"/>
                    </a:cubicBezTo>
                    <a:cubicBezTo>
                      <a:pt x="9107" y="8171"/>
                      <a:pt x="10105" y="0"/>
                      <a:pt x="10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2" name="Google Shape;1352;p59"/>
          <p:cNvGrpSpPr/>
          <p:nvPr/>
        </p:nvGrpSpPr>
        <p:grpSpPr>
          <a:xfrm>
            <a:off x="6299438" y="2396645"/>
            <a:ext cx="1262568" cy="315895"/>
            <a:chOff x="2955000" y="1608200"/>
            <a:chExt cx="2407800" cy="506700"/>
          </a:xfrm>
        </p:grpSpPr>
        <p:sp>
          <p:nvSpPr>
            <p:cNvPr id="1353" name="Google Shape;1353;p59"/>
            <p:cNvSpPr/>
            <p:nvPr/>
          </p:nvSpPr>
          <p:spPr>
            <a:xfrm>
              <a:off x="2955000" y="1608200"/>
              <a:ext cx="2407800" cy="506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9"/>
            <p:cNvSpPr/>
            <p:nvPr/>
          </p:nvSpPr>
          <p:spPr>
            <a:xfrm>
              <a:off x="3033750" y="1675853"/>
              <a:ext cx="2001600" cy="371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59"/>
          <p:cNvSpPr txBox="1">
            <a:spLocks noGrp="1"/>
          </p:cNvSpPr>
          <p:nvPr>
            <p:ph type="subTitle" idx="4294967295"/>
          </p:nvPr>
        </p:nvSpPr>
        <p:spPr>
          <a:xfrm flipH="1">
            <a:off x="613979" y="2600477"/>
            <a:ext cx="3657823" cy="365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3000">
                <a:solidFill>
                  <a:schemeClr val="accent6"/>
                </a:solidFill>
                <a:latin typeface="Fredoka One"/>
                <a:ea typeface="Fredoka One"/>
                <a:cs typeface="Fredoka One"/>
              </a:rPr>
              <a:t>Speech To Text</a:t>
            </a:r>
          </a:p>
        </p:txBody>
      </p:sp>
      <p:grpSp>
        <p:nvGrpSpPr>
          <p:cNvPr id="1358" name="Google Shape;1358;p59"/>
          <p:cNvGrpSpPr/>
          <p:nvPr/>
        </p:nvGrpSpPr>
        <p:grpSpPr>
          <a:xfrm>
            <a:off x="6299438" y="3120250"/>
            <a:ext cx="1262568" cy="315895"/>
            <a:chOff x="2955000" y="1608200"/>
            <a:chExt cx="2407800" cy="506700"/>
          </a:xfrm>
        </p:grpSpPr>
        <p:sp>
          <p:nvSpPr>
            <p:cNvPr id="1359" name="Google Shape;1359;p59"/>
            <p:cNvSpPr/>
            <p:nvPr/>
          </p:nvSpPr>
          <p:spPr>
            <a:xfrm>
              <a:off x="2955000" y="1608200"/>
              <a:ext cx="2407800" cy="506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9"/>
            <p:cNvSpPr/>
            <p:nvPr/>
          </p:nvSpPr>
          <p:spPr>
            <a:xfrm>
              <a:off x="3033750" y="1675838"/>
              <a:ext cx="1164600" cy="37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1" name="Google Shape;1361;p59"/>
          <p:cNvSpPr txBox="1">
            <a:spLocks noGrp="1"/>
          </p:cNvSpPr>
          <p:nvPr>
            <p:ph type="subTitle" idx="4294967295"/>
          </p:nvPr>
        </p:nvSpPr>
        <p:spPr>
          <a:xfrm flipH="1">
            <a:off x="613979" y="3095905"/>
            <a:ext cx="4269146" cy="6902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3000" dirty="0">
                <a:solidFill>
                  <a:schemeClr val="dk2"/>
                </a:solidFill>
                <a:latin typeface="Fredoka One"/>
                <a:ea typeface="Fredoka One"/>
                <a:cs typeface="Fredoka One"/>
              </a:rPr>
              <a:t>Emotion Analysis</a:t>
            </a:r>
          </a:p>
        </p:txBody>
      </p:sp>
      <p:grpSp>
        <p:nvGrpSpPr>
          <p:cNvPr id="1364" name="Google Shape;1364;p59"/>
          <p:cNvGrpSpPr/>
          <p:nvPr/>
        </p:nvGrpSpPr>
        <p:grpSpPr>
          <a:xfrm>
            <a:off x="6299438" y="3855286"/>
            <a:ext cx="1262568" cy="315895"/>
            <a:chOff x="2955000" y="1608200"/>
            <a:chExt cx="2407800" cy="506700"/>
          </a:xfrm>
        </p:grpSpPr>
        <p:sp>
          <p:nvSpPr>
            <p:cNvPr id="1365" name="Google Shape;1365;p59"/>
            <p:cNvSpPr/>
            <p:nvPr/>
          </p:nvSpPr>
          <p:spPr>
            <a:xfrm>
              <a:off x="2955000" y="1608200"/>
              <a:ext cx="2407800" cy="506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3033750" y="1675847"/>
              <a:ext cx="1443600" cy="371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59"/>
          <p:cNvSpPr txBox="1">
            <a:spLocks noGrp="1"/>
          </p:cNvSpPr>
          <p:nvPr>
            <p:ph type="subTitle" idx="4294967295"/>
          </p:nvPr>
        </p:nvSpPr>
        <p:spPr>
          <a:xfrm flipH="1">
            <a:off x="613979" y="3693143"/>
            <a:ext cx="3691929" cy="76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3000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rPr>
              <a:t>Voice Cloning</a:t>
            </a:r>
            <a:endParaRPr lang="en-US" sz="3000">
              <a:solidFill>
                <a:schemeClr val="accent2"/>
              </a:solidFill>
              <a:latin typeface="Fredoka One"/>
              <a:ea typeface="Fredoka One"/>
              <a:cs typeface="Fredoka One"/>
            </a:endParaRPr>
          </a:p>
        </p:txBody>
      </p:sp>
      <p:grpSp>
        <p:nvGrpSpPr>
          <p:cNvPr id="2" name="Google Shape;1358;p59">
            <a:extLst>
              <a:ext uri="{FF2B5EF4-FFF2-40B4-BE49-F238E27FC236}">
                <a16:creationId xmlns:a16="http://schemas.microsoft.com/office/drawing/2014/main" id="{A829426C-20FE-B182-C16F-728F757A025B}"/>
              </a:ext>
            </a:extLst>
          </p:cNvPr>
          <p:cNvGrpSpPr/>
          <p:nvPr/>
        </p:nvGrpSpPr>
        <p:grpSpPr>
          <a:xfrm>
            <a:off x="6259432" y="4600434"/>
            <a:ext cx="1262568" cy="315895"/>
            <a:chOff x="2955000" y="1608200"/>
            <a:chExt cx="2407800" cy="506700"/>
          </a:xfrm>
        </p:grpSpPr>
        <p:sp>
          <p:nvSpPr>
            <p:cNvPr id="3" name="Google Shape;1359;p59">
              <a:extLst>
                <a:ext uri="{FF2B5EF4-FFF2-40B4-BE49-F238E27FC236}">
                  <a16:creationId xmlns:a16="http://schemas.microsoft.com/office/drawing/2014/main" id="{0604C22B-F71F-FA6A-6C9C-D421C10A99B4}"/>
                </a:ext>
              </a:extLst>
            </p:cNvPr>
            <p:cNvSpPr/>
            <p:nvPr/>
          </p:nvSpPr>
          <p:spPr>
            <a:xfrm>
              <a:off x="2955000" y="1608200"/>
              <a:ext cx="2407800" cy="5067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60;p59">
              <a:extLst>
                <a:ext uri="{FF2B5EF4-FFF2-40B4-BE49-F238E27FC236}">
                  <a16:creationId xmlns:a16="http://schemas.microsoft.com/office/drawing/2014/main" id="{E6D14052-C548-606D-10B2-62AEB8E5FEB4}"/>
                </a:ext>
              </a:extLst>
            </p:cNvPr>
            <p:cNvSpPr/>
            <p:nvPr/>
          </p:nvSpPr>
          <p:spPr>
            <a:xfrm>
              <a:off x="3033750" y="1675838"/>
              <a:ext cx="1164600" cy="371400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67;p59">
            <a:extLst>
              <a:ext uri="{FF2B5EF4-FFF2-40B4-BE49-F238E27FC236}">
                <a16:creationId xmlns:a16="http://schemas.microsoft.com/office/drawing/2014/main" id="{1BC07A5A-6A75-F6A4-3AF3-DB5235056C30}"/>
              </a:ext>
            </a:extLst>
          </p:cNvPr>
          <p:cNvSpPr txBox="1">
            <a:spLocks/>
          </p:cNvSpPr>
          <p:nvPr/>
        </p:nvSpPr>
        <p:spPr>
          <a:xfrm flipH="1">
            <a:off x="631033" y="4396782"/>
            <a:ext cx="2240596" cy="600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●"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buNone/>
            </a:pPr>
            <a:r>
              <a:rPr lang="en" sz="3000">
                <a:solidFill>
                  <a:srgbClr val="7030A0"/>
                </a:solidFill>
                <a:latin typeface="Fredoka One"/>
                <a:ea typeface="Fredoka One"/>
                <a:cs typeface="Fredoka One"/>
              </a:rPr>
              <a:t>GPT 3.5</a:t>
            </a:r>
            <a:endParaRPr lang="en-US" sz="3000">
              <a:solidFill>
                <a:srgbClr val="7030A0"/>
              </a:solidFill>
            </a:endParaRPr>
          </a:p>
        </p:txBody>
      </p:sp>
      <p:pic>
        <p:nvPicPr>
          <p:cNvPr id="5" name="Google Shape;940;p49">
            <a:hlinkClick r:id="rId3"/>
            <a:extLst>
              <a:ext uri="{FF2B5EF4-FFF2-40B4-BE49-F238E27FC236}">
                <a16:creationId xmlns:a16="http://schemas.microsoft.com/office/drawing/2014/main" id="{8C814702-85A6-AA05-8D5E-ADCBF202EB1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77063" flipH="1">
            <a:off x="5532138" y="2431365"/>
            <a:ext cx="578683" cy="38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7E21C2-DF74-6DF5-CEBA-D45A5B651E7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56932" y="2155465"/>
            <a:ext cx="1946785" cy="22055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6BED-43D8-2AFB-A4A8-61F3C1A0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68" y="172011"/>
            <a:ext cx="3865336" cy="760710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87CE1-4263-4242-9EE6-16A86F0CBE7D}"/>
              </a:ext>
            </a:extLst>
          </p:cNvPr>
          <p:cNvSpPr/>
          <p:nvPr/>
        </p:nvSpPr>
        <p:spPr>
          <a:xfrm>
            <a:off x="5872233" y="4172765"/>
            <a:ext cx="3248198" cy="105550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CF2C2E-F4A8-A0DC-8A9B-2E2E25A90E44}"/>
              </a:ext>
            </a:extLst>
          </p:cNvPr>
          <p:cNvSpPr/>
          <p:nvPr/>
        </p:nvSpPr>
        <p:spPr>
          <a:xfrm>
            <a:off x="58638" y="1322679"/>
            <a:ext cx="2874354" cy="336983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endParaRPr lang="en-US" sz="10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E7B5D-8E9C-247A-314A-F662BC78788E}"/>
              </a:ext>
            </a:extLst>
          </p:cNvPr>
          <p:cNvSpPr/>
          <p:nvPr/>
        </p:nvSpPr>
        <p:spPr>
          <a:xfrm>
            <a:off x="6041241" y="140677"/>
            <a:ext cx="2876593" cy="2943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endParaRPr lang="en-US" sz="10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31A7B-8B17-8CA1-59FA-0B649B45E640}"/>
              </a:ext>
            </a:extLst>
          </p:cNvPr>
          <p:cNvSpPr/>
          <p:nvPr/>
        </p:nvSpPr>
        <p:spPr>
          <a:xfrm>
            <a:off x="1015047" y="1491188"/>
            <a:ext cx="955962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NLP/ASR Engine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6FD5C-629D-4CC5-EAC2-77C55C2FE406}"/>
              </a:ext>
            </a:extLst>
          </p:cNvPr>
          <p:cNvSpPr/>
          <p:nvPr/>
        </p:nvSpPr>
        <p:spPr>
          <a:xfrm>
            <a:off x="6204635" y="1402237"/>
            <a:ext cx="942821" cy="5067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Spring Boot Main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0575-AF1D-78F2-F1FB-3E8CB7AB7890}"/>
              </a:ext>
            </a:extLst>
          </p:cNvPr>
          <p:cNvSpPr/>
          <p:nvPr/>
        </p:nvSpPr>
        <p:spPr>
          <a:xfrm>
            <a:off x="7492239" y="307323"/>
            <a:ext cx="1278630" cy="374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User 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99B53-1AC7-FACD-B408-C9DC06FFF005}"/>
              </a:ext>
            </a:extLst>
          </p:cNvPr>
          <p:cNvSpPr/>
          <p:nvPr/>
        </p:nvSpPr>
        <p:spPr>
          <a:xfrm>
            <a:off x="7492239" y="783284"/>
            <a:ext cx="1278630" cy="374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err="1"/>
              <a:t>Bittales</a:t>
            </a:r>
            <a:r>
              <a:rPr lang="en-US" sz="1050"/>
              <a:t>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09476-D52A-8CC0-0794-EB88D0CB2446}"/>
              </a:ext>
            </a:extLst>
          </p:cNvPr>
          <p:cNvSpPr/>
          <p:nvPr/>
        </p:nvSpPr>
        <p:spPr>
          <a:xfrm>
            <a:off x="7492239" y="1259244"/>
            <a:ext cx="1278630" cy="3740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err="1"/>
              <a:t>Carecamp</a:t>
            </a:r>
            <a:r>
              <a:rPr lang="en-US" sz="1050"/>
              <a:t>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FEE19-9D97-351D-8ACE-0E1E87A3C872}"/>
              </a:ext>
            </a:extLst>
          </p:cNvPr>
          <p:cNvSpPr/>
          <p:nvPr/>
        </p:nvSpPr>
        <p:spPr>
          <a:xfrm>
            <a:off x="7492239" y="1754094"/>
            <a:ext cx="1278629" cy="352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err="1"/>
              <a:t>Hackhappy</a:t>
            </a:r>
            <a:r>
              <a:rPr lang="en-US" sz="1050"/>
              <a:t> </a:t>
            </a:r>
            <a:r>
              <a:rPr lang="en-US" sz="1050" err="1"/>
              <a:t>aPI</a:t>
            </a:r>
            <a:endParaRPr lang="en-US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712853-E400-5E78-0CC3-6348B426C806}"/>
              </a:ext>
            </a:extLst>
          </p:cNvPr>
          <p:cNvSpPr/>
          <p:nvPr/>
        </p:nvSpPr>
        <p:spPr>
          <a:xfrm>
            <a:off x="7668864" y="2672081"/>
            <a:ext cx="724394" cy="298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ML MS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08C72-6EB6-52F9-7C2B-CEC3C317AED2}"/>
              </a:ext>
            </a:extLst>
          </p:cNvPr>
          <p:cNvSpPr/>
          <p:nvPr/>
        </p:nvSpPr>
        <p:spPr>
          <a:xfrm>
            <a:off x="874705" y="2583200"/>
            <a:ext cx="1228354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Voice Cloning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1AA72-2395-1F81-74B9-5159362735B6}"/>
              </a:ext>
            </a:extLst>
          </p:cNvPr>
          <p:cNvSpPr/>
          <p:nvPr/>
        </p:nvSpPr>
        <p:spPr>
          <a:xfrm>
            <a:off x="874705" y="2202166"/>
            <a:ext cx="1228354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Text-to-Speech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A0B95C0-5A7E-54E7-3492-82591D8B273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5400000">
            <a:off x="1322503" y="2031640"/>
            <a:ext cx="336905" cy="4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AF59E-BAC0-257D-4691-9FC570C52515}"/>
              </a:ext>
            </a:extLst>
          </p:cNvPr>
          <p:cNvSpPr/>
          <p:nvPr/>
        </p:nvSpPr>
        <p:spPr>
          <a:xfrm>
            <a:off x="7198531" y="4283995"/>
            <a:ext cx="756302" cy="296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Jenkins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DE9E9B-E28C-E5E8-DF06-E0E9C7D6A7F3}"/>
              </a:ext>
            </a:extLst>
          </p:cNvPr>
          <p:cNvSpPr/>
          <p:nvPr/>
        </p:nvSpPr>
        <p:spPr>
          <a:xfrm>
            <a:off x="5971429" y="4283994"/>
            <a:ext cx="955962" cy="296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Kubernetes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5434DD6-486A-EAF0-5AAE-5B0351AC70E8}"/>
              </a:ext>
            </a:extLst>
          </p:cNvPr>
          <p:cNvCxnSpPr>
            <a:cxnSpLocks/>
            <a:stCxn id="4" idx="0"/>
            <a:endCxn id="35" idx="1"/>
          </p:cNvCxnSpPr>
          <p:nvPr/>
        </p:nvCxnSpPr>
        <p:spPr>
          <a:xfrm rot="16200000" flipH="1">
            <a:off x="2473706" y="344787"/>
            <a:ext cx="455577" cy="2411360"/>
          </a:xfrm>
          <a:prstGeom prst="bentConnector4">
            <a:avLst>
              <a:gd name="adj1" fmla="val -50178"/>
              <a:gd name="adj2" fmla="val 798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29D5EAF-F349-7C76-7B8E-A48CA0536976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7492239" y="494359"/>
            <a:ext cx="176625" cy="2326904"/>
          </a:xfrm>
          <a:prstGeom prst="bentConnector3">
            <a:avLst>
              <a:gd name="adj1" fmla="val -9707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4B3E00E-6BE1-3432-0395-5DB7457D22C1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7492239" y="970320"/>
            <a:ext cx="1" cy="960155"/>
          </a:xfrm>
          <a:prstGeom prst="bentConnector3">
            <a:avLst>
              <a:gd name="adj1" fmla="val 214748364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D3E93D0-3C2F-E046-BF37-04A6C9A1B559}"/>
              </a:ext>
            </a:extLst>
          </p:cNvPr>
          <p:cNvSpPr/>
          <p:nvPr/>
        </p:nvSpPr>
        <p:spPr>
          <a:xfrm>
            <a:off x="8225973" y="4274089"/>
            <a:ext cx="756302" cy="29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GitHub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AEC7B3F-B50E-62AF-4E54-BEAE7218D569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7954832" y="4422412"/>
            <a:ext cx="271140" cy="9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609349B-EDBA-35C9-C0F9-286514EB0F3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983253" y="2601740"/>
            <a:ext cx="13855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BF368A1-5824-2DBD-F841-DD88C6B8BF46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6927391" y="4432317"/>
            <a:ext cx="27114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14CFBF-E1D9-B78E-28B6-934A34EF359C}"/>
              </a:ext>
            </a:extLst>
          </p:cNvPr>
          <p:cNvSpPr/>
          <p:nvPr/>
        </p:nvSpPr>
        <p:spPr>
          <a:xfrm>
            <a:off x="5887400" y="3294533"/>
            <a:ext cx="1577289" cy="576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PROGRESSIVE WEB APP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1AC5DC9-140E-692E-D3C8-03ABBFFB3763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7147457" y="1446280"/>
            <a:ext cx="344783" cy="2093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4ABBB153-4F31-A826-5F25-C9C28A7D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01885" y="132479"/>
            <a:ext cx="1148322" cy="600956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F0CFAE8-54C5-E486-3955-2C9FD6C8AAAF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rot="10800000" flipV="1">
            <a:off x="4613853" y="1612568"/>
            <a:ext cx="1427389" cy="165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023F4AC-1F0C-81DC-9432-9B8DA045AA91}"/>
              </a:ext>
            </a:extLst>
          </p:cNvPr>
          <p:cNvSpPr/>
          <p:nvPr/>
        </p:nvSpPr>
        <p:spPr>
          <a:xfrm>
            <a:off x="7467975" y="2200241"/>
            <a:ext cx="1278629" cy="352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Others…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39CE39DC-C627-D526-D51D-A55E3A60D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46703" y="4757349"/>
            <a:ext cx="584148" cy="43811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9CC0B20-616A-DE58-C72C-9418D557A294}"/>
              </a:ext>
            </a:extLst>
          </p:cNvPr>
          <p:cNvSpPr/>
          <p:nvPr/>
        </p:nvSpPr>
        <p:spPr>
          <a:xfrm>
            <a:off x="5955512" y="4700227"/>
            <a:ext cx="888148" cy="358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/>
              <a:t>Domain.com</a:t>
            </a:r>
            <a:endParaRPr lang="en-US" sz="90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33DCB66-957B-2BDD-0E98-DC2FB129F79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6620" y="1378251"/>
            <a:ext cx="772407" cy="875084"/>
          </a:xfrm>
          <a:prstGeom prst="rect">
            <a:avLst/>
          </a:prstGeom>
        </p:spPr>
      </p:pic>
      <p:pic>
        <p:nvPicPr>
          <p:cNvPr id="35" name="Picture 34" descr="A picture containing text, sign, dark, vector graphics&#10;&#10;Description automatically generated">
            <a:extLst>
              <a:ext uri="{FF2B5EF4-FFF2-40B4-BE49-F238E27FC236}">
                <a16:creationId xmlns:a16="http://schemas.microsoft.com/office/drawing/2014/main" id="{8D2F1FF5-3632-3871-E2B9-FC6E52C6FC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07175" y="1422709"/>
            <a:ext cx="706677" cy="711094"/>
          </a:xfrm>
          <a:prstGeom prst="rect">
            <a:avLst/>
          </a:prstGeom>
        </p:spPr>
      </p:pic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AE8D168-4AAC-E952-D3A5-BC2DC7965ADE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>
            <a:off x="1495815" y="1322680"/>
            <a:ext cx="4545426" cy="289889"/>
          </a:xfrm>
          <a:prstGeom prst="bentConnector4">
            <a:avLst>
              <a:gd name="adj1" fmla="val 34191"/>
              <a:gd name="adj2" fmla="val 17885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01124B-120D-79C5-18A3-9A1F02BF47BD}"/>
              </a:ext>
            </a:extLst>
          </p:cNvPr>
          <p:cNvSpPr/>
          <p:nvPr/>
        </p:nvSpPr>
        <p:spPr>
          <a:xfrm>
            <a:off x="867991" y="3331345"/>
            <a:ext cx="1228354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Speech-to-text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28A69B-F80E-C5CD-2D16-05FC40585180}"/>
              </a:ext>
            </a:extLst>
          </p:cNvPr>
          <p:cNvSpPr/>
          <p:nvPr/>
        </p:nvSpPr>
        <p:spPr>
          <a:xfrm>
            <a:off x="874705" y="2957272"/>
            <a:ext cx="1228354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Emotion Detection </a:t>
            </a:r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8A7B8EB-CB2B-77BF-6D4D-AAE5FFA0A2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04636" y="3998695"/>
            <a:ext cx="513495" cy="475610"/>
          </a:xfrm>
          <a:prstGeom prst="rect">
            <a:avLst/>
          </a:prstGeom>
        </p:spPr>
      </p:pic>
      <p:pic>
        <p:nvPicPr>
          <p:cNvPr id="40" name="Picture 39" descr="Logo, company name&#10;&#10;Description automatically generated">
            <a:extLst>
              <a:ext uri="{FF2B5EF4-FFF2-40B4-BE49-F238E27FC236}">
                <a16:creationId xmlns:a16="http://schemas.microsoft.com/office/drawing/2014/main" id="{2613796B-35A4-4E8F-5596-F21148E0D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0180" y="4051328"/>
            <a:ext cx="1070954" cy="444688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9CCDF1B9-9EDF-22DB-B307-45C822F430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743845" y="2469854"/>
            <a:ext cx="1080853" cy="63410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C2D2D275-2805-3EE2-399C-ECADE100BF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773766" y="3448702"/>
            <a:ext cx="1129779" cy="1069832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5B4AD52-9788-3255-5E57-B4FA36938906}"/>
              </a:ext>
            </a:extLst>
          </p:cNvPr>
          <p:cNvCxnSpPr>
            <a:cxnSpLocks/>
            <a:stCxn id="42" idx="1"/>
            <a:endCxn id="4" idx="3"/>
          </p:cNvCxnSpPr>
          <p:nvPr/>
        </p:nvCxnSpPr>
        <p:spPr>
          <a:xfrm rot="10800000">
            <a:off x="2932992" y="3007598"/>
            <a:ext cx="840774" cy="976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A4F5A8-ED68-166F-5413-090C33BE4AD7}"/>
              </a:ext>
            </a:extLst>
          </p:cNvPr>
          <p:cNvCxnSpPr>
            <a:cxnSpLocks/>
            <a:stCxn id="41" idx="1"/>
            <a:endCxn id="4" idx="3"/>
          </p:cNvCxnSpPr>
          <p:nvPr/>
        </p:nvCxnSpPr>
        <p:spPr>
          <a:xfrm rot="10800000" flipV="1">
            <a:off x="2932993" y="2786903"/>
            <a:ext cx="810853" cy="2206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9C87C515-2B08-190F-AD89-6156DBFF0B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011335" y="4020407"/>
            <a:ext cx="733231" cy="4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57"/>
          <p:cNvGrpSpPr/>
          <p:nvPr/>
        </p:nvGrpSpPr>
        <p:grpSpPr>
          <a:xfrm>
            <a:off x="774007" y="1916670"/>
            <a:ext cx="830400" cy="754200"/>
            <a:chOff x="847950" y="2069070"/>
            <a:chExt cx="830400" cy="754200"/>
          </a:xfrm>
        </p:grpSpPr>
        <p:sp>
          <p:nvSpPr>
            <p:cNvPr id="1262" name="Google Shape;1262;p57"/>
            <p:cNvSpPr/>
            <p:nvPr/>
          </p:nvSpPr>
          <p:spPr>
            <a:xfrm>
              <a:off x="847950" y="2069070"/>
              <a:ext cx="754200" cy="75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924150" y="2069070"/>
              <a:ext cx="754200" cy="754200"/>
            </a:xfrm>
            <a:prstGeom prst="ellipse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57"/>
          <p:cNvGrpSpPr/>
          <p:nvPr/>
        </p:nvGrpSpPr>
        <p:grpSpPr>
          <a:xfrm>
            <a:off x="774007" y="3245495"/>
            <a:ext cx="830400" cy="754200"/>
            <a:chOff x="847950" y="3245495"/>
            <a:chExt cx="830400" cy="754200"/>
          </a:xfrm>
        </p:grpSpPr>
        <p:sp>
          <p:nvSpPr>
            <p:cNvPr id="1265" name="Google Shape;1265;p57"/>
            <p:cNvSpPr/>
            <p:nvPr/>
          </p:nvSpPr>
          <p:spPr>
            <a:xfrm>
              <a:off x="847950" y="3245495"/>
              <a:ext cx="754200" cy="75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924150" y="3245495"/>
              <a:ext cx="754200" cy="754200"/>
            </a:xfrm>
            <a:prstGeom prst="ellipse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57"/>
          <p:cNvGrpSpPr/>
          <p:nvPr/>
        </p:nvGrpSpPr>
        <p:grpSpPr>
          <a:xfrm>
            <a:off x="4645893" y="1916670"/>
            <a:ext cx="830400" cy="754200"/>
            <a:chOff x="4699900" y="2069070"/>
            <a:chExt cx="830400" cy="754200"/>
          </a:xfrm>
        </p:grpSpPr>
        <p:sp>
          <p:nvSpPr>
            <p:cNvPr id="1268" name="Google Shape;1268;p57"/>
            <p:cNvSpPr/>
            <p:nvPr/>
          </p:nvSpPr>
          <p:spPr>
            <a:xfrm>
              <a:off x="4699900" y="2069070"/>
              <a:ext cx="754200" cy="75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4776100" y="2069070"/>
              <a:ext cx="754200" cy="754200"/>
            </a:xfrm>
            <a:prstGeom prst="ellipse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57"/>
          <p:cNvGrpSpPr/>
          <p:nvPr/>
        </p:nvGrpSpPr>
        <p:grpSpPr>
          <a:xfrm>
            <a:off x="4645893" y="3245495"/>
            <a:ext cx="830400" cy="754200"/>
            <a:chOff x="4699900" y="3245495"/>
            <a:chExt cx="830400" cy="754200"/>
          </a:xfrm>
        </p:grpSpPr>
        <p:sp>
          <p:nvSpPr>
            <p:cNvPr id="1271" name="Google Shape;1271;p57"/>
            <p:cNvSpPr/>
            <p:nvPr/>
          </p:nvSpPr>
          <p:spPr>
            <a:xfrm>
              <a:off x="4699900" y="3245495"/>
              <a:ext cx="754200" cy="75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4776100" y="3245495"/>
              <a:ext cx="754200" cy="754200"/>
            </a:xfrm>
            <a:prstGeom prst="ellipse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3" name="Google Shape;1273;p5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Tools</a:t>
            </a:r>
            <a:endParaRPr lang="en"/>
          </a:p>
        </p:txBody>
      </p:sp>
      <p:sp>
        <p:nvSpPr>
          <p:cNvPr id="1274" name="Google Shape;1274;p57"/>
          <p:cNvSpPr txBox="1">
            <a:spLocks noGrp="1"/>
          </p:cNvSpPr>
          <p:nvPr>
            <p:ph type="subTitle" idx="7"/>
          </p:nvPr>
        </p:nvSpPr>
        <p:spPr>
          <a:xfrm>
            <a:off x="5576693" y="1831308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200"/>
              <a:t>Machine Learning</a:t>
            </a:r>
          </a:p>
        </p:txBody>
      </p:sp>
      <p:sp>
        <p:nvSpPr>
          <p:cNvPr id="1275" name="Google Shape;1275;p57"/>
          <p:cNvSpPr txBox="1">
            <a:spLocks noGrp="1"/>
          </p:cNvSpPr>
          <p:nvPr>
            <p:ph type="subTitle" idx="8"/>
          </p:nvPr>
        </p:nvSpPr>
        <p:spPr>
          <a:xfrm>
            <a:off x="5576693" y="2147032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err="1"/>
              <a:t>PyTorch</a:t>
            </a:r>
            <a:r>
              <a:rPr lang="en"/>
              <a:t>, Flask, Hugging Face, Transformer, Open Ai</a:t>
            </a:r>
          </a:p>
        </p:txBody>
      </p:sp>
      <p:sp>
        <p:nvSpPr>
          <p:cNvPr id="1276" name="Google Shape;1276;p57"/>
          <p:cNvSpPr txBox="1">
            <a:spLocks noGrp="1"/>
          </p:cNvSpPr>
          <p:nvPr>
            <p:ph type="subTitle" idx="9"/>
          </p:nvPr>
        </p:nvSpPr>
        <p:spPr>
          <a:xfrm>
            <a:off x="5576693" y="3162775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 lang="en" sz="2200"/>
          </a:p>
        </p:txBody>
      </p:sp>
      <p:sp>
        <p:nvSpPr>
          <p:cNvPr id="1277" name="Google Shape;1277;p57"/>
          <p:cNvSpPr txBox="1">
            <a:spLocks noGrp="1"/>
          </p:cNvSpPr>
          <p:nvPr>
            <p:ph type="subTitle" idx="13"/>
          </p:nvPr>
        </p:nvSpPr>
        <p:spPr>
          <a:xfrm>
            <a:off x="5576693" y="3478498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Java, Spring Boot, Docker</a:t>
            </a:r>
          </a:p>
        </p:txBody>
      </p:sp>
      <p:sp>
        <p:nvSpPr>
          <p:cNvPr id="1278" name="Google Shape;1278;p57"/>
          <p:cNvSpPr txBox="1">
            <a:spLocks noGrp="1"/>
          </p:cNvSpPr>
          <p:nvPr>
            <p:ph type="subTitle" idx="1"/>
          </p:nvPr>
        </p:nvSpPr>
        <p:spPr>
          <a:xfrm>
            <a:off x="1703742" y="1831308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 lang="en" sz="2200"/>
          </a:p>
        </p:txBody>
      </p:sp>
      <p:sp>
        <p:nvSpPr>
          <p:cNvPr id="1279" name="Google Shape;1279;p57"/>
          <p:cNvSpPr txBox="1">
            <a:spLocks noGrp="1"/>
          </p:cNvSpPr>
          <p:nvPr>
            <p:ph type="subTitle" idx="2"/>
          </p:nvPr>
        </p:nvSpPr>
        <p:spPr>
          <a:xfrm>
            <a:off x="1703742" y="2147032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HTML, CSS, JS, </a:t>
            </a:r>
            <a:r>
              <a:rPr lang="en" err="1"/>
              <a:t>CanvaJS</a:t>
            </a:r>
            <a:r>
              <a:rPr lang="en"/>
              <a:t> and Bootstrap, </a:t>
            </a:r>
            <a:r>
              <a:rPr lang="en" err="1"/>
              <a:t>JQuery</a:t>
            </a:r>
            <a:endParaRPr lang="en"/>
          </a:p>
        </p:txBody>
      </p:sp>
      <p:sp>
        <p:nvSpPr>
          <p:cNvPr id="1280" name="Google Shape;1280;p57"/>
          <p:cNvSpPr txBox="1">
            <a:spLocks noGrp="1"/>
          </p:cNvSpPr>
          <p:nvPr>
            <p:ph type="subTitle" idx="3"/>
          </p:nvPr>
        </p:nvSpPr>
        <p:spPr>
          <a:xfrm>
            <a:off x="1703742" y="3162775"/>
            <a:ext cx="279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 lang="en" sz="2200"/>
          </a:p>
        </p:txBody>
      </p:sp>
      <p:sp>
        <p:nvSpPr>
          <p:cNvPr id="1281" name="Google Shape;1281;p57"/>
          <p:cNvSpPr txBox="1">
            <a:spLocks noGrp="1"/>
          </p:cNvSpPr>
          <p:nvPr>
            <p:ph type="subTitle" idx="4"/>
          </p:nvPr>
        </p:nvSpPr>
        <p:spPr>
          <a:xfrm>
            <a:off x="1703742" y="3478498"/>
            <a:ext cx="2793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Cockroach DB, Azure Cloud, Google Cloud</a:t>
            </a:r>
          </a:p>
        </p:txBody>
      </p:sp>
      <p:sp>
        <p:nvSpPr>
          <p:cNvPr id="1282" name="Google Shape;1282;p57"/>
          <p:cNvSpPr txBox="1">
            <a:spLocks noGrp="1"/>
          </p:cNvSpPr>
          <p:nvPr>
            <p:ph type="title" idx="5"/>
          </p:nvPr>
        </p:nvSpPr>
        <p:spPr>
          <a:xfrm>
            <a:off x="873441" y="2030074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sp>
        <p:nvSpPr>
          <p:cNvPr id="1283" name="Google Shape;1283;p57"/>
          <p:cNvSpPr txBox="1">
            <a:spLocks noGrp="1"/>
          </p:cNvSpPr>
          <p:nvPr>
            <p:ph type="title" idx="6"/>
          </p:nvPr>
        </p:nvSpPr>
        <p:spPr>
          <a:xfrm>
            <a:off x="873441" y="3358888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DB</a:t>
            </a:r>
            <a:endParaRPr sz="2800"/>
          </a:p>
        </p:txBody>
      </p:sp>
      <p:sp>
        <p:nvSpPr>
          <p:cNvPr id="1284" name="Google Shape;1284;p57"/>
          <p:cNvSpPr txBox="1">
            <a:spLocks noGrp="1"/>
          </p:cNvSpPr>
          <p:nvPr>
            <p:ph type="title" idx="14"/>
          </p:nvPr>
        </p:nvSpPr>
        <p:spPr>
          <a:xfrm>
            <a:off x="4746392" y="2030074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1285" name="Google Shape;1285;p57"/>
          <p:cNvSpPr txBox="1">
            <a:spLocks noGrp="1"/>
          </p:cNvSpPr>
          <p:nvPr>
            <p:ph type="title" idx="15"/>
          </p:nvPr>
        </p:nvSpPr>
        <p:spPr>
          <a:xfrm>
            <a:off x="4746392" y="3358888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</a:t>
            </a:r>
            <a:endParaRPr/>
          </a:p>
        </p:txBody>
      </p:sp>
      <p:grpSp>
        <p:nvGrpSpPr>
          <p:cNvPr id="2" name="Google Shape;1381;p60">
            <a:extLst>
              <a:ext uri="{FF2B5EF4-FFF2-40B4-BE49-F238E27FC236}">
                <a16:creationId xmlns:a16="http://schemas.microsoft.com/office/drawing/2014/main" id="{E9F8DA66-E329-061D-6F47-4A87857B06BC}"/>
              </a:ext>
            </a:extLst>
          </p:cNvPr>
          <p:cNvGrpSpPr/>
          <p:nvPr/>
        </p:nvGrpSpPr>
        <p:grpSpPr>
          <a:xfrm>
            <a:off x="7790397" y="3475757"/>
            <a:ext cx="1512391" cy="1694975"/>
            <a:chOff x="5236928" y="1050059"/>
            <a:chExt cx="2511900" cy="3119616"/>
          </a:xfrm>
        </p:grpSpPr>
        <p:sp>
          <p:nvSpPr>
            <p:cNvPr id="3" name="Google Shape;1382;p60">
              <a:extLst>
                <a:ext uri="{FF2B5EF4-FFF2-40B4-BE49-F238E27FC236}">
                  <a16:creationId xmlns:a16="http://schemas.microsoft.com/office/drawing/2014/main" id="{A0C2F231-6BEB-6D0D-8CF7-E8D57EE402A0}"/>
                </a:ext>
              </a:extLst>
            </p:cNvPr>
            <p:cNvSpPr/>
            <p:nvPr/>
          </p:nvSpPr>
          <p:spPr>
            <a:xfrm>
              <a:off x="5236928" y="3794975"/>
              <a:ext cx="2511900" cy="374700"/>
            </a:xfrm>
            <a:prstGeom prst="ellipse">
              <a:avLst/>
            </a:pr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3;p60">
              <a:extLst>
                <a:ext uri="{FF2B5EF4-FFF2-40B4-BE49-F238E27FC236}">
                  <a16:creationId xmlns:a16="http://schemas.microsoft.com/office/drawing/2014/main" id="{CDCC5C6C-FAFB-809E-E04F-57355C6CF35B}"/>
                </a:ext>
              </a:extLst>
            </p:cNvPr>
            <p:cNvSpPr/>
            <p:nvPr/>
          </p:nvSpPr>
          <p:spPr>
            <a:xfrm>
              <a:off x="6763335" y="2951347"/>
              <a:ext cx="61175" cy="781291"/>
            </a:xfrm>
            <a:custGeom>
              <a:avLst/>
              <a:gdLst/>
              <a:ahLst/>
              <a:cxnLst/>
              <a:rect l="l" t="t" r="r" b="b"/>
              <a:pathLst>
                <a:path w="3736" h="47714" extrusionOk="0">
                  <a:moveTo>
                    <a:pt x="1500" y="1"/>
                  </a:moveTo>
                  <a:cubicBezTo>
                    <a:pt x="1013" y="1"/>
                    <a:pt x="527" y="330"/>
                    <a:pt x="527" y="987"/>
                  </a:cubicBezTo>
                  <a:cubicBezTo>
                    <a:pt x="211" y="16137"/>
                    <a:pt x="1" y="31235"/>
                    <a:pt x="842" y="46332"/>
                  </a:cubicBezTo>
                  <a:cubicBezTo>
                    <a:pt x="895" y="47253"/>
                    <a:pt x="1631" y="47713"/>
                    <a:pt x="2342" y="47713"/>
                  </a:cubicBezTo>
                  <a:cubicBezTo>
                    <a:pt x="3052" y="47713"/>
                    <a:pt x="3736" y="47253"/>
                    <a:pt x="3683" y="46332"/>
                  </a:cubicBezTo>
                  <a:cubicBezTo>
                    <a:pt x="2894" y="31235"/>
                    <a:pt x="2947" y="16085"/>
                    <a:pt x="2473" y="987"/>
                  </a:cubicBezTo>
                  <a:cubicBezTo>
                    <a:pt x="2473" y="330"/>
                    <a:pt x="1987" y="1"/>
                    <a:pt x="1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84;p60">
              <a:extLst>
                <a:ext uri="{FF2B5EF4-FFF2-40B4-BE49-F238E27FC236}">
                  <a16:creationId xmlns:a16="http://schemas.microsoft.com/office/drawing/2014/main" id="{EEF89EEF-F6D4-9C3A-F1D6-D1EE87CAB553}"/>
                </a:ext>
              </a:extLst>
            </p:cNvPr>
            <p:cNvSpPr/>
            <p:nvPr/>
          </p:nvSpPr>
          <p:spPr>
            <a:xfrm>
              <a:off x="6846894" y="2954802"/>
              <a:ext cx="79269" cy="984449"/>
            </a:xfrm>
            <a:custGeom>
              <a:avLst/>
              <a:gdLst/>
              <a:ahLst/>
              <a:cxnLst/>
              <a:rect l="l" t="t" r="r" b="b"/>
              <a:pathLst>
                <a:path w="4841" h="60121" extrusionOk="0">
                  <a:moveTo>
                    <a:pt x="2394" y="0"/>
                  </a:moveTo>
                  <a:cubicBezTo>
                    <a:pt x="1828" y="0"/>
                    <a:pt x="1263" y="382"/>
                    <a:pt x="1263" y="1144"/>
                  </a:cubicBezTo>
                  <a:cubicBezTo>
                    <a:pt x="474" y="20135"/>
                    <a:pt x="0" y="39230"/>
                    <a:pt x="789" y="58168"/>
                  </a:cubicBezTo>
                  <a:cubicBezTo>
                    <a:pt x="842" y="59463"/>
                    <a:pt x="1865" y="60121"/>
                    <a:pt x="2869" y="60121"/>
                  </a:cubicBezTo>
                  <a:cubicBezTo>
                    <a:pt x="3864" y="60121"/>
                    <a:pt x="4840" y="59476"/>
                    <a:pt x="4840" y="58168"/>
                  </a:cubicBezTo>
                  <a:cubicBezTo>
                    <a:pt x="4682" y="39178"/>
                    <a:pt x="3893" y="20135"/>
                    <a:pt x="3525" y="1144"/>
                  </a:cubicBezTo>
                  <a:cubicBezTo>
                    <a:pt x="3525" y="382"/>
                    <a:pt x="2959" y="0"/>
                    <a:pt x="2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85;p60">
              <a:extLst>
                <a:ext uri="{FF2B5EF4-FFF2-40B4-BE49-F238E27FC236}">
                  <a16:creationId xmlns:a16="http://schemas.microsoft.com/office/drawing/2014/main" id="{F534D0D5-5002-85A7-2E07-C4131020C4DC}"/>
                </a:ext>
              </a:extLst>
            </p:cNvPr>
            <p:cNvSpPr/>
            <p:nvPr/>
          </p:nvSpPr>
          <p:spPr>
            <a:xfrm>
              <a:off x="6190523" y="3592768"/>
              <a:ext cx="683061" cy="55231"/>
            </a:xfrm>
            <a:custGeom>
              <a:avLst/>
              <a:gdLst/>
              <a:ahLst/>
              <a:cxnLst/>
              <a:rect l="l" t="t" r="r" b="b"/>
              <a:pathLst>
                <a:path w="41715" h="3373" extrusionOk="0">
                  <a:moveTo>
                    <a:pt x="39913" y="0"/>
                  </a:moveTo>
                  <a:cubicBezTo>
                    <a:pt x="39867" y="0"/>
                    <a:pt x="39819" y="2"/>
                    <a:pt x="39770" y="6"/>
                  </a:cubicBezTo>
                  <a:cubicBezTo>
                    <a:pt x="26934" y="900"/>
                    <a:pt x="14099" y="1006"/>
                    <a:pt x="1263" y="1584"/>
                  </a:cubicBezTo>
                  <a:cubicBezTo>
                    <a:pt x="0" y="1584"/>
                    <a:pt x="0" y="3373"/>
                    <a:pt x="1263" y="3373"/>
                  </a:cubicBezTo>
                  <a:cubicBezTo>
                    <a:pt x="3449" y="3355"/>
                    <a:pt x="5636" y="3349"/>
                    <a:pt x="7822" y="3349"/>
                  </a:cubicBezTo>
                  <a:cubicBezTo>
                    <a:pt x="11664" y="3349"/>
                    <a:pt x="15506" y="3367"/>
                    <a:pt x="19348" y="3367"/>
                  </a:cubicBezTo>
                  <a:cubicBezTo>
                    <a:pt x="26155" y="3367"/>
                    <a:pt x="32963" y="3312"/>
                    <a:pt x="39770" y="3005"/>
                  </a:cubicBezTo>
                  <a:cubicBezTo>
                    <a:pt x="41667" y="2902"/>
                    <a:pt x="41715" y="0"/>
                    <a:pt x="39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6;p60">
              <a:extLst>
                <a:ext uri="{FF2B5EF4-FFF2-40B4-BE49-F238E27FC236}">
                  <a16:creationId xmlns:a16="http://schemas.microsoft.com/office/drawing/2014/main" id="{E7F92676-82A2-4744-F223-0F1C35EFE6F8}"/>
                </a:ext>
              </a:extLst>
            </p:cNvPr>
            <p:cNvSpPr/>
            <p:nvPr/>
          </p:nvSpPr>
          <p:spPr>
            <a:xfrm>
              <a:off x="6177604" y="3006906"/>
              <a:ext cx="66333" cy="937405"/>
            </a:xfrm>
            <a:custGeom>
              <a:avLst/>
              <a:gdLst/>
              <a:ahLst/>
              <a:cxnLst/>
              <a:rect l="l" t="t" r="r" b="b"/>
              <a:pathLst>
                <a:path w="4051" h="57248" extrusionOk="0">
                  <a:moveTo>
                    <a:pt x="1822" y="1"/>
                  </a:moveTo>
                  <a:cubicBezTo>
                    <a:pt x="1289" y="1"/>
                    <a:pt x="763" y="356"/>
                    <a:pt x="789" y="1066"/>
                  </a:cubicBezTo>
                  <a:cubicBezTo>
                    <a:pt x="684" y="10114"/>
                    <a:pt x="632" y="19162"/>
                    <a:pt x="579" y="28210"/>
                  </a:cubicBezTo>
                  <a:cubicBezTo>
                    <a:pt x="526" y="37311"/>
                    <a:pt x="0" y="46622"/>
                    <a:pt x="369" y="55670"/>
                  </a:cubicBezTo>
                  <a:cubicBezTo>
                    <a:pt x="369" y="56722"/>
                    <a:pt x="1158" y="57248"/>
                    <a:pt x="1947" y="57248"/>
                  </a:cubicBezTo>
                  <a:cubicBezTo>
                    <a:pt x="2736" y="57248"/>
                    <a:pt x="3525" y="56722"/>
                    <a:pt x="3525" y="55670"/>
                  </a:cubicBezTo>
                  <a:cubicBezTo>
                    <a:pt x="4051" y="46569"/>
                    <a:pt x="3577" y="37258"/>
                    <a:pt x="3525" y="28210"/>
                  </a:cubicBezTo>
                  <a:cubicBezTo>
                    <a:pt x="3420" y="19110"/>
                    <a:pt x="3262" y="10114"/>
                    <a:pt x="2894" y="1066"/>
                  </a:cubicBezTo>
                  <a:cubicBezTo>
                    <a:pt x="2894" y="356"/>
                    <a:pt x="2354" y="1"/>
                    <a:pt x="1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7;p60">
              <a:extLst>
                <a:ext uri="{FF2B5EF4-FFF2-40B4-BE49-F238E27FC236}">
                  <a16:creationId xmlns:a16="http://schemas.microsoft.com/office/drawing/2014/main" id="{5BC27223-DDB0-59A5-EC5D-55CBF7733481}"/>
                </a:ext>
              </a:extLst>
            </p:cNvPr>
            <p:cNvSpPr/>
            <p:nvPr/>
          </p:nvSpPr>
          <p:spPr>
            <a:xfrm>
              <a:off x="6111271" y="2958028"/>
              <a:ext cx="68936" cy="792049"/>
            </a:xfrm>
            <a:custGeom>
              <a:avLst/>
              <a:gdLst/>
              <a:ahLst/>
              <a:cxnLst/>
              <a:rect l="l" t="t" r="r" b="b"/>
              <a:pathLst>
                <a:path w="4210" h="48371" extrusionOk="0">
                  <a:moveTo>
                    <a:pt x="2105" y="1"/>
                  </a:moveTo>
                  <a:cubicBezTo>
                    <a:pt x="1605" y="1"/>
                    <a:pt x="1105" y="316"/>
                    <a:pt x="1053" y="947"/>
                  </a:cubicBezTo>
                  <a:cubicBezTo>
                    <a:pt x="1" y="16255"/>
                    <a:pt x="842" y="31826"/>
                    <a:pt x="842" y="47187"/>
                  </a:cubicBezTo>
                  <a:cubicBezTo>
                    <a:pt x="895" y="47976"/>
                    <a:pt x="1500" y="48371"/>
                    <a:pt x="2105" y="48371"/>
                  </a:cubicBezTo>
                  <a:cubicBezTo>
                    <a:pt x="2710" y="48371"/>
                    <a:pt x="3315" y="47976"/>
                    <a:pt x="3367" y="47187"/>
                  </a:cubicBezTo>
                  <a:cubicBezTo>
                    <a:pt x="3367" y="31879"/>
                    <a:pt x="4209" y="16255"/>
                    <a:pt x="3157" y="947"/>
                  </a:cubicBezTo>
                  <a:cubicBezTo>
                    <a:pt x="3104" y="316"/>
                    <a:pt x="2605" y="1"/>
                    <a:pt x="2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8;p60">
              <a:extLst>
                <a:ext uri="{FF2B5EF4-FFF2-40B4-BE49-F238E27FC236}">
                  <a16:creationId xmlns:a16="http://schemas.microsoft.com/office/drawing/2014/main" id="{7E565642-28BE-CD48-132B-9E3037E9C248}"/>
                </a:ext>
              </a:extLst>
            </p:cNvPr>
            <p:cNvSpPr/>
            <p:nvPr/>
          </p:nvSpPr>
          <p:spPr>
            <a:xfrm>
              <a:off x="6119033" y="1736215"/>
              <a:ext cx="830382" cy="1155104"/>
            </a:xfrm>
            <a:custGeom>
              <a:avLst/>
              <a:gdLst/>
              <a:ahLst/>
              <a:cxnLst/>
              <a:rect l="l" t="t" r="r" b="b"/>
              <a:pathLst>
                <a:path w="50712" h="70543" extrusionOk="0">
                  <a:moveTo>
                    <a:pt x="23719" y="1"/>
                  </a:moveTo>
                  <a:cubicBezTo>
                    <a:pt x="21247" y="1"/>
                    <a:pt x="18774" y="149"/>
                    <a:pt x="16308" y="445"/>
                  </a:cubicBezTo>
                  <a:cubicBezTo>
                    <a:pt x="10574" y="1076"/>
                    <a:pt x="4314" y="3022"/>
                    <a:pt x="1684" y="8073"/>
                  </a:cubicBezTo>
                  <a:cubicBezTo>
                    <a:pt x="0" y="11229"/>
                    <a:pt x="53" y="14964"/>
                    <a:pt x="211" y="18541"/>
                  </a:cubicBezTo>
                  <a:cubicBezTo>
                    <a:pt x="631" y="30219"/>
                    <a:pt x="105" y="46053"/>
                    <a:pt x="789" y="57679"/>
                  </a:cubicBezTo>
                  <a:cubicBezTo>
                    <a:pt x="1263" y="66411"/>
                    <a:pt x="9995" y="68305"/>
                    <a:pt x="18149" y="69936"/>
                  </a:cubicBezTo>
                  <a:cubicBezTo>
                    <a:pt x="20353" y="70362"/>
                    <a:pt x="22577" y="70543"/>
                    <a:pt x="24808" y="70543"/>
                  </a:cubicBezTo>
                  <a:cubicBezTo>
                    <a:pt x="30831" y="70543"/>
                    <a:pt x="36910" y="69228"/>
                    <a:pt x="42821" y="67884"/>
                  </a:cubicBezTo>
                  <a:cubicBezTo>
                    <a:pt x="44609" y="67516"/>
                    <a:pt x="46503" y="66990"/>
                    <a:pt x="47555" y="65517"/>
                  </a:cubicBezTo>
                  <a:cubicBezTo>
                    <a:pt x="48344" y="64412"/>
                    <a:pt x="49344" y="63676"/>
                    <a:pt x="49396" y="62308"/>
                  </a:cubicBezTo>
                  <a:cubicBezTo>
                    <a:pt x="50501" y="45211"/>
                    <a:pt x="50711" y="27063"/>
                    <a:pt x="46240" y="10545"/>
                  </a:cubicBezTo>
                  <a:cubicBezTo>
                    <a:pt x="45661" y="8388"/>
                    <a:pt x="46187" y="5495"/>
                    <a:pt x="44609" y="3864"/>
                  </a:cubicBezTo>
                  <a:cubicBezTo>
                    <a:pt x="42715" y="1918"/>
                    <a:pt x="38665" y="1760"/>
                    <a:pt x="36035" y="1234"/>
                  </a:cubicBezTo>
                  <a:cubicBezTo>
                    <a:pt x="31958" y="412"/>
                    <a:pt x="27840" y="1"/>
                    <a:pt x="23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60">
              <a:extLst>
                <a:ext uri="{FF2B5EF4-FFF2-40B4-BE49-F238E27FC236}">
                  <a16:creationId xmlns:a16="http://schemas.microsoft.com/office/drawing/2014/main" id="{92A78778-C272-2AB5-DEC3-523995BD6B0B}"/>
                </a:ext>
              </a:extLst>
            </p:cNvPr>
            <p:cNvSpPr/>
            <p:nvPr/>
          </p:nvSpPr>
          <p:spPr>
            <a:xfrm>
              <a:off x="5999302" y="2783165"/>
              <a:ext cx="1007815" cy="247860"/>
            </a:xfrm>
            <a:custGeom>
              <a:avLst/>
              <a:gdLst/>
              <a:ahLst/>
              <a:cxnLst/>
              <a:rect l="l" t="t" r="r" b="b"/>
              <a:pathLst>
                <a:path w="61548" h="15137" extrusionOk="0">
                  <a:moveTo>
                    <a:pt x="47239" y="1"/>
                  </a:moveTo>
                  <a:lnTo>
                    <a:pt x="13414" y="264"/>
                  </a:lnTo>
                  <a:cubicBezTo>
                    <a:pt x="0" y="369"/>
                    <a:pt x="1315" y="14677"/>
                    <a:pt x="13783" y="14993"/>
                  </a:cubicBezTo>
                  <a:cubicBezTo>
                    <a:pt x="15982" y="15090"/>
                    <a:pt x="18181" y="15137"/>
                    <a:pt x="20378" y="15137"/>
                  </a:cubicBezTo>
                  <a:cubicBezTo>
                    <a:pt x="24171" y="15137"/>
                    <a:pt x="27957" y="14997"/>
                    <a:pt x="31721" y="14730"/>
                  </a:cubicBezTo>
                  <a:cubicBezTo>
                    <a:pt x="39559" y="14099"/>
                    <a:pt x="47660" y="14151"/>
                    <a:pt x="55498" y="13468"/>
                  </a:cubicBezTo>
                  <a:cubicBezTo>
                    <a:pt x="56919" y="13468"/>
                    <a:pt x="58339" y="12784"/>
                    <a:pt x="59233" y="11626"/>
                  </a:cubicBezTo>
                  <a:cubicBezTo>
                    <a:pt x="61548" y="8891"/>
                    <a:pt x="61022" y="4209"/>
                    <a:pt x="58023" y="2158"/>
                  </a:cubicBezTo>
                  <a:cubicBezTo>
                    <a:pt x="55025" y="53"/>
                    <a:pt x="50974" y="1"/>
                    <a:pt x="4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60">
              <a:extLst>
                <a:ext uri="{FF2B5EF4-FFF2-40B4-BE49-F238E27FC236}">
                  <a16:creationId xmlns:a16="http://schemas.microsoft.com/office/drawing/2014/main" id="{327BD860-0D4C-04A9-3BDA-783004291D04}"/>
                </a:ext>
              </a:extLst>
            </p:cNvPr>
            <p:cNvSpPr/>
            <p:nvPr/>
          </p:nvSpPr>
          <p:spPr>
            <a:xfrm>
              <a:off x="5957089" y="2510645"/>
              <a:ext cx="972512" cy="339263"/>
            </a:xfrm>
            <a:custGeom>
              <a:avLst/>
              <a:gdLst/>
              <a:ahLst/>
              <a:cxnLst/>
              <a:rect l="l" t="t" r="r" b="b"/>
              <a:pathLst>
                <a:path w="59392" h="20719" extrusionOk="0">
                  <a:moveTo>
                    <a:pt x="23009" y="1"/>
                  </a:moveTo>
                  <a:cubicBezTo>
                    <a:pt x="20250" y="1"/>
                    <a:pt x="18899" y="21"/>
                    <a:pt x="20201" y="73"/>
                  </a:cubicBezTo>
                  <a:cubicBezTo>
                    <a:pt x="20674" y="126"/>
                    <a:pt x="2262" y="3230"/>
                    <a:pt x="211" y="12278"/>
                  </a:cubicBezTo>
                  <a:cubicBezTo>
                    <a:pt x="0" y="13382"/>
                    <a:pt x="10627" y="13382"/>
                    <a:pt x="11205" y="14382"/>
                  </a:cubicBezTo>
                  <a:cubicBezTo>
                    <a:pt x="11784" y="15486"/>
                    <a:pt x="13099" y="16012"/>
                    <a:pt x="14362" y="16328"/>
                  </a:cubicBezTo>
                  <a:cubicBezTo>
                    <a:pt x="22410" y="18853"/>
                    <a:pt x="30774" y="20273"/>
                    <a:pt x="39191" y="20642"/>
                  </a:cubicBezTo>
                  <a:cubicBezTo>
                    <a:pt x="40164" y="20690"/>
                    <a:pt x="41148" y="20718"/>
                    <a:pt x="42134" y="20718"/>
                  </a:cubicBezTo>
                  <a:cubicBezTo>
                    <a:pt x="47654" y="20718"/>
                    <a:pt x="53250" y="19825"/>
                    <a:pt x="57445" y="16433"/>
                  </a:cubicBezTo>
                  <a:cubicBezTo>
                    <a:pt x="58129" y="15907"/>
                    <a:pt x="58655" y="15223"/>
                    <a:pt x="58971" y="14382"/>
                  </a:cubicBezTo>
                  <a:cubicBezTo>
                    <a:pt x="59391" y="13119"/>
                    <a:pt x="59339" y="9595"/>
                    <a:pt x="58760" y="8437"/>
                  </a:cubicBezTo>
                  <a:cubicBezTo>
                    <a:pt x="57235" y="5386"/>
                    <a:pt x="56656" y="3335"/>
                    <a:pt x="52237" y="178"/>
                  </a:cubicBezTo>
                  <a:cubicBezTo>
                    <a:pt x="52237" y="178"/>
                    <a:pt x="31287" y="1"/>
                    <a:pt x="23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60">
              <a:extLst>
                <a:ext uri="{FF2B5EF4-FFF2-40B4-BE49-F238E27FC236}">
                  <a16:creationId xmlns:a16="http://schemas.microsoft.com/office/drawing/2014/main" id="{90C59E53-09FB-EF5D-66C7-C494611E8521}"/>
                </a:ext>
              </a:extLst>
            </p:cNvPr>
            <p:cNvSpPr/>
            <p:nvPr/>
          </p:nvSpPr>
          <p:spPr>
            <a:xfrm>
              <a:off x="6399838" y="2589848"/>
              <a:ext cx="559057" cy="453196"/>
            </a:xfrm>
            <a:custGeom>
              <a:avLst/>
              <a:gdLst/>
              <a:ahLst/>
              <a:cxnLst/>
              <a:rect l="l" t="t" r="r" b="b"/>
              <a:pathLst>
                <a:path w="34142" h="27677" extrusionOk="0">
                  <a:moveTo>
                    <a:pt x="17077" y="0"/>
                  </a:moveTo>
                  <a:cubicBezTo>
                    <a:pt x="13905" y="0"/>
                    <a:pt x="11170" y="211"/>
                    <a:pt x="10258" y="444"/>
                  </a:cubicBezTo>
                  <a:cubicBezTo>
                    <a:pt x="0" y="3022"/>
                    <a:pt x="11363" y="21170"/>
                    <a:pt x="11047" y="26063"/>
                  </a:cubicBezTo>
                  <a:cubicBezTo>
                    <a:pt x="10972" y="27148"/>
                    <a:pt x="15379" y="27676"/>
                    <a:pt x="19983" y="27676"/>
                  </a:cubicBezTo>
                  <a:cubicBezTo>
                    <a:pt x="24973" y="27676"/>
                    <a:pt x="30196" y="27056"/>
                    <a:pt x="30196" y="25852"/>
                  </a:cubicBezTo>
                  <a:cubicBezTo>
                    <a:pt x="30196" y="21223"/>
                    <a:pt x="34141" y="11018"/>
                    <a:pt x="30248" y="2811"/>
                  </a:cubicBezTo>
                  <a:cubicBezTo>
                    <a:pt x="29219" y="620"/>
                    <a:pt x="22508" y="0"/>
                    <a:pt x="17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60">
              <a:extLst>
                <a:ext uri="{FF2B5EF4-FFF2-40B4-BE49-F238E27FC236}">
                  <a16:creationId xmlns:a16="http://schemas.microsoft.com/office/drawing/2014/main" id="{635001EB-532B-5615-FF8B-01FF059EEEFF}"/>
                </a:ext>
              </a:extLst>
            </p:cNvPr>
            <p:cNvSpPr/>
            <p:nvPr/>
          </p:nvSpPr>
          <p:spPr>
            <a:xfrm>
              <a:off x="6937330" y="2711380"/>
              <a:ext cx="243799" cy="322184"/>
            </a:xfrm>
            <a:custGeom>
              <a:avLst/>
              <a:gdLst/>
              <a:ahLst/>
              <a:cxnLst/>
              <a:rect l="l" t="t" r="r" b="b"/>
              <a:pathLst>
                <a:path w="14889" h="19676" extrusionOk="0">
                  <a:moveTo>
                    <a:pt x="8927" y="1"/>
                  </a:moveTo>
                  <a:cubicBezTo>
                    <a:pt x="8809" y="1"/>
                    <a:pt x="8692" y="7"/>
                    <a:pt x="8576" y="19"/>
                  </a:cubicBezTo>
                  <a:cubicBezTo>
                    <a:pt x="6787" y="176"/>
                    <a:pt x="1316" y="1807"/>
                    <a:pt x="580" y="3490"/>
                  </a:cubicBezTo>
                  <a:cubicBezTo>
                    <a:pt x="1" y="4858"/>
                    <a:pt x="474" y="6436"/>
                    <a:pt x="1684" y="7331"/>
                  </a:cubicBezTo>
                  <a:cubicBezTo>
                    <a:pt x="2316" y="7646"/>
                    <a:pt x="2894" y="7909"/>
                    <a:pt x="3525" y="8172"/>
                  </a:cubicBezTo>
                  <a:cubicBezTo>
                    <a:pt x="5945" y="9435"/>
                    <a:pt x="6840" y="12433"/>
                    <a:pt x="8786" y="14327"/>
                  </a:cubicBezTo>
                  <a:cubicBezTo>
                    <a:pt x="9733" y="15169"/>
                    <a:pt x="10890" y="15800"/>
                    <a:pt x="11784" y="16694"/>
                  </a:cubicBezTo>
                  <a:cubicBezTo>
                    <a:pt x="12731" y="17589"/>
                    <a:pt x="13363" y="18220"/>
                    <a:pt x="12837" y="19377"/>
                  </a:cubicBezTo>
                  <a:cubicBezTo>
                    <a:pt x="13060" y="19579"/>
                    <a:pt x="13332" y="19675"/>
                    <a:pt x="13598" y="19675"/>
                  </a:cubicBezTo>
                  <a:cubicBezTo>
                    <a:pt x="13958" y="19675"/>
                    <a:pt x="14308" y="19499"/>
                    <a:pt x="14520" y="19167"/>
                  </a:cubicBezTo>
                  <a:cubicBezTo>
                    <a:pt x="14835" y="18588"/>
                    <a:pt x="14888" y="17904"/>
                    <a:pt x="14730" y="17273"/>
                  </a:cubicBezTo>
                  <a:cubicBezTo>
                    <a:pt x="14046" y="12854"/>
                    <a:pt x="10311" y="9487"/>
                    <a:pt x="11469" y="5174"/>
                  </a:cubicBezTo>
                  <a:cubicBezTo>
                    <a:pt x="11732" y="4174"/>
                    <a:pt x="12205" y="3227"/>
                    <a:pt x="12047" y="2281"/>
                  </a:cubicBezTo>
                  <a:cubicBezTo>
                    <a:pt x="11853" y="871"/>
                    <a:pt x="10357" y="1"/>
                    <a:pt x="8927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60">
              <a:extLst>
                <a:ext uri="{FF2B5EF4-FFF2-40B4-BE49-F238E27FC236}">
                  <a16:creationId xmlns:a16="http://schemas.microsoft.com/office/drawing/2014/main" id="{8EA66CE7-9916-C350-9BA6-4EF997F45310}"/>
                </a:ext>
              </a:extLst>
            </p:cNvPr>
            <p:cNvSpPr/>
            <p:nvPr/>
          </p:nvSpPr>
          <p:spPr>
            <a:xfrm>
              <a:off x="5895734" y="2618618"/>
              <a:ext cx="1108813" cy="296132"/>
            </a:xfrm>
            <a:custGeom>
              <a:avLst/>
              <a:gdLst/>
              <a:ahLst/>
              <a:cxnLst/>
              <a:rect l="l" t="t" r="r" b="b"/>
              <a:pathLst>
                <a:path w="67716" h="18085" extrusionOk="0">
                  <a:moveTo>
                    <a:pt x="18874" y="1"/>
                  </a:moveTo>
                  <a:cubicBezTo>
                    <a:pt x="12010" y="1"/>
                    <a:pt x="0" y="1407"/>
                    <a:pt x="4800" y="11470"/>
                  </a:cubicBezTo>
                  <a:cubicBezTo>
                    <a:pt x="7272" y="16783"/>
                    <a:pt x="14268" y="17888"/>
                    <a:pt x="20160" y="18046"/>
                  </a:cubicBezTo>
                  <a:cubicBezTo>
                    <a:pt x="21046" y="18072"/>
                    <a:pt x="21918" y="18084"/>
                    <a:pt x="22777" y="18084"/>
                  </a:cubicBezTo>
                  <a:cubicBezTo>
                    <a:pt x="37479" y="18084"/>
                    <a:pt x="48592" y="14469"/>
                    <a:pt x="67031" y="14469"/>
                  </a:cubicBezTo>
                  <a:cubicBezTo>
                    <a:pt x="67242" y="12049"/>
                    <a:pt x="67715" y="9261"/>
                    <a:pt x="67031" y="6893"/>
                  </a:cubicBezTo>
                  <a:cubicBezTo>
                    <a:pt x="61034" y="6788"/>
                    <a:pt x="54669" y="7051"/>
                    <a:pt x="48883" y="5368"/>
                  </a:cubicBezTo>
                  <a:cubicBezTo>
                    <a:pt x="39256" y="2580"/>
                    <a:pt x="29313" y="2"/>
                    <a:pt x="19266" y="2"/>
                  </a:cubicBezTo>
                  <a:cubicBezTo>
                    <a:pt x="19137" y="1"/>
                    <a:pt x="19007" y="1"/>
                    <a:pt x="18874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60">
              <a:extLst>
                <a:ext uri="{FF2B5EF4-FFF2-40B4-BE49-F238E27FC236}">
                  <a16:creationId xmlns:a16="http://schemas.microsoft.com/office/drawing/2014/main" id="{2FD6C89D-7DE8-2C08-E173-49AA354B81BB}"/>
                </a:ext>
              </a:extLst>
            </p:cNvPr>
            <p:cNvSpPr/>
            <p:nvPr/>
          </p:nvSpPr>
          <p:spPr>
            <a:xfrm>
              <a:off x="6423958" y="3823877"/>
              <a:ext cx="329061" cy="230192"/>
            </a:xfrm>
            <a:custGeom>
              <a:avLst/>
              <a:gdLst/>
              <a:ahLst/>
              <a:cxnLst/>
              <a:rect l="l" t="t" r="r" b="b"/>
              <a:pathLst>
                <a:path w="20096" h="14058" extrusionOk="0">
                  <a:moveTo>
                    <a:pt x="4353" y="1"/>
                  </a:moveTo>
                  <a:cubicBezTo>
                    <a:pt x="3432" y="1"/>
                    <a:pt x="2736" y="346"/>
                    <a:pt x="2736" y="1200"/>
                  </a:cubicBezTo>
                  <a:cubicBezTo>
                    <a:pt x="2736" y="2673"/>
                    <a:pt x="1684" y="5303"/>
                    <a:pt x="474" y="7618"/>
                  </a:cubicBezTo>
                  <a:cubicBezTo>
                    <a:pt x="211" y="8039"/>
                    <a:pt x="53" y="8512"/>
                    <a:pt x="0" y="9038"/>
                  </a:cubicBezTo>
                  <a:cubicBezTo>
                    <a:pt x="0" y="10038"/>
                    <a:pt x="947" y="10827"/>
                    <a:pt x="1894" y="11090"/>
                  </a:cubicBezTo>
                  <a:cubicBezTo>
                    <a:pt x="2841" y="11248"/>
                    <a:pt x="3841" y="11353"/>
                    <a:pt x="4840" y="11406"/>
                  </a:cubicBezTo>
                  <a:cubicBezTo>
                    <a:pt x="7943" y="11707"/>
                    <a:pt x="9846" y="14057"/>
                    <a:pt x="12342" y="14057"/>
                  </a:cubicBezTo>
                  <a:cubicBezTo>
                    <a:pt x="12892" y="14057"/>
                    <a:pt x="13471" y="13943"/>
                    <a:pt x="14098" y="13668"/>
                  </a:cubicBezTo>
                  <a:cubicBezTo>
                    <a:pt x="14827" y="13355"/>
                    <a:pt x="15484" y="13246"/>
                    <a:pt x="16070" y="13246"/>
                  </a:cubicBezTo>
                  <a:cubicBezTo>
                    <a:pt x="17448" y="13246"/>
                    <a:pt x="18426" y="13854"/>
                    <a:pt x="18981" y="13854"/>
                  </a:cubicBezTo>
                  <a:cubicBezTo>
                    <a:pt x="19143" y="13854"/>
                    <a:pt x="19269" y="13802"/>
                    <a:pt x="19359" y="13668"/>
                  </a:cubicBezTo>
                  <a:cubicBezTo>
                    <a:pt x="20095" y="12615"/>
                    <a:pt x="18202" y="11406"/>
                    <a:pt x="17202" y="10669"/>
                  </a:cubicBezTo>
                  <a:cubicBezTo>
                    <a:pt x="16203" y="9880"/>
                    <a:pt x="14888" y="9617"/>
                    <a:pt x="13730" y="9144"/>
                  </a:cubicBezTo>
                  <a:cubicBezTo>
                    <a:pt x="12520" y="8723"/>
                    <a:pt x="11363" y="7934"/>
                    <a:pt x="10995" y="6724"/>
                  </a:cubicBezTo>
                  <a:cubicBezTo>
                    <a:pt x="10890" y="6303"/>
                    <a:pt x="8838" y="3041"/>
                    <a:pt x="8785" y="2621"/>
                  </a:cubicBezTo>
                  <a:cubicBezTo>
                    <a:pt x="8648" y="1243"/>
                    <a:pt x="6097" y="1"/>
                    <a:pt x="4353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60">
              <a:extLst>
                <a:ext uri="{FF2B5EF4-FFF2-40B4-BE49-F238E27FC236}">
                  <a16:creationId xmlns:a16="http://schemas.microsoft.com/office/drawing/2014/main" id="{BD8C3675-6B4A-3344-04F4-DB0DA04011F2}"/>
                </a:ext>
              </a:extLst>
            </p:cNvPr>
            <p:cNvSpPr/>
            <p:nvPr/>
          </p:nvSpPr>
          <p:spPr>
            <a:xfrm>
              <a:off x="6466155" y="2862876"/>
              <a:ext cx="549576" cy="1010714"/>
            </a:xfrm>
            <a:custGeom>
              <a:avLst/>
              <a:gdLst/>
              <a:ahLst/>
              <a:cxnLst/>
              <a:rect l="l" t="t" r="r" b="b"/>
              <a:pathLst>
                <a:path w="33563" h="61725" extrusionOk="0">
                  <a:moveTo>
                    <a:pt x="16203" y="1"/>
                  </a:moveTo>
                  <a:cubicBezTo>
                    <a:pt x="5768" y="1"/>
                    <a:pt x="5878" y="16167"/>
                    <a:pt x="5261" y="24328"/>
                  </a:cubicBezTo>
                  <a:cubicBezTo>
                    <a:pt x="4630" y="33429"/>
                    <a:pt x="1" y="59837"/>
                    <a:pt x="1" y="59837"/>
                  </a:cubicBezTo>
                  <a:cubicBezTo>
                    <a:pt x="616" y="61067"/>
                    <a:pt x="2475" y="61724"/>
                    <a:pt x="4158" y="61724"/>
                  </a:cubicBezTo>
                  <a:cubicBezTo>
                    <a:pt x="4922" y="61724"/>
                    <a:pt x="5650" y="61589"/>
                    <a:pt x="6208" y="61310"/>
                  </a:cubicBezTo>
                  <a:cubicBezTo>
                    <a:pt x="10364" y="53629"/>
                    <a:pt x="12468" y="46580"/>
                    <a:pt x="16046" y="38426"/>
                  </a:cubicBezTo>
                  <a:cubicBezTo>
                    <a:pt x="19465" y="30588"/>
                    <a:pt x="33563" y="4654"/>
                    <a:pt x="19991" y="604"/>
                  </a:cubicBezTo>
                  <a:cubicBezTo>
                    <a:pt x="18594" y="191"/>
                    <a:pt x="17337" y="1"/>
                    <a:pt x="16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60">
              <a:extLst>
                <a:ext uri="{FF2B5EF4-FFF2-40B4-BE49-F238E27FC236}">
                  <a16:creationId xmlns:a16="http://schemas.microsoft.com/office/drawing/2014/main" id="{69ECF3F3-38FF-4C39-C458-27F2F1387D0C}"/>
                </a:ext>
              </a:extLst>
            </p:cNvPr>
            <p:cNvSpPr/>
            <p:nvPr/>
          </p:nvSpPr>
          <p:spPr>
            <a:xfrm>
              <a:off x="6153484" y="1584735"/>
              <a:ext cx="702907" cy="943300"/>
            </a:xfrm>
            <a:custGeom>
              <a:avLst/>
              <a:gdLst/>
              <a:ahLst/>
              <a:cxnLst/>
              <a:rect l="l" t="t" r="r" b="b"/>
              <a:pathLst>
                <a:path w="42927" h="57608" extrusionOk="0">
                  <a:moveTo>
                    <a:pt x="20816" y="0"/>
                  </a:moveTo>
                  <a:cubicBezTo>
                    <a:pt x="19481" y="0"/>
                    <a:pt x="18070" y="95"/>
                    <a:pt x="16518" y="332"/>
                  </a:cubicBezTo>
                  <a:cubicBezTo>
                    <a:pt x="13467" y="806"/>
                    <a:pt x="0" y="3278"/>
                    <a:pt x="2315" y="5172"/>
                  </a:cubicBezTo>
                  <a:cubicBezTo>
                    <a:pt x="3315" y="5961"/>
                    <a:pt x="4840" y="54936"/>
                    <a:pt x="8259" y="56672"/>
                  </a:cubicBezTo>
                  <a:cubicBezTo>
                    <a:pt x="9081" y="57083"/>
                    <a:pt x="19299" y="57607"/>
                    <a:pt x="28036" y="57607"/>
                  </a:cubicBezTo>
                  <a:cubicBezTo>
                    <a:pt x="33842" y="57607"/>
                    <a:pt x="38994" y="57376"/>
                    <a:pt x="40296" y="56724"/>
                  </a:cubicBezTo>
                  <a:cubicBezTo>
                    <a:pt x="40454" y="39207"/>
                    <a:pt x="42926" y="24846"/>
                    <a:pt x="39559" y="4225"/>
                  </a:cubicBezTo>
                  <a:cubicBezTo>
                    <a:pt x="39349" y="2805"/>
                    <a:pt x="34036" y="1489"/>
                    <a:pt x="32615" y="1332"/>
                  </a:cubicBezTo>
                  <a:cubicBezTo>
                    <a:pt x="28157" y="858"/>
                    <a:pt x="24823" y="0"/>
                    <a:pt x="20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60">
              <a:extLst>
                <a:ext uri="{FF2B5EF4-FFF2-40B4-BE49-F238E27FC236}">
                  <a16:creationId xmlns:a16="http://schemas.microsoft.com/office/drawing/2014/main" id="{A39F1A74-B58A-52FC-9362-4B58279E936D}"/>
                </a:ext>
              </a:extLst>
            </p:cNvPr>
            <p:cNvSpPr/>
            <p:nvPr/>
          </p:nvSpPr>
          <p:spPr>
            <a:xfrm>
              <a:off x="6334373" y="1132652"/>
              <a:ext cx="341113" cy="445844"/>
            </a:xfrm>
            <a:custGeom>
              <a:avLst/>
              <a:gdLst/>
              <a:ahLst/>
              <a:cxnLst/>
              <a:rect l="l" t="t" r="r" b="b"/>
              <a:pathLst>
                <a:path w="20832" h="27228" extrusionOk="0">
                  <a:moveTo>
                    <a:pt x="8486" y="1"/>
                  </a:moveTo>
                  <a:cubicBezTo>
                    <a:pt x="4675" y="1"/>
                    <a:pt x="1464" y="2249"/>
                    <a:pt x="947" y="6268"/>
                  </a:cubicBezTo>
                  <a:cubicBezTo>
                    <a:pt x="0" y="14264"/>
                    <a:pt x="263" y="20577"/>
                    <a:pt x="4472" y="24574"/>
                  </a:cubicBezTo>
                  <a:cubicBezTo>
                    <a:pt x="5577" y="25627"/>
                    <a:pt x="6892" y="26468"/>
                    <a:pt x="8365" y="26942"/>
                  </a:cubicBezTo>
                  <a:cubicBezTo>
                    <a:pt x="9032" y="27138"/>
                    <a:pt x="9684" y="27227"/>
                    <a:pt x="10314" y="27227"/>
                  </a:cubicBezTo>
                  <a:cubicBezTo>
                    <a:pt x="14398" y="27227"/>
                    <a:pt x="17557" y="23494"/>
                    <a:pt x="18149" y="21260"/>
                  </a:cubicBezTo>
                  <a:cubicBezTo>
                    <a:pt x="18570" y="19367"/>
                    <a:pt x="18833" y="17473"/>
                    <a:pt x="18833" y="15526"/>
                  </a:cubicBezTo>
                  <a:cubicBezTo>
                    <a:pt x="18886" y="12896"/>
                    <a:pt x="20832" y="8372"/>
                    <a:pt x="18044" y="4953"/>
                  </a:cubicBezTo>
                  <a:cubicBezTo>
                    <a:pt x="15248" y="1559"/>
                    <a:pt x="11659" y="1"/>
                    <a:pt x="8486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60">
              <a:extLst>
                <a:ext uri="{FF2B5EF4-FFF2-40B4-BE49-F238E27FC236}">
                  <a16:creationId xmlns:a16="http://schemas.microsoft.com/office/drawing/2014/main" id="{409C27C5-BA00-4F19-6C72-8AD35AC88D22}"/>
                </a:ext>
              </a:extLst>
            </p:cNvPr>
            <p:cNvSpPr/>
            <p:nvPr/>
          </p:nvSpPr>
          <p:spPr>
            <a:xfrm>
              <a:off x="6390357" y="1488846"/>
              <a:ext cx="203305" cy="217977"/>
            </a:xfrm>
            <a:custGeom>
              <a:avLst/>
              <a:gdLst/>
              <a:ahLst/>
              <a:cxnLst/>
              <a:rect l="l" t="t" r="r" b="b"/>
              <a:pathLst>
                <a:path w="12416" h="13312" extrusionOk="0">
                  <a:moveTo>
                    <a:pt x="4736" y="0"/>
                  </a:moveTo>
                  <a:cubicBezTo>
                    <a:pt x="3118" y="0"/>
                    <a:pt x="1694" y="300"/>
                    <a:pt x="1421" y="1243"/>
                  </a:cubicBezTo>
                  <a:cubicBezTo>
                    <a:pt x="685" y="3874"/>
                    <a:pt x="211" y="6609"/>
                    <a:pt x="1" y="9397"/>
                  </a:cubicBezTo>
                  <a:cubicBezTo>
                    <a:pt x="1526" y="11922"/>
                    <a:pt x="3052" y="12922"/>
                    <a:pt x="5840" y="13237"/>
                  </a:cubicBezTo>
                  <a:cubicBezTo>
                    <a:pt x="6272" y="13288"/>
                    <a:pt x="6678" y="13311"/>
                    <a:pt x="7061" y="13311"/>
                  </a:cubicBezTo>
                  <a:cubicBezTo>
                    <a:pt x="10267" y="13311"/>
                    <a:pt x="11782" y="11654"/>
                    <a:pt x="12205" y="10291"/>
                  </a:cubicBezTo>
                  <a:cubicBezTo>
                    <a:pt x="12416" y="9607"/>
                    <a:pt x="10785" y="3295"/>
                    <a:pt x="10101" y="875"/>
                  </a:cubicBezTo>
                  <a:cubicBezTo>
                    <a:pt x="10069" y="685"/>
                    <a:pt x="7181" y="0"/>
                    <a:pt x="4736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60">
              <a:extLst>
                <a:ext uri="{FF2B5EF4-FFF2-40B4-BE49-F238E27FC236}">
                  <a16:creationId xmlns:a16="http://schemas.microsoft.com/office/drawing/2014/main" id="{B47CF3FE-C620-9404-E767-7045EE6BBEBD}"/>
                </a:ext>
              </a:extLst>
            </p:cNvPr>
            <p:cNvSpPr/>
            <p:nvPr/>
          </p:nvSpPr>
          <p:spPr>
            <a:xfrm>
              <a:off x="6260295" y="1050059"/>
              <a:ext cx="453966" cy="318090"/>
            </a:xfrm>
            <a:custGeom>
              <a:avLst/>
              <a:gdLst/>
              <a:ahLst/>
              <a:cxnLst/>
              <a:rect l="l" t="t" r="r" b="b"/>
              <a:pathLst>
                <a:path w="27724" h="19426" extrusionOk="0">
                  <a:moveTo>
                    <a:pt x="13142" y="0"/>
                  </a:moveTo>
                  <a:cubicBezTo>
                    <a:pt x="10862" y="0"/>
                    <a:pt x="8601" y="457"/>
                    <a:pt x="6471" y="1370"/>
                  </a:cubicBezTo>
                  <a:cubicBezTo>
                    <a:pt x="5366" y="1843"/>
                    <a:pt x="4261" y="2580"/>
                    <a:pt x="3998" y="3737"/>
                  </a:cubicBezTo>
                  <a:cubicBezTo>
                    <a:pt x="3946" y="4263"/>
                    <a:pt x="3841" y="4842"/>
                    <a:pt x="3683" y="5368"/>
                  </a:cubicBezTo>
                  <a:cubicBezTo>
                    <a:pt x="3420" y="5946"/>
                    <a:pt x="1631" y="6841"/>
                    <a:pt x="1316" y="7367"/>
                  </a:cubicBezTo>
                  <a:cubicBezTo>
                    <a:pt x="53" y="9155"/>
                    <a:pt x="0" y="17151"/>
                    <a:pt x="3367" y="19255"/>
                  </a:cubicBezTo>
                  <a:cubicBezTo>
                    <a:pt x="3560" y="19373"/>
                    <a:pt x="3739" y="19425"/>
                    <a:pt x="3905" y="19425"/>
                  </a:cubicBezTo>
                  <a:cubicBezTo>
                    <a:pt x="4555" y="19425"/>
                    <a:pt x="4999" y="18621"/>
                    <a:pt x="5208" y="17782"/>
                  </a:cubicBezTo>
                  <a:cubicBezTo>
                    <a:pt x="5419" y="16888"/>
                    <a:pt x="5787" y="12101"/>
                    <a:pt x="6155" y="11417"/>
                  </a:cubicBezTo>
                  <a:cubicBezTo>
                    <a:pt x="7523" y="8840"/>
                    <a:pt x="7733" y="9208"/>
                    <a:pt x="10890" y="8419"/>
                  </a:cubicBezTo>
                  <a:cubicBezTo>
                    <a:pt x="11633" y="8224"/>
                    <a:pt x="12508" y="8125"/>
                    <a:pt x="13416" y="8125"/>
                  </a:cubicBezTo>
                  <a:cubicBezTo>
                    <a:pt x="15205" y="8125"/>
                    <a:pt x="17121" y="8510"/>
                    <a:pt x="18412" y="9313"/>
                  </a:cubicBezTo>
                  <a:cubicBezTo>
                    <a:pt x="19709" y="10111"/>
                    <a:pt x="21102" y="11004"/>
                    <a:pt x="22588" y="11004"/>
                  </a:cubicBezTo>
                  <a:cubicBezTo>
                    <a:pt x="22669" y="11004"/>
                    <a:pt x="22750" y="11002"/>
                    <a:pt x="22831" y="10996"/>
                  </a:cubicBezTo>
                  <a:cubicBezTo>
                    <a:pt x="24883" y="10891"/>
                    <a:pt x="26566" y="9103"/>
                    <a:pt x="27145" y="7156"/>
                  </a:cubicBezTo>
                  <a:cubicBezTo>
                    <a:pt x="27723" y="5157"/>
                    <a:pt x="27460" y="3053"/>
                    <a:pt x="27197" y="1054"/>
                  </a:cubicBezTo>
                  <a:lnTo>
                    <a:pt x="27197" y="1054"/>
                  </a:lnTo>
                  <a:cubicBezTo>
                    <a:pt x="26193" y="1736"/>
                    <a:pt x="24993" y="2001"/>
                    <a:pt x="23780" y="2001"/>
                  </a:cubicBezTo>
                  <a:cubicBezTo>
                    <a:pt x="23215" y="2001"/>
                    <a:pt x="22647" y="1944"/>
                    <a:pt x="22094" y="1843"/>
                  </a:cubicBezTo>
                  <a:cubicBezTo>
                    <a:pt x="20306" y="1528"/>
                    <a:pt x="18675" y="844"/>
                    <a:pt x="16939" y="423"/>
                  </a:cubicBezTo>
                  <a:cubicBezTo>
                    <a:pt x="15680" y="141"/>
                    <a:pt x="14408" y="0"/>
                    <a:pt x="13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60">
              <a:extLst>
                <a:ext uri="{FF2B5EF4-FFF2-40B4-BE49-F238E27FC236}">
                  <a16:creationId xmlns:a16="http://schemas.microsoft.com/office/drawing/2014/main" id="{7AE11BE4-41BA-B99A-5031-D473FDD0CA71}"/>
                </a:ext>
              </a:extLst>
            </p:cNvPr>
            <p:cNvSpPr/>
            <p:nvPr/>
          </p:nvSpPr>
          <p:spPr>
            <a:xfrm>
              <a:off x="6293895" y="1310217"/>
              <a:ext cx="67201" cy="110724"/>
            </a:xfrm>
            <a:custGeom>
              <a:avLst/>
              <a:gdLst/>
              <a:ahLst/>
              <a:cxnLst/>
              <a:rect l="l" t="t" r="r" b="b"/>
              <a:pathLst>
                <a:path w="4104" h="6762" extrusionOk="0">
                  <a:moveTo>
                    <a:pt x="1210" y="1"/>
                  </a:moveTo>
                  <a:cubicBezTo>
                    <a:pt x="789" y="1"/>
                    <a:pt x="421" y="264"/>
                    <a:pt x="263" y="632"/>
                  </a:cubicBezTo>
                  <a:cubicBezTo>
                    <a:pt x="158" y="842"/>
                    <a:pt x="105" y="1105"/>
                    <a:pt x="105" y="1368"/>
                  </a:cubicBezTo>
                  <a:cubicBezTo>
                    <a:pt x="0" y="2841"/>
                    <a:pt x="316" y="4367"/>
                    <a:pt x="1052" y="5682"/>
                  </a:cubicBezTo>
                  <a:cubicBezTo>
                    <a:pt x="1210" y="6050"/>
                    <a:pt x="1473" y="6366"/>
                    <a:pt x="1789" y="6629"/>
                  </a:cubicBezTo>
                  <a:cubicBezTo>
                    <a:pt x="1983" y="6718"/>
                    <a:pt x="2185" y="6761"/>
                    <a:pt x="2384" y="6761"/>
                  </a:cubicBezTo>
                  <a:cubicBezTo>
                    <a:pt x="2886" y="6761"/>
                    <a:pt x="3366" y="6487"/>
                    <a:pt x="3630" y="5998"/>
                  </a:cubicBezTo>
                  <a:cubicBezTo>
                    <a:pt x="3998" y="5314"/>
                    <a:pt x="4103" y="4525"/>
                    <a:pt x="3945" y="3736"/>
                  </a:cubicBezTo>
                  <a:lnTo>
                    <a:pt x="3840" y="2631"/>
                  </a:lnTo>
                  <a:cubicBezTo>
                    <a:pt x="3577" y="1737"/>
                    <a:pt x="2998" y="948"/>
                    <a:pt x="2262" y="421"/>
                  </a:cubicBezTo>
                  <a:cubicBezTo>
                    <a:pt x="1946" y="158"/>
                    <a:pt x="1578" y="1"/>
                    <a:pt x="1210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60">
              <a:extLst>
                <a:ext uri="{FF2B5EF4-FFF2-40B4-BE49-F238E27FC236}">
                  <a16:creationId xmlns:a16="http://schemas.microsoft.com/office/drawing/2014/main" id="{B6CE2233-ECE7-7881-3262-5CA0DC145095}"/>
                </a:ext>
              </a:extLst>
            </p:cNvPr>
            <p:cNvSpPr/>
            <p:nvPr/>
          </p:nvSpPr>
          <p:spPr>
            <a:xfrm>
              <a:off x="6806400" y="1827159"/>
              <a:ext cx="272225" cy="348760"/>
            </a:xfrm>
            <a:custGeom>
              <a:avLst/>
              <a:gdLst/>
              <a:ahLst/>
              <a:cxnLst/>
              <a:rect l="l" t="t" r="r" b="b"/>
              <a:pathLst>
                <a:path w="16625" h="21299" extrusionOk="0">
                  <a:moveTo>
                    <a:pt x="6978" y="0"/>
                  </a:moveTo>
                  <a:cubicBezTo>
                    <a:pt x="6451" y="0"/>
                    <a:pt x="5897" y="146"/>
                    <a:pt x="5314" y="467"/>
                  </a:cubicBezTo>
                  <a:cubicBezTo>
                    <a:pt x="1" y="3360"/>
                    <a:pt x="10154" y="17563"/>
                    <a:pt x="12731" y="20404"/>
                  </a:cubicBezTo>
                  <a:cubicBezTo>
                    <a:pt x="13047" y="20878"/>
                    <a:pt x="13573" y="21193"/>
                    <a:pt x="14099" y="21298"/>
                  </a:cubicBezTo>
                  <a:cubicBezTo>
                    <a:pt x="14783" y="21246"/>
                    <a:pt x="15414" y="20825"/>
                    <a:pt x="15677" y="20194"/>
                  </a:cubicBezTo>
                  <a:cubicBezTo>
                    <a:pt x="16624" y="18247"/>
                    <a:pt x="15835" y="15933"/>
                    <a:pt x="15099" y="13881"/>
                  </a:cubicBezTo>
                  <a:cubicBezTo>
                    <a:pt x="14106" y="11377"/>
                    <a:pt x="11628" y="0"/>
                    <a:pt x="6978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60">
              <a:extLst>
                <a:ext uri="{FF2B5EF4-FFF2-40B4-BE49-F238E27FC236}">
                  <a16:creationId xmlns:a16="http://schemas.microsoft.com/office/drawing/2014/main" id="{41E8C99D-3333-5EF5-8ACC-FC1815E09E04}"/>
                </a:ext>
              </a:extLst>
            </p:cNvPr>
            <p:cNvSpPr/>
            <p:nvPr/>
          </p:nvSpPr>
          <p:spPr>
            <a:xfrm>
              <a:off x="6649860" y="1623084"/>
              <a:ext cx="383113" cy="357307"/>
            </a:xfrm>
            <a:custGeom>
              <a:avLst/>
              <a:gdLst/>
              <a:ahLst/>
              <a:cxnLst/>
              <a:rect l="l" t="t" r="r" b="b"/>
              <a:pathLst>
                <a:path w="23397" h="21821" extrusionOk="0">
                  <a:moveTo>
                    <a:pt x="5570" y="0"/>
                  </a:moveTo>
                  <a:cubicBezTo>
                    <a:pt x="0" y="0"/>
                    <a:pt x="4092" y="6339"/>
                    <a:pt x="6405" y="10563"/>
                  </a:cubicBezTo>
                  <a:cubicBezTo>
                    <a:pt x="8456" y="14298"/>
                    <a:pt x="9824" y="18348"/>
                    <a:pt x="12191" y="21820"/>
                  </a:cubicBezTo>
                  <a:cubicBezTo>
                    <a:pt x="16084" y="18664"/>
                    <a:pt x="20345" y="17559"/>
                    <a:pt x="23186" y="13509"/>
                  </a:cubicBezTo>
                  <a:cubicBezTo>
                    <a:pt x="23396" y="13193"/>
                    <a:pt x="16820" y="989"/>
                    <a:pt x="6405" y="42"/>
                  </a:cubicBezTo>
                  <a:cubicBezTo>
                    <a:pt x="6105" y="14"/>
                    <a:pt x="5827" y="0"/>
                    <a:pt x="5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60">
              <a:extLst>
                <a:ext uri="{FF2B5EF4-FFF2-40B4-BE49-F238E27FC236}">
                  <a16:creationId xmlns:a16="http://schemas.microsoft.com/office/drawing/2014/main" id="{99FBD397-6ACD-CDA4-3167-89E0D77513AF}"/>
                </a:ext>
              </a:extLst>
            </p:cNvPr>
            <p:cNvSpPr/>
            <p:nvPr/>
          </p:nvSpPr>
          <p:spPr>
            <a:xfrm>
              <a:off x="6550582" y="1553328"/>
              <a:ext cx="242064" cy="343700"/>
            </a:xfrm>
            <a:custGeom>
              <a:avLst/>
              <a:gdLst/>
              <a:ahLst/>
              <a:cxnLst/>
              <a:rect l="l" t="t" r="r" b="b"/>
              <a:pathLst>
                <a:path w="14783" h="20990" extrusionOk="0">
                  <a:moveTo>
                    <a:pt x="8405" y="0"/>
                  </a:moveTo>
                  <a:cubicBezTo>
                    <a:pt x="8304" y="0"/>
                    <a:pt x="8202" y="13"/>
                    <a:pt x="8101" y="41"/>
                  </a:cubicBezTo>
                  <a:lnTo>
                    <a:pt x="947" y="2250"/>
                  </a:lnTo>
                  <a:cubicBezTo>
                    <a:pt x="316" y="2461"/>
                    <a:pt x="0" y="3092"/>
                    <a:pt x="211" y="3671"/>
                  </a:cubicBezTo>
                  <a:lnTo>
                    <a:pt x="5313" y="20188"/>
                  </a:lnTo>
                  <a:cubicBezTo>
                    <a:pt x="5438" y="20688"/>
                    <a:pt x="5860" y="20990"/>
                    <a:pt x="6343" y="20990"/>
                  </a:cubicBezTo>
                  <a:cubicBezTo>
                    <a:pt x="6470" y="20990"/>
                    <a:pt x="6602" y="20969"/>
                    <a:pt x="6734" y="20925"/>
                  </a:cubicBezTo>
                  <a:lnTo>
                    <a:pt x="13888" y="18715"/>
                  </a:lnTo>
                  <a:cubicBezTo>
                    <a:pt x="14467" y="18558"/>
                    <a:pt x="14782" y="17926"/>
                    <a:pt x="14624" y="17295"/>
                  </a:cubicBezTo>
                  <a:lnTo>
                    <a:pt x="9522" y="777"/>
                  </a:lnTo>
                  <a:cubicBezTo>
                    <a:pt x="9348" y="299"/>
                    <a:pt x="8886" y="0"/>
                    <a:pt x="8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60">
              <a:extLst>
                <a:ext uri="{FF2B5EF4-FFF2-40B4-BE49-F238E27FC236}">
                  <a16:creationId xmlns:a16="http://schemas.microsoft.com/office/drawing/2014/main" id="{9D7104D2-9716-340F-A26F-E7FE444B65AC}"/>
                </a:ext>
              </a:extLst>
            </p:cNvPr>
            <p:cNvSpPr/>
            <p:nvPr/>
          </p:nvSpPr>
          <p:spPr>
            <a:xfrm>
              <a:off x="6626919" y="1636625"/>
              <a:ext cx="46847" cy="34583"/>
            </a:xfrm>
            <a:custGeom>
              <a:avLst/>
              <a:gdLst/>
              <a:ahLst/>
              <a:cxnLst/>
              <a:rect l="l" t="t" r="r" b="b"/>
              <a:pathLst>
                <a:path w="2861" h="2112" extrusionOk="0">
                  <a:moveTo>
                    <a:pt x="1394" y="0"/>
                  </a:moveTo>
                  <a:cubicBezTo>
                    <a:pt x="1" y="0"/>
                    <a:pt x="1" y="2112"/>
                    <a:pt x="1394" y="2112"/>
                  </a:cubicBezTo>
                  <a:cubicBezTo>
                    <a:pt x="1426" y="2112"/>
                    <a:pt x="1459" y="2110"/>
                    <a:pt x="1493" y="2108"/>
                  </a:cubicBezTo>
                  <a:lnTo>
                    <a:pt x="1598" y="2108"/>
                  </a:lnTo>
                  <a:cubicBezTo>
                    <a:pt x="2861" y="2003"/>
                    <a:pt x="2861" y="109"/>
                    <a:pt x="1598" y="4"/>
                  </a:cubicBezTo>
                  <a:lnTo>
                    <a:pt x="1493" y="4"/>
                  </a:lnTo>
                  <a:cubicBezTo>
                    <a:pt x="1459" y="1"/>
                    <a:pt x="1426" y="0"/>
                    <a:pt x="1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60">
              <a:extLst>
                <a:ext uri="{FF2B5EF4-FFF2-40B4-BE49-F238E27FC236}">
                  <a16:creationId xmlns:a16="http://schemas.microsoft.com/office/drawing/2014/main" id="{CFB0CFEE-2BC3-4877-83A2-706A1C4ABE27}"/>
                </a:ext>
              </a:extLst>
            </p:cNvPr>
            <p:cNvSpPr/>
            <p:nvPr/>
          </p:nvSpPr>
          <p:spPr>
            <a:xfrm>
              <a:off x="6600540" y="1731122"/>
              <a:ext cx="482392" cy="476939"/>
            </a:xfrm>
            <a:custGeom>
              <a:avLst/>
              <a:gdLst/>
              <a:ahLst/>
              <a:cxnLst/>
              <a:rect l="l" t="t" r="r" b="b"/>
              <a:pathLst>
                <a:path w="29460" h="29127" extrusionOk="0">
                  <a:moveTo>
                    <a:pt x="10639" y="1"/>
                  </a:moveTo>
                  <a:cubicBezTo>
                    <a:pt x="10550" y="1"/>
                    <a:pt x="10475" y="104"/>
                    <a:pt x="10416" y="335"/>
                  </a:cubicBezTo>
                  <a:cubicBezTo>
                    <a:pt x="9974" y="1941"/>
                    <a:pt x="8439" y="2311"/>
                    <a:pt x="6707" y="2311"/>
                  </a:cubicBezTo>
                  <a:cubicBezTo>
                    <a:pt x="5226" y="2311"/>
                    <a:pt x="3601" y="2041"/>
                    <a:pt x="2388" y="2041"/>
                  </a:cubicBezTo>
                  <a:cubicBezTo>
                    <a:pt x="1813" y="2041"/>
                    <a:pt x="1330" y="2102"/>
                    <a:pt x="1000" y="2281"/>
                  </a:cubicBezTo>
                  <a:cubicBezTo>
                    <a:pt x="0" y="4806"/>
                    <a:pt x="3893" y="6542"/>
                    <a:pt x="7839" y="8857"/>
                  </a:cubicBezTo>
                  <a:cubicBezTo>
                    <a:pt x="10206" y="10225"/>
                    <a:pt x="14572" y="19431"/>
                    <a:pt x="16361" y="21587"/>
                  </a:cubicBezTo>
                  <a:cubicBezTo>
                    <a:pt x="18089" y="23647"/>
                    <a:pt x="22775" y="29127"/>
                    <a:pt x="25888" y="29127"/>
                  </a:cubicBezTo>
                  <a:cubicBezTo>
                    <a:pt x="27227" y="29127"/>
                    <a:pt x="28274" y="28112"/>
                    <a:pt x="28670" y="25375"/>
                  </a:cubicBezTo>
                  <a:cubicBezTo>
                    <a:pt x="29459" y="20220"/>
                    <a:pt x="16992" y="12013"/>
                    <a:pt x="13993" y="7910"/>
                  </a:cubicBezTo>
                  <a:cubicBezTo>
                    <a:pt x="12873" y="6463"/>
                    <a:pt x="11338" y="1"/>
                    <a:pt x="10639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60">
              <a:extLst>
                <a:ext uri="{FF2B5EF4-FFF2-40B4-BE49-F238E27FC236}">
                  <a16:creationId xmlns:a16="http://schemas.microsoft.com/office/drawing/2014/main" id="{16EF9A87-12F8-ACEF-8279-47810A2A3AB4}"/>
                </a:ext>
              </a:extLst>
            </p:cNvPr>
            <p:cNvSpPr/>
            <p:nvPr/>
          </p:nvSpPr>
          <p:spPr>
            <a:xfrm>
              <a:off x="5565166" y="2316296"/>
              <a:ext cx="87865" cy="1777153"/>
            </a:xfrm>
            <a:custGeom>
              <a:avLst/>
              <a:gdLst/>
              <a:ahLst/>
              <a:cxnLst/>
              <a:rect l="l" t="t" r="r" b="b"/>
              <a:pathLst>
                <a:path w="5366" h="108532" extrusionOk="0">
                  <a:moveTo>
                    <a:pt x="3152" y="1"/>
                  </a:moveTo>
                  <a:cubicBezTo>
                    <a:pt x="2363" y="1"/>
                    <a:pt x="1590" y="322"/>
                    <a:pt x="1421" y="1000"/>
                  </a:cubicBezTo>
                  <a:lnTo>
                    <a:pt x="474" y="1263"/>
                  </a:lnTo>
                  <a:cubicBezTo>
                    <a:pt x="211" y="11890"/>
                    <a:pt x="0" y="97846"/>
                    <a:pt x="158" y="107367"/>
                  </a:cubicBezTo>
                  <a:cubicBezTo>
                    <a:pt x="158" y="108150"/>
                    <a:pt x="1115" y="108531"/>
                    <a:pt x="2080" y="108531"/>
                  </a:cubicBezTo>
                  <a:cubicBezTo>
                    <a:pt x="3061" y="108531"/>
                    <a:pt x="4051" y="108136"/>
                    <a:pt x="4051" y="107367"/>
                  </a:cubicBezTo>
                  <a:cubicBezTo>
                    <a:pt x="4051" y="97846"/>
                    <a:pt x="5366" y="11469"/>
                    <a:pt x="5050" y="1263"/>
                  </a:cubicBezTo>
                  <a:cubicBezTo>
                    <a:pt x="5022" y="441"/>
                    <a:pt x="4076" y="1"/>
                    <a:pt x="31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60">
              <a:extLst>
                <a:ext uri="{FF2B5EF4-FFF2-40B4-BE49-F238E27FC236}">
                  <a16:creationId xmlns:a16="http://schemas.microsoft.com/office/drawing/2014/main" id="{37C7697C-FA5A-4933-860C-9CE1015936AB}"/>
                </a:ext>
              </a:extLst>
            </p:cNvPr>
            <p:cNvSpPr/>
            <p:nvPr/>
          </p:nvSpPr>
          <p:spPr>
            <a:xfrm>
              <a:off x="5676283" y="2297024"/>
              <a:ext cx="92172" cy="1621367"/>
            </a:xfrm>
            <a:custGeom>
              <a:avLst/>
              <a:gdLst/>
              <a:ahLst/>
              <a:cxnLst/>
              <a:rect l="l" t="t" r="r" b="b"/>
              <a:pathLst>
                <a:path w="5629" h="99018" extrusionOk="0">
                  <a:moveTo>
                    <a:pt x="3693" y="0"/>
                  </a:moveTo>
                  <a:cubicBezTo>
                    <a:pt x="3053" y="0"/>
                    <a:pt x="2459" y="222"/>
                    <a:pt x="2367" y="705"/>
                  </a:cubicBezTo>
                  <a:lnTo>
                    <a:pt x="1000" y="1178"/>
                  </a:lnTo>
                  <a:cubicBezTo>
                    <a:pt x="895" y="10752"/>
                    <a:pt x="0" y="88765"/>
                    <a:pt x="421" y="98234"/>
                  </a:cubicBezTo>
                  <a:cubicBezTo>
                    <a:pt x="447" y="98718"/>
                    <a:pt x="1164" y="99017"/>
                    <a:pt x="1903" y="99017"/>
                  </a:cubicBezTo>
                  <a:cubicBezTo>
                    <a:pt x="2688" y="99017"/>
                    <a:pt x="3498" y="98679"/>
                    <a:pt x="3525" y="97865"/>
                  </a:cubicBezTo>
                  <a:cubicBezTo>
                    <a:pt x="4103" y="88765"/>
                    <a:pt x="5524" y="31636"/>
                    <a:pt x="5576" y="23009"/>
                  </a:cubicBezTo>
                  <a:cubicBezTo>
                    <a:pt x="5629" y="15697"/>
                    <a:pt x="5419" y="9121"/>
                    <a:pt x="5419" y="1020"/>
                  </a:cubicBezTo>
                  <a:cubicBezTo>
                    <a:pt x="5419" y="368"/>
                    <a:pt x="4518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60">
              <a:extLst>
                <a:ext uri="{FF2B5EF4-FFF2-40B4-BE49-F238E27FC236}">
                  <a16:creationId xmlns:a16="http://schemas.microsoft.com/office/drawing/2014/main" id="{1A68A78D-884F-983A-DCA6-E1ECB6FFB176}"/>
                </a:ext>
              </a:extLst>
            </p:cNvPr>
            <p:cNvSpPr/>
            <p:nvPr/>
          </p:nvSpPr>
          <p:spPr>
            <a:xfrm>
              <a:off x="7324095" y="2321356"/>
              <a:ext cx="86146" cy="1761336"/>
            </a:xfrm>
            <a:custGeom>
              <a:avLst/>
              <a:gdLst/>
              <a:ahLst/>
              <a:cxnLst/>
              <a:rect l="l" t="t" r="r" b="b"/>
              <a:pathLst>
                <a:path w="5261" h="107566" extrusionOk="0">
                  <a:moveTo>
                    <a:pt x="2896" y="1"/>
                  </a:moveTo>
                  <a:cubicBezTo>
                    <a:pt x="1794" y="1"/>
                    <a:pt x="683" y="632"/>
                    <a:pt x="579" y="1901"/>
                  </a:cubicBezTo>
                  <a:lnTo>
                    <a:pt x="53" y="1744"/>
                  </a:lnTo>
                  <a:lnTo>
                    <a:pt x="53" y="1744"/>
                  </a:lnTo>
                  <a:cubicBezTo>
                    <a:pt x="1" y="20313"/>
                    <a:pt x="1053" y="89120"/>
                    <a:pt x="1210" y="106532"/>
                  </a:cubicBezTo>
                  <a:cubicBezTo>
                    <a:pt x="1210" y="107223"/>
                    <a:pt x="2106" y="107565"/>
                    <a:pt x="3027" y="107565"/>
                  </a:cubicBezTo>
                  <a:cubicBezTo>
                    <a:pt x="3999" y="107565"/>
                    <a:pt x="4998" y="107184"/>
                    <a:pt x="4998" y="106427"/>
                  </a:cubicBezTo>
                  <a:cubicBezTo>
                    <a:pt x="4998" y="86174"/>
                    <a:pt x="5261" y="21050"/>
                    <a:pt x="5156" y="2007"/>
                  </a:cubicBezTo>
                  <a:cubicBezTo>
                    <a:pt x="5156" y="672"/>
                    <a:pt x="4031" y="1"/>
                    <a:pt x="28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60">
              <a:extLst>
                <a:ext uri="{FF2B5EF4-FFF2-40B4-BE49-F238E27FC236}">
                  <a16:creationId xmlns:a16="http://schemas.microsoft.com/office/drawing/2014/main" id="{B9465C80-B9C2-7C8B-8B8D-F21ECF65A37A}"/>
                </a:ext>
              </a:extLst>
            </p:cNvPr>
            <p:cNvSpPr/>
            <p:nvPr/>
          </p:nvSpPr>
          <p:spPr>
            <a:xfrm>
              <a:off x="7219003" y="2271299"/>
              <a:ext cx="85295" cy="1633893"/>
            </a:xfrm>
            <a:custGeom>
              <a:avLst/>
              <a:gdLst/>
              <a:ahLst/>
              <a:cxnLst/>
              <a:rect l="l" t="t" r="r" b="b"/>
              <a:pathLst>
                <a:path w="5209" h="99783" extrusionOk="0">
                  <a:moveTo>
                    <a:pt x="3184" y="0"/>
                  </a:moveTo>
                  <a:cubicBezTo>
                    <a:pt x="2185" y="0"/>
                    <a:pt x="1159" y="500"/>
                    <a:pt x="1105" y="1486"/>
                  </a:cubicBezTo>
                  <a:lnTo>
                    <a:pt x="422" y="1434"/>
                  </a:lnTo>
                  <a:lnTo>
                    <a:pt x="422" y="1434"/>
                  </a:lnTo>
                  <a:cubicBezTo>
                    <a:pt x="1" y="19056"/>
                    <a:pt x="422" y="34154"/>
                    <a:pt x="842" y="50461"/>
                  </a:cubicBezTo>
                  <a:cubicBezTo>
                    <a:pt x="1263" y="66716"/>
                    <a:pt x="1474" y="82813"/>
                    <a:pt x="1737" y="99068"/>
                  </a:cubicBezTo>
                  <a:cubicBezTo>
                    <a:pt x="1737" y="99555"/>
                    <a:pt x="2367" y="99783"/>
                    <a:pt x="3045" y="99783"/>
                  </a:cubicBezTo>
                  <a:cubicBezTo>
                    <a:pt x="3832" y="99783"/>
                    <a:pt x="4683" y="99476"/>
                    <a:pt x="4683" y="98910"/>
                  </a:cubicBezTo>
                  <a:cubicBezTo>
                    <a:pt x="4840" y="81551"/>
                    <a:pt x="4946" y="66664"/>
                    <a:pt x="5051" y="50461"/>
                  </a:cubicBezTo>
                  <a:cubicBezTo>
                    <a:pt x="5209" y="34259"/>
                    <a:pt x="4946" y="18425"/>
                    <a:pt x="5103" y="1434"/>
                  </a:cubicBezTo>
                  <a:cubicBezTo>
                    <a:pt x="5103" y="474"/>
                    <a:pt x="4156" y="0"/>
                    <a:pt x="3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60">
              <a:extLst>
                <a:ext uri="{FF2B5EF4-FFF2-40B4-BE49-F238E27FC236}">
                  <a16:creationId xmlns:a16="http://schemas.microsoft.com/office/drawing/2014/main" id="{0CBCB2A2-C87F-0CE6-EB03-6C1AE73E1784}"/>
                </a:ext>
              </a:extLst>
            </p:cNvPr>
            <p:cNvSpPr/>
            <p:nvPr/>
          </p:nvSpPr>
          <p:spPr>
            <a:xfrm>
              <a:off x="5489369" y="2220686"/>
              <a:ext cx="2006150" cy="148173"/>
            </a:xfrm>
            <a:custGeom>
              <a:avLst/>
              <a:gdLst/>
              <a:ahLst/>
              <a:cxnLst/>
              <a:rect l="l" t="t" r="r" b="b"/>
              <a:pathLst>
                <a:path w="122517" h="9049" extrusionOk="0">
                  <a:moveTo>
                    <a:pt x="894" y="1"/>
                  </a:moveTo>
                  <a:cubicBezTo>
                    <a:pt x="421" y="1"/>
                    <a:pt x="0" y="422"/>
                    <a:pt x="0" y="948"/>
                  </a:cubicBezTo>
                  <a:lnTo>
                    <a:pt x="0" y="8155"/>
                  </a:lnTo>
                  <a:cubicBezTo>
                    <a:pt x="0" y="8628"/>
                    <a:pt x="421" y="9049"/>
                    <a:pt x="894" y="9049"/>
                  </a:cubicBezTo>
                  <a:lnTo>
                    <a:pt x="121623" y="9049"/>
                  </a:lnTo>
                  <a:cubicBezTo>
                    <a:pt x="122096" y="9049"/>
                    <a:pt x="122517" y="8628"/>
                    <a:pt x="122517" y="8155"/>
                  </a:cubicBezTo>
                  <a:lnTo>
                    <a:pt x="122517" y="948"/>
                  </a:lnTo>
                  <a:cubicBezTo>
                    <a:pt x="122517" y="422"/>
                    <a:pt x="122096" y="1"/>
                    <a:pt x="1216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60">
              <a:extLst>
                <a:ext uri="{FF2B5EF4-FFF2-40B4-BE49-F238E27FC236}">
                  <a16:creationId xmlns:a16="http://schemas.microsoft.com/office/drawing/2014/main" id="{F4945C14-ABA2-FA71-9EBD-AE4B6549B391}"/>
                </a:ext>
              </a:extLst>
            </p:cNvPr>
            <p:cNvSpPr/>
            <p:nvPr/>
          </p:nvSpPr>
          <p:spPr>
            <a:xfrm>
              <a:off x="5489369" y="2305113"/>
              <a:ext cx="2007018" cy="63746"/>
            </a:xfrm>
            <a:custGeom>
              <a:avLst/>
              <a:gdLst/>
              <a:ahLst/>
              <a:cxnLst/>
              <a:rect l="l" t="t" r="r" b="b"/>
              <a:pathLst>
                <a:path w="122570" h="3893" extrusionOk="0">
                  <a:moveTo>
                    <a:pt x="0" y="0"/>
                  </a:moveTo>
                  <a:lnTo>
                    <a:pt x="0" y="2999"/>
                  </a:lnTo>
                  <a:cubicBezTo>
                    <a:pt x="0" y="3472"/>
                    <a:pt x="421" y="3893"/>
                    <a:pt x="894" y="3893"/>
                  </a:cubicBezTo>
                  <a:lnTo>
                    <a:pt x="121675" y="3893"/>
                  </a:lnTo>
                  <a:cubicBezTo>
                    <a:pt x="122149" y="3893"/>
                    <a:pt x="122570" y="3472"/>
                    <a:pt x="122570" y="2999"/>
                  </a:cubicBezTo>
                  <a:lnTo>
                    <a:pt x="122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60">
              <a:extLst>
                <a:ext uri="{FF2B5EF4-FFF2-40B4-BE49-F238E27FC236}">
                  <a16:creationId xmlns:a16="http://schemas.microsoft.com/office/drawing/2014/main" id="{7CA1A73E-36C6-B025-2A8A-FA9667468173}"/>
                </a:ext>
              </a:extLst>
            </p:cNvPr>
            <p:cNvSpPr/>
            <p:nvPr/>
          </p:nvSpPr>
          <p:spPr>
            <a:xfrm rot="-1106097">
              <a:off x="6469064" y="1922715"/>
              <a:ext cx="19922" cy="210323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60">
              <a:extLst>
                <a:ext uri="{FF2B5EF4-FFF2-40B4-BE49-F238E27FC236}">
                  <a16:creationId xmlns:a16="http://schemas.microsoft.com/office/drawing/2014/main" id="{E2961341-F9BE-E974-FE95-8F42DBDF9CD3}"/>
                </a:ext>
              </a:extLst>
            </p:cNvPr>
            <p:cNvSpPr/>
            <p:nvPr/>
          </p:nvSpPr>
          <p:spPr>
            <a:xfrm rot="5400000">
              <a:off x="6484950" y="2033050"/>
              <a:ext cx="26100" cy="349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60">
              <a:extLst>
                <a:ext uri="{FF2B5EF4-FFF2-40B4-BE49-F238E27FC236}">
                  <a16:creationId xmlns:a16="http://schemas.microsoft.com/office/drawing/2014/main" id="{D282E108-E2DA-7156-4A82-83037CFFB31C}"/>
                </a:ext>
              </a:extLst>
            </p:cNvPr>
            <p:cNvSpPr/>
            <p:nvPr/>
          </p:nvSpPr>
          <p:spPr>
            <a:xfrm>
              <a:off x="6002741" y="1799666"/>
              <a:ext cx="513405" cy="422216"/>
            </a:xfrm>
            <a:custGeom>
              <a:avLst/>
              <a:gdLst/>
              <a:ahLst/>
              <a:cxnLst/>
              <a:rect l="l" t="t" r="r" b="b"/>
              <a:pathLst>
                <a:path w="31354" h="25785" extrusionOk="0">
                  <a:moveTo>
                    <a:pt x="6437" y="0"/>
                  </a:moveTo>
                  <a:cubicBezTo>
                    <a:pt x="6329" y="0"/>
                    <a:pt x="6235" y="30"/>
                    <a:pt x="6155" y="94"/>
                  </a:cubicBezTo>
                  <a:cubicBezTo>
                    <a:pt x="3525" y="2199"/>
                    <a:pt x="1" y="18138"/>
                    <a:pt x="421" y="21084"/>
                  </a:cubicBezTo>
                  <a:cubicBezTo>
                    <a:pt x="632" y="22662"/>
                    <a:pt x="1316" y="25134"/>
                    <a:pt x="2841" y="25502"/>
                  </a:cubicBezTo>
                  <a:cubicBezTo>
                    <a:pt x="3498" y="25652"/>
                    <a:pt x="4477" y="25784"/>
                    <a:pt x="5402" y="25784"/>
                  </a:cubicBezTo>
                  <a:cubicBezTo>
                    <a:pt x="6108" y="25784"/>
                    <a:pt x="6782" y="25707"/>
                    <a:pt x="7260" y="25502"/>
                  </a:cubicBezTo>
                  <a:cubicBezTo>
                    <a:pt x="13204" y="23083"/>
                    <a:pt x="15887" y="19821"/>
                    <a:pt x="21884" y="17349"/>
                  </a:cubicBezTo>
                  <a:cubicBezTo>
                    <a:pt x="22003" y="17304"/>
                    <a:pt x="22421" y="17289"/>
                    <a:pt x="22970" y="17289"/>
                  </a:cubicBezTo>
                  <a:cubicBezTo>
                    <a:pt x="24136" y="17289"/>
                    <a:pt x="25893" y="17357"/>
                    <a:pt x="26632" y="17357"/>
                  </a:cubicBezTo>
                  <a:cubicBezTo>
                    <a:pt x="26775" y="17357"/>
                    <a:pt x="26879" y="17355"/>
                    <a:pt x="26934" y="17349"/>
                  </a:cubicBezTo>
                  <a:cubicBezTo>
                    <a:pt x="29091" y="17191"/>
                    <a:pt x="28039" y="13666"/>
                    <a:pt x="28039" y="13298"/>
                  </a:cubicBezTo>
                  <a:cubicBezTo>
                    <a:pt x="28039" y="12299"/>
                    <a:pt x="31353" y="12351"/>
                    <a:pt x="31353" y="11352"/>
                  </a:cubicBezTo>
                  <a:cubicBezTo>
                    <a:pt x="31353" y="10878"/>
                    <a:pt x="28039" y="9826"/>
                    <a:pt x="26987" y="9826"/>
                  </a:cubicBezTo>
                  <a:cubicBezTo>
                    <a:pt x="24251" y="9826"/>
                    <a:pt x="22305" y="11457"/>
                    <a:pt x="21043" y="11878"/>
                  </a:cubicBezTo>
                  <a:cubicBezTo>
                    <a:pt x="16939" y="13193"/>
                    <a:pt x="14204" y="13772"/>
                    <a:pt x="9364" y="15087"/>
                  </a:cubicBezTo>
                  <a:cubicBezTo>
                    <a:pt x="9995" y="14771"/>
                    <a:pt x="13099" y="6565"/>
                    <a:pt x="12468" y="5933"/>
                  </a:cubicBezTo>
                  <a:cubicBezTo>
                    <a:pt x="11394" y="5006"/>
                    <a:pt x="7827" y="0"/>
                    <a:pt x="6437" y="0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60">
              <a:extLst>
                <a:ext uri="{FF2B5EF4-FFF2-40B4-BE49-F238E27FC236}">
                  <a16:creationId xmlns:a16="http://schemas.microsoft.com/office/drawing/2014/main" id="{0FCCBF5D-E1F8-4AB2-135D-6CDEB8AAC85D}"/>
                </a:ext>
              </a:extLst>
            </p:cNvPr>
            <p:cNvSpPr/>
            <p:nvPr/>
          </p:nvSpPr>
          <p:spPr>
            <a:xfrm>
              <a:off x="6008767" y="1634955"/>
              <a:ext cx="244651" cy="345485"/>
            </a:xfrm>
            <a:custGeom>
              <a:avLst/>
              <a:gdLst/>
              <a:ahLst/>
              <a:cxnLst/>
              <a:rect l="l" t="t" r="r" b="b"/>
              <a:pathLst>
                <a:path w="14941" h="21099" extrusionOk="0">
                  <a:moveTo>
                    <a:pt x="14941" y="1"/>
                  </a:moveTo>
                  <a:lnTo>
                    <a:pt x="14941" y="1"/>
                  </a:lnTo>
                  <a:cubicBezTo>
                    <a:pt x="12521" y="474"/>
                    <a:pt x="10259" y="1316"/>
                    <a:pt x="8102" y="2473"/>
                  </a:cubicBezTo>
                  <a:cubicBezTo>
                    <a:pt x="3525" y="5314"/>
                    <a:pt x="1526" y="12205"/>
                    <a:pt x="1" y="17202"/>
                  </a:cubicBezTo>
                  <a:cubicBezTo>
                    <a:pt x="3894" y="17676"/>
                    <a:pt x="7734" y="18886"/>
                    <a:pt x="11153" y="20832"/>
                  </a:cubicBezTo>
                  <a:cubicBezTo>
                    <a:pt x="11419" y="20965"/>
                    <a:pt x="11748" y="21098"/>
                    <a:pt x="12021" y="21098"/>
                  </a:cubicBezTo>
                  <a:cubicBezTo>
                    <a:pt x="12180" y="21098"/>
                    <a:pt x="12319" y="21053"/>
                    <a:pt x="12416" y="20937"/>
                  </a:cubicBezTo>
                  <a:cubicBezTo>
                    <a:pt x="12521" y="20779"/>
                    <a:pt x="12626" y="20569"/>
                    <a:pt x="12626" y="20411"/>
                  </a:cubicBezTo>
                  <a:cubicBezTo>
                    <a:pt x="13257" y="16939"/>
                    <a:pt x="13888" y="13467"/>
                    <a:pt x="14520" y="9996"/>
                  </a:cubicBezTo>
                  <a:cubicBezTo>
                    <a:pt x="14835" y="8154"/>
                    <a:pt x="14835" y="2052"/>
                    <a:pt x="14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6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Future Plan</a:t>
            </a:r>
            <a:endParaRPr/>
          </a:p>
        </p:txBody>
      </p:sp>
      <p:grpSp>
        <p:nvGrpSpPr>
          <p:cNvPr id="1463" name="Google Shape;1463;p64"/>
          <p:cNvGrpSpPr/>
          <p:nvPr/>
        </p:nvGrpSpPr>
        <p:grpSpPr>
          <a:xfrm>
            <a:off x="830489" y="1512845"/>
            <a:ext cx="810854" cy="754211"/>
            <a:chOff x="2060750" y="1945217"/>
            <a:chExt cx="1088688" cy="1012500"/>
          </a:xfrm>
        </p:grpSpPr>
        <p:sp>
          <p:nvSpPr>
            <p:cNvPr id="1464" name="Google Shape;1464;p64"/>
            <p:cNvSpPr/>
            <p:nvPr/>
          </p:nvSpPr>
          <p:spPr>
            <a:xfrm>
              <a:off x="2060750" y="1945217"/>
              <a:ext cx="1012500" cy="10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4"/>
            <p:cNvSpPr/>
            <p:nvPr/>
          </p:nvSpPr>
          <p:spPr>
            <a:xfrm>
              <a:off x="2136938" y="1945217"/>
              <a:ext cx="1012500" cy="1012500"/>
            </a:xfrm>
            <a:prstGeom prst="ellipse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64"/>
          <p:cNvGrpSpPr/>
          <p:nvPr/>
        </p:nvGrpSpPr>
        <p:grpSpPr>
          <a:xfrm>
            <a:off x="830489" y="2602580"/>
            <a:ext cx="810854" cy="754211"/>
            <a:chOff x="2060750" y="1945217"/>
            <a:chExt cx="1088688" cy="1012500"/>
          </a:xfrm>
        </p:grpSpPr>
        <p:sp>
          <p:nvSpPr>
            <p:cNvPr id="1467" name="Google Shape;1467;p64"/>
            <p:cNvSpPr/>
            <p:nvPr/>
          </p:nvSpPr>
          <p:spPr>
            <a:xfrm>
              <a:off x="2060750" y="1945217"/>
              <a:ext cx="1012500" cy="10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4"/>
            <p:cNvSpPr/>
            <p:nvPr/>
          </p:nvSpPr>
          <p:spPr>
            <a:xfrm>
              <a:off x="2136938" y="1945217"/>
              <a:ext cx="1012500" cy="1012500"/>
            </a:xfrm>
            <a:prstGeom prst="ellipse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64"/>
          <p:cNvGrpSpPr/>
          <p:nvPr/>
        </p:nvGrpSpPr>
        <p:grpSpPr>
          <a:xfrm>
            <a:off x="830489" y="3692320"/>
            <a:ext cx="810854" cy="754211"/>
            <a:chOff x="2060750" y="1945217"/>
            <a:chExt cx="1088688" cy="1012500"/>
          </a:xfrm>
        </p:grpSpPr>
        <p:sp>
          <p:nvSpPr>
            <p:cNvPr id="1470" name="Google Shape;1470;p64"/>
            <p:cNvSpPr/>
            <p:nvPr/>
          </p:nvSpPr>
          <p:spPr>
            <a:xfrm>
              <a:off x="2060750" y="1945217"/>
              <a:ext cx="1012500" cy="10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4"/>
            <p:cNvSpPr/>
            <p:nvPr/>
          </p:nvSpPr>
          <p:spPr>
            <a:xfrm>
              <a:off x="2136938" y="1945217"/>
              <a:ext cx="1012500" cy="1012500"/>
            </a:xfrm>
            <a:prstGeom prst="ellipse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2" name="Google Shape;1472;p64"/>
          <p:cNvSpPr txBox="1">
            <a:spLocks noGrp="1"/>
          </p:cNvSpPr>
          <p:nvPr>
            <p:ph type="subTitle" idx="3"/>
          </p:nvPr>
        </p:nvSpPr>
        <p:spPr>
          <a:xfrm>
            <a:off x="1623375" y="2846419"/>
            <a:ext cx="3043500" cy="544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/>
              <a:t>Going Multilingual</a:t>
            </a:r>
            <a:endParaRPr lang="en-US" sz="18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</p:txBody>
      </p:sp>
      <p:sp>
        <p:nvSpPr>
          <p:cNvPr id="1474" name="Google Shape;1474;p64"/>
          <p:cNvSpPr txBox="1">
            <a:spLocks noGrp="1"/>
          </p:cNvSpPr>
          <p:nvPr>
            <p:ph type="subTitle" idx="5"/>
          </p:nvPr>
        </p:nvSpPr>
        <p:spPr>
          <a:xfrm>
            <a:off x="1561720" y="4104013"/>
            <a:ext cx="344355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>
                <a:solidFill>
                  <a:schemeClr val="accent2"/>
                </a:solidFill>
              </a:rPr>
              <a:t>Collaborating with mental health professionals</a:t>
            </a:r>
            <a:endParaRPr lang="en-US" sz="1800">
              <a:solidFill>
                <a:schemeClr val="accent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475" name="Google Shape;1475;p64"/>
          <p:cNvSpPr txBox="1">
            <a:spLocks noGrp="1"/>
          </p:cNvSpPr>
          <p:nvPr>
            <p:ph type="subTitle" idx="1"/>
          </p:nvPr>
        </p:nvSpPr>
        <p:spPr>
          <a:xfrm>
            <a:off x="1722875" y="1722439"/>
            <a:ext cx="292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/>
              <a:t>Partnering with educational institutions</a:t>
            </a:r>
            <a:endParaRPr lang="en-US" sz="1800"/>
          </a:p>
        </p:txBody>
      </p:sp>
      <p:grpSp>
        <p:nvGrpSpPr>
          <p:cNvPr id="1477" name="Google Shape;1477;p64"/>
          <p:cNvGrpSpPr/>
          <p:nvPr/>
        </p:nvGrpSpPr>
        <p:grpSpPr>
          <a:xfrm>
            <a:off x="1066290" y="2810059"/>
            <a:ext cx="339253" cy="339253"/>
            <a:chOff x="1492675" y="4992125"/>
            <a:chExt cx="481825" cy="481825"/>
          </a:xfrm>
        </p:grpSpPr>
        <p:sp>
          <p:nvSpPr>
            <p:cNvPr id="1478" name="Google Shape;1478;p6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9" name="Google Shape;1479;p6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3" name="Google Shape;1483;p64"/>
          <p:cNvGrpSpPr/>
          <p:nvPr/>
        </p:nvGrpSpPr>
        <p:grpSpPr>
          <a:xfrm>
            <a:off x="5358465" y="1868907"/>
            <a:ext cx="2935435" cy="2595485"/>
            <a:chOff x="835450" y="1512753"/>
            <a:chExt cx="3318000" cy="2933746"/>
          </a:xfrm>
        </p:grpSpPr>
        <p:sp>
          <p:nvSpPr>
            <p:cNvPr id="1484" name="Google Shape;1484;p64"/>
            <p:cNvSpPr/>
            <p:nvPr/>
          </p:nvSpPr>
          <p:spPr>
            <a:xfrm>
              <a:off x="835450" y="3149300"/>
              <a:ext cx="3318000" cy="1297200"/>
            </a:xfrm>
            <a:prstGeom prst="ellipse">
              <a:avLst/>
            </a:pr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5" name="Google Shape;1485;p64"/>
            <p:cNvGrpSpPr/>
            <p:nvPr/>
          </p:nvGrpSpPr>
          <p:grpSpPr>
            <a:xfrm>
              <a:off x="835476" y="1512753"/>
              <a:ext cx="3317947" cy="2758110"/>
              <a:chOff x="835447" y="1962857"/>
              <a:chExt cx="3317947" cy="2483665"/>
            </a:xfrm>
          </p:grpSpPr>
          <p:sp>
            <p:nvSpPr>
              <p:cNvPr id="1486" name="Google Shape;1486;p64"/>
              <p:cNvSpPr/>
              <p:nvPr/>
            </p:nvSpPr>
            <p:spPr>
              <a:xfrm>
                <a:off x="2600137" y="3321154"/>
                <a:ext cx="1399639" cy="1105663"/>
              </a:xfrm>
              <a:custGeom>
                <a:avLst/>
                <a:gdLst/>
                <a:ahLst/>
                <a:cxnLst/>
                <a:rect l="l" t="t" r="r" b="b"/>
                <a:pathLst>
                  <a:path w="99230" h="78388" extrusionOk="0">
                    <a:moveTo>
                      <a:pt x="99028" y="0"/>
                    </a:moveTo>
                    <a:lnTo>
                      <a:pt x="2690" y="46522"/>
                    </a:lnTo>
                    <a:lnTo>
                      <a:pt x="1" y="73548"/>
                    </a:lnTo>
                    <a:lnTo>
                      <a:pt x="14925" y="78388"/>
                    </a:lnTo>
                    <a:lnTo>
                      <a:pt x="99229" y="33345"/>
                    </a:lnTo>
                    <a:lnTo>
                      <a:pt x="990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64"/>
              <p:cNvSpPr/>
              <p:nvPr/>
            </p:nvSpPr>
            <p:spPr>
              <a:xfrm>
                <a:off x="954930" y="2856507"/>
                <a:ext cx="3110279" cy="1119895"/>
              </a:xfrm>
              <a:custGeom>
                <a:avLst/>
                <a:gdLst/>
                <a:ahLst/>
                <a:cxnLst/>
                <a:rect l="l" t="t" r="r" b="b"/>
                <a:pathLst>
                  <a:path w="220509" h="79397" extrusionOk="0">
                    <a:moveTo>
                      <a:pt x="88674" y="0"/>
                    </a:moveTo>
                    <a:lnTo>
                      <a:pt x="0" y="38253"/>
                    </a:lnTo>
                    <a:lnTo>
                      <a:pt x="126120" y="79397"/>
                    </a:lnTo>
                    <a:lnTo>
                      <a:pt x="220508" y="31530"/>
                    </a:lnTo>
                    <a:lnTo>
                      <a:pt x="886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64"/>
              <p:cNvSpPr/>
              <p:nvPr/>
            </p:nvSpPr>
            <p:spPr>
              <a:xfrm>
                <a:off x="859157" y="3396066"/>
                <a:ext cx="3202258" cy="1050456"/>
              </a:xfrm>
              <a:custGeom>
                <a:avLst/>
                <a:gdLst/>
                <a:ahLst/>
                <a:cxnLst/>
                <a:rect l="l" t="t" r="r" b="b"/>
                <a:pathLst>
                  <a:path w="227030" h="74474" extrusionOk="0">
                    <a:moveTo>
                      <a:pt x="6790" y="0"/>
                    </a:moveTo>
                    <a:cubicBezTo>
                      <a:pt x="6790" y="0"/>
                      <a:pt x="0" y="3765"/>
                      <a:pt x="1345" y="19160"/>
                    </a:cubicBezTo>
                    <a:cubicBezTo>
                      <a:pt x="2756" y="34488"/>
                      <a:pt x="10958" y="35295"/>
                      <a:pt x="10958" y="35295"/>
                    </a:cubicBezTo>
                    <a:lnTo>
                      <a:pt x="133246" y="74085"/>
                    </a:lnTo>
                    <a:cubicBezTo>
                      <a:pt x="133944" y="74335"/>
                      <a:pt x="134679" y="74473"/>
                      <a:pt x="135396" y="74473"/>
                    </a:cubicBezTo>
                    <a:cubicBezTo>
                      <a:pt x="135646" y="74473"/>
                      <a:pt x="135894" y="74456"/>
                      <a:pt x="136137" y="74422"/>
                    </a:cubicBezTo>
                    <a:cubicBezTo>
                      <a:pt x="147969" y="72069"/>
                      <a:pt x="227029" y="27362"/>
                      <a:pt x="226828" y="25614"/>
                    </a:cubicBezTo>
                    <a:cubicBezTo>
                      <a:pt x="226640" y="23991"/>
                      <a:pt x="224308" y="23933"/>
                      <a:pt x="223976" y="23933"/>
                    </a:cubicBezTo>
                    <a:cubicBezTo>
                      <a:pt x="223950" y="23933"/>
                      <a:pt x="223937" y="23933"/>
                      <a:pt x="223937" y="23933"/>
                    </a:cubicBezTo>
                    <a:cubicBezTo>
                      <a:pt x="223937" y="23933"/>
                      <a:pt x="161549" y="61648"/>
                      <a:pt x="139162" y="69178"/>
                    </a:cubicBezTo>
                    <a:cubicBezTo>
                      <a:pt x="137587" y="69783"/>
                      <a:pt x="135958" y="70062"/>
                      <a:pt x="134274" y="70062"/>
                    </a:cubicBezTo>
                    <a:cubicBezTo>
                      <a:pt x="134089" y="70062"/>
                      <a:pt x="133903" y="70058"/>
                      <a:pt x="133717" y="70052"/>
                    </a:cubicBezTo>
                    <a:cubicBezTo>
                      <a:pt x="131633" y="69783"/>
                      <a:pt x="129885" y="68371"/>
                      <a:pt x="129347" y="66354"/>
                    </a:cubicBezTo>
                    <a:cubicBezTo>
                      <a:pt x="127464" y="61043"/>
                      <a:pt x="127397" y="52909"/>
                      <a:pt x="133582" y="41144"/>
                    </a:cubicBezTo>
                    <a:cubicBezTo>
                      <a:pt x="134120" y="40270"/>
                      <a:pt x="133717" y="39194"/>
                      <a:pt x="132843" y="38723"/>
                    </a:cubicBezTo>
                    <a:lnTo>
                      <a:pt x="6790" y="0"/>
                    </a:lnTo>
                    <a:close/>
                  </a:path>
                </a:pathLst>
              </a:custGeom>
              <a:solidFill>
                <a:srgbClr val="71C0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4"/>
              <p:cNvSpPr/>
              <p:nvPr/>
            </p:nvSpPr>
            <p:spPr>
              <a:xfrm>
                <a:off x="859157" y="3396066"/>
                <a:ext cx="3202258" cy="1050456"/>
              </a:xfrm>
              <a:custGeom>
                <a:avLst/>
                <a:gdLst/>
                <a:ahLst/>
                <a:cxnLst/>
                <a:rect l="l" t="t" r="r" b="b"/>
                <a:pathLst>
                  <a:path w="227030" h="74474" extrusionOk="0">
                    <a:moveTo>
                      <a:pt x="6790" y="0"/>
                    </a:moveTo>
                    <a:cubicBezTo>
                      <a:pt x="6790" y="0"/>
                      <a:pt x="0" y="3765"/>
                      <a:pt x="1345" y="19160"/>
                    </a:cubicBezTo>
                    <a:cubicBezTo>
                      <a:pt x="2756" y="34488"/>
                      <a:pt x="10958" y="35295"/>
                      <a:pt x="10958" y="35295"/>
                    </a:cubicBezTo>
                    <a:lnTo>
                      <a:pt x="133246" y="74085"/>
                    </a:lnTo>
                    <a:cubicBezTo>
                      <a:pt x="133944" y="74335"/>
                      <a:pt x="134679" y="74473"/>
                      <a:pt x="135396" y="74473"/>
                    </a:cubicBezTo>
                    <a:cubicBezTo>
                      <a:pt x="135646" y="74473"/>
                      <a:pt x="135894" y="74456"/>
                      <a:pt x="136137" y="74422"/>
                    </a:cubicBezTo>
                    <a:cubicBezTo>
                      <a:pt x="147969" y="72069"/>
                      <a:pt x="227029" y="27362"/>
                      <a:pt x="226828" y="25614"/>
                    </a:cubicBezTo>
                    <a:cubicBezTo>
                      <a:pt x="226640" y="23991"/>
                      <a:pt x="224308" y="23933"/>
                      <a:pt x="223976" y="23933"/>
                    </a:cubicBezTo>
                    <a:cubicBezTo>
                      <a:pt x="223950" y="23933"/>
                      <a:pt x="223937" y="23933"/>
                      <a:pt x="223937" y="23933"/>
                    </a:cubicBezTo>
                    <a:cubicBezTo>
                      <a:pt x="223937" y="23933"/>
                      <a:pt x="161549" y="61648"/>
                      <a:pt x="139162" y="69178"/>
                    </a:cubicBezTo>
                    <a:cubicBezTo>
                      <a:pt x="137587" y="69783"/>
                      <a:pt x="135958" y="70062"/>
                      <a:pt x="134274" y="70062"/>
                    </a:cubicBezTo>
                    <a:cubicBezTo>
                      <a:pt x="134089" y="70062"/>
                      <a:pt x="133903" y="70058"/>
                      <a:pt x="133717" y="70052"/>
                    </a:cubicBezTo>
                    <a:cubicBezTo>
                      <a:pt x="131633" y="69783"/>
                      <a:pt x="129885" y="68371"/>
                      <a:pt x="129347" y="66354"/>
                    </a:cubicBezTo>
                    <a:cubicBezTo>
                      <a:pt x="127464" y="61043"/>
                      <a:pt x="127397" y="52909"/>
                      <a:pt x="133582" y="41144"/>
                    </a:cubicBezTo>
                    <a:cubicBezTo>
                      <a:pt x="134120" y="40270"/>
                      <a:pt x="133717" y="39194"/>
                      <a:pt x="132843" y="38723"/>
                    </a:cubicBezTo>
                    <a:lnTo>
                      <a:pt x="6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4"/>
              <p:cNvSpPr/>
              <p:nvPr/>
            </p:nvSpPr>
            <p:spPr>
              <a:xfrm>
                <a:off x="862951" y="2901065"/>
                <a:ext cx="2021684" cy="908447"/>
              </a:xfrm>
              <a:custGeom>
                <a:avLst/>
                <a:gdLst/>
                <a:ahLst/>
                <a:cxnLst/>
                <a:rect l="l" t="t" r="r" b="b"/>
                <a:pathLst>
                  <a:path w="143331" h="64406" extrusionOk="0">
                    <a:moveTo>
                      <a:pt x="2219" y="1"/>
                    </a:moveTo>
                    <a:lnTo>
                      <a:pt x="0" y="22590"/>
                    </a:lnTo>
                    <a:lnTo>
                      <a:pt x="140574" y="64405"/>
                    </a:lnTo>
                    <a:lnTo>
                      <a:pt x="143330" y="35834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4"/>
              <p:cNvSpPr/>
              <p:nvPr/>
            </p:nvSpPr>
            <p:spPr>
              <a:xfrm>
                <a:off x="835447" y="2841782"/>
                <a:ext cx="3317947" cy="968506"/>
              </a:xfrm>
              <a:custGeom>
                <a:avLst/>
                <a:gdLst/>
                <a:ahLst/>
                <a:cxnLst/>
                <a:rect l="l" t="t" r="r" b="b"/>
                <a:pathLst>
                  <a:path w="235232" h="68664" extrusionOk="0">
                    <a:moveTo>
                      <a:pt x="232350" y="0"/>
                    </a:moveTo>
                    <a:cubicBezTo>
                      <a:pt x="232031" y="0"/>
                      <a:pt x="231706" y="75"/>
                      <a:pt x="231399" y="237"/>
                    </a:cubicBezTo>
                    <a:lnTo>
                      <a:pt x="142927" y="44810"/>
                    </a:lnTo>
                    <a:cubicBezTo>
                      <a:pt x="142255" y="45213"/>
                      <a:pt x="141784" y="45885"/>
                      <a:pt x="141784" y="46692"/>
                    </a:cubicBezTo>
                    <a:lnTo>
                      <a:pt x="141179" y="62625"/>
                    </a:lnTo>
                    <a:cubicBezTo>
                      <a:pt x="141179" y="63792"/>
                      <a:pt x="140225" y="64735"/>
                      <a:pt x="139086" y="64735"/>
                    </a:cubicBezTo>
                    <a:cubicBezTo>
                      <a:pt x="138978" y="64735"/>
                      <a:pt x="138869" y="64727"/>
                      <a:pt x="138759" y="64709"/>
                    </a:cubicBezTo>
                    <a:cubicBezTo>
                      <a:pt x="129549" y="63163"/>
                      <a:pt x="96540" y="53415"/>
                      <a:pt x="65413" y="43600"/>
                    </a:cubicBezTo>
                    <a:cubicBezTo>
                      <a:pt x="36841" y="34658"/>
                      <a:pt x="9816" y="25515"/>
                      <a:pt x="3093" y="23700"/>
                    </a:cubicBezTo>
                    <a:cubicBezTo>
                      <a:pt x="2803" y="23617"/>
                      <a:pt x="2549" y="23582"/>
                      <a:pt x="2325" y="23582"/>
                    </a:cubicBezTo>
                    <a:cubicBezTo>
                      <a:pt x="1094" y="23582"/>
                      <a:pt x="797" y="24641"/>
                      <a:pt x="740" y="24641"/>
                    </a:cubicBezTo>
                    <a:cubicBezTo>
                      <a:pt x="0" y="25851"/>
                      <a:pt x="605" y="26389"/>
                      <a:pt x="1950" y="26793"/>
                    </a:cubicBezTo>
                    <a:cubicBezTo>
                      <a:pt x="20229" y="32776"/>
                      <a:pt x="130342" y="68663"/>
                      <a:pt x="141897" y="68663"/>
                    </a:cubicBezTo>
                    <a:cubicBezTo>
                      <a:pt x="142156" y="68663"/>
                      <a:pt x="142366" y="68645"/>
                      <a:pt x="142524" y="68608"/>
                    </a:cubicBezTo>
                    <a:cubicBezTo>
                      <a:pt x="149852" y="66928"/>
                      <a:pt x="224004" y="25112"/>
                      <a:pt x="233752" y="19666"/>
                    </a:cubicBezTo>
                    <a:cubicBezTo>
                      <a:pt x="234357" y="19263"/>
                      <a:pt x="234828" y="18591"/>
                      <a:pt x="234828" y="17851"/>
                    </a:cubicBezTo>
                    <a:cubicBezTo>
                      <a:pt x="235164" y="11061"/>
                      <a:pt x="235231" y="5280"/>
                      <a:pt x="234290" y="1448"/>
                    </a:cubicBezTo>
                    <a:cubicBezTo>
                      <a:pt x="234044" y="562"/>
                      <a:pt x="233222" y="0"/>
                      <a:pt x="232350" y="0"/>
                    </a:cubicBezTo>
                    <a:close/>
                  </a:path>
                </a:pathLst>
              </a:custGeom>
              <a:solidFill>
                <a:srgbClr val="EDB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64"/>
              <p:cNvSpPr/>
              <p:nvPr/>
            </p:nvSpPr>
            <p:spPr>
              <a:xfrm>
                <a:off x="835447" y="2841782"/>
                <a:ext cx="3317947" cy="968506"/>
              </a:xfrm>
              <a:custGeom>
                <a:avLst/>
                <a:gdLst/>
                <a:ahLst/>
                <a:cxnLst/>
                <a:rect l="l" t="t" r="r" b="b"/>
                <a:pathLst>
                  <a:path w="235232" h="68664" extrusionOk="0">
                    <a:moveTo>
                      <a:pt x="232350" y="0"/>
                    </a:moveTo>
                    <a:cubicBezTo>
                      <a:pt x="232031" y="0"/>
                      <a:pt x="231706" y="75"/>
                      <a:pt x="231399" y="237"/>
                    </a:cubicBezTo>
                    <a:lnTo>
                      <a:pt x="142927" y="44810"/>
                    </a:lnTo>
                    <a:cubicBezTo>
                      <a:pt x="142255" y="45213"/>
                      <a:pt x="141784" y="45885"/>
                      <a:pt x="141784" y="46692"/>
                    </a:cubicBezTo>
                    <a:lnTo>
                      <a:pt x="141179" y="62625"/>
                    </a:lnTo>
                    <a:cubicBezTo>
                      <a:pt x="141179" y="63792"/>
                      <a:pt x="140225" y="64735"/>
                      <a:pt x="139086" y="64735"/>
                    </a:cubicBezTo>
                    <a:cubicBezTo>
                      <a:pt x="138978" y="64735"/>
                      <a:pt x="138869" y="64727"/>
                      <a:pt x="138759" y="64709"/>
                    </a:cubicBezTo>
                    <a:cubicBezTo>
                      <a:pt x="129549" y="63163"/>
                      <a:pt x="96540" y="53415"/>
                      <a:pt x="65413" y="43600"/>
                    </a:cubicBezTo>
                    <a:cubicBezTo>
                      <a:pt x="36841" y="34658"/>
                      <a:pt x="9816" y="25515"/>
                      <a:pt x="3093" y="23700"/>
                    </a:cubicBezTo>
                    <a:cubicBezTo>
                      <a:pt x="2803" y="23617"/>
                      <a:pt x="2549" y="23582"/>
                      <a:pt x="2325" y="23582"/>
                    </a:cubicBezTo>
                    <a:cubicBezTo>
                      <a:pt x="1094" y="23582"/>
                      <a:pt x="797" y="24641"/>
                      <a:pt x="740" y="24641"/>
                    </a:cubicBezTo>
                    <a:cubicBezTo>
                      <a:pt x="0" y="25851"/>
                      <a:pt x="605" y="26389"/>
                      <a:pt x="1950" y="26793"/>
                    </a:cubicBezTo>
                    <a:cubicBezTo>
                      <a:pt x="20229" y="32776"/>
                      <a:pt x="130342" y="68663"/>
                      <a:pt x="141897" y="68663"/>
                    </a:cubicBezTo>
                    <a:cubicBezTo>
                      <a:pt x="142156" y="68663"/>
                      <a:pt x="142366" y="68645"/>
                      <a:pt x="142524" y="68608"/>
                    </a:cubicBezTo>
                    <a:cubicBezTo>
                      <a:pt x="149852" y="66928"/>
                      <a:pt x="224004" y="25112"/>
                      <a:pt x="233752" y="19666"/>
                    </a:cubicBezTo>
                    <a:cubicBezTo>
                      <a:pt x="234357" y="19263"/>
                      <a:pt x="234828" y="18591"/>
                      <a:pt x="234828" y="17851"/>
                    </a:cubicBezTo>
                    <a:cubicBezTo>
                      <a:pt x="235164" y="11061"/>
                      <a:pt x="235231" y="5280"/>
                      <a:pt x="234290" y="1448"/>
                    </a:cubicBezTo>
                    <a:cubicBezTo>
                      <a:pt x="234044" y="562"/>
                      <a:pt x="233222" y="0"/>
                      <a:pt x="2323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64"/>
              <p:cNvSpPr/>
              <p:nvPr/>
            </p:nvSpPr>
            <p:spPr>
              <a:xfrm>
                <a:off x="854404" y="2301772"/>
                <a:ext cx="3276225" cy="1205244"/>
              </a:xfrm>
              <a:custGeom>
                <a:avLst/>
                <a:gdLst/>
                <a:ahLst/>
                <a:cxnLst/>
                <a:rect l="l" t="t" r="r" b="b"/>
                <a:pathLst>
                  <a:path w="232274" h="85448" extrusionOk="0">
                    <a:moveTo>
                      <a:pt x="101112" y="1"/>
                    </a:moveTo>
                    <a:lnTo>
                      <a:pt x="472" y="42220"/>
                    </a:lnTo>
                    <a:cubicBezTo>
                      <a:pt x="1" y="42354"/>
                      <a:pt x="68" y="43027"/>
                      <a:pt x="472" y="43161"/>
                    </a:cubicBezTo>
                    <a:lnTo>
                      <a:pt x="140440" y="85448"/>
                    </a:lnTo>
                    <a:lnTo>
                      <a:pt x="232005" y="39128"/>
                    </a:lnTo>
                    <a:cubicBezTo>
                      <a:pt x="232274" y="38993"/>
                      <a:pt x="232207" y="38590"/>
                      <a:pt x="231938" y="38522"/>
                    </a:cubicBezTo>
                    <a:lnTo>
                      <a:pt x="1011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64"/>
              <p:cNvSpPr/>
              <p:nvPr/>
            </p:nvSpPr>
            <p:spPr>
              <a:xfrm>
                <a:off x="2589714" y="2338755"/>
                <a:ext cx="1292483" cy="889348"/>
              </a:xfrm>
              <a:custGeom>
                <a:avLst/>
                <a:gdLst/>
                <a:ahLst/>
                <a:cxnLst/>
                <a:rect l="l" t="t" r="r" b="b"/>
                <a:pathLst>
                  <a:path w="91633" h="63052" extrusionOk="0">
                    <a:moveTo>
                      <a:pt x="91430" y="1"/>
                    </a:moveTo>
                    <a:lnTo>
                      <a:pt x="2420" y="37850"/>
                    </a:lnTo>
                    <a:lnTo>
                      <a:pt x="0" y="59834"/>
                    </a:lnTo>
                    <a:lnTo>
                      <a:pt x="9412" y="62590"/>
                    </a:lnTo>
                    <a:cubicBezTo>
                      <a:pt x="10471" y="62900"/>
                      <a:pt x="11570" y="63051"/>
                      <a:pt x="12670" y="63051"/>
                    </a:cubicBezTo>
                    <a:cubicBezTo>
                      <a:pt x="14434" y="63051"/>
                      <a:pt x="16201" y="62663"/>
                      <a:pt x="17816" y="61918"/>
                    </a:cubicBezTo>
                    <a:lnTo>
                      <a:pt x="91632" y="27161"/>
                    </a:lnTo>
                    <a:lnTo>
                      <a:pt x="914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64"/>
              <p:cNvSpPr/>
              <p:nvPr/>
            </p:nvSpPr>
            <p:spPr>
              <a:xfrm>
                <a:off x="3263919" y="2458055"/>
                <a:ext cx="628702" cy="300789"/>
              </a:xfrm>
              <a:custGeom>
                <a:avLst/>
                <a:gdLst/>
                <a:ahLst/>
                <a:cxnLst/>
                <a:rect l="l" t="t" r="r" b="b"/>
                <a:pathLst>
                  <a:path w="44573" h="21325" extrusionOk="0">
                    <a:moveTo>
                      <a:pt x="43759" y="0"/>
                    </a:moveTo>
                    <a:cubicBezTo>
                      <a:pt x="43652" y="0"/>
                      <a:pt x="43541" y="25"/>
                      <a:pt x="43430" y="81"/>
                    </a:cubicBezTo>
                    <a:lnTo>
                      <a:pt x="740" y="19913"/>
                    </a:lnTo>
                    <a:cubicBezTo>
                      <a:pt x="0" y="20249"/>
                      <a:pt x="202" y="21325"/>
                      <a:pt x="1009" y="21325"/>
                    </a:cubicBezTo>
                    <a:cubicBezTo>
                      <a:pt x="1143" y="21325"/>
                      <a:pt x="1278" y="21325"/>
                      <a:pt x="1345" y="21258"/>
                    </a:cubicBezTo>
                    <a:lnTo>
                      <a:pt x="44035" y="1425"/>
                    </a:lnTo>
                    <a:cubicBezTo>
                      <a:pt x="44438" y="1291"/>
                      <a:pt x="44573" y="820"/>
                      <a:pt x="44438" y="417"/>
                    </a:cubicBezTo>
                    <a:cubicBezTo>
                      <a:pt x="44292" y="173"/>
                      <a:pt x="44040" y="0"/>
                      <a:pt x="43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64"/>
              <p:cNvSpPr/>
              <p:nvPr/>
            </p:nvSpPr>
            <p:spPr>
              <a:xfrm>
                <a:off x="3489599" y="2544420"/>
                <a:ext cx="413770" cy="205891"/>
              </a:xfrm>
              <a:custGeom>
                <a:avLst/>
                <a:gdLst/>
                <a:ahLst/>
                <a:cxnLst/>
                <a:rect l="l" t="t" r="r" b="b"/>
                <a:pathLst>
                  <a:path w="29335" h="14597" extrusionOk="0">
                    <a:moveTo>
                      <a:pt x="28223" y="1"/>
                    </a:moveTo>
                    <a:cubicBezTo>
                      <a:pt x="28121" y="1"/>
                      <a:pt x="28012" y="24"/>
                      <a:pt x="27900" y="75"/>
                    </a:cubicBezTo>
                    <a:lnTo>
                      <a:pt x="740" y="13185"/>
                    </a:lnTo>
                    <a:cubicBezTo>
                      <a:pt x="1" y="13521"/>
                      <a:pt x="270" y="14597"/>
                      <a:pt x="1076" y="14597"/>
                    </a:cubicBezTo>
                    <a:cubicBezTo>
                      <a:pt x="1144" y="14597"/>
                      <a:pt x="1278" y="14529"/>
                      <a:pt x="1412" y="14529"/>
                    </a:cubicBezTo>
                    <a:lnTo>
                      <a:pt x="28573" y="1420"/>
                    </a:lnTo>
                    <a:cubicBezTo>
                      <a:pt x="29335" y="1068"/>
                      <a:pt x="28921" y="1"/>
                      <a:pt x="28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4"/>
              <p:cNvSpPr/>
              <p:nvPr/>
            </p:nvSpPr>
            <p:spPr>
              <a:xfrm>
                <a:off x="1075359" y="1962857"/>
                <a:ext cx="2838123" cy="909787"/>
              </a:xfrm>
              <a:custGeom>
                <a:avLst/>
                <a:gdLst/>
                <a:ahLst/>
                <a:cxnLst/>
                <a:rect l="l" t="t" r="r" b="b"/>
                <a:pathLst>
                  <a:path w="201214" h="64501" extrusionOk="0">
                    <a:moveTo>
                      <a:pt x="82057" y="1"/>
                    </a:moveTo>
                    <a:cubicBezTo>
                      <a:pt x="81422" y="1"/>
                      <a:pt x="80797" y="136"/>
                      <a:pt x="80203" y="364"/>
                    </a:cubicBezTo>
                    <a:lnTo>
                      <a:pt x="0" y="31357"/>
                    </a:lnTo>
                    <a:lnTo>
                      <a:pt x="116103" y="64500"/>
                    </a:lnTo>
                    <a:lnTo>
                      <a:pt x="200340" y="26852"/>
                    </a:lnTo>
                    <a:cubicBezTo>
                      <a:pt x="201214" y="26449"/>
                      <a:pt x="201079" y="25104"/>
                      <a:pt x="200138" y="24836"/>
                    </a:cubicBezTo>
                    <a:lnTo>
                      <a:pt x="82960" y="96"/>
                    </a:lnTo>
                    <a:cubicBezTo>
                      <a:pt x="82658" y="31"/>
                      <a:pt x="82356" y="1"/>
                      <a:pt x="820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4"/>
              <p:cNvSpPr/>
              <p:nvPr/>
            </p:nvSpPr>
            <p:spPr>
              <a:xfrm>
                <a:off x="981476" y="2405133"/>
                <a:ext cx="2922655" cy="826962"/>
              </a:xfrm>
              <a:custGeom>
                <a:avLst/>
                <a:gdLst/>
                <a:ahLst/>
                <a:cxnLst/>
                <a:rect l="l" t="t" r="r" b="b"/>
                <a:pathLst>
                  <a:path w="207207" h="58629" extrusionOk="0">
                    <a:moveTo>
                      <a:pt x="6656" y="1"/>
                    </a:moveTo>
                    <a:cubicBezTo>
                      <a:pt x="6656" y="1"/>
                      <a:pt x="1" y="2757"/>
                      <a:pt x="1278" y="15261"/>
                    </a:cubicBezTo>
                    <a:cubicBezTo>
                      <a:pt x="2555" y="27766"/>
                      <a:pt x="10152" y="28438"/>
                      <a:pt x="10152" y="28438"/>
                    </a:cubicBezTo>
                    <a:cubicBezTo>
                      <a:pt x="10152" y="28438"/>
                      <a:pt x="118733" y="58629"/>
                      <a:pt x="126103" y="58629"/>
                    </a:cubicBezTo>
                    <a:cubicBezTo>
                      <a:pt x="126160" y="58629"/>
                      <a:pt x="126210" y="58627"/>
                      <a:pt x="126255" y="58624"/>
                    </a:cubicBezTo>
                    <a:cubicBezTo>
                      <a:pt x="143398" y="57145"/>
                      <a:pt x="206122" y="22925"/>
                      <a:pt x="206794" y="21850"/>
                    </a:cubicBezTo>
                    <a:cubicBezTo>
                      <a:pt x="207206" y="21261"/>
                      <a:pt x="206896" y="19590"/>
                      <a:pt x="206136" y="19590"/>
                    </a:cubicBezTo>
                    <a:cubicBezTo>
                      <a:pt x="206028" y="19590"/>
                      <a:pt x="205911" y="19623"/>
                      <a:pt x="205786" y="19698"/>
                    </a:cubicBezTo>
                    <a:cubicBezTo>
                      <a:pt x="197987" y="24337"/>
                      <a:pt x="149381" y="49481"/>
                      <a:pt x="130356" y="55128"/>
                    </a:cubicBezTo>
                    <a:cubicBezTo>
                      <a:pt x="129474" y="55384"/>
                      <a:pt x="128550" y="55518"/>
                      <a:pt x="127629" y="55518"/>
                    </a:cubicBezTo>
                    <a:cubicBezTo>
                      <a:pt x="124687" y="55518"/>
                      <a:pt x="121772" y="54150"/>
                      <a:pt x="120339" y="51027"/>
                    </a:cubicBezTo>
                    <a:cubicBezTo>
                      <a:pt x="117179" y="44035"/>
                      <a:pt x="119599" y="36102"/>
                      <a:pt x="123431" y="33211"/>
                    </a:cubicBezTo>
                    <a:cubicBezTo>
                      <a:pt x="124103" y="32674"/>
                      <a:pt x="123498" y="31531"/>
                      <a:pt x="122692" y="31194"/>
                    </a:cubicBez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4"/>
              <p:cNvSpPr/>
              <p:nvPr/>
            </p:nvSpPr>
            <p:spPr>
              <a:xfrm>
                <a:off x="865758" y="2997501"/>
                <a:ext cx="768130" cy="245907"/>
              </a:xfrm>
              <a:custGeom>
                <a:avLst/>
                <a:gdLst/>
                <a:ahLst/>
                <a:cxnLst/>
                <a:rect l="l" t="t" r="r" b="b"/>
                <a:pathLst>
                  <a:path w="54458" h="17434" extrusionOk="0">
                    <a:moveTo>
                      <a:pt x="1093" y="1"/>
                    </a:moveTo>
                    <a:cubicBezTo>
                      <a:pt x="289" y="1"/>
                      <a:pt x="1" y="1187"/>
                      <a:pt x="877" y="1500"/>
                    </a:cubicBezTo>
                    <a:lnTo>
                      <a:pt x="53382" y="17433"/>
                    </a:lnTo>
                    <a:lnTo>
                      <a:pt x="53651" y="17433"/>
                    </a:lnTo>
                    <a:cubicBezTo>
                      <a:pt x="53987" y="17433"/>
                      <a:pt x="54256" y="17232"/>
                      <a:pt x="54323" y="16895"/>
                    </a:cubicBezTo>
                    <a:cubicBezTo>
                      <a:pt x="54457" y="16492"/>
                      <a:pt x="54256" y="16089"/>
                      <a:pt x="53852" y="15954"/>
                    </a:cubicBezTo>
                    <a:lnTo>
                      <a:pt x="1280" y="21"/>
                    </a:lnTo>
                    <a:cubicBezTo>
                      <a:pt x="1215" y="7"/>
                      <a:pt x="1152" y="1"/>
                      <a:pt x="1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4"/>
              <p:cNvSpPr/>
              <p:nvPr/>
            </p:nvSpPr>
            <p:spPr>
              <a:xfrm>
                <a:off x="856181" y="3091370"/>
                <a:ext cx="955035" cy="309210"/>
              </a:xfrm>
              <a:custGeom>
                <a:avLst/>
                <a:gdLst/>
                <a:ahLst/>
                <a:cxnLst/>
                <a:rect l="l" t="t" r="r" b="b"/>
                <a:pathLst>
                  <a:path w="67709" h="21922" extrusionOk="0">
                    <a:moveTo>
                      <a:pt x="1025" y="0"/>
                    </a:moveTo>
                    <a:cubicBezTo>
                      <a:pt x="236" y="0"/>
                      <a:pt x="1" y="1122"/>
                      <a:pt x="749" y="1434"/>
                    </a:cubicBezTo>
                    <a:lnTo>
                      <a:pt x="66632" y="21871"/>
                    </a:lnTo>
                    <a:cubicBezTo>
                      <a:pt x="66666" y="21905"/>
                      <a:pt x="66700" y="21921"/>
                      <a:pt x="66733" y="21921"/>
                    </a:cubicBezTo>
                    <a:cubicBezTo>
                      <a:pt x="66767" y="21921"/>
                      <a:pt x="66800" y="21905"/>
                      <a:pt x="66834" y="21871"/>
                    </a:cubicBezTo>
                    <a:cubicBezTo>
                      <a:pt x="66870" y="21878"/>
                      <a:pt x="66904" y="21881"/>
                      <a:pt x="66938" y="21881"/>
                    </a:cubicBezTo>
                    <a:cubicBezTo>
                      <a:pt x="67226" y="21881"/>
                      <a:pt x="67453" y="21641"/>
                      <a:pt x="67574" y="21400"/>
                    </a:cubicBezTo>
                    <a:cubicBezTo>
                      <a:pt x="67708" y="20997"/>
                      <a:pt x="67439" y="20526"/>
                      <a:pt x="67103" y="20459"/>
                    </a:cubicBezTo>
                    <a:lnTo>
                      <a:pt x="1220" y="22"/>
                    </a:lnTo>
                    <a:cubicBezTo>
                      <a:pt x="1151" y="7"/>
                      <a:pt x="1086" y="0"/>
                      <a:pt x="10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4"/>
              <p:cNvSpPr/>
              <p:nvPr/>
            </p:nvSpPr>
            <p:spPr>
              <a:xfrm>
                <a:off x="3398565" y="3407054"/>
                <a:ext cx="611635" cy="333231"/>
              </a:xfrm>
              <a:custGeom>
                <a:avLst/>
                <a:gdLst/>
                <a:ahLst/>
                <a:cxnLst/>
                <a:rect l="l" t="t" r="r" b="b"/>
                <a:pathLst>
                  <a:path w="43363" h="23625" extrusionOk="0">
                    <a:moveTo>
                      <a:pt x="42504" y="0"/>
                    </a:moveTo>
                    <a:cubicBezTo>
                      <a:pt x="42382" y="0"/>
                      <a:pt x="42261" y="30"/>
                      <a:pt x="42153" y="95"/>
                    </a:cubicBezTo>
                    <a:lnTo>
                      <a:pt x="673" y="22213"/>
                    </a:lnTo>
                    <a:cubicBezTo>
                      <a:pt x="1" y="22549"/>
                      <a:pt x="270" y="23625"/>
                      <a:pt x="1009" y="23625"/>
                    </a:cubicBezTo>
                    <a:cubicBezTo>
                      <a:pt x="1144" y="23625"/>
                      <a:pt x="1278" y="23558"/>
                      <a:pt x="1413" y="23490"/>
                    </a:cubicBezTo>
                    <a:lnTo>
                      <a:pt x="42825" y="1372"/>
                    </a:lnTo>
                    <a:cubicBezTo>
                      <a:pt x="43228" y="1171"/>
                      <a:pt x="43363" y="767"/>
                      <a:pt x="43161" y="364"/>
                    </a:cubicBezTo>
                    <a:cubicBezTo>
                      <a:pt x="43024" y="136"/>
                      <a:pt x="42763" y="0"/>
                      <a:pt x="425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4"/>
              <p:cNvSpPr/>
              <p:nvPr/>
            </p:nvSpPr>
            <p:spPr>
              <a:xfrm>
                <a:off x="3322708" y="3530275"/>
                <a:ext cx="701822" cy="384488"/>
              </a:xfrm>
              <a:custGeom>
                <a:avLst/>
                <a:gdLst/>
                <a:ahLst/>
                <a:cxnLst/>
                <a:rect l="l" t="t" r="r" b="b"/>
                <a:pathLst>
                  <a:path w="49757" h="27259" extrusionOk="0">
                    <a:moveTo>
                      <a:pt x="48638" y="0"/>
                    </a:moveTo>
                    <a:cubicBezTo>
                      <a:pt x="48521" y="0"/>
                      <a:pt x="48397" y="30"/>
                      <a:pt x="48270" y="99"/>
                    </a:cubicBezTo>
                    <a:lnTo>
                      <a:pt x="673" y="25847"/>
                    </a:lnTo>
                    <a:cubicBezTo>
                      <a:pt x="1" y="26183"/>
                      <a:pt x="269" y="27259"/>
                      <a:pt x="1076" y="27259"/>
                    </a:cubicBezTo>
                    <a:cubicBezTo>
                      <a:pt x="1143" y="27259"/>
                      <a:pt x="1278" y="27192"/>
                      <a:pt x="1412" y="27124"/>
                    </a:cubicBezTo>
                    <a:lnTo>
                      <a:pt x="49010" y="1443"/>
                    </a:lnTo>
                    <a:cubicBezTo>
                      <a:pt x="49757" y="1041"/>
                      <a:pt x="49325" y="0"/>
                      <a:pt x="48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4"/>
              <p:cNvSpPr/>
              <p:nvPr/>
            </p:nvSpPr>
            <p:spPr>
              <a:xfrm>
                <a:off x="3159612" y="3656628"/>
                <a:ext cx="868233" cy="474337"/>
              </a:xfrm>
              <a:custGeom>
                <a:avLst/>
                <a:gdLst/>
                <a:ahLst/>
                <a:cxnLst/>
                <a:rect l="l" t="t" r="r" b="b"/>
                <a:pathLst>
                  <a:path w="61555" h="33629" extrusionOk="0">
                    <a:moveTo>
                      <a:pt x="60532" y="1"/>
                    </a:moveTo>
                    <a:cubicBezTo>
                      <a:pt x="60398" y="1"/>
                      <a:pt x="60252" y="45"/>
                      <a:pt x="60102" y="149"/>
                    </a:cubicBezTo>
                    <a:lnTo>
                      <a:pt x="740" y="32217"/>
                    </a:lnTo>
                    <a:cubicBezTo>
                      <a:pt x="0" y="32553"/>
                      <a:pt x="269" y="33629"/>
                      <a:pt x="1076" y="33629"/>
                    </a:cubicBezTo>
                    <a:cubicBezTo>
                      <a:pt x="1210" y="33629"/>
                      <a:pt x="1345" y="33562"/>
                      <a:pt x="1479" y="33494"/>
                    </a:cubicBezTo>
                    <a:lnTo>
                      <a:pt x="60774" y="1427"/>
                    </a:lnTo>
                    <a:cubicBezTo>
                      <a:pt x="61554" y="1037"/>
                      <a:pt x="61180" y="1"/>
                      <a:pt x="60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5" name="Google Shape;1505;p64"/>
          <p:cNvGrpSpPr/>
          <p:nvPr/>
        </p:nvGrpSpPr>
        <p:grpSpPr>
          <a:xfrm>
            <a:off x="1066290" y="1720325"/>
            <a:ext cx="339253" cy="339253"/>
            <a:chOff x="899850" y="4992125"/>
            <a:chExt cx="481825" cy="481825"/>
          </a:xfrm>
        </p:grpSpPr>
        <p:sp>
          <p:nvSpPr>
            <p:cNvPr id="1506" name="Google Shape;1506;p64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7" name="Google Shape;1507;p64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8" name="Google Shape;1508;p64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Google Shape;1150;p54">
            <a:extLst>
              <a:ext uri="{FF2B5EF4-FFF2-40B4-BE49-F238E27FC236}">
                <a16:creationId xmlns:a16="http://schemas.microsoft.com/office/drawing/2014/main" id="{C72229FD-003C-25A4-98FC-C0F6969D86F6}"/>
              </a:ext>
            </a:extLst>
          </p:cNvPr>
          <p:cNvSpPr/>
          <p:nvPr/>
        </p:nvSpPr>
        <p:spPr>
          <a:xfrm>
            <a:off x="1054017" y="3902894"/>
            <a:ext cx="396831" cy="402238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>
            <a:spLocks noGrp="1"/>
          </p:cNvSpPr>
          <p:nvPr>
            <p:ph type="title"/>
          </p:nvPr>
        </p:nvSpPr>
        <p:spPr>
          <a:xfrm>
            <a:off x="2457300" y="1948800"/>
            <a:ext cx="42294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Thank you!</a:t>
            </a:r>
            <a:endParaRPr sz="8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70"/>
          <p:cNvSpPr txBox="1">
            <a:spLocks noGrp="1"/>
          </p:cNvSpPr>
          <p:nvPr>
            <p:ph type="subTitle" idx="1"/>
          </p:nvPr>
        </p:nvSpPr>
        <p:spPr>
          <a:xfrm>
            <a:off x="3501360" y="3564217"/>
            <a:ext cx="2415157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200" err="1"/>
              <a:t>Aabha</a:t>
            </a:r>
            <a:r>
              <a:rPr lang="en-US"/>
              <a:t> </a:t>
            </a:r>
            <a:r>
              <a:rPr lang="en-US" err="1"/>
              <a:t>Bothera</a:t>
            </a:r>
            <a:endParaRPr lang="en-US" sz="2200"/>
          </a:p>
        </p:txBody>
      </p:sp>
      <p:sp>
        <p:nvSpPr>
          <p:cNvPr id="1663" name="Google Shape;1663;p70"/>
          <p:cNvSpPr txBox="1">
            <a:spLocks noGrp="1"/>
          </p:cNvSpPr>
          <p:nvPr>
            <p:ph type="subTitle" idx="2"/>
          </p:nvPr>
        </p:nvSpPr>
        <p:spPr>
          <a:xfrm>
            <a:off x="3565909" y="4006549"/>
            <a:ext cx="20709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BS 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Innovator</a:t>
            </a:r>
            <a:endParaRPr lang="en-US" dirty="0"/>
          </a:p>
        </p:txBody>
      </p:sp>
      <p:sp>
        <p:nvSpPr>
          <p:cNvPr id="1664" name="Google Shape;1664;p70"/>
          <p:cNvSpPr txBox="1">
            <a:spLocks noGrp="1"/>
          </p:cNvSpPr>
          <p:nvPr>
            <p:ph type="subTitle" idx="4"/>
          </p:nvPr>
        </p:nvSpPr>
        <p:spPr>
          <a:xfrm>
            <a:off x="753373" y="3946940"/>
            <a:ext cx="20709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Magician</a:t>
            </a:r>
            <a:endParaRPr/>
          </a:p>
        </p:txBody>
      </p:sp>
      <p:sp>
        <p:nvSpPr>
          <p:cNvPr id="1665" name="Google Shape;1665;p70"/>
          <p:cNvSpPr txBox="1">
            <a:spLocks noGrp="1"/>
          </p:cNvSpPr>
          <p:nvPr>
            <p:ph type="subTitle" idx="3"/>
          </p:nvPr>
        </p:nvSpPr>
        <p:spPr>
          <a:xfrm>
            <a:off x="745387" y="357884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Janit Bidhan</a:t>
            </a:r>
            <a:endParaRPr sz="2200"/>
          </a:p>
        </p:txBody>
      </p:sp>
      <p:sp>
        <p:nvSpPr>
          <p:cNvPr id="1666" name="Google Shape;1666;p70"/>
          <p:cNvSpPr txBox="1">
            <a:spLocks noGrp="1"/>
          </p:cNvSpPr>
          <p:nvPr>
            <p:ph type="subTitle" idx="5"/>
          </p:nvPr>
        </p:nvSpPr>
        <p:spPr>
          <a:xfrm>
            <a:off x="6193327" y="3467623"/>
            <a:ext cx="2867094" cy="549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Saurabh Srivastava</a:t>
            </a:r>
            <a:endParaRPr sz="2200"/>
          </a:p>
        </p:txBody>
      </p:sp>
      <p:grpSp>
        <p:nvGrpSpPr>
          <p:cNvPr id="1667" name="Google Shape;1667;p70"/>
          <p:cNvGrpSpPr/>
          <p:nvPr/>
        </p:nvGrpSpPr>
        <p:grpSpPr>
          <a:xfrm>
            <a:off x="1177045" y="1108894"/>
            <a:ext cx="1392175" cy="2297462"/>
            <a:chOff x="2071900" y="1230725"/>
            <a:chExt cx="1199550" cy="2071500"/>
          </a:xfrm>
        </p:grpSpPr>
        <p:sp>
          <p:nvSpPr>
            <p:cNvPr id="1668" name="Google Shape;1668;p70"/>
            <p:cNvSpPr/>
            <p:nvPr/>
          </p:nvSpPr>
          <p:spPr>
            <a:xfrm>
              <a:off x="2223725" y="2043800"/>
              <a:ext cx="932525" cy="713500"/>
            </a:xfrm>
            <a:custGeom>
              <a:avLst/>
              <a:gdLst/>
              <a:ahLst/>
              <a:cxnLst/>
              <a:rect l="l" t="t" r="r" b="b"/>
              <a:pathLst>
                <a:path w="37301" h="28540" extrusionOk="0">
                  <a:moveTo>
                    <a:pt x="18026" y="1"/>
                  </a:moveTo>
                  <a:lnTo>
                    <a:pt x="18026" y="505"/>
                  </a:lnTo>
                  <a:lnTo>
                    <a:pt x="15482" y="1441"/>
                  </a:lnTo>
                  <a:lnTo>
                    <a:pt x="14786" y="8330"/>
                  </a:lnTo>
                  <a:cubicBezTo>
                    <a:pt x="14786" y="8330"/>
                    <a:pt x="4057" y="9530"/>
                    <a:pt x="1633" y="17234"/>
                  </a:cubicBezTo>
                  <a:cubicBezTo>
                    <a:pt x="0" y="22419"/>
                    <a:pt x="10825" y="25731"/>
                    <a:pt x="18026" y="28108"/>
                  </a:cubicBezTo>
                  <a:lnTo>
                    <a:pt x="18026" y="28540"/>
                  </a:lnTo>
                  <a:lnTo>
                    <a:pt x="18650" y="28324"/>
                  </a:lnTo>
                  <a:lnTo>
                    <a:pt x="19298" y="28540"/>
                  </a:lnTo>
                  <a:lnTo>
                    <a:pt x="19298" y="28108"/>
                  </a:lnTo>
                  <a:cubicBezTo>
                    <a:pt x="26499" y="25731"/>
                    <a:pt x="37300" y="22395"/>
                    <a:pt x="35668" y="17210"/>
                  </a:cubicBezTo>
                  <a:cubicBezTo>
                    <a:pt x="33244" y="9530"/>
                    <a:pt x="22515" y="8330"/>
                    <a:pt x="22515" y="8330"/>
                  </a:cubicBezTo>
                  <a:lnTo>
                    <a:pt x="21819" y="1465"/>
                  </a:lnTo>
                  <a:lnTo>
                    <a:pt x="19298" y="505"/>
                  </a:lnTo>
                  <a:lnTo>
                    <a:pt x="19298" y="1"/>
                  </a:lnTo>
                  <a:lnTo>
                    <a:pt x="18650" y="241"/>
                  </a:lnTo>
                  <a:lnTo>
                    <a:pt x="18026" y="1"/>
                  </a:ln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0"/>
            <p:cNvSpPr/>
            <p:nvPr/>
          </p:nvSpPr>
          <p:spPr>
            <a:xfrm>
              <a:off x="2224325" y="2253825"/>
              <a:ext cx="931925" cy="502875"/>
            </a:xfrm>
            <a:custGeom>
              <a:avLst/>
              <a:gdLst/>
              <a:ahLst/>
              <a:cxnLst/>
              <a:rect l="l" t="t" r="r" b="b"/>
              <a:pathLst>
                <a:path w="37277" h="20115" extrusionOk="0">
                  <a:moveTo>
                    <a:pt x="14234" y="1"/>
                  </a:moveTo>
                  <a:cubicBezTo>
                    <a:pt x="12050" y="361"/>
                    <a:pt x="3721" y="2161"/>
                    <a:pt x="1633" y="8809"/>
                  </a:cubicBezTo>
                  <a:cubicBezTo>
                    <a:pt x="0" y="13994"/>
                    <a:pt x="10801" y="17306"/>
                    <a:pt x="18002" y="19707"/>
                  </a:cubicBezTo>
                  <a:lnTo>
                    <a:pt x="18002" y="20115"/>
                  </a:lnTo>
                  <a:lnTo>
                    <a:pt x="18650" y="19923"/>
                  </a:lnTo>
                  <a:lnTo>
                    <a:pt x="19274" y="20115"/>
                  </a:lnTo>
                  <a:lnTo>
                    <a:pt x="19274" y="19707"/>
                  </a:lnTo>
                  <a:cubicBezTo>
                    <a:pt x="26475" y="17330"/>
                    <a:pt x="37276" y="13994"/>
                    <a:pt x="35644" y="8809"/>
                  </a:cubicBezTo>
                  <a:cubicBezTo>
                    <a:pt x="33676" y="2569"/>
                    <a:pt x="26211" y="601"/>
                    <a:pt x="23499" y="73"/>
                  </a:cubicBezTo>
                  <a:cubicBezTo>
                    <a:pt x="22172" y="1186"/>
                    <a:pt x="20542" y="1738"/>
                    <a:pt x="18914" y="1738"/>
                  </a:cubicBezTo>
                  <a:cubicBezTo>
                    <a:pt x="17242" y="1738"/>
                    <a:pt x="15571" y="1156"/>
                    <a:pt x="14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0"/>
            <p:cNvSpPr/>
            <p:nvPr/>
          </p:nvSpPr>
          <p:spPr>
            <a:xfrm>
              <a:off x="2173925" y="1230725"/>
              <a:ext cx="946925" cy="636675"/>
            </a:xfrm>
            <a:custGeom>
              <a:avLst/>
              <a:gdLst/>
              <a:ahLst/>
              <a:cxnLst/>
              <a:rect l="l" t="t" r="r" b="b"/>
              <a:pathLst>
                <a:path w="37877" h="25467" extrusionOk="0">
                  <a:moveTo>
                    <a:pt x="18266" y="0"/>
                  </a:moveTo>
                  <a:cubicBezTo>
                    <a:pt x="16322" y="24"/>
                    <a:pt x="14450" y="744"/>
                    <a:pt x="13009" y="2065"/>
                  </a:cubicBezTo>
                  <a:cubicBezTo>
                    <a:pt x="12529" y="2497"/>
                    <a:pt x="12073" y="3049"/>
                    <a:pt x="11425" y="3241"/>
                  </a:cubicBezTo>
                  <a:cubicBezTo>
                    <a:pt x="11212" y="3314"/>
                    <a:pt x="10992" y="3343"/>
                    <a:pt x="10768" y="3343"/>
                  </a:cubicBezTo>
                  <a:cubicBezTo>
                    <a:pt x="10184" y="3343"/>
                    <a:pt x="9574" y="3146"/>
                    <a:pt x="9001" y="3025"/>
                  </a:cubicBezTo>
                  <a:cubicBezTo>
                    <a:pt x="8595" y="2948"/>
                    <a:pt x="8186" y="2911"/>
                    <a:pt x="7779" y="2911"/>
                  </a:cubicBezTo>
                  <a:cubicBezTo>
                    <a:pt x="6261" y="2911"/>
                    <a:pt x="4774" y="3433"/>
                    <a:pt x="3601" y="4417"/>
                  </a:cubicBezTo>
                  <a:cubicBezTo>
                    <a:pt x="1416" y="6217"/>
                    <a:pt x="0" y="10681"/>
                    <a:pt x="2064" y="13058"/>
                  </a:cubicBezTo>
                  <a:cubicBezTo>
                    <a:pt x="2808" y="13922"/>
                    <a:pt x="4033" y="14474"/>
                    <a:pt x="4321" y="15578"/>
                  </a:cubicBezTo>
                  <a:cubicBezTo>
                    <a:pt x="4537" y="16442"/>
                    <a:pt x="4105" y="17306"/>
                    <a:pt x="3865" y="18146"/>
                  </a:cubicBezTo>
                  <a:cubicBezTo>
                    <a:pt x="3408" y="19538"/>
                    <a:pt x="3625" y="21050"/>
                    <a:pt x="4393" y="22299"/>
                  </a:cubicBezTo>
                  <a:cubicBezTo>
                    <a:pt x="5056" y="23254"/>
                    <a:pt x="6210" y="23893"/>
                    <a:pt x="7366" y="23893"/>
                  </a:cubicBezTo>
                  <a:cubicBezTo>
                    <a:pt x="7633" y="23893"/>
                    <a:pt x="7900" y="23859"/>
                    <a:pt x="8161" y="23787"/>
                  </a:cubicBezTo>
                  <a:lnTo>
                    <a:pt x="33796" y="25467"/>
                  </a:lnTo>
                  <a:cubicBezTo>
                    <a:pt x="35284" y="24435"/>
                    <a:pt x="36196" y="22731"/>
                    <a:pt x="36604" y="20954"/>
                  </a:cubicBezTo>
                  <a:cubicBezTo>
                    <a:pt x="37252" y="18242"/>
                    <a:pt x="37876" y="12914"/>
                    <a:pt x="34852" y="11257"/>
                  </a:cubicBezTo>
                  <a:cubicBezTo>
                    <a:pt x="34540" y="11137"/>
                    <a:pt x="34228" y="10945"/>
                    <a:pt x="33964" y="10705"/>
                  </a:cubicBezTo>
                  <a:cubicBezTo>
                    <a:pt x="33364" y="10009"/>
                    <a:pt x="33820" y="8977"/>
                    <a:pt x="34036" y="8089"/>
                  </a:cubicBezTo>
                  <a:cubicBezTo>
                    <a:pt x="34492" y="6361"/>
                    <a:pt x="33700" y="3985"/>
                    <a:pt x="32116" y="3049"/>
                  </a:cubicBezTo>
                  <a:cubicBezTo>
                    <a:pt x="31164" y="2502"/>
                    <a:pt x="30075" y="2228"/>
                    <a:pt x="28980" y="2228"/>
                  </a:cubicBezTo>
                  <a:cubicBezTo>
                    <a:pt x="28777" y="2228"/>
                    <a:pt x="28574" y="2238"/>
                    <a:pt x="28371" y="2257"/>
                  </a:cubicBezTo>
                  <a:cubicBezTo>
                    <a:pt x="27201" y="2334"/>
                    <a:pt x="25982" y="2647"/>
                    <a:pt x="24827" y="2647"/>
                  </a:cubicBezTo>
                  <a:cubicBezTo>
                    <a:pt x="24181" y="2647"/>
                    <a:pt x="23556" y="2549"/>
                    <a:pt x="22971" y="2257"/>
                  </a:cubicBezTo>
                  <a:cubicBezTo>
                    <a:pt x="21242" y="1392"/>
                    <a:pt x="20354" y="0"/>
                    <a:pt x="18266" y="0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0"/>
            <p:cNvSpPr/>
            <p:nvPr/>
          </p:nvSpPr>
          <p:spPr>
            <a:xfrm>
              <a:off x="2313725" y="1773250"/>
              <a:ext cx="120050" cy="218675"/>
            </a:xfrm>
            <a:custGeom>
              <a:avLst/>
              <a:gdLst/>
              <a:ahLst/>
              <a:cxnLst/>
              <a:rect l="l" t="t" r="r" b="b"/>
              <a:pathLst>
                <a:path w="4802" h="8747" extrusionOk="0">
                  <a:moveTo>
                    <a:pt x="2740" y="0"/>
                  </a:moveTo>
                  <a:cubicBezTo>
                    <a:pt x="2256" y="0"/>
                    <a:pt x="1776" y="151"/>
                    <a:pt x="1369" y="454"/>
                  </a:cubicBezTo>
                  <a:cubicBezTo>
                    <a:pt x="649" y="1006"/>
                    <a:pt x="169" y="1846"/>
                    <a:pt x="97" y="2734"/>
                  </a:cubicBezTo>
                  <a:cubicBezTo>
                    <a:pt x="1" y="3646"/>
                    <a:pt x="97" y="4558"/>
                    <a:pt x="409" y="5398"/>
                  </a:cubicBezTo>
                  <a:cubicBezTo>
                    <a:pt x="697" y="6382"/>
                    <a:pt x="1249" y="7270"/>
                    <a:pt x="1993" y="7966"/>
                  </a:cubicBezTo>
                  <a:cubicBezTo>
                    <a:pt x="2554" y="8440"/>
                    <a:pt x="3295" y="8747"/>
                    <a:pt x="4018" y="8747"/>
                  </a:cubicBezTo>
                  <a:cubicBezTo>
                    <a:pt x="4285" y="8747"/>
                    <a:pt x="4549" y="8705"/>
                    <a:pt x="4801" y="8614"/>
                  </a:cubicBezTo>
                  <a:lnTo>
                    <a:pt x="3913" y="310"/>
                  </a:lnTo>
                  <a:cubicBezTo>
                    <a:pt x="3544" y="103"/>
                    <a:pt x="3140" y="0"/>
                    <a:pt x="2740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0"/>
            <p:cNvSpPr/>
            <p:nvPr/>
          </p:nvSpPr>
          <p:spPr>
            <a:xfrm>
              <a:off x="2948000" y="1773250"/>
              <a:ext cx="120025" cy="218675"/>
            </a:xfrm>
            <a:custGeom>
              <a:avLst/>
              <a:gdLst/>
              <a:ahLst/>
              <a:cxnLst/>
              <a:rect l="l" t="t" r="r" b="b"/>
              <a:pathLst>
                <a:path w="4801" h="8747" extrusionOk="0">
                  <a:moveTo>
                    <a:pt x="2076" y="0"/>
                  </a:moveTo>
                  <a:cubicBezTo>
                    <a:pt x="1673" y="0"/>
                    <a:pt x="1271" y="103"/>
                    <a:pt x="912" y="310"/>
                  </a:cubicBezTo>
                  <a:lnTo>
                    <a:pt x="0" y="8614"/>
                  </a:lnTo>
                  <a:cubicBezTo>
                    <a:pt x="253" y="8705"/>
                    <a:pt x="517" y="8747"/>
                    <a:pt x="784" y="8747"/>
                  </a:cubicBezTo>
                  <a:cubicBezTo>
                    <a:pt x="1507" y="8747"/>
                    <a:pt x="2248" y="8440"/>
                    <a:pt x="2809" y="7966"/>
                  </a:cubicBezTo>
                  <a:cubicBezTo>
                    <a:pt x="3553" y="7270"/>
                    <a:pt x="4105" y="6382"/>
                    <a:pt x="4393" y="5398"/>
                  </a:cubicBezTo>
                  <a:cubicBezTo>
                    <a:pt x="4705" y="4558"/>
                    <a:pt x="4801" y="3646"/>
                    <a:pt x="4729" y="2734"/>
                  </a:cubicBezTo>
                  <a:cubicBezTo>
                    <a:pt x="4633" y="1846"/>
                    <a:pt x="4177" y="1006"/>
                    <a:pt x="3457" y="454"/>
                  </a:cubicBezTo>
                  <a:cubicBezTo>
                    <a:pt x="3049" y="151"/>
                    <a:pt x="2563" y="0"/>
                    <a:pt x="2076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0"/>
            <p:cNvSpPr/>
            <p:nvPr/>
          </p:nvSpPr>
          <p:spPr>
            <a:xfrm>
              <a:off x="2379725" y="1379225"/>
              <a:ext cx="613300" cy="763625"/>
            </a:xfrm>
            <a:custGeom>
              <a:avLst/>
              <a:gdLst/>
              <a:ahLst/>
              <a:cxnLst/>
              <a:rect l="l" t="t" r="r" b="b"/>
              <a:pathLst>
                <a:path w="24532" h="30545" extrusionOk="0">
                  <a:moveTo>
                    <a:pt x="11642" y="1"/>
                  </a:moveTo>
                  <a:cubicBezTo>
                    <a:pt x="7522" y="1"/>
                    <a:pt x="2530" y="1585"/>
                    <a:pt x="1297" y="5581"/>
                  </a:cubicBezTo>
                  <a:cubicBezTo>
                    <a:pt x="217" y="9182"/>
                    <a:pt x="1" y="12998"/>
                    <a:pt x="361" y="16719"/>
                  </a:cubicBezTo>
                  <a:cubicBezTo>
                    <a:pt x="673" y="19719"/>
                    <a:pt x="961" y="24423"/>
                    <a:pt x="3001" y="26800"/>
                  </a:cubicBezTo>
                  <a:cubicBezTo>
                    <a:pt x="5257" y="29436"/>
                    <a:pt x="8688" y="30544"/>
                    <a:pt x="12155" y="30544"/>
                  </a:cubicBezTo>
                  <a:cubicBezTo>
                    <a:pt x="12192" y="30544"/>
                    <a:pt x="12229" y="30544"/>
                    <a:pt x="12266" y="30544"/>
                  </a:cubicBezTo>
                  <a:cubicBezTo>
                    <a:pt x="15747" y="30520"/>
                    <a:pt x="19251" y="29464"/>
                    <a:pt x="21531" y="26800"/>
                  </a:cubicBezTo>
                  <a:cubicBezTo>
                    <a:pt x="23571" y="24423"/>
                    <a:pt x="23860" y="19719"/>
                    <a:pt x="24172" y="16719"/>
                  </a:cubicBezTo>
                  <a:cubicBezTo>
                    <a:pt x="24532" y="13022"/>
                    <a:pt x="24316" y="9182"/>
                    <a:pt x="23211" y="5581"/>
                  </a:cubicBezTo>
                  <a:cubicBezTo>
                    <a:pt x="22001" y="1585"/>
                    <a:pt x="17011" y="1"/>
                    <a:pt x="12891" y="1"/>
                  </a:cubicBezTo>
                  <a:cubicBezTo>
                    <a:pt x="12680" y="1"/>
                    <a:pt x="12472" y="5"/>
                    <a:pt x="12266" y="13"/>
                  </a:cubicBezTo>
                  <a:cubicBezTo>
                    <a:pt x="12061" y="5"/>
                    <a:pt x="11853" y="1"/>
                    <a:pt x="11642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0"/>
            <p:cNvSpPr/>
            <p:nvPr/>
          </p:nvSpPr>
          <p:spPr>
            <a:xfrm>
              <a:off x="2619175" y="1823400"/>
              <a:ext cx="75150" cy="79550"/>
            </a:xfrm>
            <a:custGeom>
              <a:avLst/>
              <a:gdLst/>
              <a:ahLst/>
              <a:cxnLst/>
              <a:rect l="l" t="t" r="r" b="b"/>
              <a:pathLst>
                <a:path w="3006" h="3182" extrusionOk="0">
                  <a:moveTo>
                    <a:pt x="1929" y="1"/>
                  </a:moveTo>
                  <a:cubicBezTo>
                    <a:pt x="1247" y="1"/>
                    <a:pt x="561" y="262"/>
                    <a:pt x="336" y="920"/>
                  </a:cubicBezTo>
                  <a:cubicBezTo>
                    <a:pt x="0" y="1880"/>
                    <a:pt x="984" y="2912"/>
                    <a:pt x="1824" y="3176"/>
                  </a:cubicBezTo>
                  <a:cubicBezTo>
                    <a:pt x="1840" y="3179"/>
                    <a:pt x="1854" y="3181"/>
                    <a:pt x="1868" y="3181"/>
                  </a:cubicBezTo>
                  <a:cubicBezTo>
                    <a:pt x="2049" y="3181"/>
                    <a:pt x="2099" y="2909"/>
                    <a:pt x="1920" y="2864"/>
                  </a:cubicBezTo>
                  <a:cubicBezTo>
                    <a:pt x="1176" y="2648"/>
                    <a:pt x="240" y="1688"/>
                    <a:pt x="672" y="896"/>
                  </a:cubicBezTo>
                  <a:cubicBezTo>
                    <a:pt x="907" y="441"/>
                    <a:pt x="1393" y="282"/>
                    <a:pt x="1883" y="282"/>
                  </a:cubicBezTo>
                  <a:cubicBezTo>
                    <a:pt x="2195" y="282"/>
                    <a:pt x="2508" y="346"/>
                    <a:pt x="2760" y="440"/>
                  </a:cubicBezTo>
                  <a:cubicBezTo>
                    <a:pt x="2781" y="448"/>
                    <a:pt x="2801" y="451"/>
                    <a:pt x="2819" y="451"/>
                  </a:cubicBezTo>
                  <a:cubicBezTo>
                    <a:pt x="2965" y="451"/>
                    <a:pt x="3006" y="216"/>
                    <a:pt x="2856" y="152"/>
                  </a:cubicBezTo>
                  <a:lnTo>
                    <a:pt x="2856" y="152"/>
                  </a:lnTo>
                  <a:lnTo>
                    <a:pt x="2880" y="176"/>
                  </a:lnTo>
                  <a:cubicBezTo>
                    <a:pt x="2602" y="65"/>
                    <a:pt x="2266" y="1"/>
                    <a:pt x="1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0"/>
            <p:cNvSpPr/>
            <p:nvPr/>
          </p:nvSpPr>
          <p:spPr>
            <a:xfrm>
              <a:off x="2620525" y="1915325"/>
              <a:ext cx="99925" cy="38500"/>
            </a:xfrm>
            <a:custGeom>
              <a:avLst/>
              <a:gdLst/>
              <a:ahLst/>
              <a:cxnLst/>
              <a:rect l="l" t="t" r="r" b="b"/>
              <a:pathLst>
                <a:path w="3997" h="1540" extrusionOk="0">
                  <a:moveTo>
                    <a:pt x="3788" y="1"/>
                  </a:moveTo>
                  <a:cubicBezTo>
                    <a:pt x="3742" y="1"/>
                    <a:pt x="3696" y="23"/>
                    <a:pt x="3666" y="75"/>
                  </a:cubicBezTo>
                  <a:cubicBezTo>
                    <a:pt x="3361" y="851"/>
                    <a:pt x="2652" y="1249"/>
                    <a:pt x="1939" y="1249"/>
                  </a:cubicBezTo>
                  <a:cubicBezTo>
                    <a:pt x="1305" y="1249"/>
                    <a:pt x="667" y="935"/>
                    <a:pt x="306" y="291"/>
                  </a:cubicBezTo>
                  <a:cubicBezTo>
                    <a:pt x="276" y="246"/>
                    <a:pt x="232" y="227"/>
                    <a:pt x="188" y="227"/>
                  </a:cubicBezTo>
                  <a:cubicBezTo>
                    <a:pt x="93" y="227"/>
                    <a:pt x="0" y="320"/>
                    <a:pt x="66" y="435"/>
                  </a:cubicBezTo>
                  <a:cubicBezTo>
                    <a:pt x="477" y="1177"/>
                    <a:pt x="1208" y="1539"/>
                    <a:pt x="1940" y="1539"/>
                  </a:cubicBezTo>
                  <a:cubicBezTo>
                    <a:pt x="2746" y="1539"/>
                    <a:pt x="3553" y="1099"/>
                    <a:pt x="3930" y="243"/>
                  </a:cubicBezTo>
                  <a:cubicBezTo>
                    <a:pt x="3997" y="111"/>
                    <a:pt x="3891" y="1"/>
                    <a:pt x="3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0"/>
            <p:cNvSpPr/>
            <p:nvPr/>
          </p:nvSpPr>
          <p:spPr>
            <a:xfrm>
              <a:off x="2425350" y="1641175"/>
              <a:ext cx="183300" cy="84050"/>
            </a:xfrm>
            <a:custGeom>
              <a:avLst/>
              <a:gdLst/>
              <a:ahLst/>
              <a:cxnLst/>
              <a:rect l="l" t="t" r="r" b="b"/>
              <a:pathLst>
                <a:path w="7332" h="3362" extrusionOk="0">
                  <a:moveTo>
                    <a:pt x="3964" y="1"/>
                  </a:moveTo>
                  <a:cubicBezTo>
                    <a:pt x="3826" y="1"/>
                    <a:pt x="3685" y="10"/>
                    <a:pt x="3543" y="28"/>
                  </a:cubicBezTo>
                  <a:lnTo>
                    <a:pt x="3543" y="28"/>
                  </a:lnTo>
                  <a:lnTo>
                    <a:pt x="3553" y="24"/>
                  </a:lnTo>
                  <a:lnTo>
                    <a:pt x="3553" y="24"/>
                  </a:lnTo>
                  <a:cubicBezTo>
                    <a:pt x="3544" y="26"/>
                    <a:pt x="3535" y="28"/>
                    <a:pt x="3526" y="30"/>
                  </a:cubicBezTo>
                  <a:lnTo>
                    <a:pt x="3526" y="30"/>
                  </a:lnTo>
                  <a:cubicBezTo>
                    <a:pt x="2756" y="130"/>
                    <a:pt x="1977" y="470"/>
                    <a:pt x="1488" y="840"/>
                  </a:cubicBezTo>
                  <a:lnTo>
                    <a:pt x="1680" y="764"/>
                  </a:lnTo>
                  <a:lnTo>
                    <a:pt x="1680" y="764"/>
                  </a:lnTo>
                  <a:cubicBezTo>
                    <a:pt x="1151" y="1086"/>
                    <a:pt x="691" y="1497"/>
                    <a:pt x="432" y="1992"/>
                  </a:cubicBezTo>
                  <a:cubicBezTo>
                    <a:pt x="0" y="2856"/>
                    <a:pt x="816" y="3312"/>
                    <a:pt x="1512" y="3360"/>
                  </a:cubicBezTo>
                  <a:cubicBezTo>
                    <a:pt x="1531" y="3361"/>
                    <a:pt x="1550" y="3362"/>
                    <a:pt x="1571" y="3362"/>
                  </a:cubicBezTo>
                  <a:cubicBezTo>
                    <a:pt x="2733" y="3362"/>
                    <a:pt x="7332" y="2035"/>
                    <a:pt x="5233" y="384"/>
                  </a:cubicBezTo>
                  <a:cubicBezTo>
                    <a:pt x="4885" y="111"/>
                    <a:pt x="4438" y="1"/>
                    <a:pt x="3964" y="1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0"/>
            <p:cNvSpPr/>
            <p:nvPr/>
          </p:nvSpPr>
          <p:spPr>
            <a:xfrm>
              <a:off x="2731100" y="1641175"/>
              <a:ext cx="183325" cy="84050"/>
            </a:xfrm>
            <a:custGeom>
              <a:avLst/>
              <a:gdLst/>
              <a:ahLst/>
              <a:cxnLst/>
              <a:rect l="l" t="t" r="r" b="b"/>
              <a:pathLst>
                <a:path w="7333" h="3362" extrusionOk="0">
                  <a:moveTo>
                    <a:pt x="3362" y="1"/>
                  </a:moveTo>
                  <a:cubicBezTo>
                    <a:pt x="2892" y="1"/>
                    <a:pt x="2447" y="111"/>
                    <a:pt x="2100" y="384"/>
                  </a:cubicBezTo>
                  <a:cubicBezTo>
                    <a:pt x="1" y="2035"/>
                    <a:pt x="4599" y="3362"/>
                    <a:pt x="5739" y="3362"/>
                  </a:cubicBezTo>
                  <a:cubicBezTo>
                    <a:pt x="5759" y="3362"/>
                    <a:pt x="5778" y="3361"/>
                    <a:pt x="5796" y="3360"/>
                  </a:cubicBezTo>
                  <a:cubicBezTo>
                    <a:pt x="6492" y="3312"/>
                    <a:pt x="7332" y="2856"/>
                    <a:pt x="6900" y="1992"/>
                  </a:cubicBezTo>
                  <a:cubicBezTo>
                    <a:pt x="6641" y="1497"/>
                    <a:pt x="6181" y="1086"/>
                    <a:pt x="5652" y="764"/>
                  </a:cubicBezTo>
                  <a:lnTo>
                    <a:pt x="5652" y="764"/>
                  </a:lnTo>
                  <a:lnTo>
                    <a:pt x="5844" y="840"/>
                  </a:lnTo>
                  <a:cubicBezTo>
                    <a:pt x="5347" y="474"/>
                    <a:pt x="4578" y="136"/>
                    <a:pt x="3819" y="33"/>
                  </a:cubicBezTo>
                  <a:lnTo>
                    <a:pt x="3819" y="33"/>
                  </a:lnTo>
                  <a:cubicBezTo>
                    <a:pt x="3806" y="30"/>
                    <a:pt x="3793" y="27"/>
                    <a:pt x="3780" y="24"/>
                  </a:cubicBezTo>
                  <a:lnTo>
                    <a:pt x="3780" y="24"/>
                  </a:lnTo>
                  <a:lnTo>
                    <a:pt x="3793" y="29"/>
                  </a:lnTo>
                  <a:lnTo>
                    <a:pt x="3793" y="29"/>
                  </a:lnTo>
                  <a:cubicBezTo>
                    <a:pt x="3648" y="11"/>
                    <a:pt x="3504" y="1"/>
                    <a:pt x="3362" y="1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0"/>
            <p:cNvSpPr/>
            <p:nvPr/>
          </p:nvSpPr>
          <p:spPr>
            <a:xfrm>
              <a:off x="2521950" y="1794175"/>
              <a:ext cx="43225" cy="89425"/>
            </a:xfrm>
            <a:custGeom>
              <a:avLst/>
              <a:gdLst/>
              <a:ahLst/>
              <a:cxnLst/>
              <a:rect l="l" t="t" r="r" b="b"/>
              <a:pathLst>
                <a:path w="1729" h="3577" extrusionOk="0">
                  <a:moveTo>
                    <a:pt x="865" y="1"/>
                  </a:moveTo>
                  <a:cubicBezTo>
                    <a:pt x="385" y="1"/>
                    <a:pt x="1" y="793"/>
                    <a:pt x="1" y="1777"/>
                  </a:cubicBezTo>
                  <a:cubicBezTo>
                    <a:pt x="1" y="2761"/>
                    <a:pt x="385" y="3577"/>
                    <a:pt x="865" y="3577"/>
                  </a:cubicBezTo>
                  <a:cubicBezTo>
                    <a:pt x="1345" y="3577"/>
                    <a:pt x="1729" y="2761"/>
                    <a:pt x="1729" y="1777"/>
                  </a:cubicBezTo>
                  <a:cubicBezTo>
                    <a:pt x="1729" y="793"/>
                    <a:pt x="1345" y="1"/>
                    <a:pt x="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0"/>
            <p:cNvSpPr/>
            <p:nvPr/>
          </p:nvSpPr>
          <p:spPr>
            <a:xfrm>
              <a:off x="2775775" y="1794175"/>
              <a:ext cx="42625" cy="89425"/>
            </a:xfrm>
            <a:custGeom>
              <a:avLst/>
              <a:gdLst/>
              <a:ahLst/>
              <a:cxnLst/>
              <a:rect l="l" t="t" r="r" b="b"/>
              <a:pathLst>
                <a:path w="1705" h="3577" extrusionOk="0">
                  <a:moveTo>
                    <a:pt x="865" y="1"/>
                  </a:moveTo>
                  <a:cubicBezTo>
                    <a:pt x="385" y="1"/>
                    <a:pt x="1" y="793"/>
                    <a:pt x="1" y="1777"/>
                  </a:cubicBezTo>
                  <a:cubicBezTo>
                    <a:pt x="1" y="2761"/>
                    <a:pt x="385" y="3577"/>
                    <a:pt x="865" y="3577"/>
                  </a:cubicBezTo>
                  <a:cubicBezTo>
                    <a:pt x="1321" y="3577"/>
                    <a:pt x="1705" y="2761"/>
                    <a:pt x="1705" y="1777"/>
                  </a:cubicBezTo>
                  <a:cubicBezTo>
                    <a:pt x="1705" y="793"/>
                    <a:pt x="1321" y="1"/>
                    <a:pt x="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0"/>
            <p:cNvSpPr/>
            <p:nvPr/>
          </p:nvSpPr>
          <p:spPr>
            <a:xfrm>
              <a:off x="2413350" y="1350600"/>
              <a:ext cx="565275" cy="281075"/>
            </a:xfrm>
            <a:custGeom>
              <a:avLst/>
              <a:gdLst/>
              <a:ahLst/>
              <a:cxnLst/>
              <a:rect l="l" t="t" r="r" b="b"/>
              <a:pathLst>
                <a:path w="22611" h="11243" extrusionOk="0">
                  <a:moveTo>
                    <a:pt x="8779" y="1"/>
                  </a:moveTo>
                  <a:cubicBezTo>
                    <a:pt x="6016" y="1"/>
                    <a:pt x="3262" y="282"/>
                    <a:pt x="672" y="1206"/>
                  </a:cubicBezTo>
                  <a:lnTo>
                    <a:pt x="768" y="918"/>
                  </a:lnTo>
                  <a:lnTo>
                    <a:pt x="768" y="918"/>
                  </a:lnTo>
                  <a:cubicBezTo>
                    <a:pt x="0" y="2622"/>
                    <a:pt x="216" y="4614"/>
                    <a:pt x="1368" y="6102"/>
                  </a:cubicBezTo>
                  <a:cubicBezTo>
                    <a:pt x="2520" y="7567"/>
                    <a:pt x="4249" y="8431"/>
                    <a:pt x="6121" y="8479"/>
                  </a:cubicBezTo>
                  <a:cubicBezTo>
                    <a:pt x="6205" y="8482"/>
                    <a:pt x="6290" y="8483"/>
                    <a:pt x="6375" y="8483"/>
                  </a:cubicBezTo>
                  <a:cubicBezTo>
                    <a:pt x="7211" y="8483"/>
                    <a:pt x="8062" y="8354"/>
                    <a:pt x="8896" y="8354"/>
                  </a:cubicBezTo>
                  <a:cubicBezTo>
                    <a:pt x="9370" y="8354"/>
                    <a:pt x="9839" y="8396"/>
                    <a:pt x="10297" y="8527"/>
                  </a:cubicBezTo>
                  <a:cubicBezTo>
                    <a:pt x="11569" y="8911"/>
                    <a:pt x="12529" y="9943"/>
                    <a:pt x="13730" y="10519"/>
                  </a:cubicBezTo>
                  <a:cubicBezTo>
                    <a:pt x="14870" y="11111"/>
                    <a:pt x="16190" y="11242"/>
                    <a:pt x="17490" y="11242"/>
                  </a:cubicBezTo>
                  <a:cubicBezTo>
                    <a:pt x="17613" y="11242"/>
                    <a:pt x="17735" y="11241"/>
                    <a:pt x="17858" y="11239"/>
                  </a:cubicBezTo>
                  <a:cubicBezTo>
                    <a:pt x="19274" y="11215"/>
                    <a:pt x="20858" y="10975"/>
                    <a:pt x="21770" y="9871"/>
                  </a:cubicBezTo>
                  <a:cubicBezTo>
                    <a:pt x="22250" y="9223"/>
                    <a:pt x="22515" y="8455"/>
                    <a:pt x="22515" y="7663"/>
                  </a:cubicBezTo>
                  <a:cubicBezTo>
                    <a:pt x="22611" y="5166"/>
                    <a:pt x="20858" y="2910"/>
                    <a:pt x="18674" y="1710"/>
                  </a:cubicBezTo>
                  <a:cubicBezTo>
                    <a:pt x="16490" y="510"/>
                    <a:pt x="13946" y="198"/>
                    <a:pt x="11473" y="78"/>
                  </a:cubicBezTo>
                  <a:cubicBezTo>
                    <a:pt x="10578" y="31"/>
                    <a:pt x="9678" y="1"/>
                    <a:pt x="8779" y="1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0"/>
            <p:cNvSpPr/>
            <p:nvPr/>
          </p:nvSpPr>
          <p:spPr>
            <a:xfrm>
              <a:off x="2620975" y="2302425"/>
              <a:ext cx="605475" cy="307850"/>
            </a:xfrm>
            <a:custGeom>
              <a:avLst/>
              <a:gdLst/>
              <a:ahLst/>
              <a:cxnLst/>
              <a:rect l="l" t="t" r="r" b="b"/>
              <a:pathLst>
                <a:path w="24219" h="12314" extrusionOk="0">
                  <a:moveTo>
                    <a:pt x="21458" y="1"/>
                  </a:moveTo>
                  <a:lnTo>
                    <a:pt x="0" y="10562"/>
                  </a:lnTo>
                  <a:lnTo>
                    <a:pt x="5185" y="12314"/>
                  </a:lnTo>
                  <a:lnTo>
                    <a:pt x="24219" y="2929"/>
                  </a:lnTo>
                  <a:lnTo>
                    <a:pt x="21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0"/>
            <p:cNvSpPr/>
            <p:nvPr/>
          </p:nvSpPr>
          <p:spPr>
            <a:xfrm>
              <a:off x="2103700" y="2330025"/>
              <a:ext cx="606700" cy="300675"/>
            </a:xfrm>
            <a:custGeom>
              <a:avLst/>
              <a:gdLst/>
              <a:ahLst/>
              <a:cxnLst/>
              <a:rect l="l" t="t" r="r" b="b"/>
              <a:pathLst>
                <a:path w="24268" h="12027" extrusionOk="0">
                  <a:moveTo>
                    <a:pt x="4873" y="1"/>
                  </a:moveTo>
                  <a:lnTo>
                    <a:pt x="1" y="2161"/>
                  </a:lnTo>
                  <a:lnTo>
                    <a:pt x="21171" y="12026"/>
                  </a:lnTo>
                  <a:lnTo>
                    <a:pt x="24267" y="10658"/>
                  </a:lnTo>
                  <a:lnTo>
                    <a:pt x="48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0"/>
            <p:cNvSpPr/>
            <p:nvPr/>
          </p:nvSpPr>
          <p:spPr>
            <a:xfrm>
              <a:off x="2075000" y="2360900"/>
              <a:ext cx="1177750" cy="941250"/>
            </a:xfrm>
            <a:custGeom>
              <a:avLst/>
              <a:gdLst/>
              <a:ahLst/>
              <a:cxnLst/>
              <a:rect l="l" t="t" r="r" b="b"/>
              <a:pathLst>
                <a:path w="47110" h="37650" extrusionOk="0">
                  <a:moveTo>
                    <a:pt x="45940" y="0"/>
                  </a:moveTo>
                  <a:cubicBezTo>
                    <a:pt x="45797" y="0"/>
                    <a:pt x="45650" y="27"/>
                    <a:pt x="45505" y="86"/>
                  </a:cubicBezTo>
                  <a:lnTo>
                    <a:pt x="26664" y="8055"/>
                  </a:lnTo>
                  <a:lnTo>
                    <a:pt x="20015" y="8055"/>
                  </a:lnTo>
                  <a:lnTo>
                    <a:pt x="1581" y="86"/>
                  </a:lnTo>
                  <a:cubicBezTo>
                    <a:pt x="1444" y="35"/>
                    <a:pt x="1306" y="11"/>
                    <a:pt x="1171" y="11"/>
                  </a:cubicBezTo>
                  <a:cubicBezTo>
                    <a:pt x="549" y="11"/>
                    <a:pt x="1" y="519"/>
                    <a:pt x="21" y="1190"/>
                  </a:cubicBezTo>
                  <a:lnTo>
                    <a:pt x="621" y="28697"/>
                  </a:lnTo>
                  <a:cubicBezTo>
                    <a:pt x="621" y="29177"/>
                    <a:pt x="933" y="29585"/>
                    <a:pt x="1389" y="29753"/>
                  </a:cubicBezTo>
                  <a:lnTo>
                    <a:pt x="19655" y="36714"/>
                  </a:lnTo>
                  <a:cubicBezTo>
                    <a:pt x="20771" y="37338"/>
                    <a:pt x="22013" y="37650"/>
                    <a:pt x="23255" y="37650"/>
                  </a:cubicBezTo>
                  <a:cubicBezTo>
                    <a:pt x="24497" y="37650"/>
                    <a:pt x="25739" y="37338"/>
                    <a:pt x="26856" y="36714"/>
                  </a:cubicBezTo>
                  <a:lnTo>
                    <a:pt x="45746" y="29753"/>
                  </a:lnTo>
                  <a:cubicBezTo>
                    <a:pt x="46178" y="29585"/>
                    <a:pt x="46490" y="29177"/>
                    <a:pt x="46490" y="28697"/>
                  </a:cubicBezTo>
                  <a:lnTo>
                    <a:pt x="47090" y="1190"/>
                  </a:lnTo>
                  <a:cubicBezTo>
                    <a:pt x="47109" y="508"/>
                    <a:pt x="46559" y="0"/>
                    <a:pt x="45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0"/>
            <p:cNvSpPr/>
            <p:nvPr/>
          </p:nvSpPr>
          <p:spPr>
            <a:xfrm>
              <a:off x="2101900" y="2411650"/>
              <a:ext cx="442275" cy="817300"/>
            </a:xfrm>
            <a:custGeom>
              <a:avLst/>
              <a:gdLst/>
              <a:ahLst/>
              <a:cxnLst/>
              <a:rect l="l" t="t" r="r" b="b"/>
              <a:pathLst>
                <a:path w="17691" h="32692" extrusionOk="0">
                  <a:moveTo>
                    <a:pt x="169" y="264"/>
                  </a:moveTo>
                  <a:lnTo>
                    <a:pt x="17499" y="7609"/>
                  </a:lnTo>
                  <a:lnTo>
                    <a:pt x="17211" y="32428"/>
                  </a:lnTo>
                  <a:lnTo>
                    <a:pt x="1033" y="26763"/>
                  </a:lnTo>
                  <a:lnTo>
                    <a:pt x="169" y="264"/>
                  </a:lnTo>
                  <a:close/>
                  <a:moveTo>
                    <a:pt x="1" y="0"/>
                  </a:moveTo>
                  <a:lnTo>
                    <a:pt x="841" y="26835"/>
                  </a:lnTo>
                  <a:lnTo>
                    <a:pt x="841" y="26907"/>
                  </a:lnTo>
                  <a:lnTo>
                    <a:pt x="17259" y="32644"/>
                  </a:lnTo>
                  <a:lnTo>
                    <a:pt x="17379" y="32692"/>
                  </a:lnTo>
                  <a:lnTo>
                    <a:pt x="17691" y="74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0"/>
            <p:cNvSpPr/>
            <p:nvPr/>
          </p:nvSpPr>
          <p:spPr>
            <a:xfrm>
              <a:off x="2572350" y="2561050"/>
              <a:ext cx="166850" cy="741175"/>
            </a:xfrm>
            <a:custGeom>
              <a:avLst/>
              <a:gdLst/>
              <a:ahLst/>
              <a:cxnLst/>
              <a:rect l="l" t="t" r="r" b="b"/>
              <a:pathLst>
                <a:path w="6674" h="29647" extrusionOk="0">
                  <a:moveTo>
                    <a:pt x="1" y="1"/>
                  </a:moveTo>
                  <a:lnTo>
                    <a:pt x="1" y="28852"/>
                  </a:lnTo>
                  <a:cubicBezTo>
                    <a:pt x="1051" y="29383"/>
                    <a:pt x="2198" y="29647"/>
                    <a:pt x="3348" y="29647"/>
                  </a:cubicBezTo>
                  <a:cubicBezTo>
                    <a:pt x="4484" y="29647"/>
                    <a:pt x="5623" y="29389"/>
                    <a:pt x="6674" y="28876"/>
                  </a:cubicBezTo>
                  <a:lnTo>
                    <a:pt x="6674" y="49"/>
                  </a:lnTo>
                  <a:lnTo>
                    <a:pt x="97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0"/>
            <p:cNvSpPr/>
            <p:nvPr/>
          </p:nvSpPr>
          <p:spPr>
            <a:xfrm>
              <a:off x="2592150" y="3162300"/>
              <a:ext cx="111050" cy="94550"/>
            </a:xfrm>
            <a:custGeom>
              <a:avLst/>
              <a:gdLst/>
              <a:ahLst/>
              <a:cxnLst/>
              <a:rect l="l" t="t" r="r" b="b"/>
              <a:pathLst>
                <a:path w="4442" h="3782" extrusionOk="0">
                  <a:moveTo>
                    <a:pt x="2587" y="1"/>
                  </a:moveTo>
                  <a:cubicBezTo>
                    <a:pt x="2573" y="1"/>
                    <a:pt x="2559" y="1"/>
                    <a:pt x="2545" y="1"/>
                  </a:cubicBezTo>
                  <a:cubicBezTo>
                    <a:pt x="865" y="1"/>
                    <a:pt x="1" y="2017"/>
                    <a:pt x="1201" y="3218"/>
                  </a:cubicBezTo>
                  <a:cubicBezTo>
                    <a:pt x="1590" y="3607"/>
                    <a:pt x="2068" y="3782"/>
                    <a:pt x="2536" y="3782"/>
                  </a:cubicBezTo>
                  <a:cubicBezTo>
                    <a:pt x="3510" y="3782"/>
                    <a:pt x="4441" y="3025"/>
                    <a:pt x="4441" y="1873"/>
                  </a:cubicBezTo>
                  <a:cubicBezTo>
                    <a:pt x="4441" y="855"/>
                    <a:pt x="3601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0"/>
            <p:cNvSpPr/>
            <p:nvPr/>
          </p:nvSpPr>
          <p:spPr>
            <a:xfrm>
              <a:off x="2595150" y="2622875"/>
              <a:ext cx="121250" cy="48025"/>
            </a:xfrm>
            <a:custGeom>
              <a:avLst/>
              <a:gdLst/>
              <a:ahLst/>
              <a:cxnLst/>
              <a:rect l="l" t="t" r="r" b="b"/>
              <a:pathLst>
                <a:path w="4850" h="1921" extrusionOk="0">
                  <a:moveTo>
                    <a:pt x="1" y="0"/>
                  </a:moveTo>
                  <a:lnTo>
                    <a:pt x="1" y="1920"/>
                  </a:lnTo>
                  <a:lnTo>
                    <a:pt x="4849" y="1920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0"/>
            <p:cNvSpPr/>
            <p:nvPr/>
          </p:nvSpPr>
          <p:spPr>
            <a:xfrm>
              <a:off x="2572350" y="2819675"/>
              <a:ext cx="166850" cy="118850"/>
            </a:xfrm>
            <a:custGeom>
              <a:avLst/>
              <a:gdLst/>
              <a:ahLst/>
              <a:cxnLst/>
              <a:rect l="l" t="t" r="r" b="b"/>
              <a:pathLst>
                <a:path w="6674" h="4754" extrusionOk="0">
                  <a:moveTo>
                    <a:pt x="6674" y="1"/>
                  </a:moveTo>
                  <a:lnTo>
                    <a:pt x="1" y="2689"/>
                  </a:lnTo>
                  <a:lnTo>
                    <a:pt x="1" y="4753"/>
                  </a:lnTo>
                  <a:lnTo>
                    <a:pt x="6674" y="2065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0"/>
            <p:cNvSpPr/>
            <p:nvPr/>
          </p:nvSpPr>
          <p:spPr>
            <a:xfrm>
              <a:off x="2572350" y="2915100"/>
              <a:ext cx="166850" cy="118825"/>
            </a:xfrm>
            <a:custGeom>
              <a:avLst/>
              <a:gdLst/>
              <a:ahLst/>
              <a:cxnLst/>
              <a:rect l="l" t="t" r="r" b="b"/>
              <a:pathLst>
                <a:path w="6674" h="4753" extrusionOk="0">
                  <a:moveTo>
                    <a:pt x="6674" y="0"/>
                  </a:moveTo>
                  <a:lnTo>
                    <a:pt x="1" y="2689"/>
                  </a:lnTo>
                  <a:lnTo>
                    <a:pt x="1" y="4753"/>
                  </a:lnTo>
                  <a:lnTo>
                    <a:pt x="6674" y="2064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0"/>
            <p:cNvSpPr/>
            <p:nvPr/>
          </p:nvSpPr>
          <p:spPr>
            <a:xfrm>
              <a:off x="2776975" y="2397250"/>
              <a:ext cx="442875" cy="831700"/>
            </a:xfrm>
            <a:custGeom>
              <a:avLst/>
              <a:gdLst/>
              <a:ahLst/>
              <a:cxnLst/>
              <a:rect l="l" t="t" r="r" b="b"/>
              <a:pathLst>
                <a:path w="17715" h="33268" extrusionOk="0">
                  <a:moveTo>
                    <a:pt x="17499" y="264"/>
                  </a:moveTo>
                  <a:lnTo>
                    <a:pt x="17018" y="26571"/>
                  </a:lnTo>
                  <a:lnTo>
                    <a:pt x="337" y="33004"/>
                  </a:lnTo>
                  <a:lnTo>
                    <a:pt x="169" y="7513"/>
                  </a:lnTo>
                  <a:lnTo>
                    <a:pt x="17499" y="264"/>
                  </a:lnTo>
                  <a:close/>
                  <a:moveTo>
                    <a:pt x="17715" y="0"/>
                  </a:moveTo>
                  <a:lnTo>
                    <a:pt x="1" y="7393"/>
                  </a:lnTo>
                  <a:lnTo>
                    <a:pt x="169" y="33148"/>
                  </a:lnTo>
                  <a:lnTo>
                    <a:pt x="169" y="33268"/>
                  </a:lnTo>
                  <a:lnTo>
                    <a:pt x="17162" y="26715"/>
                  </a:lnTo>
                  <a:lnTo>
                    <a:pt x="17210" y="26691"/>
                  </a:lnTo>
                  <a:lnTo>
                    <a:pt x="17715" y="120"/>
                  </a:lnTo>
                  <a:lnTo>
                    <a:pt x="17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0"/>
            <p:cNvSpPr/>
            <p:nvPr/>
          </p:nvSpPr>
          <p:spPr>
            <a:xfrm>
              <a:off x="3155025" y="2659925"/>
              <a:ext cx="116425" cy="180775"/>
            </a:xfrm>
            <a:custGeom>
              <a:avLst/>
              <a:gdLst/>
              <a:ahLst/>
              <a:cxnLst/>
              <a:rect l="l" t="t" r="r" b="b"/>
              <a:pathLst>
                <a:path w="4657" h="7231" extrusionOk="0">
                  <a:moveTo>
                    <a:pt x="1498" y="0"/>
                  </a:moveTo>
                  <a:cubicBezTo>
                    <a:pt x="1360" y="0"/>
                    <a:pt x="1228" y="47"/>
                    <a:pt x="1128" y="126"/>
                  </a:cubicBezTo>
                  <a:cubicBezTo>
                    <a:pt x="1032" y="294"/>
                    <a:pt x="1032" y="486"/>
                    <a:pt x="1128" y="654"/>
                  </a:cubicBezTo>
                  <a:cubicBezTo>
                    <a:pt x="1368" y="1254"/>
                    <a:pt x="1920" y="1638"/>
                    <a:pt x="2449" y="1998"/>
                  </a:cubicBezTo>
                  <a:cubicBezTo>
                    <a:pt x="2331" y="1986"/>
                    <a:pt x="2214" y="1980"/>
                    <a:pt x="2098" y="1980"/>
                  </a:cubicBezTo>
                  <a:cubicBezTo>
                    <a:pt x="1520" y="1980"/>
                    <a:pt x="951" y="2127"/>
                    <a:pt x="432" y="2406"/>
                  </a:cubicBezTo>
                  <a:cubicBezTo>
                    <a:pt x="216" y="2526"/>
                    <a:pt x="0" y="2718"/>
                    <a:pt x="0" y="2958"/>
                  </a:cubicBezTo>
                  <a:cubicBezTo>
                    <a:pt x="0" y="3175"/>
                    <a:pt x="264" y="3391"/>
                    <a:pt x="504" y="3487"/>
                  </a:cubicBezTo>
                  <a:cubicBezTo>
                    <a:pt x="934" y="3671"/>
                    <a:pt x="1416" y="3785"/>
                    <a:pt x="1891" y="3785"/>
                  </a:cubicBezTo>
                  <a:cubicBezTo>
                    <a:pt x="1973" y="3785"/>
                    <a:pt x="2055" y="3782"/>
                    <a:pt x="2136" y="3775"/>
                  </a:cubicBezTo>
                  <a:lnTo>
                    <a:pt x="2136" y="3775"/>
                  </a:lnTo>
                  <a:cubicBezTo>
                    <a:pt x="1680" y="3823"/>
                    <a:pt x="1200" y="3919"/>
                    <a:pt x="768" y="4087"/>
                  </a:cubicBezTo>
                  <a:cubicBezTo>
                    <a:pt x="504" y="4183"/>
                    <a:pt x="216" y="4327"/>
                    <a:pt x="168" y="4591"/>
                  </a:cubicBezTo>
                  <a:cubicBezTo>
                    <a:pt x="144" y="4759"/>
                    <a:pt x="216" y="4927"/>
                    <a:pt x="336" y="5047"/>
                  </a:cubicBezTo>
                  <a:cubicBezTo>
                    <a:pt x="456" y="5143"/>
                    <a:pt x="600" y="5239"/>
                    <a:pt x="744" y="5287"/>
                  </a:cubicBezTo>
                  <a:cubicBezTo>
                    <a:pt x="1088" y="5428"/>
                    <a:pt x="1465" y="5485"/>
                    <a:pt x="1834" y="5485"/>
                  </a:cubicBezTo>
                  <a:cubicBezTo>
                    <a:pt x="1903" y="5485"/>
                    <a:pt x="1972" y="5483"/>
                    <a:pt x="2040" y="5479"/>
                  </a:cubicBezTo>
                  <a:lnTo>
                    <a:pt x="2040" y="5479"/>
                  </a:lnTo>
                  <a:cubicBezTo>
                    <a:pt x="1800" y="5575"/>
                    <a:pt x="1536" y="5695"/>
                    <a:pt x="1320" y="5863"/>
                  </a:cubicBezTo>
                  <a:cubicBezTo>
                    <a:pt x="1128" y="5983"/>
                    <a:pt x="984" y="6175"/>
                    <a:pt x="912" y="6391"/>
                  </a:cubicBezTo>
                  <a:cubicBezTo>
                    <a:pt x="792" y="7231"/>
                    <a:pt x="2064" y="7183"/>
                    <a:pt x="2593" y="7207"/>
                  </a:cubicBezTo>
                  <a:cubicBezTo>
                    <a:pt x="2641" y="7207"/>
                    <a:pt x="2689" y="7207"/>
                    <a:pt x="2738" y="7207"/>
                  </a:cubicBezTo>
                  <a:cubicBezTo>
                    <a:pt x="3204" y="7207"/>
                    <a:pt x="3705" y="7188"/>
                    <a:pt x="4009" y="6775"/>
                  </a:cubicBezTo>
                  <a:cubicBezTo>
                    <a:pt x="4105" y="6631"/>
                    <a:pt x="4153" y="6439"/>
                    <a:pt x="4153" y="6271"/>
                  </a:cubicBezTo>
                  <a:cubicBezTo>
                    <a:pt x="4129" y="6055"/>
                    <a:pt x="4129" y="5839"/>
                    <a:pt x="4081" y="5647"/>
                  </a:cubicBezTo>
                  <a:cubicBezTo>
                    <a:pt x="4081" y="5599"/>
                    <a:pt x="4057" y="5575"/>
                    <a:pt x="4057" y="5575"/>
                  </a:cubicBezTo>
                  <a:cubicBezTo>
                    <a:pt x="4585" y="5143"/>
                    <a:pt x="4657" y="4351"/>
                    <a:pt x="4201" y="3823"/>
                  </a:cubicBezTo>
                  <a:cubicBezTo>
                    <a:pt x="4321" y="3535"/>
                    <a:pt x="4369" y="3223"/>
                    <a:pt x="4345" y="2934"/>
                  </a:cubicBezTo>
                  <a:cubicBezTo>
                    <a:pt x="4273" y="2622"/>
                    <a:pt x="4105" y="2382"/>
                    <a:pt x="3865" y="2190"/>
                  </a:cubicBezTo>
                  <a:cubicBezTo>
                    <a:pt x="3889" y="2022"/>
                    <a:pt x="3889" y="1830"/>
                    <a:pt x="3865" y="1662"/>
                  </a:cubicBezTo>
                  <a:cubicBezTo>
                    <a:pt x="3769" y="1302"/>
                    <a:pt x="3553" y="990"/>
                    <a:pt x="3265" y="798"/>
                  </a:cubicBezTo>
                  <a:cubicBezTo>
                    <a:pt x="2761" y="366"/>
                    <a:pt x="2280" y="30"/>
                    <a:pt x="1584" y="6"/>
                  </a:cubicBezTo>
                  <a:cubicBezTo>
                    <a:pt x="1556" y="2"/>
                    <a:pt x="1527" y="0"/>
                    <a:pt x="1498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0"/>
            <p:cNvSpPr/>
            <p:nvPr/>
          </p:nvSpPr>
          <p:spPr>
            <a:xfrm>
              <a:off x="2071900" y="2659925"/>
              <a:ext cx="115850" cy="180775"/>
            </a:xfrm>
            <a:custGeom>
              <a:avLst/>
              <a:gdLst/>
              <a:ahLst/>
              <a:cxnLst/>
              <a:rect l="l" t="t" r="r" b="b"/>
              <a:pathLst>
                <a:path w="4634" h="7231" extrusionOk="0">
                  <a:moveTo>
                    <a:pt x="3135" y="0"/>
                  </a:moveTo>
                  <a:cubicBezTo>
                    <a:pt x="3107" y="0"/>
                    <a:pt x="3078" y="2"/>
                    <a:pt x="3049" y="6"/>
                  </a:cubicBezTo>
                  <a:cubicBezTo>
                    <a:pt x="2377" y="30"/>
                    <a:pt x="1897" y="366"/>
                    <a:pt x="1393" y="798"/>
                  </a:cubicBezTo>
                  <a:cubicBezTo>
                    <a:pt x="1081" y="990"/>
                    <a:pt x="889" y="1302"/>
                    <a:pt x="793" y="1662"/>
                  </a:cubicBezTo>
                  <a:cubicBezTo>
                    <a:pt x="769" y="1830"/>
                    <a:pt x="769" y="2022"/>
                    <a:pt x="793" y="2190"/>
                  </a:cubicBezTo>
                  <a:cubicBezTo>
                    <a:pt x="553" y="2382"/>
                    <a:pt x="361" y="2622"/>
                    <a:pt x="313" y="2934"/>
                  </a:cubicBezTo>
                  <a:cubicBezTo>
                    <a:pt x="265" y="3223"/>
                    <a:pt x="313" y="3535"/>
                    <a:pt x="457" y="3823"/>
                  </a:cubicBezTo>
                  <a:cubicBezTo>
                    <a:pt x="1" y="4351"/>
                    <a:pt x="49" y="5143"/>
                    <a:pt x="577" y="5575"/>
                  </a:cubicBezTo>
                  <a:cubicBezTo>
                    <a:pt x="577" y="5575"/>
                    <a:pt x="553" y="5599"/>
                    <a:pt x="553" y="5647"/>
                  </a:cubicBezTo>
                  <a:cubicBezTo>
                    <a:pt x="529" y="5839"/>
                    <a:pt x="505" y="6055"/>
                    <a:pt x="505" y="6271"/>
                  </a:cubicBezTo>
                  <a:cubicBezTo>
                    <a:pt x="481" y="6439"/>
                    <a:pt x="529" y="6631"/>
                    <a:pt x="649" y="6775"/>
                  </a:cubicBezTo>
                  <a:cubicBezTo>
                    <a:pt x="931" y="7188"/>
                    <a:pt x="1449" y="7207"/>
                    <a:pt x="1919" y="7207"/>
                  </a:cubicBezTo>
                  <a:cubicBezTo>
                    <a:pt x="1968" y="7207"/>
                    <a:pt x="2017" y="7207"/>
                    <a:pt x="2065" y="7207"/>
                  </a:cubicBezTo>
                  <a:cubicBezTo>
                    <a:pt x="2569" y="7183"/>
                    <a:pt x="3841" y="7231"/>
                    <a:pt x="3721" y="6391"/>
                  </a:cubicBezTo>
                  <a:cubicBezTo>
                    <a:pt x="3673" y="6175"/>
                    <a:pt x="3529" y="5983"/>
                    <a:pt x="3313" y="5863"/>
                  </a:cubicBezTo>
                  <a:cubicBezTo>
                    <a:pt x="3097" y="5695"/>
                    <a:pt x="2857" y="5575"/>
                    <a:pt x="2593" y="5479"/>
                  </a:cubicBezTo>
                  <a:lnTo>
                    <a:pt x="2593" y="5479"/>
                  </a:lnTo>
                  <a:cubicBezTo>
                    <a:pt x="2661" y="5483"/>
                    <a:pt x="2730" y="5485"/>
                    <a:pt x="2800" y="5485"/>
                  </a:cubicBezTo>
                  <a:cubicBezTo>
                    <a:pt x="3168" y="5485"/>
                    <a:pt x="3546" y="5428"/>
                    <a:pt x="3889" y="5287"/>
                  </a:cubicBezTo>
                  <a:cubicBezTo>
                    <a:pt x="4057" y="5239"/>
                    <a:pt x="4201" y="5143"/>
                    <a:pt x="4321" y="5047"/>
                  </a:cubicBezTo>
                  <a:cubicBezTo>
                    <a:pt x="4441" y="4927"/>
                    <a:pt x="4489" y="4759"/>
                    <a:pt x="4465" y="4591"/>
                  </a:cubicBezTo>
                  <a:cubicBezTo>
                    <a:pt x="4417" y="4327"/>
                    <a:pt x="4129" y="4183"/>
                    <a:pt x="3865" y="4087"/>
                  </a:cubicBezTo>
                  <a:cubicBezTo>
                    <a:pt x="3433" y="3919"/>
                    <a:pt x="2977" y="3823"/>
                    <a:pt x="2497" y="3775"/>
                  </a:cubicBezTo>
                  <a:lnTo>
                    <a:pt x="2497" y="3775"/>
                  </a:lnTo>
                  <a:cubicBezTo>
                    <a:pt x="2582" y="3782"/>
                    <a:pt x="2666" y="3785"/>
                    <a:pt x="2750" y="3785"/>
                  </a:cubicBezTo>
                  <a:cubicBezTo>
                    <a:pt x="3235" y="3785"/>
                    <a:pt x="3703" y="3671"/>
                    <a:pt x="4153" y="3487"/>
                  </a:cubicBezTo>
                  <a:cubicBezTo>
                    <a:pt x="4393" y="3391"/>
                    <a:pt x="4633" y="3175"/>
                    <a:pt x="4633" y="2958"/>
                  </a:cubicBezTo>
                  <a:cubicBezTo>
                    <a:pt x="4633" y="2718"/>
                    <a:pt x="4417" y="2526"/>
                    <a:pt x="4201" y="2406"/>
                  </a:cubicBezTo>
                  <a:cubicBezTo>
                    <a:pt x="3702" y="2127"/>
                    <a:pt x="3120" y="1980"/>
                    <a:pt x="2538" y="1980"/>
                  </a:cubicBezTo>
                  <a:cubicBezTo>
                    <a:pt x="2420" y="1980"/>
                    <a:pt x="2302" y="1986"/>
                    <a:pt x="2185" y="1998"/>
                  </a:cubicBezTo>
                  <a:cubicBezTo>
                    <a:pt x="2713" y="1638"/>
                    <a:pt x="3265" y="1254"/>
                    <a:pt x="3529" y="654"/>
                  </a:cubicBezTo>
                  <a:cubicBezTo>
                    <a:pt x="3601" y="486"/>
                    <a:pt x="3601" y="294"/>
                    <a:pt x="3505" y="126"/>
                  </a:cubicBezTo>
                  <a:cubicBezTo>
                    <a:pt x="3406" y="47"/>
                    <a:pt x="3273" y="0"/>
                    <a:pt x="3135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70"/>
          <p:cNvGrpSpPr/>
          <p:nvPr/>
        </p:nvGrpSpPr>
        <p:grpSpPr>
          <a:xfrm flipH="1">
            <a:off x="3856278" y="1173710"/>
            <a:ext cx="1709318" cy="2121259"/>
            <a:chOff x="3356650" y="2484125"/>
            <a:chExt cx="1530175" cy="1826275"/>
          </a:xfrm>
        </p:grpSpPr>
        <p:sp>
          <p:nvSpPr>
            <p:cNvPr id="1694" name="Google Shape;1694;p70"/>
            <p:cNvSpPr/>
            <p:nvPr/>
          </p:nvSpPr>
          <p:spPr>
            <a:xfrm>
              <a:off x="3494650" y="2575350"/>
              <a:ext cx="1392175" cy="1253900"/>
            </a:xfrm>
            <a:custGeom>
              <a:avLst/>
              <a:gdLst/>
              <a:ahLst/>
              <a:cxnLst/>
              <a:rect l="l" t="t" r="r" b="b"/>
              <a:pathLst>
                <a:path w="55687" h="50156" extrusionOk="0">
                  <a:moveTo>
                    <a:pt x="35111" y="0"/>
                  </a:moveTo>
                  <a:cubicBezTo>
                    <a:pt x="34667" y="0"/>
                    <a:pt x="34219" y="41"/>
                    <a:pt x="33772" y="125"/>
                  </a:cubicBezTo>
                  <a:cubicBezTo>
                    <a:pt x="31060" y="605"/>
                    <a:pt x="28876" y="2453"/>
                    <a:pt x="26307" y="3389"/>
                  </a:cubicBezTo>
                  <a:cubicBezTo>
                    <a:pt x="23427" y="4445"/>
                    <a:pt x="20283" y="4277"/>
                    <a:pt x="17234" y="4613"/>
                  </a:cubicBezTo>
                  <a:cubicBezTo>
                    <a:pt x="16394" y="4661"/>
                    <a:pt x="15578" y="4901"/>
                    <a:pt x="14834" y="5285"/>
                  </a:cubicBezTo>
                  <a:cubicBezTo>
                    <a:pt x="10778" y="7710"/>
                    <a:pt x="13994" y="13806"/>
                    <a:pt x="11690" y="17239"/>
                  </a:cubicBezTo>
                  <a:cubicBezTo>
                    <a:pt x="10250" y="19351"/>
                    <a:pt x="7561" y="20167"/>
                    <a:pt x="5401" y="21535"/>
                  </a:cubicBezTo>
                  <a:cubicBezTo>
                    <a:pt x="3193" y="22927"/>
                    <a:pt x="1537" y="25063"/>
                    <a:pt x="745" y="27584"/>
                  </a:cubicBezTo>
                  <a:cubicBezTo>
                    <a:pt x="1" y="30080"/>
                    <a:pt x="361" y="32912"/>
                    <a:pt x="1849" y="35024"/>
                  </a:cubicBezTo>
                  <a:cubicBezTo>
                    <a:pt x="2713" y="36225"/>
                    <a:pt x="3913" y="37233"/>
                    <a:pt x="4321" y="38625"/>
                  </a:cubicBezTo>
                  <a:cubicBezTo>
                    <a:pt x="4657" y="39705"/>
                    <a:pt x="4465" y="40881"/>
                    <a:pt x="4657" y="41985"/>
                  </a:cubicBezTo>
                  <a:cubicBezTo>
                    <a:pt x="4993" y="43689"/>
                    <a:pt x="6241" y="45057"/>
                    <a:pt x="7561" y="46162"/>
                  </a:cubicBezTo>
                  <a:cubicBezTo>
                    <a:pt x="10082" y="48274"/>
                    <a:pt x="13154" y="49858"/>
                    <a:pt x="16418" y="50122"/>
                  </a:cubicBezTo>
                  <a:cubicBezTo>
                    <a:pt x="16733" y="50145"/>
                    <a:pt x="17047" y="50156"/>
                    <a:pt x="17360" y="50156"/>
                  </a:cubicBezTo>
                  <a:cubicBezTo>
                    <a:pt x="23017" y="50156"/>
                    <a:pt x="28521" y="46618"/>
                    <a:pt x="34032" y="46618"/>
                  </a:cubicBezTo>
                  <a:cubicBezTo>
                    <a:pt x="34929" y="46618"/>
                    <a:pt x="35826" y="46712"/>
                    <a:pt x="36725" y="46930"/>
                  </a:cubicBezTo>
                  <a:cubicBezTo>
                    <a:pt x="38189" y="47290"/>
                    <a:pt x="39557" y="47986"/>
                    <a:pt x="41021" y="48370"/>
                  </a:cubicBezTo>
                  <a:cubicBezTo>
                    <a:pt x="41766" y="48577"/>
                    <a:pt x="42511" y="48674"/>
                    <a:pt x="43247" y="48674"/>
                  </a:cubicBezTo>
                  <a:cubicBezTo>
                    <a:pt x="48058" y="48674"/>
                    <a:pt x="52474" y="44541"/>
                    <a:pt x="53910" y="40065"/>
                  </a:cubicBezTo>
                  <a:cubicBezTo>
                    <a:pt x="55687" y="34616"/>
                    <a:pt x="52974" y="28136"/>
                    <a:pt x="48654" y="24631"/>
                  </a:cubicBezTo>
                  <a:cubicBezTo>
                    <a:pt x="47118" y="23383"/>
                    <a:pt x="44933" y="22327"/>
                    <a:pt x="43973" y="20503"/>
                  </a:cubicBezTo>
                  <a:cubicBezTo>
                    <a:pt x="43109" y="18847"/>
                    <a:pt x="42965" y="16615"/>
                    <a:pt x="42917" y="14790"/>
                  </a:cubicBezTo>
                  <a:cubicBezTo>
                    <a:pt x="42797" y="10878"/>
                    <a:pt x="43469" y="6462"/>
                    <a:pt x="41069" y="3101"/>
                  </a:cubicBezTo>
                  <a:cubicBezTo>
                    <a:pt x="39696" y="1143"/>
                    <a:pt x="37458" y="0"/>
                    <a:pt x="3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0"/>
            <p:cNvSpPr/>
            <p:nvPr/>
          </p:nvSpPr>
          <p:spPr>
            <a:xfrm>
              <a:off x="3777000" y="3210925"/>
              <a:ext cx="899200" cy="972125"/>
            </a:xfrm>
            <a:custGeom>
              <a:avLst/>
              <a:gdLst/>
              <a:ahLst/>
              <a:cxnLst/>
              <a:rect l="l" t="t" r="r" b="b"/>
              <a:pathLst>
                <a:path w="35968" h="38885" extrusionOk="0">
                  <a:moveTo>
                    <a:pt x="21014" y="0"/>
                  </a:moveTo>
                  <a:lnTo>
                    <a:pt x="14557" y="1561"/>
                  </a:lnTo>
                  <a:lnTo>
                    <a:pt x="14245" y="9145"/>
                  </a:lnTo>
                  <a:cubicBezTo>
                    <a:pt x="14245" y="9145"/>
                    <a:pt x="12788" y="8889"/>
                    <a:pt x="10819" y="8889"/>
                  </a:cubicBezTo>
                  <a:cubicBezTo>
                    <a:pt x="7044" y="8889"/>
                    <a:pt x="1392" y="9832"/>
                    <a:pt x="540" y="15338"/>
                  </a:cubicBezTo>
                  <a:cubicBezTo>
                    <a:pt x="0" y="18890"/>
                    <a:pt x="87" y="19913"/>
                    <a:pt x="365" y="19913"/>
                  </a:cubicBezTo>
                  <a:cubicBezTo>
                    <a:pt x="744" y="19913"/>
                    <a:pt x="1476" y="18026"/>
                    <a:pt x="1476" y="18026"/>
                  </a:cubicBezTo>
                  <a:lnTo>
                    <a:pt x="13117" y="33604"/>
                  </a:lnTo>
                  <a:lnTo>
                    <a:pt x="25359" y="38884"/>
                  </a:lnTo>
                  <a:lnTo>
                    <a:pt x="30087" y="24507"/>
                  </a:lnTo>
                  <a:lnTo>
                    <a:pt x="35968" y="19442"/>
                  </a:lnTo>
                  <a:cubicBezTo>
                    <a:pt x="35968" y="19442"/>
                    <a:pt x="35032" y="9793"/>
                    <a:pt x="26247" y="9361"/>
                  </a:cubicBezTo>
                  <a:lnTo>
                    <a:pt x="21350" y="8761"/>
                  </a:lnTo>
                  <a:lnTo>
                    <a:pt x="21014" y="0"/>
                  </a:ln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0"/>
            <p:cNvSpPr/>
            <p:nvPr/>
          </p:nvSpPr>
          <p:spPr>
            <a:xfrm>
              <a:off x="3950700" y="3432950"/>
              <a:ext cx="599500" cy="702700"/>
            </a:xfrm>
            <a:custGeom>
              <a:avLst/>
              <a:gdLst/>
              <a:ahLst/>
              <a:cxnLst/>
              <a:rect l="l" t="t" r="r" b="b"/>
              <a:pathLst>
                <a:path w="23980" h="28108" extrusionOk="0">
                  <a:moveTo>
                    <a:pt x="4105" y="0"/>
                  </a:moveTo>
                  <a:cubicBezTo>
                    <a:pt x="3481" y="0"/>
                    <a:pt x="2833" y="48"/>
                    <a:pt x="2137" y="96"/>
                  </a:cubicBezTo>
                  <a:cubicBezTo>
                    <a:pt x="937" y="5641"/>
                    <a:pt x="1" y="11234"/>
                    <a:pt x="241" y="16802"/>
                  </a:cubicBezTo>
                  <a:lnTo>
                    <a:pt x="3481" y="21099"/>
                  </a:lnTo>
                  <a:lnTo>
                    <a:pt x="6169" y="24699"/>
                  </a:lnTo>
                  <a:lnTo>
                    <a:pt x="13490" y="27867"/>
                  </a:lnTo>
                  <a:cubicBezTo>
                    <a:pt x="15338" y="28011"/>
                    <a:pt x="17162" y="28107"/>
                    <a:pt x="19011" y="28107"/>
                  </a:cubicBezTo>
                  <a:lnTo>
                    <a:pt x="23139" y="15602"/>
                  </a:lnTo>
                  <a:lnTo>
                    <a:pt x="23979" y="14882"/>
                  </a:lnTo>
                  <a:cubicBezTo>
                    <a:pt x="23907" y="13730"/>
                    <a:pt x="23811" y="12602"/>
                    <a:pt x="23667" y="11450"/>
                  </a:cubicBezTo>
                  <a:cubicBezTo>
                    <a:pt x="23571" y="10801"/>
                    <a:pt x="23427" y="10057"/>
                    <a:pt x="22875" y="9673"/>
                  </a:cubicBezTo>
                  <a:cubicBezTo>
                    <a:pt x="22563" y="9481"/>
                    <a:pt x="22179" y="9385"/>
                    <a:pt x="21795" y="9361"/>
                  </a:cubicBezTo>
                  <a:cubicBezTo>
                    <a:pt x="20403" y="9193"/>
                    <a:pt x="19011" y="9025"/>
                    <a:pt x="17618" y="8905"/>
                  </a:cubicBezTo>
                  <a:cubicBezTo>
                    <a:pt x="17642" y="7417"/>
                    <a:pt x="17858" y="5953"/>
                    <a:pt x="18243" y="4513"/>
                  </a:cubicBezTo>
                  <a:cubicBezTo>
                    <a:pt x="18651" y="3145"/>
                    <a:pt x="19203" y="1801"/>
                    <a:pt x="19875" y="528"/>
                  </a:cubicBezTo>
                  <a:cubicBezTo>
                    <a:pt x="19683" y="504"/>
                    <a:pt x="19491" y="480"/>
                    <a:pt x="19275" y="480"/>
                  </a:cubicBezTo>
                  <a:lnTo>
                    <a:pt x="17354" y="240"/>
                  </a:lnTo>
                  <a:cubicBezTo>
                    <a:pt x="16298" y="2977"/>
                    <a:pt x="15530" y="5809"/>
                    <a:pt x="15074" y="8689"/>
                  </a:cubicBezTo>
                  <a:cubicBezTo>
                    <a:pt x="11258" y="8401"/>
                    <a:pt x="7465" y="8281"/>
                    <a:pt x="3673" y="8281"/>
                  </a:cubicBezTo>
                  <a:cubicBezTo>
                    <a:pt x="3636" y="8277"/>
                    <a:pt x="3599" y="8275"/>
                    <a:pt x="3562" y="8275"/>
                  </a:cubicBezTo>
                  <a:cubicBezTo>
                    <a:pt x="3384" y="8275"/>
                    <a:pt x="3212" y="8322"/>
                    <a:pt x="3073" y="8401"/>
                  </a:cubicBezTo>
                  <a:cubicBezTo>
                    <a:pt x="3025" y="8425"/>
                    <a:pt x="3001" y="8425"/>
                    <a:pt x="2977" y="8449"/>
                  </a:cubicBezTo>
                  <a:cubicBezTo>
                    <a:pt x="3049" y="5593"/>
                    <a:pt x="3409" y="2761"/>
                    <a:pt x="4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0"/>
            <p:cNvSpPr/>
            <p:nvPr/>
          </p:nvSpPr>
          <p:spPr>
            <a:xfrm>
              <a:off x="3381850" y="3410150"/>
              <a:ext cx="362375" cy="288650"/>
            </a:xfrm>
            <a:custGeom>
              <a:avLst/>
              <a:gdLst/>
              <a:ahLst/>
              <a:cxnLst/>
              <a:rect l="l" t="t" r="r" b="b"/>
              <a:pathLst>
                <a:path w="14495" h="11546" extrusionOk="0">
                  <a:moveTo>
                    <a:pt x="3697" y="0"/>
                  </a:moveTo>
                  <a:lnTo>
                    <a:pt x="0" y="2665"/>
                  </a:lnTo>
                  <a:cubicBezTo>
                    <a:pt x="0" y="2665"/>
                    <a:pt x="11579" y="11545"/>
                    <a:pt x="14012" y="11545"/>
                  </a:cubicBezTo>
                  <a:cubicBezTo>
                    <a:pt x="14333" y="11545"/>
                    <a:pt x="14494" y="11391"/>
                    <a:pt x="14450" y="11041"/>
                  </a:cubicBezTo>
                  <a:cubicBezTo>
                    <a:pt x="14042" y="8017"/>
                    <a:pt x="3697" y="0"/>
                    <a:pt x="3697" y="0"/>
                  </a:cubicBez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0"/>
            <p:cNvSpPr/>
            <p:nvPr/>
          </p:nvSpPr>
          <p:spPr>
            <a:xfrm>
              <a:off x="3675275" y="3488750"/>
              <a:ext cx="604275" cy="253850"/>
            </a:xfrm>
            <a:custGeom>
              <a:avLst/>
              <a:gdLst/>
              <a:ahLst/>
              <a:cxnLst/>
              <a:rect l="l" t="t" r="r" b="b"/>
              <a:pathLst>
                <a:path w="24171" h="10154" extrusionOk="0">
                  <a:moveTo>
                    <a:pt x="22227" y="1"/>
                  </a:moveTo>
                  <a:cubicBezTo>
                    <a:pt x="22227" y="1"/>
                    <a:pt x="13394" y="3529"/>
                    <a:pt x="7177" y="3721"/>
                  </a:cubicBezTo>
                  <a:cubicBezTo>
                    <a:pt x="961" y="3913"/>
                    <a:pt x="0" y="7249"/>
                    <a:pt x="0" y="7249"/>
                  </a:cubicBezTo>
                  <a:lnTo>
                    <a:pt x="4057" y="10154"/>
                  </a:lnTo>
                  <a:lnTo>
                    <a:pt x="24171" y="3481"/>
                  </a:lnTo>
                  <a:lnTo>
                    <a:pt x="22227" y="1"/>
                  </a:ln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0"/>
            <p:cNvSpPr/>
            <p:nvPr/>
          </p:nvSpPr>
          <p:spPr>
            <a:xfrm>
              <a:off x="3356650" y="3455750"/>
              <a:ext cx="938525" cy="844125"/>
            </a:xfrm>
            <a:custGeom>
              <a:avLst/>
              <a:gdLst/>
              <a:ahLst/>
              <a:cxnLst/>
              <a:rect l="l" t="t" r="r" b="b"/>
              <a:pathLst>
                <a:path w="37541" h="33765" extrusionOk="0">
                  <a:moveTo>
                    <a:pt x="0" y="0"/>
                  </a:moveTo>
                  <a:lnTo>
                    <a:pt x="72" y="26835"/>
                  </a:lnTo>
                  <a:lnTo>
                    <a:pt x="11257" y="32188"/>
                  </a:lnTo>
                  <a:cubicBezTo>
                    <a:pt x="12213" y="33423"/>
                    <a:pt x="13650" y="33764"/>
                    <a:pt x="14945" y="33764"/>
                  </a:cubicBezTo>
                  <a:cubicBezTo>
                    <a:pt x="16545" y="33764"/>
                    <a:pt x="17930" y="33244"/>
                    <a:pt x="17930" y="33244"/>
                  </a:cubicBezTo>
                  <a:lnTo>
                    <a:pt x="36340" y="30220"/>
                  </a:lnTo>
                  <a:lnTo>
                    <a:pt x="37540" y="3721"/>
                  </a:lnTo>
                  <a:lnTo>
                    <a:pt x="18098" y="7657"/>
                  </a:lnTo>
                  <a:cubicBezTo>
                    <a:pt x="17430" y="7803"/>
                    <a:pt x="16750" y="7875"/>
                    <a:pt x="16070" y="7875"/>
                  </a:cubicBezTo>
                  <a:cubicBezTo>
                    <a:pt x="14846" y="7875"/>
                    <a:pt x="13624" y="7640"/>
                    <a:pt x="12481" y="7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0"/>
            <p:cNvSpPr/>
            <p:nvPr/>
          </p:nvSpPr>
          <p:spPr>
            <a:xfrm>
              <a:off x="3636275" y="3630375"/>
              <a:ext cx="178250" cy="669375"/>
            </a:xfrm>
            <a:custGeom>
              <a:avLst/>
              <a:gdLst/>
              <a:ahLst/>
              <a:cxnLst/>
              <a:rect l="l" t="t" r="r" b="b"/>
              <a:pathLst>
                <a:path w="7130" h="26775" extrusionOk="0">
                  <a:moveTo>
                    <a:pt x="984" y="0"/>
                  </a:moveTo>
                  <a:lnTo>
                    <a:pt x="0" y="25155"/>
                  </a:lnTo>
                  <a:lnTo>
                    <a:pt x="72" y="25203"/>
                  </a:lnTo>
                  <a:cubicBezTo>
                    <a:pt x="1035" y="26436"/>
                    <a:pt x="2471" y="26774"/>
                    <a:pt x="3769" y="26774"/>
                  </a:cubicBezTo>
                  <a:cubicBezTo>
                    <a:pt x="4769" y="26774"/>
                    <a:pt x="5687" y="26573"/>
                    <a:pt x="6241" y="26427"/>
                  </a:cubicBezTo>
                  <a:lnTo>
                    <a:pt x="7129" y="624"/>
                  </a:lnTo>
                  <a:lnTo>
                    <a:pt x="6913" y="672"/>
                  </a:lnTo>
                  <a:cubicBezTo>
                    <a:pt x="6245" y="818"/>
                    <a:pt x="5565" y="890"/>
                    <a:pt x="4885" y="890"/>
                  </a:cubicBezTo>
                  <a:cubicBezTo>
                    <a:pt x="3661" y="890"/>
                    <a:pt x="2439" y="655"/>
                    <a:pt x="1296" y="192"/>
                  </a:cubicBezTo>
                  <a:lnTo>
                    <a:pt x="984" y="0"/>
                  </a:lnTo>
                  <a:close/>
                </a:path>
              </a:pathLst>
            </a:custGeom>
            <a:solidFill>
              <a:srgbClr val="53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0"/>
            <p:cNvSpPr/>
            <p:nvPr/>
          </p:nvSpPr>
          <p:spPr>
            <a:xfrm>
              <a:off x="3826500" y="3587175"/>
              <a:ext cx="442250" cy="669075"/>
            </a:xfrm>
            <a:custGeom>
              <a:avLst/>
              <a:gdLst/>
              <a:ahLst/>
              <a:cxnLst/>
              <a:rect l="l" t="t" r="r" b="b"/>
              <a:pathLst>
                <a:path w="17690" h="26763" extrusionOk="0">
                  <a:moveTo>
                    <a:pt x="17546" y="216"/>
                  </a:moveTo>
                  <a:lnTo>
                    <a:pt x="16298" y="23786"/>
                  </a:lnTo>
                  <a:lnTo>
                    <a:pt x="144" y="26595"/>
                  </a:lnTo>
                  <a:lnTo>
                    <a:pt x="816" y="3312"/>
                  </a:lnTo>
                  <a:lnTo>
                    <a:pt x="17546" y="216"/>
                  </a:lnTo>
                  <a:close/>
                  <a:moveTo>
                    <a:pt x="17690" y="0"/>
                  </a:moveTo>
                  <a:lnTo>
                    <a:pt x="720" y="3168"/>
                  </a:lnTo>
                  <a:lnTo>
                    <a:pt x="672" y="3168"/>
                  </a:lnTo>
                  <a:lnTo>
                    <a:pt x="0" y="26763"/>
                  </a:lnTo>
                  <a:lnTo>
                    <a:pt x="16442" y="23882"/>
                  </a:lnTo>
                  <a:lnTo>
                    <a:pt x="17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0"/>
            <p:cNvSpPr/>
            <p:nvPr/>
          </p:nvSpPr>
          <p:spPr>
            <a:xfrm>
              <a:off x="3648275" y="3904000"/>
              <a:ext cx="157225" cy="46825"/>
            </a:xfrm>
            <a:custGeom>
              <a:avLst/>
              <a:gdLst/>
              <a:ahLst/>
              <a:cxnLst/>
              <a:rect l="l" t="t" r="r" b="b"/>
              <a:pathLst>
                <a:path w="6289" h="1873" extrusionOk="0">
                  <a:moveTo>
                    <a:pt x="6289" y="0"/>
                  </a:moveTo>
                  <a:lnTo>
                    <a:pt x="48" y="480"/>
                  </a:lnTo>
                  <a:lnTo>
                    <a:pt x="0" y="1873"/>
                  </a:lnTo>
                  <a:lnTo>
                    <a:pt x="6241" y="1416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0"/>
            <p:cNvSpPr/>
            <p:nvPr/>
          </p:nvSpPr>
          <p:spPr>
            <a:xfrm>
              <a:off x="3643475" y="3976600"/>
              <a:ext cx="159625" cy="91825"/>
            </a:xfrm>
            <a:custGeom>
              <a:avLst/>
              <a:gdLst/>
              <a:ahLst/>
              <a:cxnLst/>
              <a:rect l="l" t="t" r="r" b="b"/>
              <a:pathLst>
                <a:path w="6385" h="3673" extrusionOk="0">
                  <a:moveTo>
                    <a:pt x="6385" y="1"/>
                  </a:moveTo>
                  <a:lnTo>
                    <a:pt x="120" y="457"/>
                  </a:lnTo>
                  <a:lnTo>
                    <a:pt x="0" y="3673"/>
                  </a:lnTo>
                  <a:lnTo>
                    <a:pt x="6265" y="3217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0"/>
            <p:cNvSpPr/>
            <p:nvPr/>
          </p:nvSpPr>
          <p:spPr>
            <a:xfrm>
              <a:off x="3786875" y="2940800"/>
              <a:ext cx="118475" cy="35575"/>
            </a:xfrm>
            <a:custGeom>
              <a:avLst/>
              <a:gdLst/>
              <a:ahLst/>
              <a:cxnLst/>
              <a:rect l="l" t="t" r="r" b="b"/>
              <a:pathLst>
                <a:path w="4739" h="1423" extrusionOk="0">
                  <a:moveTo>
                    <a:pt x="629" y="0"/>
                  </a:moveTo>
                  <a:cubicBezTo>
                    <a:pt x="89" y="0"/>
                    <a:pt x="0" y="824"/>
                    <a:pt x="577" y="916"/>
                  </a:cubicBezTo>
                  <a:lnTo>
                    <a:pt x="4033" y="1420"/>
                  </a:lnTo>
                  <a:lnTo>
                    <a:pt x="4105" y="1420"/>
                  </a:lnTo>
                  <a:cubicBezTo>
                    <a:pt x="4121" y="1422"/>
                    <a:pt x="4136" y="1422"/>
                    <a:pt x="4150" y="1422"/>
                  </a:cubicBezTo>
                  <a:cubicBezTo>
                    <a:pt x="4707" y="1422"/>
                    <a:pt x="4739" y="555"/>
                    <a:pt x="4177" y="508"/>
                  </a:cubicBezTo>
                  <a:lnTo>
                    <a:pt x="697" y="4"/>
                  </a:lnTo>
                  <a:cubicBezTo>
                    <a:pt x="674" y="2"/>
                    <a:pt x="651" y="0"/>
                    <a:pt x="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0"/>
            <p:cNvSpPr/>
            <p:nvPr/>
          </p:nvSpPr>
          <p:spPr>
            <a:xfrm>
              <a:off x="3850500" y="2545275"/>
              <a:ext cx="630675" cy="760500"/>
            </a:xfrm>
            <a:custGeom>
              <a:avLst/>
              <a:gdLst/>
              <a:ahLst/>
              <a:cxnLst/>
              <a:rect l="l" t="t" r="r" b="b"/>
              <a:pathLst>
                <a:path w="25227" h="30420" extrusionOk="0">
                  <a:moveTo>
                    <a:pt x="12929" y="1"/>
                  </a:moveTo>
                  <a:cubicBezTo>
                    <a:pt x="8704" y="1"/>
                    <a:pt x="3909" y="1251"/>
                    <a:pt x="1776" y="5024"/>
                  </a:cubicBezTo>
                  <a:cubicBezTo>
                    <a:pt x="528" y="7232"/>
                    <a:pt x="264" y="9825"/>
                    <a:pt x="168" y="12369"/>
                  </a:cubicBezTo>
                  <a:cubicBezTo>
                    <a:pt x="0" y="16305"/>
                    <a:pt x="192" y="20290"/>
                    <a:pt x="1320" y="24058"/>
                  </a:cubicBezTo>
                  <a:cubicBezTo>
                    <a:pt x="2280" y="27299"/>
                    <a:pt x="5089" y="29651"/>
                    <a:pt x="8473" y="30035"/>
                  </a:cubicBezTo>
                  <a:cubicBezTo>
                    <a:pt x="10042" y="30243"/>
                    <a:pt x="11579" y="30419"/>
                    <a:pt x="13121" y="30419"/>
                  </a:cubicBezTo>
                  <a:cubicBezTo>
                    <a:pt x="14244" y="30419"/>
                    <a:pt x="15371" y="30326"/>
                    <a:pt x="16514" y="30083"/>
                  </a:cubicBezTo>
                  <a:cubicBezTo>
                    <a:pt x="23139" y="28715"/>
                    <a:pt x="24123" y="21538"/>
                    <a:pt x="24291" y="15873"/>
                  </a:cubicBezTo>
                  <a:cubicBezTo>
                    <a:pt x="24411" y="12585"/>
                    <a:pt x="25227" y="9705"/>
                    <a:pt x="23763" y="6536"/>
                  </a:cubicBezTo>
                  <a:cubicBezTo>
                    <a:pt x="22323" y="3368"/>
                    <a:pt x="19466" y="944"/>
                    <a:pt x="16082" y="248"/>
                  </a:cubicBezTo>
                  <a:cubicBezTo>
                    <a:pt x="15722" y="176"/>
                    <a:pt x="15386" y="128"/>
                    <a:pt x="15026" y="104"/>
                  </a:cubicBezTo>
                  <a:cubicBezTo>
                    <a:pt x="14354" y="37"/>
                    <a:pt x="13650" y="1"/>
                    <a:pt x="12929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0"/>
            <p:cNvSpPr/>
            <p:nvPr/>
          </p:nvSpPr>
          <p:spPr>
            <a:xfrm>
              <a:off x="3935100" y="2951700"/>
              <a:ext cx="36625" cy="84025"/>
            </a:xfrm>
            <a:custGeom>
              <a:avLst/>
              <a:gdLst/>
              <a:ahLst/>
              <a:cxnLst/>
              <a:rect l="l" t="t" r="r" b="b"/>
              <a:pathLst>
                <a:path w="1465" h="3361" extrusionOk="0">
                  <a:moveTo>
                    <a:pt x="745" y="0"/>
                  </a:moveTo>
                  <a:cubicBezTo>
                    <a:pt x="337" y="0"/>
                    <a:pt x="1" y="768"/>
                    <a:pt x="1" y="1681"/>
                  </a:cubicBezTo>
                  <a:cubicBezTo>
                    <a:pt x="1" y="2617"/>
                    <a:pt x="337" y="3361"/>
                    <a:pt x="745" y="3361"/>
                  </a:cubicBezTo>
                  <a:cubicBezTo>
                    <a:pt x="1129" y="3361"/>
                    <a:pt x="1465" y="2617"/>
                    <a:pt x="1465" y="1681"/>
                  </a:cubicBezTo>
                  <a:cubicBezTo>
                    <a:pt x="1465" y="768"/>
                    <a:pt x="112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0"/>
            <p:cNvSpPr/>
            <p:nvPr/>
          </p:nvSpPr>
          <p:spPr>
            <a:xfrm>
              <a:off x="4208725" y="2951700"/>
              <a:ext cx="36025" cy="84025"/>
            </a:xfrm>
            <a:custGeom>
              <a:avLst/>
              <a:gdLst/>
              <a:ahLst/>
              <a:cxnLst/>
              <a:rect l="l" t="t" r="r" b="b"/>
              <a:pathLst>
                <a:path w="1441" h="3361" extrusionOk="0">
                  <a:moveTo>
                    <a:pt x="721" y="0"/>
                  </a:moveTo>
                  <a:cubicBezTo>
                    <a:pt x="313" y="0"/>
                    <a:pt x="1" y="768"/>
                    <a:pt x="1" y="1681"/>
                  </a:cubicBezTo>
                  <a:cubicBezTo>
                    <a:pt x="1" y="2617"/>
                    <a:pt x="313" y="3361"/>
                    <a:pt x="721" y="3361"/>
                  </a:cubicBezTo>
                  <a:cubicBezTo>
                    <a:pt x="1105" y="3361"/>
                    <a:pt x="1441" y="2617"/>
                    <a:pt x="1441" y="1681"/>
                  </a:cubicBezTo>
                  <a:cubicBezTo>
                    <a:pt x="1441" y="768"/>
                    <a:pt x="110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0"/>
            <p:cNvSpPr/>
            <p:nvPr/>
          </p:nvSpPr>
          <p:spPr>
            <a:xfrm>
              <a:off x="3875700" y="2813575"/>
              <a:ext cx="139225" cy="70650"/>
            </a:xfrm>
            <a:custGeom>
              <a:avLst/>
              <a:gdLst/>
              <a:ahLst/>
              <a:cxnLst/>
              <a:rect l="l" t="t" r="r" b="b"/>
              <a:pathLst>
                <a:path w="5569" h="2826" extrusionOk="0">
                  <a:moveTo>
                    <a:pt x="3993" y="0"/>
                  </a:moveTo>
                  <a:cubicBezTo>
                    <a:pt x="3137" y="0"/>
                    <a:pt x="2171" y="355"/>
                    <a:pt x="1464" y="653"/>
                  </a:cubicBezTo>
                  <a:cubicBezTo>
                    <a:pt x="984" y="845"/>
                    <a:pt x="432" y="1229"/>
                    <a:pt x="264" y="1709"/>
                  </a:cubicBezTo>
                  <a:cubicBezTo>
                    <a:pt x="0" y="2381"/>
                    <a:pt x="528" y="2741"/>
                    <a:pt x="1128" y="2813"/>
                  </a:cubicBezTo>
                  <a:cubicBezTo>
                    <a:pt x="1228" y="2821"/>
                    <a:pt x="1325" y="2825"/>
                    <a:pt x="1418" y="2825"/>
                  </a:cubicBezTo>
                  <a:cubicBezTo>
                    <a:pt x="2129" y="2825"/>
                    <a:pt x="2663" y="2602"/>
                    <a:pt x="3385" y="2453"/>
                  </a:cubicBezTo>
                  <a:cubicBezTo>
                    <a:pt x="3937" y="2309"/>
                    <a:pt x="5137" y="1997"/>
                    <a:pt x="5377" y="1397"/>
                  </a:cubicBezTo>
                  <a:cubicBezTo>
                    <a:pt x="5569" y="845"/>
                    <a:pt x="5257" y="269"/>
                    <a:pt x="4705" y="101"/>
                  </a:cubicBezTo>
                  <a:cubicBezTo>
                    <a:pt x="4483" y="30"/>
                    <a:pt x="4243" y="0"/>
                    <a:pt x="3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0"/>
            <p:cNvSpPr/>
            <p:nvPr/>
          </p:nvSpPr>
          <p:spPr>
            <a:xfrm>
              <a:off x="4181725" y="2813575"/>
              <a:ext cx="139250" cy="70650"/>
            </a:xfrm>
            <a:custGeom>
              <a:avLst/>
              <a:gdLst/>
              <a:ahLst/>
              <a:cxnLst/>
              <a:rect l="l" t="t" r="r" b="b"/>
              <a:pathLst>
                <a:path w="5570" h="2826" extrusionOk="0">
                  <a:moveTo>
                    <a:pt x="1576" y="0"/>
                  </a:moveTo>
                  <a:cubicBezTo>
                    <a:pt x="1327" y="0"/>
                    <a:pt x="1087" y="30"/>
                    <a:pt x="865" y="101"/>
                  </a:cubicBezTo>
                  <a:cubicBezTo>
                    <a:pt x="313" y="269"/>
                    <a:pt x="1" y="845"/>
                    <a:pt x="193" y="1397"/>
                  </a:cubicBezTo>
                  <a:cubicBezTo>
                    <a:pt x="433" y="1997"/>
                    <a:pt x="1633" y="2309"/>
                    <a:pt x="2185" y="2453"/>
                  </a:cubicBezTo>
                  <a:cubicBezTo>
                    <a:pt x="2906" y="2602"/>
                    <a:pt x="3440" y="2825"/>
                    <a:pt x="4152" y="2825"/>
                  </a:cubicBezTo>
                  <a:cubicBezTo>
                    <a:pt x="4245" y="2825"/>
                    <a:pt x="4341" y="2821"/>
                    <a:pt x="4441" y="2813"/>
                  </a:cubicBezTo>
                  <a:cubicBezTo>
                    <a:pt x="5041" y="2741"/>
                    <a:pt x="5569" y="2381"/>
                    <a:pt x="5305" y="1709"/>
                  </a:cubicBezTo>
                  <a:cubicBezTo>
                    <a:pt x="5137" y="1229"/>
                    <a:pt x="4585" y="845"/>
                    <a:pt x="4105" y="653"/>
                  </a:cubicBezTo>
                  <a:cubicBezTo>
                    <a:pt x="3399" y="355"/>
                    <a:pt x="2433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0"/>
            <p:cNvSpPr/>
            <p:nvPr/>
          </p:nvSpPr>
          <p:spPr>
            <a:xfrm>
              <a:off x="4347350" y="2745275"/>
              <a:ext cx="178825" cy="285625"/>
            </a:xfrm>
            <a:custGeom>
              <a:avLst/>
              <a:gdLst/>
              <a:ahLst/>
              <a:cxnLst/>
              <a:rect l="l" t="t" r="r" b="b"/>
              <a:pathLst>
                <a:path w="7153" h="11425" extrusionOk="0">
                  <a:moveTo>
                    <a:pt x="1368" y="1"/>
                  </a:moveTo>
                  <a:cubicBezTo>
                    <a:pt x="360" y="2017"/>
                    <a:pt x="0" y="4249"/>
                    <a:pt x="312" y="6457"/>
                  </a:cubicBezTo>
                  <a:cubicBezTo>
                    <a:pt x="504" y="7873"/>
                    <a:pt x="1032" y="9938"/>
                    <a:pt x="2184" y="10874"/>
                  </a:cubicBezTo>
                  <a:cubicBezTo>
                    <a:pt x="2658" y="11262"/>
                    <a:pt x="3101" y="11425"/>
                    <a:pt x="3509" y="11425"/>
                  </a:cubicBezTo>
                  <a:cubicBezTo>
                    <a:pt x="4817" y="11425"/>
                    <a:pt x="5771" y="9754"/>
                    <a:pt x="6265" y="8473"/>
                  </a:cubicBezTo>
                  <a:cubicBezTo>
                    <a:pt x="6673" y="7465"/>
                    <a:pt x="7153" y="6337"/>
                    <a:pt x="6865" y="5281"/>
                  </a:cubicBezTo>
                  <a:cubicBezTo>
                    <a:pt x="6481" y="3769"/>
                    <a:pt x="5569" y="2473"/>
                    <a:pt x="4801" y="1153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0"/>
            <p:cNvSpPr/>
            <p:nvPr/>
          </p:nvSpPr>
          <p:spPr>
            <a:xfrm>
              <a:off x="3768275" y="2484125"/>
              <a:ext cx="742300" cy="372550"/>
            </a:xfrm>
            <a:custGeom>
              <a:avLst/>
              <a:gdLst/>
              <a:ahLst/>
              <a:cxnLst/>
              <a:rect l="l" t="t" r="r" b="b"/>
              <a:pathLst>
                <a:path w="29692" h="14902" extrusionOk="0">
                  <a:moveTo>
                    <a:pt x="16733" y="1"/>
                  </a:moveTo>
                  <a:cubicBezTo>
                    <a:pt x="15676" y="1"/>
                    <a:pt x="14619" y="60"/>
                    <a:pt x="13562" y="101"/>
                  </a:cubicBezTo>
                  <a:cubicBezTo>
                    <a:pt x="10730" y="245"/>
                    <a:pt x="7826" y="678"/>
                    <a:pt x="5209" y="1830"/>
                  </a:cubicBezTo>
                  <a:cubicBezTo>
                    <a:pt x="2329" y="3102"/>
                    <a:pt x="721" y="5382"/>
                    <a:pt x="265" y="8478"/>
                  </a:cubicBezTo>
                  <a:cubicBezTo>
                    <a:pt x="1" y="10207"/>
                    <a:pt x="97" y="11983"/>
                    <a:pt x="193" y="13711"/>
                  </a:cubicBezTo>
                  <a:cubicBezTo>
                    <a:pt x="169" y="13975"/>
                    <a:pt x="241" y="14215"/>
                    <a:pt x="409" y="14431"/>
                  </a:cubicBezTo>
                  <a:cubicBezTo>
                    <a:pt x="577" y="14551"/>
                    <a:pt x="817" y="14623"/>
                    <a:pt x="1033" y="14623"/>
                  </a:cubicBezTo>
                  <a:cubicBezTo>
                    <a:pt x="1617" y="14680"/>
                    <a:pt x="2201" y="14710"/>
                    <a:pt x="2783" y="14710"/>
                  </a:cubicBezTo>
                  <a:cubicBezTo>
                    <a:pt x="3420" y="14710"/>
                    <a:pt x="4054" y="14674"/>
                    <a:pt x="4681" y="14599"/>
                  </a:cubicBezTo>
                  <a:cubicBezTo>
                    <a:pt x="4681" y="13639"/>
                    <a:pt x="4897" y="12679"/>
                    <a:pt x="5281" y="11791"/>
                  </a:cubicBezTo>
                  <a:lnTo>
                    <a:pt x="5281" y="11791"/>
                  </a:lnTo>
                  <a:cubicBezTo>
                    <a:pt x="5209" y="12823"/>
                    <a:pt x="5305" y="13855"/>
                    <a:pt x="5593" y="14839"/>
                  </a:cubicBezTo>
                  <a:cubicBezTo>
                    <a:pt x="6591" y="14880"/>
                    <a:pt x="7588" y="14901"/>
                    <a:pt x="8585" y="14901"/>
                  </a:cubicBezTo>
                  <a:cubicBezTo>
                    <a:pt x="10516" y="14901"/>
                    <a:pt x="12447" y="14821"/>
                    <a:pt x="14378" y="14647"/>
                  </a:cubicBezTo>
                  <a:lnTo>
                    <a:pt x="14762" y="12007"/>
                  </a:lnTo>
                  <a:cubicBezTo>
                    <a:pt x="15026" y="12919"/>
                    <a:pt x="15314" y="13807"/>
                    <a:pt x="15578" y="14695"/>
                  </a:cubicBezTo>
                  <a:lnTo>
                    <a:pt x="22083" y="14695"/>
                  </a:lnTo>
                  <a:cubicBezTo>
                    <a:pt x="22347" y="13591"/>
                    <a:pt x="22515" y="12439"/>
                    <a:pt x="22563" y="11311"/>
                  </a:cubicBezTo>
                  <a:cubicBezTo>
                    <a:pt x="22755" y="12439"/>
                    <a:pt x="22947" y="13567"/>
                    <a:pt x="23163" y="14695"/>
                  </a:cubicBezTo>
                  <a:cubicBezTo>
                    <a:pt x="23163" y="14717"/>
                    <a:pt x="24506" y="14777"/>
                    <a:pt x="25956" y="14777"/>
                  </a:cubicBezTo>
                  <a:cubicBezTo>
                    <a:pt x="27602" y="14777"/>
                    <a:pt x="29385" y="14700"/>
                    <a:pt x="29500" y="14407"/>
                  </a:cubicBezTo>
                  <a:cubicBezTo>
                    <a:pt x="29692" y="13927"/>
                    <a:pt x="29020" y="12703"/>
                    <a:pt x="28996" y="12151"/>
                  </a:cubicBezTo>
                  <a:cubicBezTo>
                    <a:pt x="28948" y="11023"/>
                    <a:pt x="28780" y="9870"/>
                    <a:pt x="28492" y="8766"/>
                  </a:cubicBezTo>
                  <a:cubicBezTo>
                    <a:pt x="27460" y="5046"/>
                    <a:pt x="25131" y="486"/>
                    <a:pt x="20643" y="390"/>
                  </a:cubicBezTo>
                  <a:cubicBezTo>
                    <a:pt x="19515" y="390"/>
                    <a:pt x="18387" y="53"/>
                    <a:pt x="17235" y="5"/>
                  </a:cubicBezTo>
                  <a:cubicBezTo>
                    <a:pt x="17067" y="2"/>
                    <a:pt x="16900" y="1"/>
                    <a:pt x="16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0"/>
            <p:cNvSpPr/>
            <p:nvPr/>
          </p:nvSpPr>
          <p:spPr>
            <a:xfrm>
              <a:off x="4400750" y="2941250"/>
              <a:ext cx="191450" cy="212725"/>
            </a:xfrm>
            <a:custGeom>
              <a:avLst/>
              <a:gdLst/>
              <a:ahLst/>
              <a:cxnLst/>
              <a:rect l="l" t="t" r="r" b="b"/>
              <a:pathLst>
                <a:path w="7658" h="8509" extrusionOk="0">
                  <a:moveTo>
                    <a:pt x="4565" y="1"/>
                  </a:moveTo>
                  <a:cubicBezTo>
                    <a:pt x="2382" y="1"/>
                    <a:pt x="219" y="2322"/>
                    <a:pt x="0" y="4331"/>
                  </a:cubicBezTo>
                  <a:lnTo>
                    <a:pt x="406" y="8334"/>
                  </a:lnTo>
                  <a:lnTo>
                    <a:pt x="406" y="8334"/>
                  </a:lnTo>
                  <a:cubicBezTo>
                    <a:pt x="400" y="8329"/>
                    <a:pt x="392" y="8327"/>
                    <a:pt x="385" y="8327"/>
                  </a:cubicBezTo>
                  <a:cubicBezTo>
                    <a:pt x="367" y="8327"/>
                    <a:pt x="349" y="8339"/>
                    <a:pt x="361" y="8363"/>
                  </a:cubicBezTo>
                  <a:cubicBezTo>
                    <a:pt x="361" y="8411"/>
                    <a:pt x="409" y="8435"/>
                    <a:pt x="457" y="8435"/>
                  </a:cubicBezTo>
                  <a:cubicBezTo>
                    <a:pt x="787" y="8484"/>
                    <a:pt x="1118" y="8509"/>
                    <a:pt x="1447" y="8509"/>
                  </a:cubicBezTo>
                  <a:cubicBezTo>
                    <a:pt x="2883" y="8509"/>
                    <a:pt x="4277" y="8047"/>
                    <a:pt x="5449" y="7187"/>
                  </a:cubicBezTo>
                  <a:cubicBezTo>
                    <a:pt x="6817" y="6107"/>
                    <a:pt x="7657" y="4259"/>
                    <a:pt x="7369" y="2531"/>
                  </a:cubicBezTo>
                  <a:cubicBezTo>
                    <a:pt x="7201" y="1643"/>
                    <a:pt x="6721" y="754"/>
                    <a:pt x="5905" y="322"/>
                  </a:cubicBezTo>
                  <a:cubicBezTo>
                    <a:pt x="5469" y="100"/>
                    <a:pt x="5016" y="1"/>
                    <a:pt x="4565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0"/>
            <p:cNvSpPr/>
            <p:nvPr/>
          </p:nvSpPr>
          <p:spPr>
            <a:xfrm>
              <a:off x="3786875" y="2827475"/>
              <a:ext cx="274275" cy="289275"/>
            </a:xfrm>
            <a:custGeom>
              <a:avLst/>
              <a:gdLst/>
              <a:ahLst/>
              <a:cxnLst/>
              <a:rect l="l" t="t" r="r" b="b"/>
              <a:pathLst>
                <a:path w="10971" h="11571" extrusionOk="0">
                  <a:moveTo>
                    <a:pt x="10195" y="7428"/>
                  </a:moveTo>
                  <a:lnTo>
                    <a:pt x="10195" y="7428"/>
                  </a:lnTo>
                  <a:cubicBezTo>
                    <a:pt x="10205" y="7449"/>
                    <a:pt x="10215" y="7470"/>
                    <a:pt x="10226" y="7490"/>
                  </a:cubicBezTo>
                  <a:cubicBezTo>
                    <a:pt x="10216" y="7469"/>
                    <a:pt x="10205" y="7448"/>
                    <a:pt x="10195" y="7428"/>
                  </a:cubicBezTo>
                  <a:close/>
                  <a:moveTo>
                    <a:pt x="5473" y="889"/>
                  </a:moveTo>
                  <a:cubicBezTo>
                    <a:pt x="8018" y="889"/>
                    <a:pt x="10082" y="3097"/>
                    <a:pt x="10082" y="5785"/>
                  </a:cubicBezTo>
                  <a:cubicBezTo>
                    <a:pt x="10082" y="8498"/>
                    <a:pt x="8018" y="10658"/>
                    <a:pt x="5473" y="10682"/>
                  </a:cubicBezTo>
                  <a:cubicBezTo>
                    <a:pt x="2953" y="10682"/>
                    <a:pt x="889" y="8474"/>
                    <a:pt x="889" y="5785"/>
                  </a:cubicBezTo>
                  <a:cubicBezTo>
                    <a:pt x="889" y="3097"/>
                    <a:pt x="2953" y="889"/>
                    <a:pt x="5473" y="889"/>
                  </a:cubicBezTo>
                  <a:close/>
                  <a:moveTo>
                    <a:pt x="5497" y="1"/>
                  </a:moveTo>
                  <a:cubicBezTo>
                    <a:pt x="2473" y="1"/>
                    <a:pt x="1" y="2593"/>
                    <a:pt x="1" y="5785"/>
                  </a:cubicBezTo>
                  <a:cubicBezTo>
                    <a:pt x="1" y="8978"/>
                    <a:pt x="2449" y="11570"/>
                    <a:pt x="5473" y="11570"/>
                  </a:cubicBezTo>
                  <a:cubicBezTo>
                    <a:pt x="7754" y="11546"/>
                    <a:pt x="9770" y="10106"/>
                    <a:pt x="10562" y="7994"/>
                  </a:cubicBezTo>
                  <a:cubicBezTo>
                    <a:pt x="10422" y="7874"/>
                    <a:pt x="10332" y="7737"/>
                    <a:pt x="10250" y="7583"/>
                  </a:cubicBezTo>
                  <a:lnTo>
                    <a:pt x="10250" y="7583"/>
                  </a:lnTo>
                  <a:lnTo>
                    <a:pt x="10250" y="7562"/>
                  </a:lnTo>
                  <a:lnTo>
                    <a:pt x="10154" y="7346"/>
                  </a:lnTo>
                  <a:lnTo>
                    <a:pt x="10154" y="7346"/>
                  </a:lnTo>
                  <a:cubicBezTo>
                    <a:pt x="10168" y="7373"/>
                    <a:pt x="10181" y="7400"/>
                    <a:pt x="10195" y="7428"/>
                  </a:cubicBezTo>
                  <a:lnTo>
                    <a:pt x="10195" y="7428"/>
                  </a:lnTo>
                  <a:cubicBezTo>
                    <a:pt x="10102" y="7221"/>
                    <a:pt x="10086" y="6963"/>
                    <a:pt x="10130" y="6746"/>
                  </a:cubicBezTo>
                  <a:cubicBezTo>
                    <a:pt x="10178" y="6626"/>
                    <a:pt x="10226" y="6506"/>
                    <a:pt x="10298" y="6410"/>
                  </a:cubicBezTo>
                  <a:cubicBezTo>
                    <a:pt x="10418" y="6122"/>
                    <a:pt x="10658" y="5881"/>
                    <a:pt x="10970" y="5809"/>
                  </a:cubicBezTo>
                  <a:cubicBezTo>
                    <a:pt x="10970" y="2593"/>
                    <a:pt x="8522" y="1"/>
                    <a:pt x="5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0"/>
            <p:cNvSpPr/>
            <p:nvPr/>
          </p:nvSpPr>
          <p:spPr>
            <a:xfrm>
              <a:off x="4038900" y="2921700"/>
              <a:ext cx="81650" cy="36625"/>
            </a:xfrm>
            <a:custGeom>
              <a:avLst/>
              <a:gdLst/>
              <a:ahLst/>
              <a:cxnLst/>
              <a:rect l="l" t="t" r="r" b="b"/>
              <a:pathLst>
                <a:path w="3266" h="1465" extrusionOk="0">
                  <a:moveTo>
                    <a:pt x="1513" y="0"/>
                  </a:moveTo>
                  <a:cubicBezTo>
                    <a:pt x="937" y="24"/>
                    <a:pt x="385" y="288"/>
                    <a:pt x="1" y="720"/>
                  </a:cubicBezTo>
                  <a:lnTo>
                    <a:pt x="697" y="1296"/>
                  </a:lnTo>
                  <a:cubicBezTo>
                    <a:pt x="913" y="1056"/>
                    <a:pt x="1201" y="912"/>
                    <a:pt x="1513" y="888"/>
                  </a:cubicBezTo>
                  <a:cubicBezTo>
                    <a:pt x="1945" y="912"/>
                    <a:pt x="2353" y="1128"/>
                    <a:pt x="2617" y="1464"/>
                  </a:cubicBezTo>
                  <a:lnTo>
                    <a:pt x="3265" y="840"/>
                  </a:lnTo>
                  <a:cubicBezTo>
                    <a:pt x="2833" y="312"/>
                    <a:pt x="2185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0"/>
            <p:cNvSpPr/>
            <p:nvPr/>
          </p:nvSpPr>
          <p:spPr>
            <a:xfrm>
              <a:off x="4347325" y="2921600"/>
              <a:ext cx="217075" cy="39125"/>
            </a:xfrm>
            <a:custGeom>
              <a:avLst/>
              <a:gdLst/>
              <a:ahLst/>
              <a:cxnLst/>
              <a:rect l="l" t="t" r="r" b="b"/>
              <a:pathLst>
                <a:path w="8683" h="1565" extrusionOk="0">
                  <a:moveTo>
                    <a:pt x="607" y="0"/>
                  </a:moveTo>
                  <a:cubicBezTo>
                    <a:pt x="67" y="0"/>
                    <a:pt x="0" y="846"/>
                    <a:pt x="577" y="892"/>
                  </a:cubicBezTo>
                  <a:lnTo>
                    <a:pt x="8018" y="1564"/>
                  </a:lnTo>
                  <a:lnTo>
                    <a:pt x="8042" y="1564"/>
                  </a:lnTo>
                  <a:cubicBezTo>
                    <a:pt x="8050" y="1565"/>
                    <a:pt x="8058" y="1565"/>
                    <a:pt x="8066" y="1565"/>
                  </a:cubicBezTo>
                  <a:cubicBezTo>
                    <a:pt x="8643" y="1565"/>
                    <a:pt x="8682" y="700"/>
                    <a:pt x="8090" y="676"/>
                  </a:cubicBezTo>
                  <a:lnTo>
                    <a:pt x="673" y="4"/>
                  </a:lnTo>
                  <a:cubicBezTo>
                    <a:pt x="651" y="2"/>
                    <a:pt x="629" y="0"/>
                    <a:pt x="6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0"/>
            <p:cNvSpPr/>
            <p:nvPr/>
          </p:nvSpPr>
          <p:spPr>
            <a:xfrm>
              <a:off x="4035300" y="2967750"/>
              <a:ext cx="62850" cy="78400"/>
            </a:xfrm>
            <a:custGeom>
              <a:avLst/>
              <a:gdLst/>
              <a:ahLst/>
              <a:cxnLst/>
              <a:rect l="l" t="t" r="r" b="b"/>
              <a:pathLst>
                <a:path w="2514" h="3136" extrusionOk="0">
                  <a:moveTo>
                    <a:pt x="1891" y="1"/>
                  </a:moveTo>
                  <a:cubicBezTo>
                    <a:pt x="951" y="1"/>
                    <a:pt x="1" y="416"/>
                    <a:pt x="1" y="1495"/>
                  </a:cubicBezTo>
                  <a:cubicBezTo>
                    <a:pt x="1" y="2494"/>
                    <a:pt x="1037" y="3135"/>
                    <a:pt x="1941" y="3135"/>
                  </a:cubicBezTo>
                  <a:cubicBezTo>
                    <a:pt x="2057" y="3135"/>
                    <a:pt x="2172" y="3125"/>
                    <a:pt x="2281" y="3103"/>
                  </a:cubicBezTo>
                  <a:cubicBezTo>
                    <a:pt x="2466" y="3057"/>
                    <a:pt x="2407" y="2789"/>
                    <a:pt x="2232" y="2789"/>
                  </a:cubicBezTo>
                  <a:cubicBezTo>
                    <a:pt x="2224" y="2789"/>
                    <a:pt x="2217" y="2790"/>
                    <a:pt x="2209" y="2791"/>
                  </a:cubicBezTo>
                  <a:cubicBezTo>
                    <a:pt x="2094" y="2815"/>
                    <a:pt x="1980" y="2827"/>
                    <a:pt x="1867" y="2827"/>
                  </a:cubicBezTo>
                  <a:cubicBezTo>
                    <a:pt x="1090" y="2827"/>
                    <a:pt x="415" y="2271"/>
                    <a:pt x="289" y="1495"/>
                  </a:cubicBezTo>
                  <a:cubicBezTo>
                    <a:pt x="167" y="599"/>
                    <a:pt x="1115" y="290"/>
                    <a:pt x="1874" y="290"/>
                  </a:cubicBezTo>
                  <a:cubicBezTo>
                    <a:pt x="2010" y="290"/>
                    <a:pt x="2140" y="300"/>
                    <a:pt x="2257" y="318"/>
                  </a:cubicBezTo>
                  <a:cubicBezTo>
                    <a:pt x="2265" y="319"/>
                    <a:pt x="2272" y="320"/>
                    <a:pt x="2280" y="320"/>
                  </a:cubicBezTo>
                  <a:cubicBezTo>
                    <a:pt x="2455" y="320"/>
                    <a:pt x="2514" y="53"/>
                    <a:pt x="2329" y="6"/>
                  </a:cubicBezTo>
                  <a:lnTo>
                    <a:pt x="2329" y="6"/>
                  </a:lnTo>
                  <a:lnTo>
                    <a:pt x="2329" y="30"/>
                  </a:lnTo>
                  <a:cubicBezTo>
                    <a:pt x="2186" y="11"/>
                    <a:pt x="2038" y="1"/>
                    <a:pt x="1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0"/>
            <p:cNvSpPr/>
            <p:nvPr/>
          </p:nvSpPr>
          <p:spPr>
            <a:xfrm>
              <a:off x="4045800" y="3040225"/>
              <a:ext cx="114425" cy="46775"/>
            </a:xfrm>
            <a:custGeom>
              <a:avLst/>
              <a:gdLst/>
              <a:ahLst/>
              <a:cxnLst/>
              <a:rect l="l" t="t" r="r" b="b"/>
              <a:pathLst>
                <a:path w="4577" h="1871" extrusionOk="0">
                  <a:moveTo>
                    <a:pt x="4380" y="1"/>
                  </a:moveTo>
                  <a:cubicBezTo>
                    <a:pt x="4339" y="1"/>
                    <a:pt x="4296" y="18"/>
                    <a:pt x="4261" y="60"/>
                  </a:cubicBezTo>
                  <a:cubicBezTo>
                    <a:pt x="3760" y="910"/>
                    <a:pt x="2788" y="1588"/>
                    <a:pt x="1850" y="1588"/>
                  </a:cubicBezTo>
                  <a:cubicBezTo>
                    <a:pt x="1306" y="1588"/>
                    <a:pt x="772" y="1359"/>
                    <a:pt x="349" y="804"/>
                  </a:cubicBezTo>
                  <a:cubicBezTo>
                    <a:pt x="313" y="754"/>
                    <a:pt x="265" y="734"/>
                    <a:pt x="218" y="734"/>
                  </a:cubicBezTo>
                  <a:cubicBezTo>
                    <a:pt x="106" y="734"/>
                    <a:pt x="1" y="847"/>
                    <a:pt x="85" y="948"/>
                  </a:cubicBezTo>
                  <a:cubicBezTo>
                    <a:pt x="586" y="1598"/>
                    <a:pt x="1224" y="1871"/>
                    <a:pt x="1872" y="1871"/>
                  </a:cubicBezTo>
                  <a:cubicBezTo>
                    <a:pt x="2899" y="1871"/>
                    <a:pt x="3951" y="1185"/>
                    <a:pt x="4525" y="228"/>
                  </a:cubicBezTo>
                  <a:cubicBezTo>
                    <a:pt x="4577" y="108"/>
                    <a:pt x="4482" y="1"/>
                    <a:pt x="4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0"/>
            <p:cNvSpPr/>
            <p:nvPr/>
          </p:nvSpPr>
          <p:spPr>
            <a:xfrm>
              <a:off x="4101325" y="2827475"/>
              <a:ext cx="274250" cy="289275"/>
            </a:xfrm>
            <a:custGeom>
              <a:avLst/>
              <a:gdLst/>
              <a:ahLst/>
              <a:cxnLst/>
              <a:rect l="l" t="t" r="r" b="b"/>
              <a:pathLst>
                <a:path w="10970" h="11571" extrusionOk="0">
                  <a:moveTo>
                    <a:pt x="5473" y="889"/>
                  </a:moveTo>
                  <a:cubicBezTo>
                    <a:pt x="8017" y="889"/>
                    <a:pt x="10057" y="3097"/>
                    <a:pt x="10057" y="5785"/>
                  </a:cubicBezTo>
                  <a:cubicBezTo>
                    <a:pt x="10057" y="8498"/>
                    <a:pt x="7993" y="10658"/>
                    <a:pt x="5473" y="10658"/>
                  </a:cubicBezTo>
                  <a:cubicBezTo>
                    <a:pt x="2953" y="10658"/>
                    <a:pt x="888" y="8498"/>
                    <a:pt x="888" y="5785"/>
                  </a:cubicBezTo>
                  <a:cubicBezTo>
                    <a:pt x="888" y="3097"/>
                    <a:pt x="2953" y="889"/>
                    <a:pt x="5473" y="889"/>
                  </a:cubicBezTo>
                  <a:close/>
                  <a:moveTo>
                    <a:pt x="5473" y="1"/>
                  </a:moveTo>
                  <a:cubicBezTo>
                    <a:pt x="2448" y="1"/>
                    <a:pt x="0" y="2593"/>
                    <a:pt x="0" y="5785"/>
                  </a:cubicBezTo>
                  <a:cubicBezTo>
                    <a:pt x="0" y="8978"/>
                    <a:pt x="2448" y="11570"/>
                    <a:pt x="5473" y="11570"/>
                  </a:cubicBezTo>
                  <a:cubicBezTo>
                    <a:pt x="8497" y="11570"/>
                    <a:pt x="10969" y="8978"/>
                    <a:pt x="10969" y="5785"/>
                  </a:cubicBezTo>
                  <a:cubicBezTo>
                    <a:pt x="10969" y="2593"/>
                    <a:pt x="8497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0"/>
            <p:cNvSpPr/>
            <p:nvPr/>
          </p:nvSpPr>
          <p:spPr>
            <a:xfrm>
              <a:off x="3878100" y="3462300"/>
              <a:ext cx="892325" cy="848100"/>
            </a:xfrm>
            <a:custGeom>
              <a:avLst/>
              <a:gdLst/>
              <a:ahLst/>
              <a:cxnLst/>
              <a:rect l="l" t="t" r="r" b="b"/>
              <a:pathLst>
                <a:path w="35693" h="33924" extrusionOk="0">
                  <a:moveTo>
                    <a:pt x="24498" y="1"/>
                  </a:moveTo>
                  <a:cubicBezTo>
                    <a:pt x="24354" y="1"/>
                    <a:pt x="24233" y="16"/>
                    <a:pt x="24147" y="51"/>
                  </a:cubicBezTo>
                  <a:cubicBezTo>
                    <a:pt x="22659" y="675"/>
                    <a:pt x="21147" y="3387"/>
                    <a:pt x="22203" y="11404"/>
                  </a:cubicBezTo>
                  <a:cubicBezTo>
                    <a:pt x="23547" y="21941"/>
                    <a:pt x="24507" y="23933"/>
                    <a:pt x="24507" y="23933"/>
                  </a:cubicBezTo>
                  <a:lnTo>
                    <a:pt x="9097" y="22061"/>
                  </a:lnTo>
                  <a:cubicBezTo>
                    <a:pt x="8665" y="21965"/>
                    <a:pt x="8281" y="21797"/>
                    <a:pt x="7945" y="21533"/>
                  </a:cubicBezTo>
                  <a:cubicBezTo>
                    <a:pt x="7777" y="21365"/>
                    <a:pt x="7609" y="21221"/>
                    <a:pt x="7465" y="21029"/>
                  </a:cubicBezTo>
                  <a:cubicBezTo>
                    <a:pt x="7273" y="20813"/>
                    <a:pt x="7105" y="20621"/>
                    <a:pt x="6937" y="20405"/>
                  </a:cubicBezTo>
                  <a:cubicBezTo>
                    <a:pt x="6409" y="19709"/>
                    <a:pt x="5641" y="18220"/>
                    <a:pt x="4705" y="18028"/>
                  </a:cubicBezTo>
                  <a:cubicBezTo>
                    <a:pt x="4654" y="18018"/>
                    <a:pt x="4608" y="18013"/>
                    <a:pt x="4567" y="18013"/>
                  </a:cubicBezTo>
                  <a:cubicBezTo>
                    <a:pt x="4018" y="18013"/>
                    <a:pt x="4238" y="18849"/>
                    <a:pt x="4417" y="19228"/>
                  </a:cubicBezTo>
                  <a:cubicBezTo>
                    <a:pt x="4801" y="19997"/>
                    <a:pt x="5281" y="20741"/>
                    <a:pt x="5809" y="21413"/>
                  </a:cubicBezTo>
                  <a:cubicBezTo>
                    <a:pt x="5041" y="21269"/>
                    <a:pt x="4249" y="21173"/>
                    <a:pt x="3457" y="21149"/>
                  </a:cubicBezTo>
                  <a:cubicBezTo>
                    <a:pt x="3337" y="21142"/>
                    <a:pt x="3218" y="21139"/>
                    <a:pt x="3098" y="21139"/>
                  </a:cubicBezTo>
                  <a:cubicBezTo>
                    <a:pt x="2808" y="21139"/>
                    <a:pt x="2514" y="21156"/>
                    <a:pt x="2209" y="21173"/>
                  </a:cubicBezTo>
                  <a:cubicBezTo>
                    <a:pt x="1848" y="21173"/>
                    <a:pt x="1464" y="21269"/>
                    <a:pt x="1128" y="21413"/>
                  </a:cubicBezTo>
                  <a:cubicBezTo>
                    <a:pt x="1032" y="21485"/>
                    <a:pt x="960" y="21557"/>
                    <a:pt x="912" y="21629"/>
                  </a:cubicBezTo>
                  <a:cubicBezTo>
                    <a:pt x="864" y="21725"/>
                    <a:pt x="864" y="21845"/>
                    <a:pt x="912" y="21941"/>
                  </a:cubicBezTo>
                  <a:cubicBezTo>
                    <a:pt x="984" y="22085"/>
                    <a:pt x="1296" y="22205"/>
                    <a:pt x="1464" y="22253"/>
                  </a:cubicBezTo>
                  <a:cubicBezTo>
                    <a:pt x="1776" y="22349"/>
                    <a:pt x="2089" y="22397"/>
                    <a:pt x="2425" y="22397"/>
                  </a:cubicBezTo>
                  <a:cubicBezTo>
                    <a:pt x="3121" y="22493"/>
                    <a:pt x="3817" y="22541"/>
                    <a:pt x="4489" y="22589"/>
                  </a:cubicBezTo>
                  <a:cubicBezTo>
                    <a:pt x="4225" y="22637"/>
                    <a:pt x="3961" y="22637"/>
                    <a:pt x="3697" y="22637"/>
                  </a:cubicBezTo>
                  <a:cubicBezTo>
                    <a:pt x="2857" y="22685"/>
                    <a:pt x="2041" y="23021"/>
                    <a:pt x="1200" y="23141"/>
                  </a:cubicBezTo>
                  <a:cubicBezTo>
                    <a:pt x="816" y="23189"/>
                    <a:pt x="456" y="23333"/>
                    <a:pt x="168" y="23597"/>
                  </a:cubicBezTo>
                  <a:cubicBezTo>
                    <a:pt x="48" y="23693"/>
                    <a:pt x="0" y="23837"/>
                    <a:pt x="48" y="23981"/>
                  </a:cubicBezTo>
                  <a:cubicBezTo>
                    <a:pt x="72" y="24125"/>
                    <a:pt x="168" y="24221"/>
                    <a:pt x="288" y="24269"/>
                  </a:cubicBezTo>
                  <a:cubicBezTo>
                    <a:pt x="487" y="24349"/>
                    <a:pt x="686" y="24395"/>
                    <a:pt x="899" y="24395"/>
                  </a:cubicBezTo>
                  <a:cubicBezTo>
                    <a:pt x="943" y="24395"/>
                    <a:pt x="987" y="24393"/>
                    <a:pt x="1032" y="24389"/>
                  </a:cubicBezTo>
                  <a:cubicBezTo>
                    <a:pt x="1096" y="24390"/>
                    <a:pt x="1159" y="24391"/>
                    <a:pt x="1223" y="24391"/>
                  </a:cubicBezTo>
                  <a:cubicBezTo>
                    <a:pt x="2501" y="24391"/>
                    <a:pt x="3760" y="24170"/>
                    <a:pt x="5041" y="24101"/>
                  </a:cubicBezTo>
                  <a:lnTo>
                    <a:pt x="5041" y="24101"/>
                  </a:lnTo>
                  <a:cubicBezTo>
                    <a:pt x="3649" y="24485"/>
                    <a:pt x="2209" y="24821"/>
                    <a:pt x="888" y="25397"/>
                  </a:cubicBezTo>
                  <a:cubicBezTo>
                    <a:pt x="792" y="25445"/>
                    <a:pt x="720" y="25493"/>
                    <a:pt x="648" y="25565"/>
                  </a:cubicBezTo>
                  <a:cubicBezTo>
                    <a:pt x="576" y="25709"/>
                    <a:pt x="624" y="25853"/>
                    <a:pt x="744" y="25949"/>
                  </a:cubicBezTo>
                  <a:cubicBezTo>
                    <a:pt x="864" y="26045"/>
                    <a:pt x="1008" y="26093"/>
                    <a:pt x="1152" y="26117"/>
                  </a:cubicBezTo>
                  <a:cubicBezTo>
                    <a:pt x="1407" y="26159"/>
                    <a:pt x="1662" y="26177"/>
                    <a:pt x="1917" y="26177"/>
                  </a:cubicBezTo>
                  <a:cubicBezTo>
                    <a:pt x="3126" y="26177"/>
                    <a:pt x="4335" y="25776"/>
                    <a:pt x="5545" y="25637"/>
                  </a:cubicBezTo>
                  <a:lnTo>
                    <a:pt x="5545" y="25637"/>
                  </a:lnTo>
                  <a:cubicBezTo>
                    <a:pt x="4489" y="26141"/>
                    <a:pt x="3265" y="26261"/>
                    <a:pt x="2257" y="26885"/>
                  </a:cubicBezTo>
                  <a:cubicBezTo>
                    <a:pt x="2161" y="26933"/>
                    <a:pt x="2041" y="27053"/>
                    <a:pt x="2041" y="27173"/>
                  </a:cubicBezTo>
                  <a:cubicBezTo>
                    <a:pt x="2041" y="27317"/>
                    <a:pt x="2161" y="27413"/>
                    <a:pt x="2305" y="27461"/>
                  </a:cubicBezTo>
                  <a:cubicBezTo>
                    <a:pt x="2507" y="27540"/>
                    <a:pt x="2712" y="27570"/>
                    <a:pt x="2919" y="27570"/>
                  </a:cubicBezTo>
                  <a:cubicBezTo>
                    <a:pt x="3575" y="27570"/>
                    <a:pt x="4245" y="27269"/>
                    <a:pt x="4889" y="27269"/>
                  </a:cubicBezTo>
                  <a:cubicBezTo>
                    <a:pt x="4908" y="27269"/>
                    <a:pt x="4926" y="27269"/>
                    <a:pt x="4945" y="27269"/>
                  </a:cubicBezTo>
                  <a:cubicBezTo>
                    <a:pt x="5329" y="27269"/>
                    <a:pt x="5689" y="27413"/>
                    <a:pt x="5953" y="27677"/>
                  </a:cubicBezTo>
                  <a:cubicBezTo>
                    <a:pt x="6385" y="27989"/>
                    <a:pt x="6841" y="28253"/>
                    <a:pt x="7345" y="28493"/>
                  </a:cubicBezTo>
                  <a:cubicBezTo>
                    <a:pt x="7969" y="28781"/>
                    <a:pt x="8641" y="28997"/>
                    <a:pt x="9313" y="29190"/>
                  </a:cubicBezTo>
                  <a:cubicBezTo>
                    <a:pt x="10033" y="29430"/>
                    <a:pt x="10777" y="29694"/>
                    <a:pt x="11618" y="29958"/>
                  </a:cubicBezTo>
                  <a:cubicBezTo>
                    <a:pt x="11714" y="30006"/>
                    <a:pt x="11810" y="30030"/>
                    <a:pt x="11906" y="30078"/>
                  </a:cubicBezTo>
                  <a:cubicBezTo>
                    <a:pt x="18314" y="32166"/>
                    <a:pt x="24963" y="33438"/>
                    <a:pt x="31684" y="33918"/>
                  </a:cubicBezTo>
                  <a:cubicBezTo>
                    <a:pt x="31743" y="33922"/>
                    <a:pt x="31802" y="33923"/>
                    <a:pt x="31861" y="33923"/>
                  </a:cubicBezTo>
                  <a:cubicBezTo>
                    <a:pt x="33367" y="33923"/>
                    <a:pt x="34615" y="32754"/>
                    <a:pt x="34684" y="31230"/>
                  </a:cubicBezTo>
                  <a:cubicBezTo>
                    <a:pt x="35020" y="24269"/>
                    <a:pt x="35692" y="6891"/>
                    <a:pt x="26643" y="555"/>
                  </a:cubicBezTo>
                  <a:cubicBezTo>
                    <a:pt x="26289" y="318"/>
                    <a:pt x="25158" y="1"/>
                    <a:pt x="24498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0"/>
            <p:cNvSpPr/>
            <p:nvPr/>
          </p:nvSpPr>
          <p:spPr>
            <a:xfrm>
              <a:off x="3386050" y="3508550"/>
              <a:ext cx="246650" cy="713500"/>
            </a:xfrm>
            <a:custGeom>
              <a:avLst/>
              <a:gdLst/>
              <a:ahLst/>
              <a:cxnLst/>
              <a:rect l="l" t="t" r="r" b="b"/>
              <a:pathLst>
                <a:path w="9866" h="28540" extrusionOk="0">
                  <a:moveTo>
                    <a:pt x="288" y="265"/>
                  </a:moveTo>
                  <a:lnTo>
                    <a:pt x="9697" y="5665"/>
                  </a:lnTo>
                  <a:lnTo>
                    <a:pt x="8857" y="28276"/>
                  </a:lnTo>
                  <a:lnTo>
                    <a:pt x="168" y="23763"/>
                  </a:lnTo>
                  <a:lnTo>
                    <a:pt x="288" y="265"/>
                  </a:lnTo>
                  <a:close/>
                  <a:moveTo>
                    <a:pt x="144" y="1"/>
                  </a:moveTo>
                  <a:lnTo>
                    <a:pt x="0" y="23811"/>
                  </a:lnTo>
                  <a:lnTo>
                    <a:pt x="0" y="23835"/>
                  </a:lnTo>
                  <a:lnTo>
                    <a:pt x="9001" y="28540"/>
                  </a:lnTo>
                  <a:lnTo>
                    <a:pt x="9865" y="5617"/>
                  </a:lnTo>
                  <a:lnTo>
                    <a:pt x="9865" y="556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70"/>
          <p:cNvSpPr txBox="1">
            <a:spLocks noGrp="1"/>
          </p:cNvSpPr>
          <p:nvPr>
            <p:ph type="subTitle" idx="6"/>
          </p:nvPr>
        </p:nvSpPr>
        <p:spPr>
          <a:xfrm>
            <a:off x="6433003" y="3902083"/>
            <a:ext cx="2070900" cy="5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Realist</a:t>
            </a:r>
            <a:endParaRPr lang="en"/>
          </a:p>
        </p:txBody>
      </p:sp>
      <p:sp>
        <p:nvSpPr>
          <p:cNvPr id="1754" name="Google Shape;1754;p70"/>
          <p:cNvSpPr txBox="1">
            <a:spLocks noGrp="1"/>
          </p:cNvSpPr>
          <p:nvPr>
            <p:ph type="title"/>
          </p:nvPr>
        </p:nvSpPr>
        <p:spPr>
          <a:xfrm>
            <a:off x="728560" y="313653"/>
            <a:ext cx="3852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2" name="Google Shape;703;p39">
            <a:extLst>
              <a:ext uri="{FF2B5EF4-FFF2-40B4-BE49-F238E27FC236}">
                <a16:creationId xmlns:a16="http://schemas.microsoft.com/office/drawing/2014/main" id="{CC1C7692-4F70-2744-8921-D3A438E80E7B}"/>
              </a:ext>
            </a:extLst>
          </p:cNvPr>
          <p:cNvGrpSpPr/>
          <p:nvPr/>
        </p:nvGrpSpPr>
        <p:grpSpPr>
          <a:xfrm>
            <a:off x="6877496" y="1223434"/>
            <a:ext cx="1294224" cy="2148123"/>
            <a:chOff x="4802200" y="1298975"/>
            <a:chExt cx="1195950" cy="1951500"/>
          </a:xfrm>
        </p:grpSpPr>
        <p:sp>
          <p:nvSpPr>
            <p:cNvPr id="3" name="Google Shape;704;p39">
              <a:extLst>
                <a:ext uri="{FF2B5EF4-FFF2-40B4-BE49-F238E27FC236}">
                  <a16:creationId xmlns:a16="http://schemas.microsoft.com/office/drawing/2014/main" id="{7395ADDD-A1E1-7483-23F2-02C2B77B593F}"/>
                </a:ext>
              </a:extLst>
            </p:cNvPr>
            <p:cNvSpPr/>
            <p:nvPr/>
          </p:nvSpPr>
          <p:spPr>
            <a:xfrm>
              <a:off x="4811800" y="2178825"/>
              <a:ext cx="69625" cy="267650"/>
            </a:xfrm>
            <a:custGeom>
              <a:avLst/>
              <a:gdLst/>
              <a:ahLst/>
              <a:cxnLst/>
              <a:rect l="l" t="t" r="r" b="b"/>
              <a:pathLst>
                <a:path w="2785" h="10706" extrusionOk="0">
                  <a:moveTo>
                    <a:pt x="1128" y="0"/>
                  </a:moveTo>
                  <a:lnTo>
                    <a:pt x="1128" y="0"/>
                  </a:lnTo>
                  <a:cubicBezTo>
                    <a:pt x="720" y="24"/>
                    <a:pt x="336" y="144"/>
                    <a:pt x="0" y="336"/>
                  </a:cubicBezTo>
                  <a:lnTo>
                    <a:pt x="768" y="10705"/>
                  </a:lnTo>
                  <a:cubicBezTo>
                    <a:pt x="2016" y="9937"/>
                    <a:pt x="2785" y="8593"/>
                    <a:pt x="2785" y="7105"/>
                  </a:cubicBezTo>
                  <a:cubicBezTo>
                    <a:pt x="2785" y="5881"/>
                    <a:pt x="2232" y="4729"/>
                    <a:pt x="1752" y="3577"/>
                  </a:cubicBezTo>
                  <a:cubicBezTo>
                    <a:pt x="1272" y="2448"/>
                    <a:pt x="864" y="1200"/>
                    <a:pt x="112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5;p39">
              <a:extLst>
                <a:ext uri="{FF2B5EF4-FFF2-40B4-BE49-F238E27FC236}">
                  <a16:creationId xmlns:a16="http://schemas.microsoft.com/office/drawing/2014/main" id="{015A1F42-BC12-8431-F642-FBFE8DD13F89}"/>
                </a:ext>
              </a:extLst>
            </p:cNvPr>
            <p:cNvSpPr/>
            <p:nvPr/>
          </p:nvSpPr>
          <p:spPr>
            <a:xfrm>
              <a:off x="4802200" y="2172225"/>
              <a:ext cx="31225" cy="270650"/>
            </a:xfrm>
            <a:custGeom>
              <a:avLst/>
              <a:gdLst/>
              <a:ahLst/>
              <a:cxnLst/>
              <a:rect l="l" t="t" r="r" b="b"/>
              <a:pathLst>
                <a:path w="1249" h="10826" extrusionOk="0">
                  <a:moveTo>
                    <a:pt x="0" y="0"/>
                  </a:moveTo>
                  <a:lnTo>
                    <a:pt x="456" y="10105"/>
                  </a:lnTo>
                  <a:lnTo>
                    <a:pt x="1248" y="10825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6;p39">
              <a:extLst>
                <a:ext uri="{FF2B5EF4-FFF2-40B4-BE49-F238E27FC236}">
                  <a16:creationId xmlns:a16="http://schemas.microsoft.com/office/drawing/2014/main" id="{3CA0BA5F-F0B5-D79C-45CB-43B6D891EB78}"/>
                </a:ext>
              </a:extLst>
            </p:cNvPr>
            <p:cNvSpPr/>
            <p:nvPr/>
          </p:nvSpPr>
          <p:spPr>
            <a:xfrm>
              <a:off x="4922800" y="1298975"/>
              <a:ext cx="917525" cy="658075"/>
            </a:xfrm>
            <a:custGeom>
              <a:avLst/>
              <a:gdLst/>
              <a:ahLst/>
              <a:cxnLst/>
              <a:rect l="l" t="t" r="r" b="b"/>
              <a:pathLst>
                <a:path w="36701" h="26323" extrusionOk="0">
                  <a:moveTo>
                    <a:pt x="23283" y="1"/>
                  </a:moveTo>
                  <a:cubicBezTo>
                    <a:pt x="22833" y="1"/>
                    <a:pt x="22383" y="43"/>
                    <a:pt x="21939" y="127"/>
                  </a:cubicBezTo>
                  <a:cubicBezTo>
                    <a:pt x="20307" y="367"/>
                    <a:pt x="19347" y="1111"/>
                    <a:pt x="17979" y="1927"/>
                  </a:cubicBezTo>
                  <a:cubicBezTo>
                    <a:pt x="17087" y="2467"/>
                    <a:pt x="16054" y="2608"/>
                    <a:pt x="14997" y="2608"/>
                  </a:cubicBezTo>
                  <a:cubicBezTo>
                    <a:pt x="14318" y="2608"/>
                    <a:pt x="13629" y="2550"/>
                    <a:pt x="12962" y="2503"/>
                  </a:cubicBezTo>
                  <a:cubicBezTo>
                    <a:pt x="12357" y="2444"/>
                    <a:pt x="11749" y="2415"/>
                    <a:pt x="11141" y="2415"/>
                  </a:cubicBezTo>
                  <a:cubicBezTo>
                    <a:pt x="10010" y="2415"/>
                    <a:pt x="8877" y="2516"/>
                    <a:pt x="7753" y="2719"/>
                  </a:cubicBezTo>
                  <a:cubicBezTo>
                    <a:pt x="6049" y="3031"/>
                    <a:pt x="4441" y="3823"/>
                    <a:pt x="3169" y="5023"/>
                  </a:cubicBezTo>
                  <a:cubicBezTo>
                    <a:pt x="2521" y="5719"/>
                    <a:pt x="1969" y="6487"/>
                    <a:pt x="1537" y="7327"/>
                  </a:cubicBezTo>
                  <a:cubicBezTo>
                    <a:pt x="889" y="8455"/>
                    <a:pt x="1" y="9920"/>
                    <a:pt x="49" y="11288"/>
                  </a:cubicBezTo>
                  <a:cubicBezTo>
                    <a:pt x="97" y="12608"/>
                    <a:pt x="625" y="13856"/>
                    <a:pt x="1561" y="14816"/>
                  </a:cubicBezTo>
                  <a:cubicBezTo>
                    <a:pt x="2329" y="15632"/>
                    <a:pt x="3265" y="16328"/>
                    <a:pt x="4033" y="17168"/>
                  </a:cubicBezTo>
                  <a:cubicBezTo>
                    <a:pt x="4129" y="17240"/>
                    <a:pt x="4201" y="17360"/>
                    <a:pt x="4249" y="17504"/>
                  </a:cubicBezTo>
                  <a:cubicBezTo>
                    <a:pt x="4321" y="17864"/>
                    <a:pt x="3889" y="18104"/>
                    <a:pt x="3577" y="18248"/>
                  </a:cubicBezTo>
                  <a:cubicBezTo>
                    <a:pt x="889" y="19569"/>
                    <a:pt x="1705" y="22689"/>
                    <a:pt x="3265" y="24513"/>
                  </a:cubicBezTo>
                  <a:cubicBezTo>
                    <a:pt x="4297" y="25680"/>
                    <a:pt x="5771" y="26323"/>
                    <a:pt x="7312" y="26323"/>
                  </a:cubicBezTo>
                  <a:cubicBezTo>
                    <a:pt x="7419" y="26323"/>
                    <a:pt x="7526" y="26320"/>
                    <a:pt x="7633" y="26313"/>
                  </a:cubicBezTo>
                  <a:lnTo>
                    <a:pt x="34972" y="22905"/>
                  </a:lnTo>
                  <a:cubicBezTo>
                    <a:pt x="36196" y="20097"/>
                    <a:pt x="36701" y="17000"/>
                    <a:pt x="36389" y="13952"/>
                  </a:cubicBezTo>
                  <a:cubicBezTo>
                    <a:pt x="36244" y="12608"/>
                    <a:pt x="36100" y="11312"/>
                    <a:pt x="35212" y="10232"/>
                  </a:cubicBezTo>
                  <a:cubicBezTo>
                    <a:pt x="34324" y="9200"/>
                    <a:pt x="33076" y="8527"/>
                    <a:pt x="31732" y="8311"/>
                  </a:cubicBezTo>
                  <a:cubicBezTo>
                    <a:pt x="31252" y="8215"/>
                    <a:pt x="30724" y="8143"/>
                    <a:pt x="30364" y="7807"/>
                  </a:cubicBezTo>
                  <a:cubicBezTo>
                    <a:pt x="30124" y="7543"/>
                    <a:pt x="29932" y="7255"/>
                    <a:pt x="29836" y="6919"/>
                  </a:cubicBezTo>
                  <a:cubicBezTo>
                    <a:pt x="29500" y="6031"/>
                    <a:pt x="29500" y="5071"/>
                    <a:pt x="29236" y="4183"/>
                  </a:cubicBezTo>
                  <a:cubicBezTo>
                    <a:pt x="28996" y="3583"/>
                    <a:pt x="28636" y="3031"/>
                    <a:pt x="28204" y="2527"/>
                  </a:cubicBezTo>
                  <a:cubicBezTo>
                    <a:pt x="27340" y="1327"/>
                    <a:pt x="26067" y="487"/>
                    <a:pt x="24627" y="127"/>
                  </a:cubicBezTo>
                  <a:cubicBezTo>
                    <a:pt x="24183" y="43"/>
                    <a:pt x="23733" y="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7;p39">
              <a:extLst>
                <a:ext uri="{FF2B5EF4-FFF2-40B4-BE49-F238E27FC236}">
                  <a16:creationId xmlns:a16="http://schemas.microsoft.com/office/drawing/2014/main" id="{FADD9494-AE32-2047-A8EE-26428214BE96}"/>
                </a:ext>
              </a:extLst>
            </p:cNvPr>
            <p:cNvSpPr/>
            <p:nvPr/>
          </p:nvSpPr>
          <p:spPr>
            <a:xfrm>
              <a:off x="5123225" y="2064800"/>
              <a:ext cx="874325" cy="1185425"/>
            </a:xfrm>
            <a:custGeom>
              <a:avLst/>
              <a:gdLst/>
              <a:ahLst/>
              <a:cxnLst/>
              <a:rect l="l" t="t" r="r" b="b"/>
              <a:pathLst>
                <a:path w="34973" h="47417" extrusionOk="0">
                  <a:moveTo>
                    <a:pt x="17762" y="1"/>
                  </a:moveTo>
                  <a:lnTo>
                    <a:pt x="11354" y="1897"/>
                  </a:lnTo>
                  <a:cubicBezTo>
                    <a:pt x="11594" y="2089"/>
                    <a:pt x="13394" y="9410"/>
                    <a:pt x="13394" y="9410"/>
                  </a:cubicBezTo>
                  <a:cubicBezTo>
                    <a:pt x="13394" y="9410"/>
                    <a:pt x="11267" y="8681"/>
                    <a:pt x="8909" y="8681"/>
                  </a:cubicBezTo>
                  <a:cubicBezTo>
                    <a:pt x="6581" y="8681"/>
                    <a:pt x="4027" y="9392"/>
                    <a:pt x="3073" y="12218"/>
                  </a:cubicBezTo>
                  <a:cubicBezTo>
                    <a:pt x="1153" y="17907"/>
                    <a:pt x="2569" y="29476"/>
                    <a:pt x="2569" y="29476"/>
                  </a:cubicBezTo>
                  <a:lnTo>
                    <a:pt x="1" y="43709"/>
                  </a:lnTo>
                  <a:cubicBezTo>
                    <a:pt x="1" y="43709"/>
                    <a:pt x="4675" y="47417"/>
                    <a:pt x="14280" y="47417"/>
                  </a:cubicBezTo>
                  <a:cubicBezTo>
                    <a:pt x="17065" y="47417"/>
                    <a:pt x="20264" y="47105"/>
                    <a:pt x="23883" y="46302"/>
                  </a:cubicBezTo>
                  <a:cubicBezTo>
                    <a:pt x="23883" y="46302"/>
                    <a:pt x="34972" y="18507"/>
                    <a:pt x="30724" y="13706"/>
                  </a:cubicBezTo>
                  <a:cubicBezTo>
                    <a:pt x="26717" y="9201"/>
                    <a:pt x="21664" y="9073"/>
                    <a:pt x="21102" y="9073"/>
                  </a:cubicBezTo>
                  <a:cubicBezTo>
                    <a:pt x="21068" y="9073"/>
                    <a:pt x="21051" y="9074"/>
                    <a:pt x="21051" y="9074"/>
                  </a:cubicBezTo>
                  <a:lnTo>
                    <a:pt x="17762" y="1"/>
                  </a:ln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8;p39">
              <a:extLst>
                <a:ext uri="{FF2B5EF4-FFF2-40B4-BE49-F238E27FC236}">
                  <a16:creationId xmlns:a16="http://schemas.microsoft.com/office/drawing/2014/main" id="{CF1D7203-227C-876F-3A28-405E01D95724}"/>
                </a:ext>
              </a:extLst>
            </p:cNvPr>
            <p:cNvSpPr/>
            <p:nvPr/>
          </p:nvSpPr>
          <p:spPr>
            <a:xfrm>
              <a:off x="5123225" y="2281775"/>
              <a:ext cx="874925" cy="968700"/>
            </a:xfrm>
            <a:custGeom>
              <a:avLst/>
              <a:gdLst/>
              <a:ahLst/>
              <a:cxnLst/>
              <a:rect l="l" t="t" r="r" b="b"/>
              <a:pathLst>
                <a:path w="34997" h="38748" extrusionOk="0">
                  <a:moveTo>
                    <a:pt x="8908" y="0"/>
                  </a:moveTo>
                  <a:cubicBezTo>
                    <a:pt x="6584" y="0"/>
                    <a:pt x="4034" y="706"/>
                    <a:pt x="3073" y="3539"/>
                  </a:cubicBezTo>
                  <a:cubicBezTo>
                    <a:pt x="1153" y="9252"/>
                    <a:pt x="2569" y="20797"/>
                    <a:pt x="2569" y="20797"/>
                  </a:cubicBezTo>
                  <a:lnTo>
                    <a:pt x="1" y="35030"/>
                  </a:lnTo>
                  <a:cubicBezTo>
                    <a:pt x="1" y="35030"/>
                    <a:pt x="4669" y="38748"/>
                    <a:pt x="14262" y="38748"/>
                  </a:cubicBezTo>
                  <a:cubicBezTo>
                    <a:pt x="17051" y="38748"/>
                    <a:pt x="20256" y="38433"/>
                    <a:pt x="23883" y="37623"/>
                  </a:cubicBezTo>
                  <a:cubicBezTo>
                    <a:pt x="23883" y="37623"/>
                    <a:pt x="34996" y="9828"/>
                    <a:pt x="30724" y="5027"/>
                  </a:cubicBezTo>
                  <a:cubicBezTo>
                    <a:pt x="28323" y="2291"/>
                    <a:pt x="24939" y="635"/>
                    <a:pt x="21291" y="395"/>
                  </a:cubicBezTo>
                  <a:cubicBezTo>
                    <a:pt x="20009" y="1760"/>
                    <a:pt x="18280" y="2444"/>
                    <a:pt x="16552" y="2444"/>
                  </a:cubicBezTo>
                  <a:cubicBezTo>
                    <a:pt x="14787" y="2444"/>
                    <a:pt x="13024" y="1730"/>
                    <a:pt x="11738" y="299"/>
                  </a:cubicBezTo>
                  <a:cubicBezTo>
                    <a:pt x="10949" y="142"/>
                    <a:pt x="9951" y="0"/>
                    <a:pt x="8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9;p39">
              <a:extLst>
                <a:ext uri="{FF2B5EF4-FFF2-40B4-BE49-F238E27FC236}">
                  <a16:creationId xmlns:a16="http://schemas.microsoft.com/office/drawing/2014/main" id="{C62DAF94-2252-52E9-4071-0F6C90BE51E5}"/>
                </a:ext>
              </a:extLst>
            </p:cNvPr>
            <p:cNvSpPr/>
            <p:nvPr/>
          </p:nvSpPr>
          <p:spPr>
            <a:xfrm>
              <a:off x="4825600" y="2287425"/>
              <a:ext cx="642075" cy="161450"/>
            </a:xfrm>
            <a:custGeom>
              <a:avLst/>
              <a:gdLst/>
              <a:ahLst/>
              <a:cxnLst/>
              <a:rect l="l" t="t" r="r" b="b"/>
              <a:pathLst>
                <a:path w="25683" h="6458" extrusionOk="0">
                  <a:moveTo>
                    <a:pt x="24963" y="1"/>
                  </a:moveTo>
                  <a:cubicBezTo>
                    <a:pt x="20018" y="1873"/>
                    <a:pt x="14642" y="2233"/>
                    <a:pt x="9337" y="2473"/>
                  </a:cubicBezTo>
                  <a:cubicBezTo>
                    <a:pt x="6865" y="2569"/>
                    <a:pt x="4321" y="2665"/>
                    <a:pt x="2088" y="3793"/>
                  </a:cubicBezTo>
                  <a:cubicBezTo>
                    <a:pt x="1032" y="4321"/>
                    <a:pt x="0" y="5257"/>
                    <a:pt x="0" y="6457"/>
                  </a:cubicBezTo>
                  <a:lnTo>
                    <a:pt x="24843" y="3217"/>
                  </a:lnTo>
                  <a:cubicBezTo>
                    <a:pt x="25131" y="3217"/>
                    <a:pt x="25395" y="3193"/>
                    <a:pt x="25683" y="3145"/>
                  </a:cubicBezTo>
                  <a:cubicBezTo>
                    <a:pt x="25419" y="2113"/>
                    <a:pt x="25179" y="1057"/>
                    <a:pt x="249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0;p39">
              <a:extLst>
                <a:ext uri="{FF2B5EF4-FFF2-40B4-BE49-F238E27FC236}">
                  <a16:creationId xmlns:a16="http://schemas.microsoft.com/office/drawing/2014/main" id="{54F77473-DA02-B637-B423-D4F569A85891}"/>
                </a:ext>
              </a:extLst>
            </p:cNvPr>
            <p:cNvSpPr/>
            <p:nvPr/>
          </p:nvSpPr>
          <p:spPr>
            <a:xfrm>
              <a:off x="4813600" y="2325225"/>
              <a:ext cx="778300" cy="835425"/>
            </a:xfrm>
            <a:custGeom>
              <a:avLst/>
              <a:gdLst/>
              <a:ahLst/>
              <a:cxnLst/>
              <a:rect l="l" t="t" r="r" b="b"/>
              <a:pathLst>
                <a:path w="31132" h="33417" extrusionOk="0">
                  <a:moveTo>
                    <a:pt x="28131" y="1"/>
                  </a:moveTo>
                  <a:lnTo>
                    <a:pt x="5737" y="3601"/>
                  </a:lnTo>
                  <a:cubicBezTo>
                    <a:pt x="5737" y="3601"/>
                    <a:pt x="3924" y="4508"/>
                    <a:pt x="2076" y="4508"/>
                  </a:cubicBezTo>
                  <a:cubicBezTo>
                    <a:pt x="1354" y="4508"/>
                    <a:pt x="627" y="4369"/>
                    <a:pt x="0" y="3985"/>
                  </a:cubicBezTo>
                  <a:lnTo>
                    <a:pt x="0" y="3985"/>
                  </a:lnTo>
                  <a:lnTo>
                    <a:pt x="3625" y="32908"/>
                  </a:lnTo>
                  <a:cubicBezTo>
                    <a:pt x="3625" y="32908"/>
                    <a:pt x="4448" y="33416"/>
                    <a:pt x="5937" y="33416"/>
                  </a:cubicBezTo>
                  <a:cubicBezTo>
                    <a:pt x="6912" y="33416"/>
                    <a:pt x="8172" y="33198"/>
                    <a:pt x="9673" y="32476"/>
                  </a:cubicBezTo>
                  <a:lnTo>
                    <a:pt x="31131" y="29380"/>
                  </a:lnTo>
                  <a:lnTo>
                    <a:pt x="28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1;p39">
              <a:extLst>
                <a:ext uri="{FF2B5EF4-FFF2-40B4-BE49-F238E27FC236}">
                  <a16:creationId xmlns:a16="http://schemas.microsoft.com/office/drawing/2014/main" id="{B75F27DE-6425-ADDA-C537-4E43E7798EA6}"/>
                </a:ext>
              </a:extLst>
            </p:cNvPr>
            <p:cNvSpPr/>
            <p:nvPr/>
          </p:nvSpPr>
          <p:spPr>
            <a:xfrm>
              <a:off x="4813600" y="2414050"/>
              <a:ext cx="245450" cy="746600"/>
            </a:xfrm>
            <a:custGeom>
              <a:avLst/>
              <a:gdLst/>
              <a:ahLst/>
              <a:cxnLst/>
              <a:rect l="l" t="t" r="r" b="b"/>
              <a:pathLst>
                <a:path w="9818" h="29864" extrusionOk="0">
                  <a:moveTo>
                    <a:pt x="6025" y="0"/>
                  </a:moveTo>
                  <a:lnTo>
                    <a:pt x="5737" y="48"/>
                  </a:lnTo>
                  <a:cubicBezTo>
                    <a:pt x="5737" y="48"/>
                    <a:pt x="3924" y="955"/>
                    <a:pt x="2076" y="955"/>
                  </a:cubicBezTo>
                  <a:cubicBezTo>
                    <a:pt x="1354" y="955"/>
                    <a:pt x="627" y="816"/>
                    <a:pt x="0" y="432"/>
                  </a:cubicBezTo>
                  <a:lnTo>
                    <a:pt x="0" y="432"/>
                  </a:lnTo>
                  <a:lnTo>
                    <a:pt x="3625" y="29355"/>
                  </a:lnTo>
                  <a:cubicBezTo>
                    <a:pt x="3625" y="29355"/>
                    <a:pt x="4448" y="29863"/>
                    <a:pt x="5937" y="29863"/>
                  </a:cubicBezTo>
                  <a:cubicBezTo>
                    <a:pt x="6912" y="29863"/>
                    <a:pt x="8172" y="29645"/>
                    <a:pt x="9673" y="28923"/>
                  </a:cubicBezTo>
                  <a:lnTo>
                    <a:pt x="9817" y="28899"/>
                  </a:lnTo>
                  <a:lnTo>
                    <a:pt x="6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2;p39">
              <a:extLst>
                <a:ext uri="{FF2B5EF4-FFF2-40B4-BE49-F238E27FC236}">
                  <a16:creationId xmlns:a16="http://schemas.microsoft.com/office/drawing/2014/main" id="{2D613A02-4F34-C0FA-C3AD-5A25D19CF1EE}"/>
                </a:ext>
              </a:extLst>
            </p:cNvPr>
            <p:cNvSpPr/>
            <p:nvPr/>
          </p:nvSpPr>
          <p:spPr>
            <a:xfrm>
              <a:off x="4999625" y="2367225"/>
              <a:ext cx="553275" cy="726700"/>
            </a:xfrm>
            <a:custGeom>
              <a:avLst/>
              <a:gdLst/>
              <a:ahLst/>
              <a:cxnLst/>
              <a:rect l="l" t="t" r="r" b="b"/>
              <a:pathLst>
                <a:path w="22131" h="29068" extrusionOk="0">
                  <a:moveTo>
                    <a:pt x="19154" y="217"/>
                  </a:moveTo>
                  <a:lnTo>
                    <a:pt x="21914" y="25804"/>
                  </a:lnTo>
                  <a:lnTo>
                    <a:pt x="3864" y="28804"/>
                  </a:lnTo>
                  <a:lnTo>
                    <a:pt x="240" y="3313"/>
                  </a:lnTo>
                  <a:lnTo>
                    <a:pt x="19154" y="217"/>
                  </a:lnTo>
                  <a:close/>
                  <a:moveTo>
                    <a:pt x="19346" y="1"/>
                  </a:moveTo>
                  <a:lnTo>
                    <a:pt x="0" y="3145"/>
                  </a:lnTo>
                  <a:lnTo>
                    <a:pt x="3672" y="28948"/>
                  </a:lnTo>
                  <a:lnTo>
                    <a:pt x="3672" y="29068"/>
                  </a:lnTo>
                  <a:lnTo>
                    <a:pt x="22130" y="25996"/>
                  </a:lnTo>
                  <a:lnTo>
                    <a:pt x="19346" y="121"/>
                  </a:lnTo>
                  <a:lnTo>
                    <a:pt x="193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3;p39">
              <a:extLst>
                <a:ext uri="{FF2B5EF4-FFF2-40B4-BE49-F238E27FC236}">
                  <a16:creationId xmlns:a16="http://schemas.microsoft.com/office/drawing/2014/main" id="{0033CBF8-5495-918A-62AC-256608910A60}"/>
                </a:ext>
              </a:extLst>
            </p:cNvPr>
            <p:cNvSpPr/>
            <p:nvPr/>
          </p:nvSpPr>
          <p:spPr>
            <a:xfrm>
              <a:off x="5199425" y="2974500"/>
              <a:ext cx="241850" cy="64225"/>
            </a:xfrm>
            <a:custGeom>
              <a:avLst/>
              <a:gdLst/>
              <a:ahLst/>
              <a:cxnLst/>
              <a:rect l="l" t="t" r="r" b="b"/>
              <a:pathLst>
                <a:path w="9674" h="2569" extrusionOk="0">
                  <a:moveTo>
                    <a:pt x="9506" y="0"/>
                  </a:moveTo>
                  <a:lnTo>
                    <a:pt x="1" y="1417"/>
                  </a:lnTo>
                  <a:lnTo>
                    <a:pt x="169" y="2569"/>
                  </a:lnTo>
                  <a:lnTo>
                    <a:pt x="9674" y="1153"/>
                  </a:lnTo>
                  <a:lnTo>
                    <a:pt x="9506" y="0"/>
                  </a:lnTo>
                  <a:close/>
                </a:path>
              </a:pathLst>
            </a:custGeom>
            <a:solidFill>
              <a:srgbClr val="D37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4;p39">
              <a:extLst>
                <a:ext uri="{FF2B5EF4-FFF2-40B4-BE49-F238E27FC236}">
                  <a16:creationId xmlns:a16="http://schemas.microsoft.com/office/drawing/2014/main" id="{359A3C76-F605-6DAA-15AC-9B85972D4579}"/>
                </a:ext>
              </a:extLst>
            </p:cNvPr>
            <p:cNvSpPr/>
            <p:nvPr/>
          </p:nvSpPr>
          <p:spPr>
            <a:xfrm>
              <a:off x="4841800" y="2484250"/>
              <a:ext cx="117625" cy="39625"/>
            </a:xfrm>
            <a:custGeom>
              <a:avLst/>
              <a:gdLst/>
              <a:ahLst/>
              <a:cxnLst/>
              <a:rect l="l" t="t" r="r" b="b"/>
              <a:pathLst>
                <a:path w="4705" h="1585" extrusionOk="0">
                  <a:moveTo>
                    <a:pt x="4609" y="0"/>
                  </a:moveTo>
                  <a:lnTo>
                    <a:pt x="0" y="409"/>
                  </a:lnTo>
                  <a:lnTo>
                    <a:pt x="96" y="1585"/>
                  </a:lnTo>
                  <a:lnTo>
                    <a:pt x="4705" y="1177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5;p39">
              <a:extLst>
                <a:ext uri="{FF2B5EF4-FFF2-40B4-BE49-F238E27FC236}">
                  <a16:creationId xmlns:a16="http://schemas.microsoft.com/office/drawing/2014/main" id="{8752B578-E3B1-8769-C64B-6559FB8893D4}"/>
                </a:ext>
              </a:extLst>
            </p:cNvPr>
            <p:cNvSpPr/>
            <p:nvPr/>
          </p:nvSpPr>
          <p:spPr>
            <a:xfrm>
              <a:off x="4854400" y="2684075"/>
              <a:ext cx="149450" cy="95425"/>
            </a:xfrm>
            <a:custGeom>
              <a:avLst/>
              <a:gdLst/>
              <a:ahLst/>
              <a:cxnLst/>
              <a:rect l="l" t="t" r="r" b="b"/>
              <a:pathLst>
                <a:path w="5978" h="3817" extrusionOk="0">
                  <a:moveTo>
                    <a:pt x="5809" y="0"/>
                  </a:moveTo>
                  <a:lnTo>
                    <a:pt x="0" y="2593"/>
                  </a:lnTo>
                  <a:lnTo>
                    <a:pt x="144" y="3817"/>
                  </a:lnTo>
                  <a:lnTo>
                    <a:pt x="5977" y="1224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6;p39">
              <a:extLst>
                <a:ext uri="{FF2B5EF4-FFF2-40B4-BE49-F238E27FC236}">
                  <a16:creationId xmlns:a16="http://schemas.microsoft.com/office/drawing/2014/main" id="{C1B0D20B-39AB-CD19-73C4-D809207A4F14}"/>
                </a:ext>
              </a:extLst>
            </p:cNvPr>
            <p:cNvSpPr/>
            <p:nvPr/>
          </p:nvSpPr>
          <p:spPr>
            <a:xfrm>
              <a:off x="4864600" y="2766275"/>
              <a:ext cx="153650" cy="121850"/>
            </a:xfrm>
            <a:custGeom>
              <a:avLst/>
              <a:gdLst/>
              <a:ahLst/>
              <a:cxnLst/>
              <a:rect l="l" t="t" r="r" b="b"/>
              <a:pathLst>
                <a:path w="6146" h="4874" extrusionOk="0">
                  <a:moveTo>
                    <a:pt x="5833" y="1"/>
                  </a:moveTo>
                  <a:lnTo>
                    <a:pt x="0" y="2593"/>
                  </a:lnTo>
                  <a:lnTo>
                    <a:pt x="288" y="4873"/>
                  </a:lnTo>
                  <a:lnTo>
                    <a:pt x="6145" y="2281"/>
                  </a:lnTo>
                  <a:lnTo>
                    <a:pt x="58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7;p39">
              <a:extLst>
                <a:ext uri="{FF2B5EF4-FFF2-40B4-BE49-F238E27FC236}">
                  <a16:creationId xmlns:a16="http://schemas.microsoft.com/office/drawing/2014/main" id="{5A3E3E5A-B723-B250-F502-D25C66A9503C}"/>
                </a:ext>
              </a:extLst>
            </p:cNvPr>
            <p:cNvSpPr/>
            <p:nvPr/>
          </p:nvSpPr>
          <p:spPr>
            <a:xfrm>
              <a:off x="5066225" y="2432650"/>
              <a:ext cx="390050" cy="132625"/>
            </a:xfrm>
            <a:custGeom>
              <a:avLst/>
              <a:gdLst/>
              <a:ahLst/>
              <a:cxnLst/>
              <a:rect l="l" t="t" r="r" b="b"/>
              <a:pathLst>
                <a:path w="15602" h="5305" extrusionOk="0">
                  <a:moveTo>
                    <a:pt x="15146" y="0"/>
                  </a:moveTo>
                  <a:lnTo>
                    <a:pt x="0" y="2256"/>
                  </a:lnTo>
                  <a:lnTo>
                    <a:pt x="456" y="5305"/>
                  </a:lnTo>
                  <a:lnTo>
                    <a:pt x="15602" y="3049"/>
                  </a:lnTo>
                  <a:lnTo>
                    <a:pt x="15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8;p39">
              <a:extLst>
                <a:ext uri="{FF2B5EF4-FFF2-40B4-BE49-F238E27FC236}">
                  <a16:creationId xmlns:a16="http://schemas.microsoft.com/office/drawing/2014/main" id="{E6F4D438-FEEF-DF1C-0712-0E6CE78434C5}"/>
                </a:ext>
              </a:extLst>
            </p:cNvPr>
            <p:cNvSpPr/>
            <p:nvPr/>
          </p:nvSpPr>
          <p:spPr>
            <a:xfrm>
              <a:off x="5198225" y="2732675"/>
              <a:ext cx="719500" cy="474475"/>
            </a:xfrm>
            <a:custGeom>
              <a:avLst/>
              <a:gdLst/>
              <a:ahLst/>
              <a:cxnLst/>
              <a:rect l="l" t="t" r="r" b="b"/>
              <a:pathLst>
                <a:path w="28780" h="18979" extrusionOk="0">
                  <a:moveTo>
                    <a:pt x="28684" y="0"/>
                  </a:moveTo>
                  <a:lnTo>
                    <a:pt x="18699" y="673"/>
                  </a:lnTo>
                  <a:lnTo>
                    <a:pt x="17763" y="7825"/>
                  </a:lnTo>
                  <a:lnTo>
                    <a:pt x="2929" y="2713"/>
                  </a:lnTo>
                  <a:cubicBezTo>
                    <a:pt x="1729" y="4465"/>
                    <a:pt x="769" y="6361"/>
                    <a:pt x="1" y="8329"/>
                  </a:cubicBezTo>
                  <a:cubicBezTo>
                    <a:pt x="6434" y="13778"/>
                    <a:pt x="14210" y="17426"/>
                    <a:pt x="22491" y="18938"/>
                  </a:cubicBezTo>
                  <a:cubicBezTo>
                    <a:pt x="22639" y="18966"/>
                    <a:pt x="22786" y="18979"/>
                    <a:pt x="22930" y="18979"/>
                  </a:cubicBezTo>
                  <a:cubicBezTo>
                    <a:pt x="23938" y="18979"/>
                    <a:pt x="24841" y="18341"/>
                    <a:pt x="25155" y="17354"/>
                  </a:cubicBezTo>
                  <a:cubicBezTo>
                    <a:pt x="26332" y="13610"/>
                    <a:pt x="28780" y="5209"/>
                    <a:pt x="28684" y="0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9;p39">
              <a:extLst>
                <a:ext uri="{FF2B5EF4-FFF2-40B4-BE49-F238E27FC236}">
                  <a16:creationId xmlns:a16="http://schemas.microsoft.com/office/drawing/2014/main" id="{85EF0A3F-C5D0-F48B-E51C-34EFAE97F388}"/>
                </a:ext>
              </a:extLst>
            </p:cNvPr>
            <p:cNvSpPr/>
            <p:nvPr/>
          </p:nvSpPr>
          <p:spPr>
            <a:xfrm>
              <a:off x="5636275" y="2321325"/>
              <a:ext cx="322875" cy="524425"/>
            </a:xfrm>
            <a:custGeom>
              <a:avLst/>
              <a:gdLst/>
              <a:ahLst/>
              <a:cxnLst/>
              <a:rect l="l" t="t" r="r" b="b"/>
              <a:pathLst>
                <a:path w="12915" h="20977" extrusionOk="0">
                  <a:moveTo>
                    <a:pt x="5239" y="1"/>
                  </a:moveTo>
                  <a:cubicBezTo>
                    <a:pt x="3711" y="1"/>
                    <a:pt x="2116" y="742"/>
                    <a:pt x="1345" y="3421"/>
                  </a:cubicBezTo>
                  <a:cubicBezTo>
                    <a:pt x="25" y="8126"/>
                    <a:pt x="1" y="16262"/>
                    <a:pt x="73" y="19599"/>
                  </a:cubicBezTo>
                  <a:cubicBezTo>
                    <a:pt x="2066" y="20512"/>
                    <a:pt x="4239" y="20977"/>
                    <a:pt x="6420" y="20977"/>
                  </a:cubicBezTo>
                  <a:cubicBezTo>
                    <a:pt x="6761" y="20977"/>
                    <a:pt x="7101" y="20966"/>
                    <a:pt x="7441" y="20943"/>
                  </a:cubicBezTo>
                  <a:cubicBezTo>
                    <a:pt x="9218" y="20823"/>
                    <a:pt x="10970" y="20463"/>
                    <a:pt x="12626" y="19839"/>
                  </a:cubicBezTo>
                  <a:cubicBezTo>
                    <a:pt x="12794" y="15470"/>
                    <a:pt x="12914" y="3037"/>
                    <a:pt x="8930" y="1141"/>
                  </a:cubicBezTo>
                  <a:cubicBezTo>
                    <a:pt x="8930" y="1141"/>
                    <a:pt x="7135" y="1"/>
                    <a:pt x="5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0;p39">
              <a:extLst>
                <a:ext uri="{FF2B5EF4-FFF2-40B4-BE49-F238E27FC236}">
                  <a16:creationId xmlns:a16="http://schemas.microsoft.com/office/drawing/2014/main" id="{F31223FA-1C4A-C94D-AA54-4DA5D1ADB1EB}"/>
                </a:ext>
              </a:extLst>
            </p:cNvPr>
            <p:cNvSpPr/>
            <p:nvPr/>
          </p:nvSpPr>
          <p:spPr>
            <a:xfrm>
              <a:off x="5072825" y="1459050"/>
              <a:ext cx="631875" cy="752550"/>
            </a:xfrm>
            <a:custGeom>
              <a:avLst/>
              <a:gdLst/>
              <a:ahLst/>
              <a:cxnLst/>
              <a:rect l="l" t="t" r="r" b="b"/>
              <a:pathLst>
                <a:path w="25275" h="30102" extrusionOk="0">
                  <a:moveTo>
                    <a:pt x="14932" y="0"/>
                  </a:moveTo>
                  <a:cubicBezTo>
                    <a:pt x="12893" y="0"/>
                    <a:pt x="10753" y="419"/>
                    <a:pt x="8809" y="756"/>
                  </a:cubicBezTo>
                  <a:cubicBezTo>
                    <a:pt x="6601" y="1140"/>
                    <a:pt x="4345" y="2629"/>
                    <a:pt x="2689" y="4117"/>
                  </a:cubicBezTo>
                  <a:cubicBezTo>
                    <a:pt x="0" y="6589"/>
                    <a:pt x="72" y="8629"/>
                    <a:pt x="144" y="12061"/>
                  </a:cubicBezTo>
                  <a:cubicBezTo>
                    <a:pt x="216" y="15566"/>
                    <a:pt x="1128" y="18974"/>
                    <a:pt x="2305" y="22239"/>
                  </a:cubicBezTo>
                  <a:cubicBezTo>
                    <a:pt x="3457" y="25503"/>
                    <a:pt x="5329" y="29127"/>
                    <a:pt x="9049" y="29847"/>
                  </a:cubicBezTo>
                  <a:cubicBezTo>
                    <a:pt x="10045" y="30017"/>
                    <a:pt x="11049" y="30101"/>
                    <a:pt x="12049" y="30101"/>
                  </a:cubicBezTo>
                  <a:cubicBezTo>
                    <a:pt x="15144" y="30101"/>
                    <a:pt x="18203" y="29295"/>
                    <a:pt x="20907" y="27735"/>
                  </a:cubicBezTo>
                  <a:cubicBezTo>
                    <a:pt x="21891" y="27207"/>
                    <a:pt x="22779" y="26535"/>
                    <a:pt x="23547" y="25743"/>
                  </a:cubicBezTo>
                  <a:cubicBezTo>
                    <a:pt x="24459" y="24759"/>
                    <a:pt x="24867" y="23439"/>
                    <a:pt x="25059" y="22071"/>
                  </a:cubicBezTo>
                  <a:cubicBezTo>
                    <a:pt x="25179" y="21158"/>
                    <a:pt x="25251" y="20222"/>
                    <a:pt x="25251" y="19286"/>
                  </a:cubicBezTo>
                  <a:cubicBezTo>
                    <a:pt x="25275" y="16454"/>
                    <a:pt x="25131" y="13598"/>
                    <a:pt x="24747" y="10765"/>
                  </a:cubicBezTo>
                  <a:cubicBezTo>
                    <a:pt x="24627" y="9733"/>
                    <a:pt x="24075" y="8557"/>
                    <a:pt x="24075" y="7549"/>
                  </a:cubicBezTo>
                  <a:cubicBezTo>
                    <a:pt x="22947" y="3589"/>
                    <a:pt x="20498" y="516"/>
                    <a:pt x="16202" y="60"/>
                  </a:cubicBezTo>
                  <a:cubicBezTo>
                    <a:pt x="15785" y="19"/>
                    <a:pt x="15361" y="0"/>
                    <a:pt x="14932" y="0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1;p39">
              <a:extLst>
                <a:ext uri="{FF2B5EF4-FFF2-40B4-BE49-F238E27FC236}">
                  <a16:creationId xmlns:a16="http://schemas.microsoft.com/office/drawing/2014/main" id="{111F8972-6DD3-02CE-3812-D2A26688AA21}"/>
                </a:ext>
              </a:extLst>
            </p:cNvPr>
            <p:cNvSpPr/>
            <p:nvPr/>
          </p:nvSpPr>
          <p:spPr>
            <a:xfrm>
              <a:off x="5665675" y="1771000"/>
              <a:ext cx="163850" cy="232950"/>
            </a:xfrm>
            <a:custGeom>
              <a:avLst/>
              <a:gdLst/>
              <a:ahLst/>
              <a:cxnLst/>
              <a:rect l="l" t="t" r="r" b="b"/>
              <a:pathLst>
                <a:path w="6554" h="9318" extrusionOk="0">
                  <a:moveTo>
                    <a:pt x="2720" y="1"/>
                  </a:moveTo>
                  <a:cubicBezTo>
                    <a:pt x="1434" y="1"/>
                    <a:pt x="258" y="840"/>
                    <a:pt x="1" y="2416"/>
                  </a:cubicBezTo>
                  <a:lnTo>
                    <a:pt x="193" y="9304"/>
                  </a:lnTo>
                  <a:cubicBezTo>
                    <a:pt x="329" y="9313"/>
                    <a:pt x="465" y="9318"/>
                    <a:pt x="601" y="9318"/>
                  </a:cubicBezTo>
                  <a:cubicBezTo>
                    <a:pt x="2659" y="9318"/>
                    <a:pt x="4587" y="8302"/>
                    <a:pt x="5713" y="6568"/>
                  </a:cubicBezTo>
                  <a:cubicBezTo>
                    <a:pt x="6337" y="5632"/>
                    <a:pt x="6553" y="4480"/>
                    <a:pt x="6289" y="3400"/>
                  </a:cubicBezTo>
                  <a:cubicBezTo>
                    <a:pt x="6121" y="2440"/>
                    <a:pt x="5641" y="1552"/>
                    <a:pt x="4921" y="880"/>
                  </a:cubicBezTo>
                  <a:cubicBezTo>
                    <a:pt x="4258" y="287"/>
                    <a:pt x="3470" y="1"/>
                    <a:pt x="2720" y="1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2;p39">
              <a:extLst>
                <a:ext uri="{FF2B5EF4-FFF2-40B4-BE49-F238E27FC236}">
                  <a16:creationId xmlns:a16="http://schemas.microsoft.com/office/drawing/2014/main" id="{4236A71F-31E1-0D80-9276-667649AF21D0}"/>
                </a:ext>
              </a:extLst>
            </p:cNvPr>
            <p:cNvSpPr/>
            <p:nvPr/>
          </p:nvSpPr>
          <p:spPr>
            <a:xfrm>
              <a:off x="5033225" y="1745225"/>
              <a:ext cx="139825" cy="95600"/>
            </a:xfrm>
            <a:custGeom>
              <a:avLst/>
              <a:gdLst/>
              <a:ahLst/>
              <a:cxnLst/>
              <a:rect l="l" t="t" r="r" b="b"/>
              <a:pathLst>
                <a:path w="5593" h="3824" extrusionOk="0">
                  <a:moveTo>
                    <a:pt x="4241" y="1"/>
                  </a:moveTo>
                  <a:cubicBezTo>
                    <a:pt x="3701" y="1"/>
                    <a:pt x="3110" y="200"/>
                    <a:pt x="2712" y="398"/>
                  </a:cubicBezTo>
                  <a:cubicBezTo>
                    <a:pt x="1848" y="831"/>
                    <a:pt x="0" y="2751"/>
                    <a:pt x="1248" y="3591"/>
                  </a:cubicBezTo>
                  <a:cubicBezTo>
                    <a:pt x="1490" y="3754"/>
                    <a:pt x="1757" y="3824"/>
                    <a:pt x="2034" y="3824"/>
                  </a:cubicBezTo>
                  <a:cubicBezTo>
                    <a:pt x="3185" y="3824"/>
                    <a:pt x="4518" y="2617"/>
                    <a:pt x="5041" y="1863"/>
                  </a:cubicBezTo>
                  <a:cubicBezTo>
                    <a:pt x="5377" y="1407"/>
                    <a:pt x="5593" y="759"/>
                    <a:pt x="5209" y="350"/>
                  </a:cubicBezTo>
                  <a:cubicBezTo>
                    <a:pt x="4964" y="96"/>
                    <a:pt x="4614" y="1"/>
                    <a:pt x="4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3;p39">
              <a:extLst>
                <a:ext uri="{FF2B5EF4-FFF2-40B4-BE49-F238E27FC236}">
                  <a16:creationId xmlns:a16="http://schemas.microsoft.com/office/drawing/2014/main" id="{81720A08-DE94-D548-F5FE-E80845EC236F}"/>
                </a:ext>
              </a:extLst>
            </p:cNvPr>
            <p:cNvSpPr/>
            <p:nvPr/>
          </p:nvSpPr>
          <p:spPr>
            <a:xfrm>
              <a:off x="5351250" y="1663000"/>
              <a:ext cx="143425" cy="72100"/>
            </a:xfrm>
            <a:custGeom>
              <a:avLst/>
              <a:gdLst/>
              <a:ahLst/>
              <a:cxnLst/>
              <a:rect l="l" t="t" r="r" b="b"/>
              <a:pathLst>
                <a:path w="5737" h="2884" extrusionOk="0">
                  <a:moveTo>
                    <a:pt x="2476" y="1"/>
                  </a:moveTo>
                  <a:cubicBezTo>
                    <a:pt x="2378" y="1"/>
                    <a:pt x="2288" y="5"/>
                    <a:pt x="2209" y="15"/>
                  </a:cubicBezTo>
                  <a:cubicBezTo>
                    <a:pt x="1489" y="87"/>
                    <a:pt x="265" y="471"/>
                    <a:pt x="96" y="1311"/>
                  </a:cubicBezTo>
                  <a:cubicBezTo>
                    <a:pt x="0" y="1863"/>
                    <a:pt x="529" y="2295"/>
                    <a:pt x="1057" y="2487"/>
                  </a:cubicBezTo>
                  <a:cubicBezTo>
                    <a:pt x="1546" y="2699"/>
                    <a:pt x="2338" y="2884"/>
                    <a:pt x="3108" y="2884"/>
                  </a:cubicBezTo>
                  <a:cubicBezTo>
                    <a:pt x="4001" y="2884"/>
                    <a:pt x="4863" y="2635"/>
                    <a:pt x="5185" y="1887"/>
                  </a:cubicBezTo>
                  <a:cubicBezTo>
                    <a:pt x="5737" y="629"/>
                    <a:pt x="3590" y="1"/>
                    <a:pt x="2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;p39">
              <a:extLst>
                <a:ext uri="{FF2B5EF4-FFF2-40B4-BE49-F238E27FC236}">
                  <a16:creationId xmlns:a16="http://schemas.microsoft.com/office/drawing/2014/main" id="{E823BDFB-BB60-CAEF-A5E6-C212F5B37A69}"/>
                </a:ext>
              </a:extLst>
            </p:cNvPr>
            <p:cNvSpPr/>
            <p:nvPr/>
          </p:nvSpPr>
          <p:spPr>
            <a:xfrm>
              <a:off x="5291250" y="1901600"/>
              <a:ext cx="127225" cy="110300"/>
            </a:xfrm>
            <a:custGeom>
              <a:avLst/>
              <a:gdLst/>
              <a:ahLst/>
              <a:cxnLst/>
              <a:rect l="l" t="t" r="r" b="b"/>
              <a:pathLst>
                <a:path w="5089" h="4412" extrusionOk="0">
                  <a:moveTo>
                    <a:pt x="4777" y="0"/>
                  </a:moveTo>
                  <a:cubicBezTo>
                    <a:pt x="4369" y="216"/>
                    <a:pt x="3961" y="408"/>
                    <a:pt x="3553" y="624"/>
                  </a:cubicBezTo>
                  <a:cubicBezTo>
                    <a:pt x="2352" y="1224"/>
                    <a:pt x="1176" y="1824"/>
                    <a:pt x="0" y="2448"/>
                  </a:cubicBezTo>
                  <a:cubicBezTo>
                    <a:pt x="312" y="3096"/>
                    <a:pt x="792" y="3624"/>
                    <a:pt x="1392" y="4032"/>
                  </a:cubicBezTo>
                  <a:cubicBezTo>
                    <a:pt x="1795" y="4282"/>
                    <a:pt x="2253" y="4412"/>
                    <a:pt x="2712" y="4412"/>
                  </a:cubicBezTo>
                  <a:cubicBezTo>
                    <a:pt x="3047" y="4412"/>
                    <a:pt x="3382" y="4342"/>
                    <a:pt x="3697" y="4201"/>
                  </a:cubicBezTo>
                  <a:cubicBezTo>
                    <a:pt x="4465" y="3768"/>
                    <a:pt x="4969" y="2976"/>
                    <a:pt x="5041" y="2112"/>
                  </a:cubicBezTo>
                  <a:cubicBezTo>
                    <a:pt x="5089" y="1392"/>
                    <a:pt x="5017" y="672"/>
                    <a:pt x="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5;p39">
              <a:extLst>
                <a:ext uri="{FF2B5EF4-FFF2-40B4-BE49-F238E27FC236}">
                  <a16:creationId xmlns:a16="http://schemas.microsoft.com/office/drawing/2014/main" id="{61096F17-31D7-0722-F9DB-EAC1DF407EF2}"/>
                </a:ext>
              </a:extLst>
            </p:cNvPr>
            <p:cNvSpPr/>
            <p:nvPr/>
          </p:nvSpPr>
          <p:spPr>
            <a:xfrm>
              <a:off x="5176025" y="1879125"/>
              <a:ext cx="48625" cy="79875"/>
            </a:xfrm>
            <a:custGeom>
              <a:avLst/>
              <a:gdLst/>
              <a:ahLst/>
              <a:cxnLst/>
              <a:rect l="l" t="t" r="r" b="b"/>
              <a:pathLst>
                <a:path w="1945" h="3195" extrusionOk="0">
                  <a:moveTo>
                    <a:pt x="543" y="1"/>
                  </a:moveTo>
                  <a:cubicBezTo>
                    <a:pt x="514" y="1"/>
                    <a:pt x="485" y="4"/>
                    <a:pt x="457" y="11"/>
                  </a:cubicBezTo>
                  <a:cubicBezTo>
                    <a:pt x="73" y="131"/>
                    <a:pt x="1" y="947"/>
                    <a:pt x="289" y="1811"/>
                  </a:cubicBezTo>
                  <a:cubicBezTo>
                    <a:pt x="552" y="2623"/>
                    <a:pt x="1016" y="3195"/>
                    <a:pt x="1387" y="3195"/>
                  </a:cubicBezTo>
                  <a:cubicBezTo>
                    <a:pt x="1422" y="3195"/>
                    <a:pt x="1456" y="3190"/>
                    <a:pt x="1489" y="3179"/>
                  </a:cubicBezTo>
                  <a:cubicBezTo>
                    <a:pt x="1873" y="3059"/>
                    <a:pt x="1945" y="2243"/>
                    <a:pt x="1657" y="1355"/>
                  </a:cubicBezTo>
                  <a:cubicBezTo>
                    <a:pt x="1390" y="554"/>
                    <a:pt x="917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6;p39">
              <a:extLst>
                <a:ext uri="{FF2B5EF4-FFF2-40B4-BE49-F238E27FC236}">
                  <a16:creationId xmlns:a16="http://schemas.microsoft.com/office/drawing/2014/main" id="{ECA09A12-A6AD-C1D9-A3C2-6008BAF76ED7}"/>
                </a:ext>
              </a:extLst>
            </p:cNvPr>
            <p:cNvSpPr/>
            <p:nvPr/>
          </p:nvSpPr>
          <p:spPr>
            <a:xfrm>
              <a:off x="5412450" y="1799800"/>
              <a:ext cx="48625" cy="80575"/>
            </a:xfrm>
            <a:custGeom>
              <a:avLst/>
              <a:gdLst/>
              <a:ahLst/>
              <a:cxnLst/>
              <a:rect l="l" t="t" r="r" b="b"/>
              <a:pathLst>
                <a:path w="1945" h="3223" extrusionOk="0">
                  <a:moveTo>
                    <a:pt x="553" y="0"/>
                  </a:moveTo>
                  <a:cubicBezTo>
                    <a:pt x="520" y="0"/>
                    <a:pt x="488" y="5"/>
                    <a:pt x="457" y="16"/>
                  </a:cubicBezTo>
                  <a:cubicBezTo>
                    <a:pt x="73" y="136"/>
                    <a:pt x="1" y="952"/>
                    <a:pt x="289" y="1840"/>
                  </a:cubicBezTo>
                  <a:cubicBezTo>
                    <a:pt x="553" y="2632"/>
                    <a:pt x="1039" y="3223"/>
                    <a:pt x="1396" y="3223"/>
                  </a:cubicBezTo>
                  <a:cubicBezTo>
                    <a:pt x="1428" y="3223"/>
                    <a:pt x="1459" y="3218"/>
                    <a:pt x="1489" y="3208"/>
                  </a:cubicBezTo>
                  <a:cubicBezTo>
                    <a:pt x="1873" y="3064"/>
                    <a:pt x="1945" y="2248"/>
                    <a:pt x="1657" y="1384"/>
                  </a:cubicBezTo>
                  <a:cubicBezTo>
                    <a:pt x="1394" y="572"/>
                    <a:pt x="909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7;p39">
              <a:extLst>
                <a:ext uri="{FF2B5EF4-FFF2-40B4-BE49-F238E27FC236}">
                  <a16:creationId xmlns:a16="http://schemas.microsoft.com/office/drawing/2014/main" id="{AE8A25AE-93E1-0731-B430-D72EF178589B}"/>
                </a:ext>
              </a:extLst>
            </p:cNvPr>
            <p:cNvSpPr/>
            <p:nvPr/>
          </p:nvSpPr>
          <p:spPr>
            <a:xfrm>
              <a:off x="5257650" y="1843350"/>
              <a:ext cx="79975" cy="79525"/>
            </a:xfrm>
            <a:custGeom>
              <a:avLst/>
              <a:gdLst/>
              <a:ahLst/>
              <a:cxnLst/>
              <a:rect l="l" t="t" r="r" b="b"/>
              <a:pathLst>
                <a:path w="3199" h="3181" extrusionOk="0">
                  <a:moveTo>
                    <a:pt x="1989" y="1"/>
                  </a:moveTo>
                  <a:cubicBezTo>
                    <a:pt x="1982" y="1"/>
                    <a:pt x="1975" y="1"/>
                    <a:pt x="1968" y="2"/>
                  </a:cubicBezTo>
                  <a:cubicBezTo>
                    <a:pt x="1056" y="74"/>
                    <a:pt x="0" y="1010"/>
                    <a:pt x="264" y="2042"/>
                  </a:cubicBezTo>
                  <a:cubicBezTo>
                    <a:pt x="384" y="2498"/>
                    <a:pt x="768" y="2882"/>
                    <a:pt x="1224" y="3002"/>
                  </a:cubicBezTo>
                  <a:cubicBezTo>
                    <a:pt x="1520" y="3105"/>
                    <a:pt x="1884" y="3180"/>
                    <a:pt x="2235" y="3180"/>
                  </a:cubicBezTo>
                  <a:cubicBezTo>
                    <a:pt x="2541" y="3180"/>
                    <a:pt x="2838" y="3123"/>
                    <a:pt x="3072" y="2978"/>
                  </a:cubicBezTo>
                  <a:cubicBezTo>
                    <a:pt x="3198" y="2894"/>
                    <a:pt x="3123" y="2701"/>
                    <a:pt x="2990" y="2701"/>
                  </a:cubicBezTo>
                  <a:cubicBezTo>
                    <a:pt x="2970" y="2701"/>
                    <a:pt x="2950" y="2705"/>
                    <a:pt x="2928" y="2714"/>
                  </a:cubicBezTo>
                  <a:cubicBezTo>
                    <a:pt x="2728" y="2834"/>
                    <a:pt x="2462" y="2891"/>
                    <a:pt x="2181" y="2891"/>
                  </a:cubicBezTo>
                  <a:cubicBezTo>
                    <a:pt x="1451" y="2891"/>
                    <a:pt x="615" y="2508"/>
                    <a:pt x="528" y="1850"/>
                  </a:cubicBezTo>
                  <a:cubicBezTo>
                    <a:pt x="432" y="1058"/>
                    <a:pt x="1248" y="362"/>
                    <a:pt x="1968" y="290"/>
                  </a:cubicBezTo>
                  <a:cubicBezTo>
                    <a:pt x="2153" y="290"/>
                    <a:pt x="2160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8;p39">
              <a:extLst>
                <a:ext uri="{FF2B5EF4-FFF2-40B4-BE49-F238E27FC236}">
                  <a16:creationId xmlns:a16="http://schemas.microsoft.com/office/drawing/2014/main" id="{54F093FE-57B6-F48D-30EA-88549E72F380}"/>
                </a:ext>
              </a:extLst>
            </p:cNvPr>
            <p:cNvSpPr/>
            <p:nvPr/>
          </p:nvSpPr>
          <p:spPr>
            <a:xfrm>
              <a:off x="5146025" y="1408225"/>
              <a:ext cx="576700" cy="443275"/>
            </a:xfrm>
            <a:custGeom>
              <a:avLst/>
              <a:gdLst/>
              <a:ahLst/>
              <a:cxnLst/>
              <a:rect l="l" t="t" r="r" b="b"/>
              <a:pathLst>
                <a:path w="23068" h="17731" extrusionOk="0">
                  <a:moveTo>
                    <a:pt x="8137" y="1"/>
                  </a:moveTo>
                  <a:cubicBezTo>
                    <a:pt x="5474" y="1"/>
                    <a:pt x="2665" y="395"/>
                    <a:pt x="769" y="2381"/>
                  </a:cubicBezTo>
                  <a:lnTo>
                    <a:pt x="1" y="1853"/>
                  </a:lnTo>
                  <a:lnTo>
                    <a:pt x="1" y="1853"/>
                  </a:lnTo>
                  <a:cubicBezTo>
                    <a:pt x="25" y="5286"/>
                    <a:pt x="1729" y="8478"/>
                    <a:pt x="4561" y="10398"/>
                  </a:cubicBezTo>
                  <a:cubicBezTo>
                    <a:pt x="6362" y="11604"/>
                    <a:pt x="8464" y="12164"/>
                    <a:pt x="10580" y="12164"/>
                  </a:cubicBezTo>
                  <a:cubicBezTo>
                    <a:pt x="11622" y="12164"/>
                    <a:pt x="12668" y="12028"/>
                    <a:pt x="13682" y="11766"/>
                  </a:cubicBezTo>
                  <a:cubicBezTo>
                    <a:pt x="13742" y="11742"/>
                    <a:pt x="13808" y="11730"/>
                    <a:pt x="13877" y="11730"/>
                  </a:cubicBezTo>
                  <a:cubicBezTo>
                    <a:pt x="13946" y="11730"/>
                    <a:pt x="14018" y="11742"/>
                    <a:pt x="14090" y="11766"/>
                  </a:cubicBezTo>
                  <a:cubicBezTo>
                    <a:pt x="14234" y="11886"/>
                    <a:pt x="14330" y="12054"/>
                    <a:pt x="14354" y="12246"/>
                  </a:cubicBezTo>
                  <a:cubicBezTo>
                    <a:pt x="15266" y="15151"/>
                    <a:pt x="17714" y="17503"/>
                    <a:pt x="20475" y="17719"/>
                  </a:cubicBezTo>
                  <a:cubicBezTo>
                    <a:pt x="20575" y="17726"/>
                    <a:pt x="20677" y="17730"/>
                    <a:pt x="20778" y="17730"/>
                  </a:cubicBezTo>
                  <a:cubicBezTo>
                    <a:pt x="21351" y="17730"/>
                    <a:pt x="21918" y="17603"/>
                    <a:pt x="22347" y="17215"/>
                  </a:cubicBezTo>
                  <a:cubicBezTo>
                    <a:pt x="22947" y="16639"/>
                    <a:pt x="23067" y="15655"/>
                    <a:pt x="23067" y="14767"/>
                  </a:cubicBezTo>
                  <a:cubicBezTo>
                    <a:pt x="23067" y="12654"/>
                    <a:pt x="22563" y="10566"/>
                    <a:pt x="21915" y="8550"/>
                  </a:cubicBezTo>
                  <a:cubicBezTo>
                    <a:pt x="21051" y="5910"/>
                    <a:pt x="19851" y="3245"/>
                    <a:pt x="17690" y="1781"/>
                  </a:cubicBezTo>
                  <a:cubicBezTo>
                    <a:pt x="16154" y="725"/>
                    <a:pt x="14282" y="413"/>
                    <a:pt x="12482" y="221"/>
                  </a:cubicBezTo>
                  <a:cubicBezTo>
                    <a:pt x="11210" y="101"/>
                    <a:pt x="9914" y="29"/>
                    <a:pt x="8642" y="5"/>
                  </a:cubicBezTo>
                  <a:cubicBezTo>
                    <a:pt x="8474" y="2"/>
                    <a:pt x="8306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;p39">
              <a:extLst>
                <a:ext uri="{FF2B5EF4-FFF2-40B4-BE49-F238E27FC236}">
                  <a16:creationId xmlns:a16="http://schemas.microsoft.com/office/drawing/2014/main" id="{1CD943BD-28C6-7582-71B8-CF5DAC716EBA}"/>
                </a:ext>
              </a:extLst>
            </p:cNvPr>
            <p:cNvSpPr/>
            <p:nvPr/>
          </p:nvSpPr>
          <p:spPr>
            <a:xfrm>
              <a:off x="4927600" y="3012775"/>
              <a:ext cx="81050" cy="92075"/>
            </a:xfrm>
            <a:custGeom>
              <a:avLst/>
              <a:gdLst/>
              <a:ahLst/>
              <a:cxnLst/>
              <a:rect l="l" t="t" r="r" b="b"/>
              <a:pathLst>
                <a:path w="3242" h="3683" extrusionOk="0">
                  <a:moveTo>
                    <a:pt x="1598" y="1"/>
                  </a:moveTo>
                  <a:cubicBezTo>
                    <a:pt x="1562" y="1"/>
                    <a:pt x="1525" y="3"/>
                    <a:pt x="1489" y="6"/>
                  </a:cubicBezTo>
                  <a:cubicBezTo>
                    <a:pt x="625" y="78"/>
                    <a:pt x="1" y="942"/>
                    <a:pt x="73" y="1950"/>
                  </a:cubicBezTo>
                  <a:cubicBezTo>
                    <a:pt x="142" y="2937"/>
                    <a:pt x="847" y="3683"/>
                    <a:pt x="1644" y="3683"/>
                  </a:cubicBezTo>
                  <a:cubicBezTo>
                    <a:pt x="1680" y="3683"/>
                    <a:pt x="1716" y="3681"/>
                    <a:pt x="1753" y="3678"/>
                  </a:cubicBezTo>
                  <a:cubicBezTo>
                    <a:pt x="2617" y="3630"/>
                    <a:pt x="3241" y="2742"/>
                    <a:pt x="3169" y="1734"/>
                  </a:cubicBezTo>
                  <a:cubicBezTo>
                    <a:pt x="3100" y="747"/>
                    <a:pt x="2394" y="1"/>
                    <a:pt x="15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0;p39">
              <a:extLst>
                <a:ext uri="{FF2B5EF4-FFF2-40B4-BE49-F238E27FC236}">
                  <a16:creationId xmlns:a16="http://schemas.microsoft.com/office/drawing/2014/main" id="{BA2D919C-2078-EA8C-7390-AA6124A04AFF}"/>
                </a:ext>
              </a:extLst>
            </p:cNvPr>
            <p:cNvSpPr/>
            <p:nvPr/>
          </p:nvSpPr>
          <p:spPr>
            <a:xfrm>
              <a:off x="5027225" y="2627000"/>
              <a:ext cx="393050" cy="364925"/>
            </a:xfrm>
            <a:custGeom>
              <a:avLst/>
              <a:gdLst/>
              <a:ahLst/>
              <a:cxnLst/>
              <a:rect l="l" t="t" r="r" b="b"/>
              <a:pathLst>
                <a:path w="15722" h="14597" extrusionOk="0">
                  <a:moveTo>
                    <a:pt x="5973" y="0"/>
                  </a:moveTo>
                  <a:cubicBezTo>
                    <a:pt x="5751" y="0"/>
                    <a:pt x="5539" y="140"/>
                    <a:pt x="5473" y="363"/>
                  </a:cubicBezTo>
                  <a:cubicBezTo>
                    <a:pt x="5305" y="819"/>
                    <a:pt x="5473" y="1371"/>
                    <a:pt x="5665" y="1803"/>
                  </a:cubicBezTo>
                  <a:cubicBezTo>
                    <a:pt x="5977" y="2475"/>
                    <a:pt x="6433" y="3099"/>
                    <a:pt x="6577" y="3819"/>
                  </a:cubicBezTo>
                  <a:cubicBezTo>
                    <a:pt x="4969" y="3579"/>
                    <a:pt x="3336" y="3411"/>
                    <a:pt x="1704" y="3363"/>
                  </a:cubicBezTo>
                  <a:cubicBezTo>
                    <a:pt x="1344" y="3363"/>
                    <a:pt x="912" y="3411"/>
                    <a:pt x="816" y="3747"/>
                  </a:cubicBezTo>
                  <a:cubicBezTo>
                    <a:pt x="696" y="4155"/>
                    <a:pt x="1248" y="4420"/>
                    <a:pt x="1680" y="4492"/>
                  </a:cubicBezTo>
                  <a:lnTo>
                    <a:pt x="5713" y="5260"/>
                  </a:lnTo>
                  <a:cubicBezTo>
                    <a:pt x="5563" y="5251"/>
                    <a:pt x="5417" y="5245"/>
                    <a:pt x="5272" y="5245"/>
                  </a:cubicBezTo>
                  <a:cubicBezTo>
                    <a:pt x="5020" y="5245"/>
                    <a:pt x="4771" y="5262"/>
                    <a:pt x="4513" y="5308"/>
                  </a:cubicBezTo>
                  <a:lnTo>
                    <a:pt x="3288" y="5356"/>
                  </a:lnTo>
                  <a:cubicBezTo>
                    <a:pt x="2520" y="5380"/>
                    <a:pt x="1752" y="5380"/>
                    <a:pt x="984" y="5476"/>
                  </a:cubicBezTo>
                  <a:cubicBezTo>
                    <a:pt x="672" y="5500"/>
                    <a:pt x="360" y="5620"/>
                    <a:pt x="96" y="5836"/>
                  </a:cubicBezTo>
                  <a:cubicBezTo>
                    <a:pt x="72" y="5860"/>
                    <a:pt x="24" y="5884"/>
                    <a:pt x="24" y="5932"/>
                  </a:cubicBezTo>
                  <a:cubicBezTo>
                    <a:pt x="0" y="6052"/>
                    <a:pt x="96" y="6148"/>
                    <a:pt x="192" y="6196"/>
                  </a:cubicBezTo>
                  <a:cubicBezTo>
                    <a:pt x="651" y="6375"/>
                    <a:pt x="1126" y="6472"/>
                    <a:pt x="1604" y="6472"/>
                  </a:cubicBezTo>
                  <a:cubicBezTo>
                    <a:pt x="1702" y="6472"/>
                    <a:pt x="1799" y="6468"/>
                    <a:pt x="1896" y="6460"/>
                  </a:cubicBezTo>
                  <a:cubicBezTo>
                    <a:pt x="2424" y="6460"/>
                    <a:pt x="2928" y="6460"/>
                    <a:pt x="3432" y="6508"/>
                  </a:cubicBezTo>
                  <a:cubicBezTo>
                    <a:pt x="4033" y="6556"/>
                    <a:pt x="4657" y="6532"/>
                    <a:pt x="5257" y="6628"/>
                  </a:cubicBezTo>
                  <a:cubicBezTo>
                    <a:pt x="4993" y="6652"/>
                    <a:pt x="4705" y="6700"/>
                    <a:pt x="4441" y="6796"/>
                  </a:cubicBezTo>
                  <a:cubicBezTo>
                    <a:pt x="4153" y="6844"/>
                    <a:pt x="3889" y="6916"/>
                    <a:pt x="3576" y="6964"/>
                  </a:cubicBezTo>
                  <a:cubicBezTo>
                    <a:pt x="2928" y="7060"/>
                    <a:pt x="2232" y="7036"/>
                    <a:pt x="1584" y="7204"/>
                  </a:cubicBezTo>
                  <a:cubicBezTo>
                    <a:pt x="1320" y="7300"/>
                    <a:pt x="552" y="7348"/>
                    <a:pt x="528" y="7756"/>
                  </a:cubicBezTo>
                  <a:cubicBezTo>
                    <a:pt x="528" y="7924"/>
                    <a:pt x="768" y="7996"/>
                    <a:pt x="912" y="8044"/>
                  </a:cubicBezTo>
                  <a:cubicBezTo>
                    <a:pt x="1232" y="8144"/>
                    <a:pt x="1552" y="8194"/>
                    <a:pt x="1886" y="8194"/>
                  </a:cubicBezTo>
                  <a:cubicBezTo>
                    <a:pt x="1953" y="8194"/>
                    <a:pt x="2020" y="8192"/>
                    <a:pt x="2088" y="8188"/>
                  </a:cubicBezTo>
                  <a:cubicBezTo>
                    <a:pt x="2454" y="8205"/>
                    <a:pt x="2823" y="8213"/>
                    <a:pt x="3192" y="8213"/>
                  </a:cubicBezTo>
                  <a:cubicBezTo>
                    <a:pt x="3866" y="8213"/>
                    <a:pt x="4542" y="8186"/>
                    <a:pt x="5209" y="8140"/>
                  </a:cubicBezTo>
                  <a:lnTo>
                    <a:pt x="5209" y="8140"/>
                  </a:lnTo>
                  <a:cubicBezTo>
                    <a:pt x="4849" y="8380"/>
                    <a:pt x="4465" y="8572"/>
                    <a:pt x="4057" y="8716"/>
                  </a:cubicBezTo>
                  <a:cubicBezTo>
                    <a:pt x="3408" y="8932"/>
                    <a:pt x="2760" y="9172"/>
                    <a:pt x="2112" y="9388"/>
                  </a:cubicBezTo>
                  <a:cubicBezTo>
                    <a:pt x="1776" y="9508"/>
                    <a:pt x="1392" y="9724"/>
                    <a:pt x="1416" y="10060"/>
                  </a:cubicBezTo>
                  <a:cubicBezTo>
                    <a:pt x="1734" y="10243"/>
                    <a:pt x="2075" y="10305"/>
                    <a:pt x="2430" y="10305"/>
                  </a:cubicBezTo>
                  <a:cubicBezTo>
                    <a:pt x="3147" y="10305"/>
                    <a:pt x="3918" y="10052"/>
                    <a:pt x="4657" y="10036"/>
                  </a:cubicBezTo>
                  <a:cubicBezTo>
                    <a:pt x="4825" y="10036"/>
                    <a:pt x="5017" y="10060"/>
                    <a:pt x="5185" y="10132"/>
                  </a:cubicBezTo>
                  <a:cubicBezTo>
                    <a:pt x="5593" y="10348"/>
                    <a:pt x="5689" y="10852"/>
                    <a:pt x="5809" y="11284"/>
                  </a:cubicBezTo>
                  <a:cubicBezTo>
                    <a:pt x="6049" y="12100"/>
                    <a:pt x="6553" y="12796"/>
                    <a:pt x="7249" y="13252"/>
                  </a:cubicBezTo>
                  <a:cubicBezTo>
                    <a:pt x="8017" y="13732"/>
                    <a:pt x="8641" y="14285"/>
                    <a:pt x="9505" y="14597"/>
                  </a:cubicBezTo>
                  <a:lnTo>
                    <a:pt x="15722" y="8980"/>
                  </a:lnTo>
                  <a:cubicBezTo>
                    <a:pt x="14066" y="8548"/>
                    <a:pt x="12529" y="7780"/>
                    <a:pt x="11209" y="6724"/>
                  </a:cubicBezTo>
                  <a:cubicBezTo>
                    <a:pt x="10081" y="5836"/>
                    <a:pt x="8929" y="4828"/>
                    <a:pt x="8257" y="3531"/>
                  </a:cubicBezTo>
                  <a:cubicBezTo>
                    <a:pt x="7657" y="2403"/>
                    <a:pt x="7201" y="1227"/>
                    <a:pt x="6385" y="267"/>
                  </a:cubicBezTo>
                  <a:cubicBezTo>
                    <a:pt x="6289" y="147"/>
                    <a:pt x="6169" y="51"/>
                    <a:pt x="6025" y="3"/>
                  </a:cubicBezTo>
                  <a:cubicBezTo>
                    <a:pt x="6007" y="1"/>
                    <a:pt x="5990" y="0"/>
                    <a:pt x="5973" y="0"/>
                  </a:cubicBezTo>
                  <a:close/>
                </a:path>
              </a:pathLst>
            </a:custGeom>
            <a:solidFill>
              <a:srgbClr val="A16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E136DA-A6AF-671E-9108-AB86A520E067}"/>
              </a:ext>
            </a:extLst>
          </p:cNvPr>
          <p:cNvCxnSpPr/>
          <p:nvPr/>
        </p:nvCxnSpPr>
        <p:spPr>
          <a:xfrm>
            <a:off x="3228975" y="1108894"/>
            <a:ext cx="0" cy="1019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ross 31">
            <a:extLst>
              <a:ext uri="{FF2B5EF4-FFF2-40B4-BE49-F238E27FC236}">
                <a16:creationId xmlns:a16="http://schemas.microsoft.com/office/drawing/2014/main" id="{A8DF6699-CDF6-3F65-AE8E-66DEE2B45CE8}"/>
              </a:ext>
            </a:extLst>
          </p:cNvPr>
          <p:cNvSpPr/>
          <p:nvPr/>
        </p:nvSpPr>
        <p:spPr>
          <a:xfrm>
            <a:off x="2985183" y="2105190"/>
            <a:ext cx="473584" cy="422941"/>
          </a:xfrm>
          <a:prstGeom prst="plus">
            <a:avLst>
              <a:gd name="adj" fmla="val 28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7C09AD76-FBAD-CC49-471B-ABE6257F4108}"/>
              </a:ext>
            </a:extLst>
          </p:cNvPr>
          <p:cNvSpPr/>
          <p:nvPr/>
        </p:nvSpPr>
        <p:spPr>
          <a:xfrm>
            <a:off x="6066465" y="2086025"/>
            <a:ext cx="473584" cy="422941"/>
          </a:xfrm>
          <a:prstGeom prst="plus">
            <a:avLst>
              <a:gd name="adj" fmla="val 28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41"/>
          <p:cNvGrpSpPr/>
          <p:nvPr/>
        </p:nvGrpSpPr>
        <p:grpSpPr>
          <a:xfrm>
            <a:off x="5997725" y="1541650"/>
            <a:ext cx="2538974" cy="2516210"/>
            <a:chOff x="607175" y="1541625"/>
            <a:chExt cx="2538974" cy="2516210"/>
          </a:xfrm>
        </p:grpSpPr>
        <p:sp>
          <p:nvSpPr>
            <p:cNvPr id="742" name="Google Shape;742;p41"/>
            <p:cNvSpPr/>
            <p:nvPr/>
          </p:nvSpPr>
          <p:spPr>
            <a:xfrm>
              <a:off x="607175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43" name="Google Shape;743;p41"/>
            <p:cNvSpPr/>
            <p:nvPr/>
          </p:nvSpPr>
          <p:spPr>
            <a:xfrm>
              <a:off x="688751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744" name="Google Shape;744;p41"/>
          <p:cNvGrpSpPr/>
          <p:nvPr/>
        </p:nvGrpSpPr>
        <p:grpSpPr>
          <a:xfrm rot="10800000" flipH="1">
            <a:off x="3302452" y="1541649"/>
            <a:ext cx="2538974" cy="2516210"/>
            <a:chOff x="607175" y="1541625"/>
            <a:chExt cx="2538974" cy="2516210"/>
          </a:xfrm>
        </p:grpSpPr>
        <p:sp>
          <p:nvSpPr>
            <p:cNvPr id="745" name="Google Shape;745;p41"/>
            <p:cNvSpPr/>
            <p:nvPr/>
          </p:nvSpPr>
          <p:spPr>
            <a:xfrm>
              <a:off x="607175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46" name="Google Shape;746;p41"/>
            <p:cNvSpPr/>
            <p:nvPr/>
          </p:nvSpPr>
          <p:spPr>
            <a:xfrm>
              <a:off x="688751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47" name="Google Shape;747;p41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but Connected Apps</a:t>
            </a:r>
            <a:endParaRPr/>
          </a:p>
        </p:txBody>
      </p:sp>
      <p:grpSp>
        <p:nvGrpSpPr>
          <p:cNvPr id="748" name="Google Shape;748;p41"/>
          <p:cNvGrpSpPr/>
          <p:nvPr/>
        </p:nvGrpSpPr>
        <p:grpSpPr>
          <a:xfrm>
            <a:off x="607175" y="1541625"/>
            <a:ext cx="2538974" cy="2516210"/>
            <a:chOff x="607175" y="1541625"/>
            <a:chExt cx="2538974" cy="2516210"/>
          </a:xfrm>
        </p:grpSpPr>
        <p:sp>
          <p:nvSpPr>
            <p:cNvPr id="749" name="Google Shape;749;p41"/>
            <p:cNvSpPr/>
            <p:nvPr/>
          </p:nvSpPr>
          <p:spPr>
            <a:xfrm>
              <a:off x="607175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50" name="Google Shape;750;p41"/>
            <p:cNvSpPr/>
            <p:nvPr/>
          </p:nvSpPr>
          <p:spPr>
            <a:xfrm>
              <a:off x="688751" y="1541625"/>
              <a:ext cx="2457398" cy="2516210"/>
            </a:xfrm>
            <a:custGeom>
              <a:avLst/>
              <a:gdLst/>
              <a:ahLst/>
              <a:cxnLst/>
              <a:rect l="l" t="t" r="r" b="b"/>
              <a:pathLst>
                <a:path w="93633" h="94020" extrusionOk="0">
                  <a:moveTo>
                    <a:pt x="8908" y="15433"/>
                  </a:moveTo>
                  <a:cubicBezTo>
                    <a:pt x="17680" y="4202"/>
                    <a:pt x="42401" y="-2177"/>
                    <a:pt x="55957" y="680"/>
                  </a:cubicBezTo>
                  <a:cubicBezTo>
                    <a:pt x="69514" y="3538"/>
                    <a:pt x="84997" y="20550"/>
                    <a:pt x="90247" y="32578"/>
                  </a:cubicBezTo>
                  <a:cubicBezTo>
                    <a:pt x="95497" y="44606"/>
                    <a:pt x="94699" y="62615"/>
                    <a:pt x="87456" y="72849"/>
                  </a:cubicBezTo>
                  <a:cubicBezTo>
                    <a:pt x="80213" y="83083"/>
                    <a:pt x="60809" y="94779"/>
                    <a:pt x="46787" y="93981"/>
                  </a:cubicBezTo>
                  <a:cubicBezTo>
                    <a:pt x="32765" y="93184"/>
                    <a:pt x="9639" y="81155"/>
                    <a:pt x="3326" y="68064"/>
                  </a:cubicBezTo>
                  <a:cubicBezTo>
                    <a:pt x="-2987" y="54973"/>
                    <a:pt x="136" y="26664"/>
                    <a:pt x="8908" y="1543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51" name="Google Shape;751;p41"/>
          <p:cNvSpPr txBox="1">
            <a:spLocks noGrp="1"/>
          </p:cNvSpPr>
          <p:nvPr>
            <p:ph type="title"/>
          </p:nvPr>
        </p:nvSpPr>
        <p:spPr>
          <a:xfrm>
            <a:off x="143377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2" name="Google Shape;752;p41"/>
          <p:cNvSpPr txBox="1">
            <a:spLocks noGrp="1"/>
          </p:cNvSpPr>
          <p:nvPr>
            <p:ph type="subTitle" idx="1"/>
          </p:nvPr>
        </p:nvSpPr>
        <p:spPr>
          <a:xfrm>
            <a:off x="819565" y="2486929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Impart Knowledge</a:t>
            </a:r>
            <a:endParaRPr/>
          </a:p>
        </p:txBody>
      </p:sp>
      <p:sp>
        <p:nvSpPr>
          <p:cNvPr id="753" name="Google Shape;753;p41"/>
          <p:cNvSpPr txBox="1">
            <a:spLocks noGrp="1"/>
          </p:cNvSpPr>
          <p:nvPr>
            <p:ph type="subTitle" idx="2"/>
          </p:nvPr>
        </p:nvSpPr>
        <p:spPr>
          <a:xfrm>
            <a:off x="84127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4E5358"/>
                </a:solidFill>
                <a:effectLst/>
                <a:latin typeface="Montserrat" pitchFamily="2" charset="77"/>
                <a:hlinkClick r:id="rId3"/>
              </a:rPr>
              <a:t>BITTALES</a:t>
            </a:r>
            <a:endParaRPr/>
          </a:p>
        </p:txBody>
      </p:sp>
      <p:sp>
        <p:nvSpPr>
          <p:cNvPr id="754" name="Google Shape;754;p41"/>
          <p:cNvSpPr txBox="1">
            <a:spLocks noGrp="1"/>
          </p:cNvSpPr>
          <p:nvPr>
            <p:ph type="title" idx="3"/>
          </p:nvPr>
        </p:nvSpPr>
        <p:spPr>
          <a:xfrm>
            <a:off x="4129063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5" name="Google Shape;755;p41"/>
          <p:cNvSpPr txBox="1">
            <a:spLocks noGrp="1"/>
          </p:cNvSpPr>
          <p:nvPr>
            <p:ph type="subTitle" idx="4"/>
          </p:nvPr>
        </p:nvSpPr>
        <p:spPr>
          <a:xfrm>
            <a:off x="3409349" y="2473545"/>
            <a:ext cx="2325301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Companion App</a:t>
            </a:r>
          </a:p>
        </p:txBody>
      </p:sp>
      <p:sp>
        <p:nvSpPr>
          <p:cNvPr id="756" name="Google Shape;756;p41"/>
          <p:cNvSpPr txBox="1">
            <a:spLocks noGrp="1"/>
          </p:cNvSpPr>
          <p:nvPr>
            <p:ph type="subTitle" idx="5"/>
          </p:nvPr>
        </p:nvSpPr>
        <p:spPr>
          <a:xfrm>
            <a:off x="3536550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E5358"/>
                </a:solidFill>
                <a:latin typeface="Montserra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CARECAMP</a:t>
            </a:r>
            <a:endParaRPr lang="en-US" sz="2400"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6"/>
          </p:nvPr>
        </p:nvSpPr>
        <p:spPr>
          <a:xfrm>
            <a:off x="6824325" y="188243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subTitle" idx="7"/>
          </p:nvPr>
        </p:nvSpPr>
        <p:spPr>
          <a:xfrm>
            <a:off x="6231825" y="2547962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Track</a:t>
            </a:r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subTitle" idx="8"/>
          </p:nvPr>
        </p:nvSpPr>
        <p:spPr>
          <a:xfrm>
            <a:off x="6231825" y="2781250"/>
            <a:ext cx="20709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4E5358"/>
                </a:solidFill>
                <a:latin typeface="Montserrat" pitchFamily="2" charset="77"/>
              </a:rPr>
              <a:t>HACKHAPPY</a:t>
            </a:r>
            <a:endParaRPr/>
          </a:p>
        </p:txBody>
      </p:sp>
      <p:grpSp>
        <p:nvGrpSpPr>
          <p:cNvPr id="2" name="Google Shape;1693;p70">
            <a:extLst>
              <a:ext uri="{FF2B5EF4-FFF2-40B4-BE49-F238E27FC236}">
                <a16:creationId xmlns:a16="http://schemas.microsoft.com/office/drawing/2014/main" id="{BE0F6152-6AAE-FF71-8BCA-DC7DFDA78786}"/>
              </a:ext>
            </a:extLst>
          </p:cNvPr>
          <p:cNvGrpSpPr/>
          <p:nvPr/>
        </p:nvGrpSpPr>
        <p:grpSpPr>
          <a:xfrm flipH="1">
            <a:off x="310961" y="4080996"/>
            <a:ext cx="818078" cy="888001"/>
            <a:chOff x="3356650" y="2484125"/>
            <a:chExt cx="1530175" cy="1826275"/>
          </a:xfrm>
        </p:grpSpPr>
        <p:sp>
          <p:nvSpPr>
            <p:cNvPr id="3" name="Google Shape;1694;p70">
              <a:extLst>
                <a:ext uri="{FF2B5EF4-FFF2-40B4-BE49-F238E27FC236}">
                  <a16:creationId xmlns:a16="http://schemas.microsoft.com/office/drawing/2014/main" id="{FE63DA89-6187-64E5-74DB-4CB3389059CF}"/>
                </a:ext>
              </a:extLst>
            </p:cNvPr>
            <p:cNvSpPr/>
            <p:nvPr/>
          </p:nvSpPr>
          <p:spPr>
            <a:xfrm>
              <a:off x="3494650" y="2575350"/>
              <a:ext cx="1392175" cy="1253900"/>
            </a:xfrm>
            <a:custGeom>
              <a:avLst/>
              <a:gdLst/>
              <a:ahLst/>
              <a:cxnLst/>
              <a:rect l="l" t="t" r="r" b="b"/>
              <a:pathLst>
                <a:path w="55687" h="50156" extrusionOk="0">
                  <a:moveTo>
                    <a:pt x="35111" y="0"/>
                  </a:moveTo>
                  <a:cubicBezTo>
                    <a:pt x="34667" y="0"/>
                    <a:pt x="34219" y="41"/>
                    <a:pt x="33772" y="125"/>
                  </a:cubicBezTo>
                  <a:cubicBezTo>
                    <a:pt x="31060" y="605"/>
                    <a:pt x="28876" y="2453"/>
                    <a:pt x="26307" y="3389"/>
                  </a:cubicBezTo>
                  <a:cubicBezTo>
                    <a:pt x="23427" y="4445"/>
                    <a:pt x="20283" y="4277"/>
                    <a:pt x="17234" y="4613"/>
                  </a:cubicBezTo>
                  <a:cubicBezTo>
                    <a:pt x="16394" y="4661"/>
                    <a:pt x="15578" y="4901"/>
                    <a:pt x="14834" y="5285"/>
                  </a:cubicBezTo>
                  <a:cubicBezTo>
                    <a:pt x="10778" y="7710"/>
                    <a:pt x="13994" y="13806"/>
                    <a:pt x="11690" y="17239"/>
                  </a:cubicBezTo>
                  <a:cubicBezTo>
                    <a:pt x="10250" y="19351"/>
                    <a:pt x="7561" y="20167"/>
                    <a:pt x="5401" y="21535"/>
                  </a:cubicBezTo>
                  <a:cubicBezTo>
                    <a:pt x="3193" y="22927"/>
                    <a:pt x="1537" y="25063"/>
                    <a:pt x="745" y="27584"/>
                  </a:cubicBezTo>
                  <a:cubicBezTo>
                    <a:pt x="1" y="30080"/>
                    <a:pt x="361" y="32912"/>
                    <a:pt x="1849" y="35024"/>
                  </a:cubicBezTo>
                  <a:cubicBezTo>
                    <a:pt x="2713" y="36225"/>
                    <a:pt x="3913" y="37233"/>
                    <a:pt x="4321" y="38625"/>
                  </a:cubicBezTo>
                  <a:cubicBezTo>
                    <a:pt x="4657" y="39705"/>
                    <a:pt x="4465" y="40881"/>
                    <a:pt x="4657" y="41985"/>
                  </a:cubicBezTo>
                  <a:cubicBezTo>
                    <a:pt x="4993" y="43689"/>
                    <a:pt x="6241" y="45057"/>
                    <a:pt x="7561" y="46162"/>
                  </a:cubicBezTo>
                  <a:cubicBezTo>
                    <a:pt x="10082" y="48274"/>
                    <a:pt x="13154" y="49858"/>
                    <a:pt x="16418" y="50122"/>
                  </a:cubicBezTo>
                  <a:cubicBezTo>
                    <a:pt x="16733" y="50145"/>
                    <a:pt x="17047" y="50156"/>
                    <a:pt x="17360" y="50156"/>
                  </a:cubicBezTo>
                  <a:cubicBezTo>
                    <a:pt x="23017" y="50156"/>
                    <a:pt x="28521" y="46618"/>
                    <a:pt x="34032" y="46618"/>
                  </a:cubicBezTo>
                  <a:cubicBezTo>
                    <a:pt x="34929" y="46618"/>
                    <a:pt x="35826" y="46712"/>
                    <a:pt x="36725" y="46930"/>
                  </a:cubicBezTo>
                  <a:cubicBezTo>
                    <a:pt x="38189" y="47290"/>
                    <a:pt x="39557" y="47986"/>
                    <a:pt x="41021" y="48370"/>
                  </a:cubicBezTo>
                  <a:cubicBezTo>
                    <a:pt x="41766" y="48577"/>
                    <a:pt x="42511" y="48674"/>
                    <a:pt x="43247" y="48674"/>
                  </a:cubicBezTo>
                  <a:cubicBezTo>
                    <a:pt x="48058" y="48674"/>
                    <a:pt x="52474" y="44541"/>
                    <a:pt x="53910" y="40065"/>
                  </a:cubicBezTo>
                  <a:cubicBezTo>
                    <a:pt x="55687" y="34616"/>
                    <a:pt x="52974" y="28136"/>
                    <a:pt x="48654" y="24631"/>
                  </a:cubicBezTo>
                  <a:cubicBezTo>
                    <a:pt x="47118" y="23383"/>
                    <a:pt x="44933" y="22327"/>
                    <a:pt x="43973" y="20503"/>
                  </a:cubicBezTo>
                  <a:cubicBezTo>
                    <a:pt x="43109" y="18847"/>
                    <a:pt x="42965" y="16615"/>
                    <a:pt x="42917" y="14790"/>
                  </a:cubicBezTo>
                  <a:cubicBezTo>
                    <a:pt x="42797" y="10878"/>
                    <a:pt x="43469" y="6462"/>
                    <a:pt x="41069" y="3101"/>
                  </a:cubicBezTo>
                  <a:cubicBezTo>
                    <a:pt x="39696" y="1143"/>
                    <a:pt x="37458" y="0"/>
                    <a:pt x="3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95;p70">
              <a:extLst>
                <a:ext uri="{FF2B5EF4-FFF2-40B4-BE49-F238E27FC236}">
                  <a16:creationId xmlns:a16="http://schemas.microsoft.com/office/drawing/2014/main" id="{B200B6C6-D40F-4C76-0533-0DD8ADEB21C5}"/>
                </a:ext>
              </a:extLst>
            </p:cNvPr>
            <p:cNvSpPr/>
            <p:nvPr/>
          </p:nvSpPr>
          <p:spPr>
            <a:xfrm>
              <a:off x="3777000" y="3210925"/>
              <a:ext cx="899200" cy="972125"/>
            </a:xfrm>
            <a:custGeom>
              <a:avLst/>
              <a:gdLst/>
              <a:ahLst/>
              <a:cxnLst/>
              <a:rect l="l" t="t" r="r" b="b"/>
              <a:pathLst>
                <a:path w="35968" h="38885" extrusionOk="0">
                  <a:moveTo>
                    <a:pt x="21014" y="0"/>
                  </a:moveTo>
                  <a:lnTo>
                    <a:pt x="14557" y="1561"/>
                  </a:lnTo>
                  <a:lnTo>
                    <a:pt x="14245" y="9145"/>
                  </a:lnTo>
                  <a:cubicBezTo>
                    <a:pt x="14245" y="9145"/>
                    <a:pt x="12788" y="8889"/>
                    <a:pt x="10819" y="8889"/>
                  </a:cubicBezTo>
                  <a:cubicBezTo>
                    <a:pt x="7044" y="8889"/>
                    <a:pt x="1392" y="9832"/>
                    <a:pt x="540" y="15338"/>
                  </a:cubicBezTo>
                  <a:cubicBezTo>
                    <a:pt x="0" y="18890"/>
                    <a:pt x="87" y="19913"/>
                    <a:pt x="365" y="19913"/>
                  </a:cubicBezTo>
                  <a:cubicBezTo>
                    <a:pt x="744" y="19913"/>
                    <a:pt x="1476" y="18026"/>
                    <a:pt x="1476" y="18026"/>
                  </a:cubicBezTo>
                  <a:lnTo>
                    <a:pt x="13117" y="33604"/>
                  </a:lnTo>
                  <a:lnTo>
                    <a:pt x="25359" y="38884"/>
                  </a:lnTo>
                  <a:lnTo>
                    <a:pt x="30087" y="24507"/>
                  </a:lnTo>
                  <a:lnTo>
                    <a:pt x="35968" y="19442"/>
                  </a:lnTo>
                  <a:cubicBezTo>
                    <a:pt x="35968" y="19442"/>
                    <a:pt x="35032" y="9793"/>
                    <a:pt x="26247" y="9361"/>
                  </a:cubicBezTo>
                  <a:lnTo>
                    <a:pt x="21350" y="8761"/>
                  </a:lnTo>
                  <a:lnTo>
                    <a:pt x="21014" y="0"/>
                  </a:ln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96;p70">
              <a:extLst>
                <a:ext uri="{FF2B5EF4-FFF2-40B4-BE49-F238E27FC236}">
                  <a16:creationId xmlns:a16="http://schemas.microsoft.com/office/drawing/2014/main" id="{FEE91B4C-0C4D-7CC5-A278-28801B5DE596}"/>
                </a:ext>
              </a:extLst>
            </p:cNvPr>
            <p:cNvSpPr/>
            <p:nvPr/>
          </p:nvSpPr>
          <p:spPr>
            <a:xfrm>
              <a:off x="3950700" y="3432950"/>
              <a:ext cx="599500" cy="702700"/>
            </a:xfrm>
            <a:custGeom>
              <a:avLst/>
              <a:gdLst/>
              <a:ahLst/>
              <a:cxnLst/>
              <a:rect l="l" t="t" r="r" b="b"/>
              <a:pathLst>
                <a:path w="23980" h="28108" extrusionOk="0">
                  <a:moveTo>
                    <a:pt x="4105" y="0"/>
                  </a:moveTo>
                  <a:cubicBezTo>
                    <a:pt x="3481" y="0"/>
                    <a:pt x="2833" y="48"/>
                    <a:pt x="2137" y="96"/>
                  </a:cubicBezTo>
                  <a:cubicBezTo>
                    <a:pt x="937" y="5641"/>
                    <a:pt x="1" y="11234"/>
                    <a:pt x="241" y="16802"/>
                  </a:cubicBezTo>
                  <a:lnTo>
                    <a:pt x="3481" y="21099"/>
                  </a:lnTo>
                  <a:lnTo>
                    <a:pt x="6169" y="24699"/>
                  </a:lnTo>
                  <a:lnTo>
                    <a:pt x="13490" y="27867"/>
                  </a:lnTo>
                  <a:cubicBezTo>
                    <a:pt x="15338" y="28011"/>
                    <a:pt x="17162" y="28107"/>
                    <a:pt x="19011" y="28107"/>
                  </a:cubicBezTo>
                  <a:lnTo>
                    <a:pt x="23139" y="15602"/>
                  </a:lnTo>
                  <a:lnTo>
                    <a:pt x="23979" y="14882"/>
                  </a:lnTo>
                  <a:cubicBezTo>
                    <a:pt x="23907" y="13730"/>
                    <a:pt x="23811" y="12602"/>
                    <a:pt x="23667" y="11450"/>
                  </a:cubicBezTo>
                  <a:cubicBezTo>
                    <a:pt x="23571" y="10801"/>
                    <a:pt x="23427" y="10057"/>
                    <a:pt x="22875" y="9673"/>
                  </a:cubicBezTo>
                  <a:cubicBezTo>
                    <a:pt x="22563" y="9481"/>
                    <a:pt x="22179" y="9385"/>
                    <a:pt x="21795" y="9361"/>
                  </a:cubicBezTo>
                  <a:cubicBezTo>
                    <a:pt x="20403" y="9193"/>
                    <a:pt x="19011" y="9025"/>
                    <a:pt x="17618" y="8905"/>
                  </a:cubicBezTo>
                  <a:cubicBezTo>
                    <a:pt x="17642" y="7417"/>
                    <a:pt x="17858" y="5953"/>
                    <a:pt x="18243" y="4513"/>
                  </a:cubicBezTo>
                  <a:cubicBezTo>
                    <a:pt x="18651" y="3145"/>
                    <a:pt x="19203" y="1801"/>
                    <a:pt x="19875" y="528"/>
                  </a:cubicBezTo>
                  <a:cubicBezTo>
                    <a:pt x="19683" y="504"/>
                    <a:pt x="19491" y="480"/>
                    <a:pt x="19275" y="480"/>
                  </a:cubicBezTo>
                  <a:lnTo>
                    <a:pt x="17354" y="240"/>
                  </a:lnTo>
                  <a:cubicBezTo>
                    <a:pt x="16298" y="2977"/>
                    <a:pt x="15530" y="5809"/>
                    <a:pt x="15074" y="8689"/>
                  </a:cubicBezTo>
                  <a:cubicBezTo>
                    <a:pt x="11258" y="8401"/>
                    <a:pt x="7465" y="8281"/>
                    <a:pt x="3673" y="8281"/>
                  </a:cubicBezTo>
                  <a:cubicBezTo>
                    <a:pt x="3636" y="8277"/>
                    <a:pt x="3599" y="8275"/>
                    <a:pt x="3562" y="8275"/>
                  </a:cubicBezTo>
                  <a:cubicBezTo>
                    <a:pt x="3384" y="8275"/>
                    <a:pt x="3212" y="8322"/>
                    <a:pt x="3073" y="8401"/>
                  </a:cubicBezTo>
                  <a:cubicBezTo>
                    <a:pt x="3025" y="8425"/>
                    <a:pt x="3001" y="8425"/>
                    <a:pt x="2977" y="8449"/>
                  </a:cubicBezTo>
                  <a:cubicBezTo>
                    <a:pt x="3049" y="5593"/>
                    <a:pt x="3409" y="2761"/>
                    <a:pt x="4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7;p70">
              <a:extLst>
                <a:ext uri="{FF2B5EF4-FFF2-40B4-BE49-F238E27FC236}">
                  <a16:creationId xmlns:a16="http://schemas.microsoft.com/office/drawing/2014/main" id="{8C344D2A-4512-06C3-6C1F-2DC34BA8A337}"/>
                </a:ext>
              </a:extLst>
            </p:cNvPr>
            <p:cNvSpPr/>
            <p:nvPr/>
          </p:nvSpPr>
          <p:spPr>
            <a:xfrm>
              <a:off x="3381850" y="3410150"/>
              <a:ext cx="362375" cy="288650"/>
            </a:xfrm>
            <a:custGeom>
              <a:avLst/>
              <a:gdLst/>
              <a:ahLst/>
              <a:cxnLst/>
              <a:rect l="l" t="t" r="r" b="b"/>
              <a:pathLst>
                <a:path w="14495" h="11546" extrusionOk="0">
                  <a:moveTo>
                    <a:pt x="3697" y="0"/>
                  </a:moveTo>
                  <a:lnTo>
                    <a:pt x="0" y="2665"/>
                  </a:lnTo>
                  <a:cubicBezTo>
                    <a:pt x="0" y="2665"/>
                    <a:pt x="11579" y="11545"/>
                    <a:pt x="14012" y="11545"/>
                  </a:cubicBezTo>
                  <a:cubicBezTo>
                    <a:pt x="14333" y="11545"/>
                    <a:pt x="14494" y="11391"/>
                    <a:pt x="14450" y="11041"/>
                  </a:cubicBezTo>
                  <a:cubicBezTo>
                    <a:pt x="14042" y="8017"/>
                    <a:pt x="3697" y="0"/>
                    <a:pt x="3697" y="0"/>
                  </a:cubicBez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8;p70">
              <a:extLst>
                <a:ext uri="{FF2B5EF4-FFF2-40B4-BE49-F238E27FC236}">
                  <a16:creationId xmlns:a16="http://schemas.microsoft.com/office/drawing/2014/main" id="{CB1B9394-7A95-A1BA-940C-E379DF7A09C1}"/>
                </a:ext>
              </a:extLst>
            </p:cNvPr>
            <p:cNvSpPr/>
            <p:nvPr/>
          </p:nvSpPr>
          <p:spPr>
            <a:xfrm>
              <a:off x="3675275" y="3488750"/>
              <a:ext cx="604275" cy="253850"/>
            </a:xfrm>
            <a:custGeom>
              <a:avLst/>
              <a:gdLst/>
              <a:ahLst/>
              <a:cxnLst/>
              <a:rect l="l" t="t" r="r" b="b"/>
              <a:pathLst>
                <a:path w="24171" h="10154" extrusionOk="0">
                  <a:moveTo>
                    <a:pt x="22227" y="1"/>
                  </a:moveTo>
                  <a:cubicBezTo>
                    <a:pt x="22227" y="1"/>
                    <a:pt x="13394" y="3529"/>
                    <a:pt x="7177" y="3721"/>
                  </a:cubicBezTo>
                  <a:cubicBezTo>
                    <a:pt x="961" y="3913"/>
                    <a:pt x="0" y="7249"/>
                    <a:pt x="0" y="7249"/>
                  </a:cubicBezTo>
                  <a:lnTo>
                    <a:pt x="4057" y="10154"/>
                  </a:lnTo>
                  <a:lnTo>
                    <a:pt x="24171" y="3481"/>
                  </a:lnTo>
                  <a:lnTo>
                    <a:pt x="22227" y="1"/>
                  </a:ln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9;p70">
              <a:extLst>
                <a:ext uri="{FF2B5EF4-FFF2-40B4-BE49-F238E27FC236}">
                  <a16:creationId xmlns:a16="http://schemas.microsoft.com/office/drawing/2014/main" id="{CA81BF0D-2D39-3C8E-9625-273E6943EABD}"/>
                </a:ext>
              </a:extLst>
            </p:cNvPr>
            <p:cNvSpPr/>
            <p:nvPr/>
          </p:nvSpPr>
          <p:spPr>
            <a:xfrm>
              <a:off x="3356650" y="3455750"/>
              <a:ext cx="938525" cy="844125"/>
            </a:xfrm>
            <a:custGeom>
              <a:avLst/>
              <a:gdLst/>
              <a:ahLst/>
              <a:cxnLst/>
              <a:rect l="l" t="t" r="r" b="b"/>
              <a:pathLst>
                <a:path w="37541" h="33765" extrusionOk="0">
                  <a:moveTo>
                    <a:pt x="0" y="0"/>
                  </a:moveTo>
                  <a:lnTo>
                    <a:pt x="72" y="26835"/>
                  </a:lnTo>
                  <a:lnTo>
                    <a:pt x="11257" y="32188"/>
                  </a:lnTo>
                  <a:cubicBezTo>
                    <a:pt x="12213" y="33423"/>
                    <a:pt x="13650" y="33764"/>
                    <a:pt x="14945" y="33764"/>
                  </a:cubicBezTo>
                  <a:cubicBezTo>
                    <a:pt x="16545" y="33764"/>
                    <a:pt x="17930" y="33244"/>
                    <a:pt x="17930" y="33244"/>
                  </a:cubicBezTo>
                  <a:lnTo>
                    <a:pt x="36340" y="30220"/>
                  </a:lnTo>
                  <a:lnTo>
                    <a:pt x="37540" y="3721"/>
                  </a:lnTo>
                  <a:lnTo>
                    <a:pt x="18098" y="7657"/>
                  </a:lnTo>
                  <a:cubicBezTo>
                    <a:pt x="17430" y="7803"/>
                    <a:pt x="16750" y="7875"/>
                    <a:pt x="16070" y="7875"/>
                  </a:cubicBezTo>
                  <a:cubicBezTo>
                    <a:pt x="14846" y="7875"/>
                    <a:pt x="13624" y="7640"/>
                    <a:pt x="12481" y="7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00;p70">
              <a:extLst>
                <a:ext uri="{FF2B5EF4-FFF2-40B4-BE49-F238E27FC236}">
                  <a16:creationId xmlns:a16="http://schemas.microsoft.com/office/drawing/2014/main" id="{6FD72DA0-2EF9-E3A7-382C-4C4EBAF52B12}"/>
                </a:ext>
              </a:extLst>
            </p:cNvPr>
            <p:cNvSpPr/>
            <p:nvPr/>
          </p:nvSpPr>
          <p:spPr>
            <a:xfrm>
              <a:off x="3636275" y="3630375"/>
              <a:ext cx="178250" cy="669375"/>
            </a:xfrm>
            <a:custGeom>
              <a:avLst/>
              <a:gdLst/>
              <a:ahLst/>
              <a:cxnLst/>
              <a:rect l="l" t="t" r="r" b="b"/>
              <a:pathLst>
                <a:path w="7130" h="26775" extrusionOk="0">
                  <a:moveTo>
                    <a:pt x="984" y="0"/>
                  </a:moveTo>
                  <a:lnTo>
                    <a:pt x="0" y="25155"/>
                  </a:lnTo>
                  <a:lnTo>
                    <a:pt x="72" y="25203"/>
                  </a:lnTo>
                  <a:cubicBezTo>
                    <a:pt x="1035" y="26436"/>
                    <a:pt x="2471" y="26774"/>
                    <a:pt x="3769" y="26774"/>
                  </a:cubicBezTo>
                  <a:cubicBezTo>
                    <a:pt x="4769" y="26774"/>
                    <a:pt x="5687" y="26573"/>
                    <a:pt x="6241" y="26427"/>
                  </a:cubicBezTo>
                  <a:lnTo>
                    <a:pt x="7129" y="624"/>
                  </a:lnTo>
                  <a:lnTo>
                    <a:pt x="6913" y="672"/>
                  </a:lnTo>
                  <a:cubicBezTo>
                    <a:pt x="6245" y="818"/>
                    <a:pt x="5565" y="890"/>
                    <a:pt x="4885" y="890"/>
                  </a:cubicBezTo>
                  <a:cubicBezTo>
                    <a:pt x="3661" y="890"/>
                    <a:pt x="2439" y="655"/>
                    <a:pt x="1296" y="192"/>
                  </a:cubicBezTo>
                  <a:lnTo>
                    <a:pt x="984" y="0"/>
                  </a:lnTo>
                  <a:close/>
                </a:path>
              </a:pathLst>
            </a:custGeom>
            <a:solidFill>
              <a:srgbClr val="53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01;p70">
              <a:extLst>
                <a:ext uri="{FF2B5EF4-FFF2-40B4-BE49-F238E27FC236}">
                  <a16:creationId xmlns:a16="http://schemas.microsoft.com/office/drawing/2014/main" id="{B447F748-EA7D-B6F5-BAE1-D12B14D05B9A}"/>
                </a:ext>
              </a:extLst>
            </p:cNvPr>
            <p:cNvSpPr/>
            <p:nvPr/>
          </p:nvSpPr>
          <p:spPr>
            <a:xfrm>
              <a:off x="3826500" y="3587175"/>
              <a:ext cx="442250" cy="669075"/>
            </a:xfrm>
            <a:custGeom>
              <a:avLst/>
              <a:gdLst/>
              <a:ahLst/>
              <a:cxnLst/>
              <a:rect l="l" t="t" r="r" b="b"/>
              <a:pathLst>
                <a:path w="17690" h="26763" extrusionOk="0">
                  <a:moveTo>
                    <a:pt x="17546" y="216"/>
                  </a:moveTo>
                  <a:lnTo>
                    <a:pt x="16298" y="23786"/>
                  </a:lnTo>
                  <a:lnTo>
                    <a:pt x="144" y="26595"/>
                  </a:lnTo>
                  <a:lnTo>
                    <a:pt x="816" y="3312"/>
                  </a:lnTo>
                  <a:lnTo>
                    <a:pt x="17546" y="216"/>
                  </a:lnTo>
                  <a:close/>
                  <a:moveTo>
                    <a:pt x="17690" y="0"/>
                  </a:moveTo>
                  <a:lnTo>
                    <a:pt x="720" y="3168"/>
                  </a:lnTo>
                  <a:lnTo>
                    <a:pt x="672" y="3168"/>
                  </a:lnTo>
                  <a:lnTo>
                    <a:pt x="0" y="26763"/>
                  </a:lnTo>
                  <a:lnTo>
                    <a:pt x="16442" y="23882"/>
                  </a:lnTo>
                  <a:lnTo>
                    <a:pt x="17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02;p70">
              <a:extLst>
                <a:ext uri="{FF2B5EF4-FFF2-40B4-BE49-F238E27FC236}">
                  <a16:creationId xmlns:a16="http://schemas.microsoft.com/office/drawing/2014/main" id="{6E138113-2C6F-C332-9222-F8F277CF4316}"/>
                </a:ext>
              </a:extLst>
            </p:cNvPr>
            <p:cNvSpPr/>
            <p:nvPr/>
          </p:nvSpPr>
          <p:spPr>
            <a:xfrm>
              <a:off x="3648275" y="3904000"/>
              <a:ext cx="157225" cy="46825"/>
            </a:xfrm>
            <a:custGeom>
              <a:avLst/>
              <a:gdLst/>
              <a:ahLst/>
              <a:cxnLst/>
              <a:rect l="l" t="t" r="r" b="b"/>
              <a:pathLst>
                <a:path w="6289" h="1873" extrusionOk="0">
                  <a:moveTo>
                    <a:pt x="6289" y="0"/>
                  </a:moveTo>
                  <a:lnTo>
                    <a:pt x="48" y="480"/>
                  </a:lnTo>
                  <a:lnTo>
                    <a:pt x="0" y="1873"/>
                  </a:lnTo>
                  <a:lnTo>
                    <a:pt x="6241" y="1416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03;p70">
              <a:extLst>
                <a:ext uri="{FF2B5EF4-FFF2-40B4-BE49-F238E27FC236}">
                  <a16:creationId xmlns:a16="http://schemas.microsoft.com/office/drawing/2014/main" id="{42A0770F-D992-6308-572C-7D3437CB0A57}"/>
                </a:ext>
              </a:extLst>
            </p:cNvPr>
            <p:cNvSpPr/>
            <p:nvPr/>
          </p:nvSpPr>
          <p:spPr>
            <a:xfrm>
              <a:off x="3643475" y="3976600"/>
              <a:ext cx="159625" cy="91825"/>
            </a:xfrm>
            <a:custGeom>
              <a:avLst/>
              <a:gdLst/>
              <a:ahLst/>
              <a:cxnLst/>
              <a:rect l="l" t="t" r="r" b="b"/>
              <a:pathLst>
                <a:path w="6385" h="3673" extrusionOk="0">
                  <a:moveTo>
                    <a:pt x="6385" y="1"/>
                  </a:moveTo>
                  <a:lnTo>
                    <a:pt x="120" y="457"/>
                  </a:lnTo>
                  <a:lnTo>
                    <a:pt x="0" y="3673"/>
                  </a:lnTo>
                  <a:lnTo>
                    <a:pt x="6265" y="3217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05;p70">
              <a:extLst>
                <a:ext uri="{FF2B5EF4-FFF2-40B4-BE49-F238E27FC236}">
                  <a16:creationId xmlns:a16="http://schemas.microsoft.com/office/drawing/2014/main" id="{D516C344-F3DC-10ED-46FC-4950C75B93F3}"/>
                </a:ext>
              </a:extLst>
            </p:cNvPr>
            <p:cNvSpPr/>
            <p:nvPr/>
          </p:nvSpPr>
          <p:spPr>
            <a:xfrm>
              <a:off x="3850500" y="2545275"/>
              <a:ext cx="630675" cy="760500"/>
            </a:xfrm>
            <a:custGeom>
              <a:avLst/>
              <a:gdLst/>
              <a:ahLst/>
              <a:cxnLst/>
              <a:rect l="l" t="t" r="r" b="b"/>
              <a:pathLst>
                <a:path w="25227" h="30420" extrusionOk="0">
                  <a:moveTo>
                    <a:pt x="12929" y="1"/>
                  </a:moveTo>
                  <a:cubicBezTo>
                    <a:pt x="8704" y="1"/>
                    <a:pt x="3909" y="1251"/>
                    <a:pt x="1776" y="5024"/>
                  </a:cubicBezTo>
                  <a:cubicBezTo>
                    <a:pt x="528" y="7232"/>
                    <a:pt x="264" y="9825"/>
                    <a:pt x="168" y="12369"/>
                  </a:cubicBezTo>
                  <a:cubicBezTo>
                    <a:pt x="0" y="16305"/>
                    <a:pt x="192" y="20290"/>
                    <a:pt x="1320" y="24058"/>
                  </a:cubicBezTo>
                  <a:cubicBezTo>
                    <a:pt x="2280" y="27299"/>
                    <a:pt x="5089" y="29651"/>
                    <a:pt x="8473" y="30035"/>
                  </a:cubicBezTo>
                  <a:cubicBezTo>
                    <a:pt x="10042" y="30243"/>
                    <a:pt x="11579" y="30419"/>
                    <a:pt x="13121" y="30419"/>
                  </a:cubicBezTo>
                  <a:cubicBezTo>
                    <a:pt x="14244" y="30419"/>
                    <a:pt x="15371" y="30326"/>
                    <a:pt x="16514" y="30083"/>
                  </a:cubicBezTo>
                  <a:cubicBezTo>
                    <a:pt x="23139" y="28715"/>
                    <a:pt x="24123" y="21538"/>
                    <a:pt x="24291" y="15873"/>
                  </a:cubicBezTo>
                  <a:cubicBezTo>
                    <a:pt x="24411" y="12585"/>
                    <a:pt x="25227" y="9705"/>
                    <a:pt x="23763" y="6536"/>
                  </a:cubicBezTo>
                  <a:cubicBezTo>
                    <a:pt x="22323" y="3368"/>
                    <a:pt x="19466" y="944"/>
                    <a:pt x="16082" y="248"/>
                  </a:cubicBezTo>
                  <a:cubicBezTo>
                    <a:pt x="15722" y="176"/>
                    <a:pt x="15386" y="128"/>
                    <a:pt x="15026" y="104"/>
                  </a:cubicBezTo>
                  <a:cubicBezTo>
                    <a:pt x="14354" y="37"/>
                    <a:pt x="13650" y="1"/>
                    <a:pt x="12929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6;p70">
              <a:extLst>
                <a:ext uri="{FF2B5EF4-FFF2-40B4-BE49-F238E27FC236}">
                  <a16:creationId xmlns:a16="http://schemas.microsoft.com/office/drawing/2014/main" id="{40B6749F-CFB5-5DBE-E453-2DC52FB30714}"/>
                </a:ext>
              </a:extLst>
            </p:cNvPr>
            <p:cNvSpPr/>
            <p:nvPr/>
          </p:nvSpPr>
          <p:spPr>
            <a:xfrm>
              <a:off x="3935100" y="2951700"/>
              <a:ext cx="36625" cy="84025"/>
            </a:xfrm>
            <a:custGeom>
              <a:avLst/>
              <a:gdLst/>
              <a:ahLst/>
              <a:cxnLst/>
              <a:rect l="l" t="t" r="r" b="b"/>
              <a:pathLst>
                <a:path w="1465" h="3361" extrusionOk="0">
                  <a:moveTo>
                    <a:pt x="745" y="0"/>
                  </a:moveTo>
                  <a:cubicBezTo>
                    <a:pt x="337" y="0"/>
                    <a:pt x="1" y="768"/>
                    <a:pt x="1" y="1681"/>
                  </a:cubicBezTo>
                  <a:cubicBezTo>
                    <a:pt x="1" y="2617"/>
                    <a:pt x="337" y="3361"/>
                    <a:pt x="745" y="3361"/>
                  </a:cubicBezTo>
                  <a:cubicBezTo>
                    <a:pt x="1129" y="3361"/>
                    <a:pt x="1465" y="2617"/>
                    <a:pt x="1465" y="1681"/>
                  </a:cubicBezTo>
                  <a:cubicBezTo>
                    <a:pt x="1465" y="768"/>
                    <a:pt x="112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7;p70">
              <a:extLst>
                <a:ext uri="{FF2B5EF4-FFF2-40B4-BE49-F238E27FC236}">
                  <a16:creationId xmlns:a16="http://schemas.microsoft.com/office/drawing/2014/main" id="{B40B015A-14F1-7818-FC16-60F67794FA61}"/>
                </a:ext>
              </a:extLst>
            </p:cNvPr>
            <p:cNvSpPr/>
            <p:nvPr/>
          </p:nvSpPr>
          <p:spPr>
            <a:xfrm>
              <a:off x="4208725" y="2951700"/>
              <a:ext cx="36025" cy="84025"/>
            </a:xfrm>
            <a:custGeom>
              <a:avLst/>
              <a:gdLst/>
              <a:ahLst/>
              <a:cxnLst/>
              <a:rect l="l" t="t" r="r" b="b"/>
              <a:pathLst>
                <a:path w="1441" h="3361" extrusionOk="0">
                  <a:moveTo>
                    <a:pt x="721" y="0"/>
                  </a:moveTo>
                  <a:cubicBezTo>
                    <a:pt x="313" y="0"/>
                    <a:pt x="1" y="768"/>
                    <a:pt x="1" y="1681"/>
                  </a:cubicBezTo>
                  <a:cubicBezTo>
                    <a:pt x="1" y="2617"/>
                    <a:pt x="313" y="3361"/>
                    <a:pt x="721" y="3361"/>
                  </a:cubicBezTo>
                  <a:cubicBezTo>
                    <a:pt x="1105" y="3361"/>
                    <a:pt x="1441" y="2617"/>
                    <a:pt x="1441" y="1681"/>
                  </a:cubicBezTo>
                  <a:cubicBezTo>
                    <a:pt x="1441" y="768"/>
                    <a:pt x="110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8;p70">
              <a:extLst>
                <a:ext uri="{FF2B5EF4-FFF2-40B4-BE49-F238E27FC236}">
                  <a16:creationId xmlns:a16="http://schemas.microsoft.com/office/drawing/2014/main" id="{7290AA85-0AC3-0DEA-9B2F-9BB9599F669C}"/>
                </a:ext>
              </a:extLst>
            </p:cNvPr>
            <p:cNvSpPr/>
            <p:nvPr/>
          </p:nvSpPr>
          <p:spPr>
            <a:xfrm>
              <a:off x="3875700" y="2813575"/>
              <a:ext cx="139225" cy="70650"/>
            </a:xfrm>
            <a:custGeom>
              <a:avLst/>
              <a:gdLst/>
              <a:ahLst/>
              <a:cxnLst/>
              <a:rect l="l" t="t" r="r" b="b"/>
              <a:pathLst>
                <a:path w="5569" h="2826" extrusionOk="0">
                  <a:moveTo>
                    <a:pt x="3993" y="0"/>
                  </a:moveTo>
                  <a:cubicBezTo>
                    <a:pt x="3137" y="0"/>
                    <a:pt x="2171" y="355"/>
                    <a:pt x="1464" y="653"/>
                  </a:cubicBezTo>
                  <a:cubicBezTo>
                    <a:pt x="984" y="845"/>
                    <a:pt x="432" y="1229"/>
                    <a:pt x="264" y="1709"/>
                  </a:cubicBezTo>
                  <a:cubicBezTo>
                    <a:pt x="0" y="2381"/>
                    <a:pt x="528" y="2741"/>
                    <a:pt x="1128" y="2813"/>
                  </a:cubicBezTo>
                  <a:cubicBezTo>
                    <a:pt x="1228" y="2821"/>
                    <a:pt x="1325" y="2825"/>
                    <a:pt x="1418" y="2825"/>
                  </a:cubicBezTo>
                  <a:cubicBezTo>
                    <a:pt x="2129" y="2825"/>
                    <a:pt x="2663" y="2602"/>
                    <a:pt x="3385" y="2453"/>
                  </a:cubicBezTo>
                  <a:cubicBezTo>
                    <a:pt x="3937" y="2309"/>
                    <a:pt x="5137" y="1997"/>
                    <a:pt x="5377" y="1397"/>
                  </a:cubicBezTo>
                  <a:cubicBezTo>
                    <a:pt x="5569" y="845"/>
                    <a:pt x="5257" y="269"/>
                    <a:pt x="4705" y="101"/>
                  </a:cubicBezTo>
                  <a:cubicBezTo>
                    <a:pt x="4483" y="30"/>
                    <a:pt x="4243" y="0"/>
                    <a:pt x="3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9;p70">
              <a:extLst>
                <a:ext uri="{FF2B5EF4-FFF2-40B4-BE49-F238E27FC236}">
                  <a16:creationId xmlns:a16="http://schemas.microsoft.com/office/drawing/2014/main" id="{37084093-9418-CC89-B6B2-E98D3CA4E714}"/>
                </a:ext>
              </a:extLst>
            </p:cNvPr>
            <p:cNvSpPr/>
            <p:nvPr/>
          </p:nvSpPr>
          <p:spPr>
            <a:xfrm>
              <a:off x="4181725" y="2813575"/>
              <a:ext cx="139250" cy="70650"/>
            </a:xfrm>
            <a:custGeom>
              <a:avLst/>
              <a:gdLst/>
              <a:ahLst/>
              <a:cxnLst/>
              <a:rect l="l" t="t" r="r" b="b"/>
              <a:pathLst>
                <a:path w="5570" h="2826" extrusionOk="0">
                  <a:moveTo>
                    <a:pt x="1576" y="0"/>
                  </a:moveTo>
                  <a:cubicBezTo>
                    <a:pt x="1327" y="0"/>
                    <a:pt x="1087" y="30"/>
                    <a:pt x="865" y="101"/>
                  </a:cubicBezTo>
                  <a:cubicBezTo>
                    <a:pt x="313" y="269"/>
                    <a:pt x="1" y="845"/>
                    <a:pt x="193" y="1397"/>
                  </a:cubicBezTo>
                  <a:cubicBezTo>
                    <a:pt x="433" y="1997"/>
                    <a:pt x="1633" y="2309"/>
                    <a:pt x="2185" y="2453"/>
                  </a:cubicBezTo>
                  <a:cubicBezTo>
                    <a:pt x="2906" y="2602"/>
                    <a:pt x="3440" y="2825"/>
                    <a:pt x="4152" y="2825"/>
                  </a:cubicBezTo>
                  <a:cubicBezTo>
                    <a:pt x="4245" y="2825"/>
                    <a:pt x="4341" y="2821"/>
                    <a:pt x="4441" y="2813"/>
                  </a:cubicBezTo>
                  <a:cubicBezTo>
                    <a:pt x="5041" y="2741"/>
                    <a:pt x="5569" y="2381"/>
                    <a:pt x="5305" y="1709"/>
                  </a:cubicBezTo>
                  <a:cubicBezTo>
                    <a:pt x="5137" y="1229"/>
                    <a:pt x="4585" y="845"/>
                    <a:pt x="4105" y="653"/>
                  </a:cubicBezTo>
                  <a:cubicBezTo>
                    <a:pt x="3399" y="355"/>
                    <a:pt x="2433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10;p70">
              <a:extLst>
                <a:ext uri="{FF2B5EF4-FFF2-40B4-BE49-F238E27FC236}">
                  <a16:creationId xmlns:a16="http://schemas.microsoft.com/office/drawing/2014/main" id="{E8C457F4-2D25-6B46-1A31-6B5FE7579A8C}"/>
                </a:ext>
              </a:extLst>
            </p:cNvPr>
            <p:cNvSpPr/>
            <p:nvPr/>
          </p:nvSpPr>
          <p:spPr>
            <a:xfrm>
              <a:off x="4347350" y="2745275"/>
              <a:ext cx="178825" cy="285625"/>
            </a:xfrm>
            <a:custGeom>
              <a:avLst/>
              <a:gdLst/>
              <a:ahLst/>
              <a:cxnLst/>
              <a:rect l="l" t="t" r="r" b="b"/>
              <a:pathLst>
                <a:path w="7153" h="11425" extrusionOk="0">
                  <a:moveTo>
                    <a:pt x="1368" y="1"/>
                  </a:moveTo>
                  <a:cubicBezTo>
                    <a:pt x="360" y="2017"/>
                    <a:pt x="0" y="4249"/>
                    <a:pt x="312" y="6457"/>
                  </a:cubicBezTo>
                  <a:cubicBezTo>
                    <a:pt x="504" y="7873"/>
                    <a:pt x="1032" y="9938"/>
                    <a:pt x="2184" y="10874"/>
                  </a:cubicBezTo>
                  <a:cubicBezTo>
                    <a:pt x="2658" y="11262"/>
                    <a:pt x="3101" y="11425"/>
                    <a:pt x="3509" y="11425"/>
                  </a:cubicBezTo>
                  <a:cubicBezTo>
                    <a:pt x="4817" y="11425"/>
                    <a:pt x="5771" y="9754"/>
                    <a:pt x="6265" y="8473"/>
                  </a:cubicBezTo>
                  <a:cubicBezTo>
                    <a:pt x="6673" y="7465"/>
                    <a:pt x="7153" y="6337"/>
                    <a:pt x="6865" y="5281"/>
                  </a:cubicBezTo>
                  <a:cubicBezTo>
                    <a:pt x="6481" y="3769"/>
                    <a:pt x="5569" y="2473"/>
                    <a:pt x="4801" y="1153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11;p70">
              <a:extLst>
                <a:ext uri="{FF2B5EF4-FFF2-40B4-BE49-F238E27FC236}">
                  <a16:creationId xmlns:a16="http://schemas.microsoft.com/office/drawing/2014/main" id="{AC1925AF-124F-7430-A107-543C8AC83CFA}"/>
                </a:ext>
              </a:extLst>
            </p:cNvPr>
            <p:cNvSpPr/>
            <p:nvPr/>
          </p:nvSpPr>
          <p:spPr>
            <a:xfrm>
              <a:off x="3768275" y="2484125"/>
              <a:ext cx="742300" cy="372550"/>
            </a:xfrm>
            <a:custGeom>
              <a:avLst/>
              <a:gdLst/>
              <a:ahLst/>
              <a:cxnLst/>
              <a:rect l="l" t="t" r="r" b="b"/>
              <a:pathLst>
                <a:path w="29692" h="14902" extrusionOk="0">
                  <a:moveTo>
                    <a:pt x="16733" y="1"/>
                  </a:moveTo>
                  <a:cubicBezTo>
                    <a:pt x="15676" y="1"/>
                    <a:pt x="14619" y="60"/>
                    <a:pt x="13562" y="101"/>
                  </a:cubicBezTo>
                  <a:cubicBezTo>
                    <a:pt x="10730" y="245"/>
                    <a:pt x="7826" y="678"/>
                    <a:pt x="5209" y="1830"/>
                  </a:cubicBezTo>
                  <a:cubicBezTo>
                    <a:pt x="2329" y="3102"/>
                    <a:pt x="721" y="5382"/>
                    <a:pt x="265" y="8478"/>
                  </a:cubicBezTo>
                  <a:cubicBezTo>
                    <a:pt x="1" y="10207"/>
                    <a:pt x="97" y="11983"/>
                    <a:pt x="193" y="13711"/>
                  </a:cubicBezTo>
                  <a:cubicBezTo>
                    <a:pt x="169" y="13975"/>
                    <a:pt x="241" y="14215"/>
                    <a:pt x="409" y="14431"/>
                  </a:cubicBezTo>
                  <a:cubicBezTo>
                    <a:pt x="577" y="14551"/>
                    <a:pt x="817" y="14623"/>
                    <a:pt x="1033" y="14623"/>
                  </a:cubicBezTo>
                  <a:cubicBezTo>
                    <a:pt x="1617" y="14680"/>
                    <a:pt x="2201" y="14710"/>
                    <a:pt x="2783" y="14710"/>
                  </a:cubicBezTo>
                  <a:cubicBezTo>
                    <a:pt x="3420" y="14710"/>
                    <a:pt x="4054" y="14674"/>
                    <a:pt x="4681" y="14599"/>
                  </a:cubicBezTo>
                  <a:cubicBezTo>
                    <a:pt x="4681" y="13639"/>
                    <a:pt x="4897" y="12679"/>
                    <a:pt x="5281" y="11791"/>
                  </a:cubicBezTo>
                  <a:lnTo>
                    <a:pt x="5281" y="11791"/>
                  </a:lnTo>
                  <a:cubicBezTo>
                    <a:pt x="5209" y="12823"/>
                    <a:pt x="5305" y="13855"/>
                    <a:pt x="5593" y="14839"/>
                  </a:cubicBezTo>
                  <a:cubicBezTo>
                    <a:pt x="6591" y="14880"/>
                    <a:pt x="7588" y="14901"/>
                    <a:pt x="8585" y="14901"/>
                  </a:cubicBezTo>
                  <a:cubicBezTo>
                    <a:pt x="10516" y="14901"/>
                    <a:pt x="12447" y="14821"/>
                    <a:pt x="14378" y="14647"/>
                  </a:cubicBezTo>
                  <a:lnTo>
                    <a:pt x="14762" y="12007"/>
                  </a:lnTo>
                  <a:cubicBezTo>
                    <a:pt x="15026" y="12919"/>
                    <a:pt x="15314" y="13807"/>
                    <a:pt x="15578" y="14695"/>
                  </a:cubicBezTo>
                  <a:lnTo>
                    <a:pt x="22083" y="14695"/>
                  </a:lnTo>
                  <a:cubicBezTo>
                    <a:pt x="22347" y="13591"/>
                    <a:pt x="22515" y="12439"/>
                    <a:pt x="22563" y="11311"/>
                  </a:cubicBezTo>
                  <a:cubicBezTo>
                    <a:pt x="22755" y="12439"/>
                    <a:pt x="22947" y="13567"/>
                    <a:pt x="23163" y="14695"/>
                  </a:cubicBezTo>
                  <a:cubicBezTo>
                    <a:pt x="23163" y="14717"/>
                    <a:pt x="24506" y="14777"/>
                    <a:pt x="25956" y="14777"/>
                  </a:cubicBezTo>
                  <a:cubicBezTo>
                    <a:pt x="27602" y="14777"/>
                    <a:pt x="29385" y="14700"/>
                    <a:pt x="29500" y="14407"/>
                  </a:cubicBezTo>
                  <a:cubicBezTo>
                    <a:pt x="29692" y="13927"/>
                    <a:pt x="29020" y="12703"/>
                    <a:pt x="28996" y="12151"/>
                  </a:cubicBezTo>
                  <a:cubicBezTo>
                    <a:pt x="28948" y="11023"/>
                    <a:pt x="28780" y="9870"/>
                    <a:pt x="28492" y="8766"/>
                  </a:cubicBezTo>
                  <a:cubicBezTo>
                    <a:pt x="27460" y="5046"/>
                    <a:pt x="25131" y="486"/>
                    <a:pt x="20643" y="390"/>
                  </a:cubicBezTo>
                  <a:cubicBezTo>
                    <a:pt x="19515" y="390"/>
                    <a:pt x="18387" y="53"/>
                    <a:pt x="17235" y="5"/>
                  </a:cubicBezTo>
                  <a:cubicBezTo>
                    <a:pt x="17067" y="2"/>
                    <a:pt x="16900" y="1"/>
                    <a:pt x="16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12;p70">
              <a:extLst>
                <a:ext uri="{FF2B5EF4-FFF2-40B4-BE49-F238E27FC236}">
                  <a16:creationId xmlns:a16="http://schemas.microsoft.com/office/drawing/2014/main" id="{C274D1F9-7A78-CD04-3871-01D2FC818DD3}"/>
                </a:ext>
              </a:extLst>
            </p:cNvPr>
            <p:cNvSpPr/>
            <p:nvPr/>
          </p:nvSpPr>
          <p:spPr>
            <a:xfrm>
              <a:off x="4400750" y="2941250"/>
              <a:ext cx="191450" cy="212725"/>
            </a:xfrm>
            <a:custGeom>
              <a:avLst/>
              <a:gdLst/>
              <a:ahLst/>
              <a:cxnLst/>
              <a:rect l="l" t="t" r="r" b="b"/>
              <a:pathLst>
                <a:path w="7658" h="8509" extrusionOk="0">
                  <a:moveTo>
                    <a:pt x="4565" y="1"/>
                  </a:moveTo>
                  <a:cubicBezTo>
                    <a:pt x="2382" y="1"/>
                    <a:pt x="219" y="2322"/>
                    <a:pt x="0" y="4331"/>
                  </a:cubicBezTo>
                  <a:lnTo>
                    <a:pt x="406" y="8334"/>
                  </a:lnTo>
                  <a:lnTo>
                    <a:pt x="406" y="8334"/>
                  </a:lnTo>
                  <a:cubicBezTo>
                    <a:pt x="400" y="8329"/>
                    <a:pt x="392" y="8327"/>
                    <a:pt x="385" y="8327"/>
                  </a:cubicBezTo>
                  <a:cubicBezTo>
                    <a:pt x="367" y="8327"/>
                    <a:pt x="349" y="8339"/>
                    <a:pt x="361" y="8363"/>
                  </a:cubicBezTo>
                  <a:cubicBezTo>
                    <a:pt x="361" y="8411"/>
                    <a:pt x="409" y="8435"/>
                    <a:pt x="457" y="8435"/>
                  </a:cubicBezTo>
                  <a:cubicBezTo>
                    <a:pt x="787" y="8484"/>
                    <a:pt x="1118" y="8509"/>
                    <a:pt x="1447" y="8509"/>
                  </a:cubicBezTo>
                  <a:cubicBezTo>
                    <a:pt x="2883" y="8509"/>
                    <a:pt x="4277" y="8047"/>
                    <a:pt x="5449" y="7187"/>
                  </a:cubicBezTo>
                  <a:cubicBezTo>
                    <a:pt x="6817" y="6107"/>
                    <a:pt x="7657" y="4259"/>
                    <a:pt x="7369" y="2531"/>
                  </a:cubicBezTo>
                  <a:cubicBezTo>
                    <a:pt x="7201" y="1643"/>
                    <a:pt x="6721" y="754"/>
                    <a:pt x="5905" y="322"/>
                  </a:cubicBezTo>
                  <a:cubicBezTo>
                    <a:pt x="5469" y="100"/>
                    <a:pt x="5016" y="1"/>
                    <a:pt x="4565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6;p70">
              <a:extLst>
                <a:ext uri="{FF2B5EF4-FFF2-40B4-BE49-F238E27FC236}">
                  <a16:creationId xmlns:a16="http://schemas.microsoft.com/office/drawing/2014/main" id="{267695BB-A96C-8298-AD49-9543403FA83A}"/>
                </a:ext>
              </a:extLst>
            </p:cNvPr>
            <p:cNvSpPr/>
            <p:nvPr/>
          </p:nvSpPr>
          <p:spPr>
            <a:xfrm>
              <a:off x="4035300" y="2967750"/>
              <a:ext cx="62850" cy="78400"/>
            </a:xfrm>
            <a:custGeom>
              <a:avLst/>
              <a:gdLst/>
              <a:ahLst/>
              <a:cxnLst/>
              <a:rect l="l" t="t" r="r" b="b"/>
              <a:pathLst>
                <a:path w="2514" h="3136" extrusionOk="0">
                  <a:moveTo>
                    <a:pt x="1891" y="1"/>
                  </a:moveTo>
                  <a:cubicBezTo>
                    <a:pt x="951" y="1"/>
                    <a:pt x="1" y="416"/>
                    <a:pt x="1" y="1495"/>
                  </a:cubicBezTo>
                  <a:cubicBezTo>
                    <a:pt x="1" y="2494"/>
                    <a:pt x="1037" y="3135"/>
                    <a:pt x="1941" y="3135"/>
                  </a:cubicBezTo>
                  <a:cubicBezTo>
                    <a:pt x="2057" y="3135"/>
                    <a:pt x="2172" y="3125"/>
                    <a:pt x="2281" y="3103"/>
                  </a:cubicBezTo>
                  <a:cubicBezTo>
                    <a:pt x="2466" y="3057"/>
                    <a:pt x="2407" y="2789"/>
                    <a:pt x="2232" y="2789"/>
                  </a:cubicBezTo>
                  <a:cubicBezTo>
                    <a:pt x="2224" y="2789"/>
                    <a:pt x="2217" y="2790"/>
                    <a:pt x="2209" y="2791"/>
                  </a:cubicBezTo>
                  <a:cubicBezTo>
                    <a:pt x="2094" y="2815"/>
                    <a:pt x="1980" y="2827"/>
                    <a:pt x="1867" y="2827"/>
                  </a:cubicBezTo>
                  <a:cubicBezTo>
                    <a:pt x="1090" y="2827"/>
                    <a:pt x="415" y="2271"/>
                    <a:pt x="289" y="1495"/>
                  </a:cubicBezTo>
                  <a:cubicBezTo>
                    <a:pt x="167" y="599"/>
                    <a:pt x="1115" y="290"/>
                    <a:pt x="1874" y="290"/>
                  </a:cubicBezTo>
                  <a:cubicBezTo>
                    <a:pt x="2010" y="290"/>
                    <a:pt x="2140" y="300"/>
                    <a:pt x="2257" y="318"/>
                  </a:cubicBezTo>
                  <a:cubicBezTo>
                    <a:pt x="2265" y="319"/>
                    <a:pt x="2272" y="320"/>
                    <a:pt x="2280" y="320"/>
                  </a:cubicBezTo>
                  <a:cubicBezTo>
                    <a:pt x="2455" y="320"/>
                    <a:pt x="2514" y="53"/>
                    <a:pt x="2329" y="6"/>
                  </a:cubicBezTo>
                  <a:lnTo>
                    <a:pt x="2329" y="6"/>
                  </a:lnTo>
                  <a:lnTo>
                    <a:pt x="2329" y="30"/>
                  </a:lnTo>
                  <a:cubicBezTo>
                    <a:pt x="2186" y="11"/>
                    <a:pt x="2038" y="1"/>
                    <a:pt x="1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17;p70">
              <a:extLst>
                <a:ext uri="{FF2B5EF4-FFF2-40B4-BE49-F238E27FC236}">
                  <a16:creationId xmlns:a16="http://schemas.microsoft.com/office/drawing/2014/main" id="{9219BC1C-E885-2872-1D31-6D146DF21797}"/>
                </a:ext>
              </a:extLst>
            </p:cNvPr>
            <p:cNvSpPr/>
            <p:nvPr/>
          </p:nvSpPr>
          <p:spPr>
            <a:xfrm>
              <a:off x="4045800" y="3040225"/>
              <a:ext cx="114425" cy="46775"/>
            </a:xfrm>
            <a:custGeom>
              <a:avLst/>
              <a:gdLst/>
              <a:ahLst/>
              <a:cxnLst/>
              <a:rect l="l" t="t" r="r" b="b"/>
              <a:pathLst>
                <a:path w="4577" h="1871" extrusionOk="0">
                  <a:moveTo>
                    <a:pt x="4380" y="1"/>
                  </a:moveTo>
                  <a:cubicBezTo>
                    <a:pt x="4339" y="1"/>
                    <a:pt x="4296" y="18"/>
                    <a:pt x="4261" y="60"/>
                  </a:cubicBezTo>
                  <a:cubicBezTo>
                    <a:pt x="3760" y="910"/>
                    <a:pt x="2788" y="1588"/>
                    <a:pt x="1850" y="1588"/>
                  </a:cubicBezTo>
                  <a:cubicBezTo>
                    <a:pt x="1306" y="1588"/>
                    <a:pt x="772" y="1359"/>
                    <a:pt x="349" y="804"/>
                  </a:cubicBezTo>
                  <a:cubicBezTo>
                    <a:pt x="313" y="754"/>
                    <a:pt x="265" y="734"/>
                    <a:pt x="218" y="734"/>
                  </a:cubicBezTo>
                  <a:cubicBezTo>
                    <a:pt x="106" y="734"/>
                    <a:pt x="1" y="847"/>
                    <a:pt x="85" y="948"/>
                  </a:cubicBezTo>
                  <a:cubicBezTo>
                    <a:pt x="586" y="1598"/>
                    <a:pt x="1224" y="1871"/>
                    <a:pt x="1872" y="1871"/>
                  </a:cubicBezTo>
                  <a:cubicBezTo>
                    <a:pt x="2899" y="1871"/>
                    <a:pt x="3951" y="1185"/>
                    <a:pt x="4525" y="228"/>
                  </a:cubicBezTo>
                  <a:cubicBezTo>
                    <a:pt x="4577" y="108"/>
                    <a:pt x="4482" y="1"/>
                    <a:pt x="4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19;p70">
              <a:extLst>
                <a:ext uri="{FF2B5EF4-FFF2-40B4-BE49-F238E27FC236}">
                  <a16:creationId xmlns:a16="http://schemas.microsoft.com/office/drawing/2014/main" id="{46250829-AA30-EFA1-E05F-021E9F816476}"/>
                </a:ext>
              </a:extLst>
            </p:cNvPr>
            <p:cNvSpPr/>
            <p:nvPr/>
          </p:nvSpPr>
          <p:spPr>
            <a:xfrm>
              <a:off x="3878100" y="3462300"/>
              <a:ext cx="892325" cy="848100"/>
            </a:xfrm>
            <a:custGeom>
              <a:avLst/>
              <a:gdLst/>
              <a:ahLst/>
              <a:cxnLst/>
              <a:rect l="l" t="t" r="r" b="b"/>
              <a:pathLst>
                <a:path w="35693" h="33924" extrusionOk="0">
                  <a:moveTo>
                    <a:pt x="24498" y="1"/>
                  </a:moveTo>
                  <a:cubicBezTo>
                    <a:pt x="24354" y="1"/>
                    <a:pt x="24233" y="16"/>
                    <a:pt x="24147" y="51"/>
                  </a:cubicBezTo>
                  <a:cubicBezTo>
                    <a:pt x="22659" y="675"/>
                    <a:pt x="21147" y="3387"/>
                    <a:pt x="22203" y="11404"/>
                  </a:cubicBezTo>
                  <a:cubicBezTo>
                    <a:pt x="23547" y="21941"/>
                    <a:pt x="24507" y="23933"/>
                    <a:pt x="24507" y="23933"/>
                  </a:cubicBezTo>
                  <a:lnTo>
                    <a:pt x="9097" y="22061"/>
                  </a:lnTo>
                  <a:cubicBezTo>
                    <a:pt x="8665" y="21965"/>
                    <a:pt x="8281" y="21797"/>
                    <a:pt x="7945" y="21533"/>
                  </a:cubicBezTo>
                  <a:cubicBezTo>
                    <a:pt x="7777" y="21365"/>
                    <a:pt x="7609" y="21221"/>
                    <a:pt x="7465" y="21029"/>
                  </a:cubicBezTo>
                  <a:cubicBezTo>
                    <a:pt x="7273" y="20813"/>
                    <a:pt x="7105" y="20621"/>
                    <a:pt x="6937" y="20405"/>
                  </a:cubicBezTo>
                  <a:cubicBezTo>
                    <a:pt x="6409" y="19709"/>
                    <a:pt x="5641" y="18220"/>
                    <a:pt x="4705" y="18028"/>
                  </a:cubicBezTo>
                  <a:cubicBezTo>
                    <a:pt x="4654" y="18018"/>
                    <a:pt x="4608" y="18013"/>
                    <a:pt x="4567" y="18013"/>
                  </a:cubicBezTo>
                  <a:cubicBezTo>
                    <a:pt x="4018" y="18013"/>
                    <a:pt x="4238" y="18849"/>
                    <a:pt x="4417" y="19228"/>
                  </a:cubicBezTo>
                  <a:cubicBezTo>
                    <a:pt x="4801" y="19997"/>
                    <a:pt x="5281" y="20741"/>
                    <a:pt x="5809" y="21413"/>
                  </a:cubicBezTo>
                  <a:cubicBezTo>
                    <a:pt x="5041" y="21269"/>
                    <a:pt x="4249" y="21173"/>
                    <a:pt x="3457" y="21149"/>
                  </a:cubicBezTo>
                  <a:cubicBezTo>
                    <a:pt x="3337" y="21142"/>
                    <a:pt x="3218" y="21139"/>
                    <a:pt x="3098" y="21139"/>
                  </a:cubicBezTo>
                  <a:cubicBezTo>
                    <a:pt x="2808" y="21139"/>
                    <a:pt x="2514" y="21156"/>
                    <a:pt x="2209" y="21173"/>
                  </a:cubicBezTo>
                  <a:cubicBezTo>
                    <a:pt x="1848" y="21173"/>
                    <a:pt x="1464" y="21269"/>
                    <a:pt x="1128" y="21413"/>
                  </a:cubicBezTo>
                  <a:cubicBezTo>
                    <a:pt x="1032" y="21485"/>
                    <a:pt x="960" y="21557"/>
                    <a:pt x="912" y="21629"/>
                  </a:cubicBezTo>
                  <a:cubicBezTo>
                    <a:pt x="864" y="21725"/>
                    <a:pt x="864" y="21845"/>
                    <a:pt x="912" y="21941"/>
                  </a:cubicBezTo>
                  <a:cubicBezTo>
                    <a:pt x="984" y="22085"/>
                    <a:pt x="1296" y="22205"/>
                    <a:pt x="1464" y="22253"/>
                  </a:cubicBezTo>
                  <a:cubicBezTo>
                    <a:pt x="1776" y="22349"/>
                    <a:pt x="2089" y="22397"/>
                    <a:pt x="2425" y="22397"/>
                  </a:cubicBezTo>
                  <a:cubicBezTo>
                    <a:pt x="3121" y="22493"/>
                    <a:pt x="3817" y="22541"/>
                    <a:pt x="4489" y="22589"/>
                  </a:cubicBezTo>
                  <a:cubicBezTo>
                    <a:pt x="4225" y="22637"/>
                    <a:pt x="3961" y="22637"/>
                    <a:pt x="3697" y="22637"/>
                  </a:cubicBezTo>
                  <a:cubicBezTo>
                    <a:pt x="2857" y="22685"/>
                    <a:pt x="2041" y="23021"/>
                    <a:pt x="1200" y="23141"/>
                  </a:cubicBezTo>
                  <a:cubicBezTo>
                    <a:pt x="816" y="23189"/>
                    <a:pt x="456" y="23333"/>
                    <a:pt x="168" y="23597"/>
                  </a:cubicBezTo>
                  <a:cubicBezTo>
                    <a:pt x="48" y="23693"/>
                    <a:pt x="0" y="23837"/>
                    <a:pt x="48" y="23981"/>
                  </a:cubicBezTo>
                  <a:cubicBezTo>
                    <a:pt x="72" y="24125"/>
                    <a:pt x="168" y="24221"/>
                    <a:pt x="288" y="24269"/>
                  </a:cubicBezTo>
                  <a:cubicBezTo>
                    <a:pt x="487" y="24349"/>
                    <a:pt x="686" y="24395"/>
                    <a:pt x="899" y="24395"/>
                  </a:cubicBezTo>
                  <a:cubicBezTo>
                    <a:pt x="943" y="24395"/>
                    <a:pt x="987" y="24393"/>
                    <a:pt x="1032" y="24389"/>
                  </a:cubicBezTo>
                  <a:cubicBezTo>
                    <a:pt x="1096" y="24390"/>
                    <a:pt x="1159" y="24391"/>
                    <a:pt x="1223" y="24391"/>
                  </a:cubicBezTo>
                  <a:cubicBezTo>
                    <a:pt x="2501" y="24391"/>
                    <a:pt x="3760" y="24170"/>
                    <a:pt x="5041" y="24101"/>
                  </a:cubicBezTo>
                  <a:lnTo>
                    <a:pt x="5041" y="24101"/>
                  </a:lnTo>
                  <a:cubicBezTo>
                    <a:pt x="3649" y="24485"/>
                    <a:pt x="2209" y="24821"/>
                    <a:pt x="888" y="25397"/>
                  </a:cubicBezTo>
                  <a:cubicBezTo>
                    <a:pt x="792" y="25445"/>
                    <a:pt x="720" y="25493"/>
                    <a:pt x="648" y="25565"/>
                  </a:cubicBezTo>
                  <a:cubicBezTo>
                    <a:pt x="576" y="25709"/>
                    <a:pt x="624" y="25853"/>
                    <a:pt x="744" y="25949"/>
                  </a:cubicBezTo>
                  <a:cubicBezTo>
                    <a:pt x="864" y="26045"/>
                    <a:pt x="1008" y="26093"/>
                    <a:pt x="1152" y="26117"/>
                  </a:cubicBezTo>
                  <a:cubicBezTo>
                    <a:pt x="1407" y="26159"/>
                    <a:pt x="1662" y="26177"/>
                    <a:pt x="1917" y="26177"/>
                  </a:cubicBezTo>
                  <a:cubicBezTo>
                    <a:pt x="3126" y="26177"/>
                    <a:pt x="4335" y="25776"/>
                    <a:pt x="5545" y="25637"/>
                  </a:cubicBezTo>
                  <a:lnTo>
                    <a:pt x="5545" y="25637"/>
                  </a:lnTo>
                  <a:cubicBezTo>
                    <a:pt x="4489" y="26141"/>
                    <a:pt x="3265" y="26261"/>
                    <a:pt x="2257" y="26885"/>
                  </a:cubicBezTo>
                  <a:cubicBezTo>
                    <a:pt x="2161" y="26933"/>
                    <a:pt x="2041" y="27053"/>
                    <a:pt x="2041" y="27173"/>
                  </a:cubicBezTo>
                  <a:cubicBezTo>
                    <a:pt x="2041" y="27317"/>
                    <a:pt x="2161" y="27413"/>
                    <a:pt x="2305" y="27461"/>
                  </a:cubicBezTo>
                  <a:cubicBezTo>
                    <a:pt x="2507" y="27540"/>
                    <a:pt x="2712" y="27570"/>
                    <a:pt x="2919" y="27570"/>
                  </a:cubicBezTo>
                  <a:cubicBezTo>
                    <a:pt x="3575" y="27570"/>
                    <a:pt x="4245" y="27269"/>
                    <a:pt x="4889" y="27269"/>
                  </a:cubicBezTo>
                  <a:cubicBezTo>
                    <a:pt x="4908" y="27269"/>
                    <a:pt x="4926" y="27269"/>
                    <a:pt x="4945" y="27269"/>
                  </a:cubicBezTo>
                  <a:cubicBezTo>
                    <a:pt x="5329" y="27269"/>
                    <a:pt x="5689" y="27413"/>
                    <a:pt x="5953" y="27677"/>
                  </a:cubicBezTo>
                  <a:cubicBezTo>
                    <a:pt x="6385" y="27989"/>
                    <a:pt x="6841" y="28253"/>
                    <a:pt x="7345" y="28493"/>
                  </a:cubicBezTo>
                  <a:cubicBezTo>
                    <a:pt x="7969" y="28781"/>
                    <a:pt x="8641" y="28997"/>
                    <a:pt x="9313" y="29190"/>
                  </a:cubicBezTo>
                  <a:cubicBezTo>
                    <a:pt x="10033" y="29430"/>
                    <a:pt x="10777" y="29694"/>
                    <a:pt x="11618" y="29958"/>
                  </a:cubicBezTo>
                  <a:cubicBezTo>
                    <a:pt x="11714" y="30006"/>
                    <a:pt x="11810" y="30030"/>
                    <a:pt x="11906" y="30078"/>
                  </a:cubicBezTo>
                  <a:cubicBezTo>
                    <a:pt x="18314" y="32166"/>
                    <a:pt x="24963" y="33438"/>
                    <a:pt x="31684" y="33918"/>
                  </a:cubicBezTo>
                  <a:cubicBezTo>
                    <a:pt x="31743" y="33922"/>
                    <a:pt x="31802" y="33923"/>
                    <a:pt x="31861" y="33923"/>
                  </a:cubicBezTo>
                  <a:cubicBezTo>
                    <a:pt x="33367" y="33923"/>
                    <a:pt x="34615" y="32754"/>
                    <a:pt x="34684" y="31230"/>
                  </a:cubicBezTo>
                  <a:cubicBezTo>
                    <a:pt x="35020" y="24269"/>
                    <a:pt x="35692" y="6891"/>
                    <a:pt x="26643" y="555"/>
                  </a:cubicBezTo>
                  <a:cubicBezTo>
                    <a:pt x="26289" y="318"/>
                    <a:pt x="25158" y="1"/>
                    <a:pt x="24498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0;p70">
              <a:extLst>
                <a:ext uri="{FF2B5EF4-FFF2-40B4-BE49-F238E27FC236}">
                  <a16:creationId xmlns:a16="http://schemas.microsoft.com/office/drawing/2014/main" id="{B0A4B2B1-50AB-4B60-363B-2E83EB3DD26A}"/>
                </a:ext>
              </a:extLst>
            </p:cNvPr>
            <p:cNvSpPr/>
            <p:nvPr/>
          </p:nvSpPr>
          <p:spPr>
            <a:xfrm>
              <a:off x="3386050" y="3508550"/>
              <a:ext cx="246650" cy="713500"/>
            </a:xfrm>
            <a:custGeom>
              <a:avLst/>
              <a:gdLst/>
              <a:ahLst/>
              <a:cxnLst/>
              <a:rect l="l" t="t" r="r" b="b"/>
              <a:pathLst>
                <a:path w="9866" h="28540" extrusionOk="0">
                  <a:moveTo>
                    <a:pt x="288" y="265"/>
                  </a:moveTo>
                  <a:lnTo>
                    <a:pt x="9697" y="5665"/>
                  </a:lnTo>
                  <a:lnTo>
                    <a:pt x="8857" y="28276"/>
                  </a:lnTo>
                  <a:lnTo>
                    <a:pt x="168" y="23763"/>
                  </a:lnTo>
                  <a:lnTo>
                    <a:pt x="288" y="265"/>
                  </a:lnTo>
                  <a:close/>
                  <a:moveTo>
                    <a:pt x="144" y="1"/>
                  </a:moveTo>
                  <a:lnTo>
                    <a:pt x="0" y="23811"/>
                  </a:lnTo>
                  <a:lnTo>
                    <a:pt x="0" y="23835"/>
                  </a:lnTo>
                  <a:lnTo>
                    <a:pt x="9001" y="28540"/>
                  </a:lnTo>
                  <a:lnTo>
                    <a:pt x="9865" y="5617"/>
                  </a:lnTo>
                  <a:lnTo>
                    <a:pt x="9865" y="556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93;p43">
            <a:extLst>
              <a:ext uri="{FF2B5EF4-FFF2-40B4-BE49-F238E27FC236}">
                <a16:creationId xmlns:a16="http://schemas.microsoft.com/office/drawing/2014/main" id="{9B826704-C70B-5498-77A2-C5572575A660}"/>
              </a:ext>
            </a:extLst>
          </p:cNvPr>
          <p:cNvGrpSpPr/>
          <p:nvPr/>
        </p:nvGrpSpPr>
        <p:grpSpPr>
          <a:xfrm>
            <a:off x="3960251" y="3821732"/>
            <a:ext cx="1647199" cy="1364815"/>
            <a:chOff x="1010954" y="1559119"/>
            <a:chExt cx="3444737" cy="2898583"/>
          </a:xfrm>
        </p:grpSpPr>
        <p:sp>
          <p:nvSpPr>
            <p:cNvPr id="26" name="Google Shape;794;p43">
              <a:extLst>
                <a:ext uri="{FF2B5EF4-FFF2-40B4-BE49-F238E27FC236}">
                  <a16:creationId xmlns:a16="http://schemas.microsoft.com/office/drawing/2014/main" id="{1C1AA0EF-D0CE-E6C0-D6A0-07906AF257C1}"/>
                </a:ext>
              </a:extLst>
            </p:cNvPr>
            <p:cNvSpPr/>
            <p:nvPr/>
          </p:nvSpPr>
          <p:spPr>
            <a:xfrm flipH="1">
              <a:off x="1010954" y="4071897"/>
              <a:ext cx="3444737" cy="385805"/>
            </a:xfrm>
            <a:custGeom>
              <a:avLst/>
              <a:gdLst/>
              <a:ahLst/>
              <a:cxnLst/>
              <a:rect l="l" t="t" r="r" b="b"/>
              <a:pathLst>
                <a:path w="107564" h="12047" extrusionOk="0">
                  <a:moveTo>
                    <a:pt x="53802" y="0"/>
                  </a:moveTo>
                  <a:cubicBezTo>
                    <a:pt x="24093" y="0"/>
                    <a:pt x="1" y="2686"/>
                    <a:pt x="1" y="6023"/>
                  </a:cubicBezTo>
                  <a:cubicBezTo>
                    <a:pt x="1" y="9361"/>
                    <a:pt x="24093" y="12047"/>
                    <a:pt x="53802" y="12047"/>
                  </a:cubicBezTo>
                  <a:cubicBezTo>
                    <a:pt x="83471" y="12047"/>
                    <a:pt x="107563" y="9361"/>
                    <a:pt x="107563" y="6023"/>
                  </a:cubicBezTo>
                  <a:cubicBezTo>
                    <a:pt x="107563" y="2686"/>
                    <a:pt x="83471" y="0"/>
                    <a:pt x="53802" y="0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795;p43">
              <a:extLst>
                <a:ext uri="{FF2B5EF4-FFF2-40B4-BE49-F238E27FC236}">
                  <a16:creationId xmlns:a16="http://schemas.microsoft.com/office/drawing/2014/main" id="{CB7551D4-199C-BEAC-54BF-0A76A622C0CB}"/>
                </a:ext>
              </a:extLst>
            </p:cNvPr>
            <p:cNvGrpSpPr/>
            <p:nvPr/>
          </p:nvGrpSpPr>
          <p:grpSpPr>
            <a:xfrm>
              <a:off x="1066408" y="2323017"/>
              <a:ext cx="1962385" cy="1963503"/>
              <a:chOff x="1063066" y="2323035"/>
              <a:chExt cx="1895108" cy="1896189"/>
            </a:xfrm>
          </p:grpSpPr>
          <p:sp>
            <p:nvSpPr>
              <p:cNvPr id="56" name="Google Shape;796;p43">
                <a:extLst>
                  <a:ext uri="{FF2B5EF4-FFF2-40B4-BE49-F238E27FC236}">
                    <a16:creationId xmlns:a16="http://schemas.microsoft.com/office/drawing/2014/main" id="{01A220C7-13E0-9971-DE8B-B2BE536E274F}"/>
                  </a:ext>
                </a:extLst>
              </p:cNvPr>
              <p:cNvSpPr/>
              <p:nvPr/>
            </p:nvSpPr>
            <p:spPr>
              <a:xfrm flipH="1">
                <a:off x="1063066" y="2323035"/>
                <a:ext cx="1895108" cy="1896189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71873" extrusionOk="0">
                    <a:moveTo>
                      <a:pt x="41105" y="1"/>
                    </a:moveTo>
                    <a:cubicBezTo>
                      <a:pt x="18396" y="1"/>
                      <a:pt x="1" y="18437"/>
                      <a:pt x="1" y="41105"/>
                    </a:cubicBezTo>
                    <a:lnTo>
                      <a:pt x="1" y="58645"/>
                    </a:lnTo>
                    <a:cubicBezTo>
                      <a:pt x="1" y="65930"/>
                      <a:pt x="5943" y="71872"/>
                      <a:pt x="13228" y="71872"/>
                    </a:cubicBezTo>
                    <a:lnTo>
                      <a:pt x="48349" y="71872"/>
                    </a:lnTo>
                    <a:cubicBezTo>
                      <a:pt x="61332" y="71872"/>
                      <a:pt x="71831" y="61331"/>
                      <a:pt x="71831" y="48349"/>
                    </a:cubicBezTo>
                    <a:lnTo>
                      <a:pt x="71831" y="25803"/>
                    </a:lnTo>
                    <a:cubicBezTo>
                      <a:pt x="71831" y="11559"/>
                      <a:pt x="60273" y="1"/>
                      <a:pt x="46029" y="1"/>
                    </a:cubicBezTo>
                    <a:close/>
                  </a:path>
                </a:pathLst>
              </a:custGeom>
              <a:solidFill>
                <a:srgbClr val="FA9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97;p43">
                <a:extLst>
                  <a:ext uri="{FF2B5EF4-FFF2-40B4-BE49-F238E27FC236}">
                    <a16:creationId xmlns:a16="http://schemas.microsoft.com/office/drawing/2014/main" id="{DE4962B8-A54D-8D24-192C-4E471BEF40D9}"/>
                  </a:ext>
                </a:extLst>
              </p:cNvPr>
              <p:cNvSpPr/>
              <p:nvPr/>
            </p:nvSpPr>
            <p:spPr>
              <a:xfrm rot="949388" flipH="1">
                <a:off x="1137421" y="2590016"/>
                <a:ext cx="1790864" cy="1481909"/>
              </a:xfrm>
              <a:custGeom>
                <a:avLst/>
                <a:gdLst/>
                <a:ahLst/>
                <a:cxnLst/>
                <a:rect l="l" t="t" r="r" b="b"/>
                <a:pathLst>
                  <a:path w="55919" h="46272" extrusionOk="0">
                    <a:moveTo>
                      <a:pt x="31451" y="1"/>
                    </a:moveTo>
                    <a:cubicBezTo>
                      <a:pt x="18834" y="1"/>
                      <a:pt x="7075" y="8031"/>
                      <a:pt x="2931" y="20692"/>
                    </a:cubicBezTo>
                    <a:lnTo>
                      <a:pt x="1995" y="23582"/>
                    </a:lnTo>
                    <a:cubicBezTo>
                      <a:pt x="1" y="29605"/>
                      <a:pt x="3297" y="36116"/>
                      <a:pt x="9361" y="38111"/>
                    </a:cubicBezTo>
                    <a:lnTo>
                      <a:pt x="32274" y="45640"/>
                    </a:lnTo>
                    <a:cubicBezTo>
                      <a:pt x="33567" y="46068"/>
                      <a:pt x="34881" y="46272"/>
                      <a:pt x="36173" y="46272"/>
                    </a:cubicBezTo>
                    <a:cubicBezTo>
                      <a:pt x="41387" y="46272"/>
                      <a:pt x="46246" y="42955"/>
                      <a:pt x="47942" y="37704"/>
                    </a:cubicBezTo>
                    <a:lnTo>
                      <a:pt x="53396" y="21140"/>
                    </a:lnTo>
                    <a:cubicBezTo>
                      <a:pt x="55919" y="13407"/>
                      <a:pt x="51727" y="5064"/>
                      <a:pt x="43994" y="2541"/>
                    </a:cubicBezTo>
                    <a:lnTo>
                      <a:pt x="40861" y="1524"/>
                    </a:lnTo>
                    <a:cubicBezTo>
                      <a:pt x="37740" y="491"/>
                      <a:pt x="34569" y="1"/>
                      <a:pt x="31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798;p43">
              <a:extLst>
                <a:ext uri="{FF2B5EF4-FFF2-40B4-BE49-F238E27FC236}">
                  <a16:creationId xmlns:a16="http://schemas.microsoft.com/office/drawing/2014/main" id="{ACC4A24D-F546-04AC-4D91-450C859E125A}"/>
                </a:ext>
              </a:extLst>
            </p:cNvPr>
            <p:cNvGrpSpPr/>
            <p:nvPr/>
          </p:nvGrpSpPr>
          <p:grpSpPr>
            <a:xfrm>
              <a:off x="1460617" y="1559119"/>
              <a:ext cx="2748737" cy="2760663"/>
              <a:chOff x="1460617" y="1559119"/>
              <a:chExt cx="2748737" cy="2760663"/>
            </a:xfrm>
          </p:grpSpPr>
          <p:sp>
            <p:nvSpPr>
              <p:cNvPr id="29" name="Google Shape;799;p43">
                <a:extLst>
                  <a:ext uri="{FF2B5EF4-FFF2-40B4-BE49-F238E27FC236}">
                    <a16:creationId xmlns:a16="http://schemas.microsoft.com/office/drawing/2014/main" id="{7000F273-4B4B-6CF6-955D-FDB01E835EE4}"/>
                  </a:ext>
                </a:extLst>
              </p:cNvPr>
              <p:cNvSpPr/>
              <p:nvPr/>
            </p:nvSpPr>
            <p:spPr>
              <a:xfrm flipH="1">
                <a:off x="3685393" y="4018447"/>
                <a:ext cx="177290" cy="54763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1710" extrusionOk="0">
                    <a:moveTo>
                      <a:pt x="123" y="1"/>
                    </a:moveTo>
                    <a:lnTo>
                      <a:pt x="1" y="1303"/>
                    </a:lnTo>
                    <a:lnTo>
                      <a:pt x="123" y="1303"/>
                    </a:lnTo>
                    <a:lnTo>
                      <a:pt x="5088" y="1588"/>
                    </a:lnTo>
                    <a:cubicBezTo>
                      <a:pt x="5210" y="1588"/>
                      <a:pt x="5332" y="1629"/>
                      <a:pt x="5414" y="1710"/>
                    </a:cubicBezTo>
                    <a:lnTo>
                      <a:pt x="5536" y="204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0;p43">
                <a:extLst>
                  <a:ext uri="{FF2B5EF4-FFF2-40B4-BE49-F238E27FC236}">
                    <a16:creationId xmlns:a16="http://schemas.microsoft.com/office/drawing/2014/main" id="{9F246D8E-3E67-D175-0190-FCC7C3C22A16}"/>
                  </a:ext>
                </a:extLst>
              </p:cNvPr>
              <p:cNvSpPr/>
              <p:nvPr/>
            </p:nvSpPr>
            <p:spPr>
              <a:xfrm flipH="1">
                <a:off x="3682767" y="4060144"/>
                <a:ext cx="514866" cy="198139"/>
              </a:xfrm>
              <a:custGeom>
                <a:avLst/>
                <a:gdLst/>
                <a:ahLst/>
                <a:cxnLst/>
                <a:rect l="l" t="t" r="r" b="b"/>
                <a:pathLst>
                  <a:path w="16077" h="6187" extrusionOk="0">
                    <a:moveTo>
                      <a:pt x="10460" y="1"/>
                    </a:moveTo>
                    <a:cubicBezTo>
                      <a:pt x="10419" y="1"/>
                      <a:pt x="10379" y="1"/>
                      <a:pt x="10297" y="42"/>
                    </a:cubicBezTo>
                    <a:lnTo>
                      <a:pt x="5617" y="2524"/>
                    </a:lnTo>
                    <a:cubicBezTo>
                      <a:pt x="5536" y="2565"/>
                      <a:pt x="5495" y="2565"/>
                      <a:pt x="5413" y="2565"/>
                    </a:cubicBezTo>
                    <a:lnTo>
                      <a:pt x="2524" y="3094"/>
                    </a:lnTo>
                    <a:cubicBezTo>
                      <a:pt x="1344" y="3338"/>
                      <a:pt x="367" y="4193"/>
                      <a:pt x="1" y="5332"/>
                    </a:cubicBezTo>
                    <a:lnTo>
                      <a:pt x="123" y="5332"/>
                    </a:lnTo>
                    <a:lnTo>
                      <a:pt x="15954" y="6187"/>
                    </a:lnTo>
                    <a:lnTo>
                      <a:pt x="16076" y="937"/>
                    </a:lnTo>
                    <a:cubicBezTo>
                      <a:pt x="16076" y="774"/>
                      <a:pt x="16035" y="571"/>
                      <a:pt x="15873" y="449"/>
                    </a:cubicBezTo>
                    <a:cubicBezTo>
                      <a:pt x="15791" y="367"/>
                      <a:pt x="15669" y="286"/>
                      <a:pt x="15547" y="286"/>
                    </a:cubicBezTo>
                    <a:lnTo>
                      <a:pt x="10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01;p43">
                <a:extLst>
                  <a:ext uri="{FF2B5EF4-FFF2-40B4-BE49-F238E27FC236}">
                    <a16:creationId xmlns:a16="http://schemas.microsoft.com/office/drawing/2014/main" id="{AF641A42-0944-611B-A083-895B45FA418A}"/>
                  </a:ext>
                </a:extLst>
              </p:cNvPr>
              <p:cNvSpPr/>
              <p:nvPr/>
            </p:nvSpPr>
            <p:spPr>
              <a:xfrm flipH="1">
                <a:off x="3681486" y="4225917"/>
                <a:ext cx="527868" cy="76924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2402" extrusionOk="0">
                    <a:moveTo>
                      <a:pt x="367" y="0"/>
                    </a:moveTo>
                    <a:cubicBezTo>
                      <a:pt x="204" y="41"/>
                      <a:pt x="82" y="204"/>
                      <a:pt x="82" y="367"/>
                    </a:cubicBezTo>
                    <a:lnTo>
                      <a:pt x="0" y="1547"/>
                    </a:lnTo>
                    <a:lnTo>
                      <a:pt x="16320" y="2401"/>
                    </a:lnTo>
                    <a:lnTo>
                      <a:pt x="16483" y="814"/>
                    </a:lnTo>
                    <a:lnTo>
                      <a:pt x="16320" y="814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02;p43">
                <a:extLst>
                  <a:ext uri="{FF2B5EF4-FFF2-40B4-BE49-F238E27FC236}">
                    <a16:creationId xmlns:a16="http://schemas.microsoft.com/office/drawing/2014/main" id="{35649527-1AEB-BD90-0C19-D079020D56DE}"/>
                  </a:ext>
                </a:extLst>
              </p:cNvPr>
              <p:cNvSpPr/>
              <p:nvPr/>
            </p:nvSpPr>
            <p:spPr>
              <a:xfrm flipH="1">
                <a:off x="1948037" y="2963896"/>
                <a:ext cx="2011074" cy="1312160"/>
              </a:xfrm>
              <a:custGeom>
                <a:avLst/>
                <a:gdLst/>
                <a:ahLst/>
                <a:cxnLst/>
                <a:rect l="l" t="t" r="r" b="b"/>
                <a:pathLst>
                  <a:path w="62797" h="40973" extrusionOk="0">
                    <a:moveTo>
                      <a:pt x="25753" y="0"/>
                    </a:moveTo>
                    <a:cubicBezTo>
                      <a:pt x="25485" y="0"/>
                      <a:pt x="25217" y="15"/>
                      <a:pt x="24948" y="46"/>
                    </a:cubicBezTo>
                    <a:cubicBezTo>
                      <a:pt x="23727" y="168"/>
                      <a:pt x="22669" y="779"/>
                      <a:pt x="21895" y="1674"/>
                    </a:cubicBezTo>
                    <a:cubicBezTo>
                      <a:pt x="21488" y="1959"/>
                      <a:pt x="21163" y="2325"/>
                      <a:pt x="20878" y="2692"/>
                    </a:cubicBezTo>
                    <a:lnTo>
                      <a:pt x="407" y="31424"/>
                    </a:lnTo>
                    <a:cubicBezTo>
                      <a:pt x="0" y="31994"/>
                      <a:pt x="407" y="32808"/>
                      <a:pt x="1099" y="32808"/>
                    </a:cubicBezTo>
                    <a:lnTo>
                      <a:pt x="3134" y="32889"/>
                    </a:lnTo>
                    <a:lnTo>
                      <a:pt x="8547" y="33092"/>
                    </a:lnTo>
                    <a:lnTo>
                      <a:pt x="9930" y="33133"/>
                    </a:lnTo>
                    <a:cubicBezTo>
                      <a:pt x="10582" y="33133"/>
                      <a:pt x="11233" y="32889"/>
                      <a:pt x="11680" y="32401"/>
                    </a:cubicBezTo>
                    <a:lnTo>
                      <a:pt x="25924" y="16814"/>
                    </a:lnTo>
                    <a:lnTo>
                      <a:pt x="40291" y="34313"/>
                    </a:lnTo>
                    <a:cubicBezTo>
                      <a:pt x="43231" y="38117"/>
                      <a:pt x="49175" y="40973"/>
                      <a:pt x="54272" y="40973"/>
                    </a:cubicBezTo>
                    <a:cubicBezTo>
                      <a:pt x="56864" y="40973"/>
                      <a:pt x="59237" y="40234"/>
                      <a:pt x="60883" y="38505"/>
                    </a:cubicBezTo>
                    <a:cubicBezTo>
                      <a:pt x="62796" y="36511"/>
                      <a:pt x="59825" y="30203"/>
                      <a:pt x="57790" y="28249"/>
                    </a:cubicBezTo>
                    <a:lnTo>
                      <a:pt x="30727" y="2000"/>
                    </a:lnTo>
                    <a:cubicBezTo>
                      <a:pt x="29377" y="721"/>
                      <a:pt x="27592" y="0"/>
                      <a:pt x="257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03;p43">
                <a:extLst>
                  <a:ext uri="{FF2B5EF4-FFF2-40B4-BE49-F238E27FC236}">
                    <a16:creationId xmlns:a16="http://schemas.microsoft.com/office/drawing/2014/main" id="{EA358811-405D-A861-DB43-D034C7A14899}"/>
                  </a:ext>
                </a:extLst>
              </p:cNvPr>
              <p:cNvSpPr/>
              <p:nvPr/>
            </p:nvSpPr>
            <p:spPr>
              <a:xfrm flipH="1">
                <a:off x="3369979" y="4024980"/>
                <a:ext cx="175977" cy="66484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2076" extrusionOk="0">
                    <a:moveTo>
                      <a:pt x="122" y="0"/>
                    </a:moveTo>
                    <a:lnTo>
                      <a:pt x="0" y="1791"/>
                    </a:lnTo>
                    <a:lnTo>
                      <a:pt x="122" y="1791"/>
                    </a:lnTo>
                    <a:lnTo>
                      <a:pt x="5087" y="1954"/>
                    </a:lnTo>
                    <a:cubicBezTo>
                      <a:pt x="5210" y="1954"/>
                      <a:pt x="5291" y="1994"/>
                      <a:pt x="5413" y="2076"/>
                    </a:cubicBezTo>
                    <a:lnTo>
                      <a:pt x="5494" y="28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04;p43">
                <a:extLst>
                  <a:ext uri="{FF2B5EF4-FFF2-40B4-BE49-F238E27FC236}">
                    <a16:creationId xmlns:a16="http://schemas.microsoft.com/office/drawing/2014/main" id="{30576575-B19A-87CC-D0CA-214A98300FA6}"/>
                  </a:ext>
                </a:extLst>
              </p:cNvPr>
              <p:cNvSpPr/>
              <p:nvPr/>
            </p:nvSpPr>
            <p:spPr>
              <a:xfrm flipH="1">
                <a:off x="3366072" y="4082305"/>
                <a:ext cx="512240" cy="191638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5984" extrusionOk="0">
                    <a:moveTo>
                      <a:pt x="10378" y="1"/>
                    </a:moveTo>
                    <a:cubicBezTo>
                      <a:pt x="10297" y="1"/>
                      <a:pt x="10256" y="1"/>
                      <a:pt x="10216" y="42"/>
                    </a:cubicBezTo>
                    <a:lnTo>
                      <a:pt x="5576" y="2646"/>
                    </a:lnTo>
                    <a:cubicBezTo>
                      <a:pt x="5495" y="2646"/>
                      <a:pt x="5454" y="2687"/>
                      <a:pt x="5373" y="2687"/>
                    </a:cubicBezTo>
                    <a:lnTo>
                      <a:pt x="2524" y="3257"/>
                    </a:lnTo>
                    <a:cubicBezTo>
                      <a:pt x="1303" y="3541"/>
                      <a:pt x="367" y="4437"/>
                      <a:pt x="1" y="5576"/>
                    </a:cubicBezTo>
                    <a:lnTo>
                      <a:pt x="123" y="5576"/>
                    </a:lnTo>
                    <a:lnTo>
                      <a:pt x="15995" y="5983"/>
                    </a:lnTo>
                    <a:lnTo>
                      <a:pt x="15995" y="774"/>
                    </a:lnTo>
                    <a:cubicBezTo>
                      <a:pt x="15995" y="571"/>
                      <a:pt x="15913" y="367"/>
                      <a:pt x="15750" y="245"/>
                    </a:cubicBezTo>
                    <a:cubicBezTo>
                      <a:pt x="15669" y="164"/>
                      <a:pt x="15547" y="123"/>
                      <a:pt x="15425" y="123"/>
                    </a:cubicBezTo>
                    <a:lnTo>
                      <a:pt x="105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05;p43">
                <a:extLst>
                  <a:ext uri="{FF2B5EF4-FFF2-40B4-BE49-F238E27FC236}">
                    <a16:creationId xmlns:a16="http://schemas.microsoft.com/office/drawing/2014/main" id="{D35E33E8-E75F-5A28-1228-F6C06538C706}"/>
                  </a:ext>
                </a:extLst>
              </p:cNvPr>
              <p:cNvSpPr/>
              <p:nvPr/>
            </p:nvSpPr>
            <p:spPr>
              <a:xfrm flipH="1">
                <a:off x="3360852" y="4255892"/>
                <a:ext cx="527900" cy="63890"/>
              </a:xfrm>
              <a:custGeom>
                <a:avLst/>
                <a:gdLst/>
                <a:ahLst/>
                <a:cxnLst/>
                <a:rect l="l" t="t" r="r" b="b"/>
                <a:pathLst>
                  <a:path w="16484" h="1995" extrusionOk="0">
                    <a:moveTo>
                      <a:pt x="327" y="0"/>
                    </a:moveTo>
                    <a:cubicBezTo>
                      <a:pt x="164" y="82"/>
                      <a:pt x="82" y="245"/>
                      <a:pt x="82" y="407"/>
                    </a:cubicBezTo>
                    <a:lnTo>
                      <a:pt x="1" y="1547"/>
                    </a:lnTo>
                    <a:lnTo>
                      <a:pt x="16361" y="1995"/>
                    </a:lnTo>
                    <a:lnTo>
                      <a:pt x="16483" y="407"/>
                    </a:lnTo>
                    <a:lnTo>
                      <a:pt x="16321" y="407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06;p43">
                <a:extLst>
                  <a:ext uri="{FF2B5EF4-FFF2-40B4-BE49-F238E27FC236}">
                    <a16:creationId xmlns:a16="http://schemas.microsoft.com/office/drawing/2014/main" id="{716A4564-1223-768C-FD44-9B2A817D9E18}"/>
                  </a:ext>
                </a:extLst>
              </p:cNvPr>
              <p:cNvSpPr/>
              <p:nvPr/>
            </p:nvSpPr>
            <p:spPr>
              <a:xfrm flipH="1">
                <a:off x="1752557" y="2947051"/>
                <a:ext cx="1895079" cy="1328429"/>
              </a:xfrm>
              <a:custGeom>
                <a:avLst/>
                <a:gdLst/>
                <a:ahLst/>
                <a:cxnLst/>
                <a:rect l="l" t="t" r="r" b="b"/>
                <a:pathLst>
                  <a:path w="59175" h="41481" extrusionOk="0">
                    <a:moveTo>
                      <a:pt x="24427" y="0"/>
                    </a:moveTo>
                    <a:cubicBezTo>
                      <a:pt x="22714" y="0"/>
                      <a:pt x="21029" y="818"/>
                      <a:pt x="19983" y="2322"/>
                    </a:cubicBezTo>
                    <a:lnTo>
                      <a:pt x="327" y="32316"/>
                    </a:lnTo>
                    <a:cubicBezTo>
                      <a:pt x="1" y="32845"/>
                      <a:pt x="327" y="33496"/>
                      <a:pt x="937" y="33537"/>
                    </a:cubicBezTo>
                    <a:lnTo>
                      <a:pt x="3257" y="33659"/>
                    </a:lnTo>
                    <a:lnTo>
                      <a:pt x="8669" y="33903"/>
                    </a:lnTo>
                    <a:lnTo>
                      <a:pt x="10297" y="33985"/>
                    </a:lnTo>
                    <a:cubicBezTo>
                      <a:pt x="10335" y="33988"/>
                      <a:pt x="10374" y="33990"/>
                      <a:pt x="10412" y="33990"/>
                    </a:cubicBezTo>
                    <a:cubicBezTo>
                      <a:pt x="10820" y="33990"/>
                      <a:pt x="11217" y="33794"/>
                      <a:pt x="11478" y="33496"/>
                    </a:cubicBezTo>
                    <a:lnTo>
                      <a:pt x="22629" y="19619"/>
                    </a:lnTo>
                    <a:lnTo>
                      <a:pt x="35611" y="35816"/>
                    </a:lnTo>
                    <a:cubicBezTo>
                      <a:pt x="37835" y="39507"/>
                      <a:pt x="41704" y="41480"/>
                      <a:pt x="45638" y="41480"/>
                    </a:cubicBezTo>
                    <a:cubicBezTo>
                      <a:pt x="48255" y="41480"/>
                      <a:pt x="50900" y="40608"/>
                      <a:pt x="53111" y="38787"/>
                    </a:cubicBezTo>
                    <a:cubicBezTo>
                      <a:pt x="53151" y="38746"/>
                      <a:pt x="53192" y="38665"/>
                      <a:pt x="53274" y="38624"/>
                    </a:cubicBezTo>
                    <a:cubicBezTo>
                      <a:pt x="54088" y="38054"/>
                      <a:pt x="59175" y="34310"/>
                      <a:pt x="58686" y="26619"/>
                    </a:cubicBezTo>
                    <a:cubicBezTo>
                      <a:pt x="51035" y="24584"/>
                      <a:pt x="44198" y="20229"/>
                      <a:pt x="39152" y="14165"/>
                    </a:cubicBezTo>
                    <a:lnTo>
                      <a:pt x="29547" y="2648"/>
                    </a:lnTo>
                    <a:cubicBezTo>
                      <a:pt x="28937" y="1915"/>
                      <a:pt x="28204" y="1305"/>
                      <a:pt x="27390" y="898"/>
                    </a:cubicBezTo>
                    <a:cubicBezTo>
                      <a:pt x="26479" y="290"/>
                      <a:pt x="25448" y="0"/>
                      <a:pt x="244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07;p43">
                <a:extLst>
                  <a:ext uri="{FF2B5EF4-FFF2-40B4-BE49-F238E27FC236}">
                    <a16:creationId xmlns:a16="http://schemas.microsoft.com/office/drawing/2014/main" id="{6FEBD26A-6604-FFB9-A8D1-5483881A756F}"/>
                  </a:ext>
                </a:extLst>
              </p:cNvPr>
              <p:cNvSpPr/>
              <p:nvPr/>
            </p:nvSpPr>
            <p:spPr>
              <a:xfrm flipH="1">
                <a:off x="2822576" y="2375116"/>
                <a:ext cx="234647" cy="351763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0984" extrusionOk="0">
                    <a:moveTo>
                      <a:pt x="2261" y="0"/>
                    </a:moveTo>
                    <a:cubicBezTo>
                      <a:pt x="2016" y="0"/>
                      <a:pt x="1775" y="113"/>
                      <a:pt x="1629" y="321"/>
                    </a:cubicBezTo>
                    <a:lnTo>
                      <a:pt x="896" y="1501"/>
                    </a:lnTo>
                    <a:cubicBezTo>
                      <a:pt x="204" y="2478"/>
                      <a:pt x="1" y="3740"/>
                      <a:pt x="367" y="4920"/>
                    </a:cubicBezTo>
                    <a:cubicBezTo>
                      <a:pt x="1018" y="6955"/>
                      <a:pt x="2076" y="9926"/>
                      <a:pt x="3948" y="10984"/>
                    </a:cubicBezTo>
                    <a:lnTo>
                      <a:pt x="6675" y="8705"/>
                    </a:lnTo>
                    <a:lnTo>
                      <a:pt x="7286" y="2193"/>
                    </a:lnTo>
                    <a:cubicBezTo>
                      <a:pt x="7326" y="1827"/>
                      <a:pt x="7082" y="1542"/>
                      <a:pt x="6797" y="1420"/>
                    </a:cubicBezTo>
                    <a:cubicBezTo>
                      <a:pt x="6735" y="1406"/>
                      <a:pt x="6672" y="1399"/>
                      <a:pt x="6610" y="1399"/>
                    </a:cubicBezTo>
                    <a:cubicBezTo>
                      <a:pt x="6301" y="1399"/>
                      <a:pt x="6003" y="1563"/>
                      <a:pt x="5902" y="1868"/>
                    </a:cubicBezTo>
                    <a:lnTo>
                      <a:pt x="5251" y="3577"/>
                    </a:lnTo>
                    <a:lnTo>
                      <a:pt x="2890" y="321"/>
                    </a:lnTo>
                    <a:cubicBezTo>
                      <a:pt x="2731" y="103"/>
                      <a:pt x="2495" y="0"/>
                      <a:pt x="2261" y="0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08;p43">
                <a:extLst>
                  <a:ext uri="{FF2B5EF4-FFF2-40B4-BE49-F238E27FC236}">
                    <a16:creationId xmlns:a16="http://schemas.microsoft.com/office/drawing/2014/main" id="{59FC4DED-C192-3DA5-793E-33CEBCB36530}"/>
                  </a:ext>
                </a:extLst>
              </p:cNvPr>
              <p:cNvSpPr/>
              <p:nvPr/>
            </p:nvSpPr>
            <p:spPr>
              <a:xfrm flipH="1">
                <a:off x="1460617" y="2356093"/>
                <a:ext cx="1580946" cy="1560258"/>
              </a:xfrm>
              <a:custGeom>
                <a:avLst/>
                <a:gdLst/>
                <a:ahLst/>
                <a:cxnLst/>
                <a:rect l="l" t="t" r="r" b="b"/>
                <a:pathLst>
                  <a:path w="49366" h="48720" extrusionOk="0">
                    <a:moveTo>
                      <a:pt x="26018" y="1"/>
                    </a:moveTo>
                    <a:cubicBezTo>
                      <a:pt x="22834" y="1"/>
                      <a:pt x="19827" y="606"/>
                      <a:pt x="19087" y="1892"/>
                    </a:cubicBezTo>
                    <a:cubicBezTo>
                      <a:pt x="18965" y="2095"/>
                      <a:pt x="13552" y="15200"/>
                      <a:pt x="13552" y="15200"/>
                    </a:cubicBezTo>
                    <a:lnTo>
                      <a:pt x="6959" y="5555"/>
                    </a:lnTo>
                    <a:lnTo>
                      <a:pt x="0" y="8322"/>
                    </a:lnTo>
                    <a:lnTo>
                      <a:pt x="11640" y="27287"/>
                    </a:lnTo>
                    <a:lnTo>
                      <a:pt x="14448" y="31641"/>
                    </a:lnTo>
                    <a:cubicBezTo>
                      <a:pt x="14448" y="31718"/>
                      <a:pt x="24994" y="48720"/>
                      <a:pt x="37571" y="48720"/>
                    </a:cubicBezTo>
                    <a:cubicBezTo>
                      <a:pt x="38321" y="48720"/>
                      <a:pt x="39079" y="48659"/>
                      <a:pt x="39843" y="48531"/>
                    </a:cubicBezTo>
                    <a:cubicBezTo>
                      <a:pt x="39843" y="48531"/>
                      <a:pt x="49366" y="18781"/>
                      <a:pt x="34349" y="2055"/>
                    </a:cubicBezTo>
                    <a:cubicBezTo>
                      <a:pt x="33161" y="718"/>
                      <a:pt x="29485" y="1"/>
                      <a:pt x="260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09;p43">
                <a:extLst>
                  <a:ext uri="{FF2B5EF4-FFF2-40B4-BE49-F238E27FC236}">
                    <a16:creationId xmlns:a16="http://schemas.microsoft.com/office/drawing/2014/main" id="{F04153F3-EF61-3DF8-2F0B-9AA4850D6AAC}"/>
                  </a:ext>
                </a:extLst>
              </p:cNvPr>
              <p:cNvSpPr/>
              <p:nvPr/>
            </p:nvSpPr>
            <p:spPr>
              <a:xfrm flipH="1">
                <a:off x="2576240" y="2444034"/>
                <a:ext cx="600885" cy="509646"/>
              </a:xfrm>
              <a:custGeom>
                <a:avLst/>
                <a:gdLst/>
                <a:ahLst/>
                <a:cxnLst/>
                <a:rect l="l" t="t" r="r" b="b"/>
                <a:pathLst>
                  <a:path w="18763" h="15914" extrusionOk="0">
                    <a:moveTo>
                      <a:pt x="12291" y="0"/>
                    </a:moveTo>
                    <a:lnTo>
                      <a:pt x="1" y="4640"/>
                    </a:lnTo>
                    <a:lnTo>
                      <a:pt x="5820" y="15913"/>
                    </a:lnTo>
                    <a:lnTo>
                      <a:pt x="17745" y="14326"/>
                    </a:lnTo>
                    <a:cubicBezTo>
                      <a:pt x="18396" y="14204"/>
                      <a:pt x="18762" y="13512"/>
                      <a:pt x="18518" y="12901"/>
                    </a:cubicBezTo>
                    <a:lnTo>
                      <a:pt x="122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10;p43">
                <a:extLst>
                  <a:ext uri="{FF2B5EF4-FFF2-40B4-BE49-F238E27FC236}">
                    <a16:creationId xmlns:a16="http://schemas.microsoft.com/office/drawing/2014/main" id="{720853E7-C723-318E-2D7A-553AA5308F2C}"/>
                  </a:ext>
                </a:extLst>
              </p:cNvPr>
              <p:cNvSpPr/>
              <p:nvPr/>
            </p:nvSpPr>
            <p:spPr>
              <a:xfrm flipH="1">
                <a:off x="2939883" y="2318912"/>
                <a:ext cx="237241" cy="273718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8547" extrusionOk="0">
                    <a:moveTo>
                      <a:pt x="2727" y="0"/>
                    </a:moveTo>
                    <a:lnTo>
                      <a:pt x="1" y="8547"/>
                    </a:lnTo>
                    <a:lnTo>
                      <a:pt x="7408" y="5739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rgbClr val="E2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11;p43">
                <a:extLst>
                  <a:ext uri="{FF2B5EF4-FFF2-40B4-BE49-F238E27FC236}">
                    <a16:creationId xmlns:a16="http://schemas.microsoft.com/office/drawing/2014/main" id="{5518F820-9130-694C-507E-7C4787374F62}"/>
                  </a:ext>
                </a:extLst>
              </p:cNvPr>
              <p:cNvSpPr/>
              <p:nvPr/>
            </p:nvSpPr>
            <p:spPr>
              <a:xfrm flipH="1">
                <a:off x="2939883" y="2318912"/>
                <a:ext cx="237241" cy="273718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8547" extrusionOk="0">
                    <a:moveTo>
                      <a:pt x="2727" y="0"/>
                    </a:moveTo>
                    <a:lnTo>
                      <a:pt x="1" y="8547"/>
                    </a:lnTo>
                    <a:lnTo>
                      <a:pt x="7408" y="5739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12;p43">
                <a:extLst>
                  <a:ext uri="{FF2B5EF4-FFF2-40B4-BE49-F238E27FC236}">
                    <a16:creationId xmlns:a16="http://schemas.microsoft.com/office/drawing/2014/main" id="{69C0EFF6-093A-3421-533F-A4642D751FD9}"/>
                  </a:ext>
                </a:extLst>
              </p:cNvPr>
              <p:cNvSpPr/>
              <p:nvPr/>
            </p:nvSpPr>
            <p:spPr>
              <a:xfrm flipH="1">
                <a:off x="2819982" y="2438814"/>
                <a:ext cx="351923" cy="152535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4763" extrusionOk="0">
                    <a:moveTo>
                      <a:pt x="9971" y="1"/>
                    </a:moveTo>
                    <a:lnTo>
                      <a:pt x="855" y="3582"/>
                    </a:lnTo>
                    <a:cubicBezTo>
                      <a:pt x="692" y="3623"/>
                      <a:pt x="611" y="3704"/>
                      <a:pt x="530" y="3826"/>
                    </a:cubicBezTo>
                    <a:lnTo>
                      <a:pt x="0" y="4762"/>
                    </a:lnTo>
                    <a:lnTo>
                      <a:pt x="10989" y="570"/>
                    </a:lnTo>
                    <a:lnTo>
                      <a:pt x="997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13;p43">
                <a:extLst>
                  <a:ext uri="{FF2B5EF4-FFF2-40B4-BE49-F238E27FC236}">
                    <a16:creationId xmlns:a16="http://schemas.microsoft.com/office/drawing/2014/main" id="{6908AEF9-7150-7E15-8F0B-0913F9154521}"/>
                  </a:ext>
                </a:extLst>
              </p:cNvPr>
              <p:cNvSpPr/>
              <p:nvPr/>
            </p:nvSpPr>
            <p:spPr>
              <a:xfrm flipH="1">
                <a:off x="2819982" y="2750545"/>
                <a:ext cx="259403" cy="261772"/>
              </a:xfrm>
              <a:custGeom>
                <a:avLst/>
                <a:gdLst/>
                <a:ahLst/>
                <a:cxnLst/>
                <a:rect l="l" t="t" r="r" b="b"/>
                <a:pathLst>
                  <a:path w="8100" h="8174" extrusionOk="0">
                    <a:moveTo>
                      <a:pt x="1614" y="1"/>
                    </a:moveTo>
                    <a:cubicBezTo>
                      <a:pt x="1258" y="1"/>
                      <a:pt x="925" y="218"/>
                      <a:pt x="815" y="604"/>
                    </a:cubicBezTo>
                    <a:lnTo>
                      <a:pt x="367" y="2069"/>
                    </a:lnTo>
                    <a:cubicBezTo>
                      <a:pt x="1" y="3371"/>
                      <a:pt x="245" y="4755"/>
                      <a:pt x="1018" y="5894"/>
                    </a:cubicBezTo>
                    <a:cubicBezTo>
                      <a:pt x="1547" y="6586"/>
                      <a:pt x="2117" y="7400"/>
                      <a:pt x="2809" y="8173"/>
                    </a:cubicBezTo>
                    <a:lnTo>
                      <a:pt x="8100" y="3859"/>
                    </a:lnTo>
                    <a:lnTo>
                      <a:pt x="7408" y="644"/>
                    </a:lnTo>
                    <a:cubicBezTo>
                      <a:pt x="7326" y="319"/>
                      <a:pt x="7001" y="34"/>
                      <a:pt x="6635" y="34"/>
                    </a:cubicBezTo>
                    <a:cubicBezTo>
                      <a:pt x="6228" y="34"/>
                      <a:pt x="5861" y="360"/>
                      <a:pt x="5861" y="767"/>
                    </a:cubicBezTo>
                    <a:lnTo>
                      <a:pt x="5739" y="2801"/>
                    </a:lnTo>
                    <a:lnTo>
                      <a:pt x="2117" y="156"/>
                    </a:lnTo>
                    <a:cubicBezTo>
                      <a:pt x="1959" y="51"/>
                      <a:pt x="1784" y="1"/>
                      <a:pt x="1614" y="1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814;p43">
                <a:extLst>
                  <a:ext uri="{FF2B5EF4-FFF2-40B4-BE49-F238E27FC236}">
                    <a16:creationId xmlns:a16="http://schemas.microsoft.com/office/drawing/2014/main" id="{E12F0DEA-72B0-9321-4FA9-1B02F895E1E5}"/>
                  </a:ext>
                </a:extLst>
              </p:cNvPr>
              <p:cNvSpPr/>
              <p:nvPr/>
            </p:nvSpPr>
            <p:spPr>
              <a:xfrm flipH="1">
                <a:off x="1819008" y="2639739"/>
                <a:ext cx="1195205" cy="917965"/>
              </a:xfrm>
              <a:custGeom>
                <a:avLst/>
                <a:gdLst/>
                <a:ahLst/>
                <a:cxnLst/>
                <a:rect l="l" t="t" r="r" b="b"/>
                <a:pathLst>
                  <a:path w="37321" h="28664" extrusionOk="0">
                    <a:moveTo>
                      <a:pt x="32277" y="0"/>
                    </a:moveTo>
                    <a:cubicBezTo>
                      <a:pt x="30258" y="0"/>
                      <a:pt x="27778" y="764"/>
                      <a:pt x="27227" y="1866"/>
                    </a:cubicBezTo>
                    <a:lnTo>
                      <a:pt x="19251" y="17046"/>
                    </a:lnTo>
                    <a:lnTo>
                      <a:pt x="6431" y="7035"/>
                    </a:lnTo>
                    <a:lnTo>
                      <a:pt x="6065" y="7319"/>
                    </a:lnTo>
                    <a:lnTo>
                      <a:pt x="774" y="11674"/>
                    </a:lnTo>
                    <a:lnTo>
                      <a:pt x="1" y="12285"/>
                    </a:lnTo>
                    <a:lnTo>
                      <a:pt x="18721" y="28441"/>
                    </a:lnTo>
                    <a:lnTo>
                      <a:pt x="18925" y="28279"/>
                    </a:lnTo>
                    <a:cubicBezTo>
                      <a:pt x="19470" y="28539"/>
                      <a:pt x="20050" y="28663"/>
                      <a:pt x="20623" y="28663"/>
                    </a:cubicBezTo>
                    <a:cubicBezTo>
                      <a:pt x="21931" y="28663"/>
                      <a:pt x="23207" y="28015"/>
                      <a:pt x="23971" y="26854"/>
                    </a:cubicBezTo>
                    <a:lnTo>
                      <a:pt x="31663" y="14930"/>
                    </a:lnTo>
                    <a:cubicBezTo>
                      <a:pt x="37320" y="5854"/>
                      <a:pt x="36832" y="3290"/>
                      <a:pt x="34797" y="767"/>
                    </a:cubicBezTo>
                    <a:cubicBezTo>
                      <a:pt x="34363" y="232"/>
                      <a:pt x="33390" y="0"/>
                      <a:pt x="322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15;p43">
                <a:extLst>
                  <a:ext uri="{FF2B5EF4-FFF2-40B4-BE49-F238E27FC236}">
                    <a16:creationId xmlns:a16="http://schemas.microsoft.com/office/drawing/2014/main" id="{123E5A91-EC6F-D7E9-29BC-593E3CE70C4D}"/>
                  </a:ext>
                </a:extLst>
              </p:cNvPr>
              <p:cNvSpPr/>
              <p:nvPr/>
            </p:nvSpPr>
            <p:spPr>
              <a:xfrm flipH="1">
                <a:off x="1989958" y="2691619"/>
                <a:ext cx="1037290" cy="874603"/>
              </a:xfrm>
              <a:custGeom>
                <a:avLst/>
                <a:gdLst/>
                <a:ahLst/>
                <a:cxnLst/>
                <a:rect l="l" t="t" r="r" b="b"/>
                <a:pathLst>
                  <a:path w="32390" h="27310" extrusionOk="0">
                    <a:moveTo>
                      <a:pt x="27617" y="0"/>
                    </a:moveTo>
                    <a:cubicBezTo>
                      <a:pt x="27529" y="0"/>
                      <a:pt x="27443" y="45"/>
                      <a:pt x="27390" y="124"/>
                    </a:cubicBezTo>
                    <a:lnTo>
                      <a:pt x="19576" y="15060"/>
                    </a:lnTo>
                    <a:lnTo>
                      <a:pt x="6838" y="5089"/>
                    </a:lnTo>
                    <a:lnTo>
                      <a:pt x="1" y="10665"/>
                    </a:lnTo>
                    <a:lnTo>
                      <a:pt x="19169" y="26821"/>
                    </a:lnTo>
                    <a:lnTo>
                      <a:pt x="19210" y="26862"/>
                    </a:lnTo>
                    <a:cubicBezTo>
                      <a:pt x="19780" y="27147"/>
                      <a:pt x="20431" y="27269"/>
                      <a:pt x="21041" y="27310"/>
                    </a:cubicBezTo>
                    <a:cubicBezTo>
                      <a:pt x="22466" y="27269"/>
                      <a:pt x="23809" y="26577"/>
                      <a:pt x="24582" y="25397"/>
                    </a:cubicBezTo>
                    <a:lnTo>
                      <a:pt x="32274" y="13473"/>
                    </a:lnTo>
                    <a:cubicBezTo>
                      <a:pt x="32390" y="13270"/>
                      <a:pt x="32217" y="13088"/>
                      <a:pt x="32049" y="13088"/>
                    </a:cubicBezTo>
                    <a:cubicBezTo>
                      <a:pt x="31981" y="13088"/>
                      <a:pt x="31914" y="13117"/>
                      <a:pt x="31867" y="13188"/>
                    </a:cubicBezTo>
                    <a:lnTo>
                      <a:pt x="24175" y="25112"/>
                    </a:lnTo>
                    <a:cubicBezTo>
                      <a:pt x="23463" y="26194"/>
                      <a:pt x="22253" y="26798"/>
                      <a:pt x="21018" y="26798"/>
                    </a:cubicBezTo>
                    <a:cubicBezTo>
                      <a:pt x="20489" y="26798"/>
                      <a:pt x="19955" y="26687"/>
                      <a:pt x="19454" y="26455"/>
                    </a:cubicBezTo>
                    <a:lnTo>
                      <a:pt x="815" y="10665"/>
                    </a:lnTo>
                    <a:lnTo>
                      <a:pt x="6838" y="5740"/>
                    </a:lnTo>
                    <a:lnTo>
                      <a:pt x="19739" y="15833"/>
                    </a:lnTo>
                    <a:lnTo>
                      <a:pt x="27838" y="368"/>
                    </a:lnTo>
                    <a:cubicBezTo>
                      <a:pt x="27919" y="246"/>
                      <a:pt x="27878" y="83"/>
                      <a:pt x="27756" y="43"/>
                    </a:cubicBezTo>
                    <a:cubicBezTo>
                      <a:pt x="27713" y="14"/>
                      <a:pt x="27665" y="0"/>
                      <a:pt x="27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16;p43">
                <a:extLst>
                  <a:ext uri="{FF2B5EF4-FFF2-40B4-BE49-F238E27FC236}">
                    <a16:creationId xmlns:a16="http://schemas.microsoft.com/office/drawing/2014/main" id="{A4B18C3F-8743-BA34-745D-4C4BE13FC3E4}"/>
                  </a:ext>
                </a:extLst>
              </p:cNvPr>
              <p:cNvSpPr/>
              <p:nvPr/>
            </p:nvSpPr>
            <p:spPr>
              <a:xfrm flipH="1">
                <a:off x="1843796" y="1559119"/>
                <a:ext cx="690779" cy="440504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3755" extrusionOk="0">
                    <a:moveTo>
                      <a:pt x="3799" y="1"/>
                    </a:moveTo>
                    <a:cubicBezTo>
                      <a:pt x="1792" y="1"/>
                      <a:pt x="0" y="1614"/>
                      <a:pt x="0" y="3825"/>
                    </a:cubicBezTo>
                    <a:cubicBezTo>
                      <a:pt x="41" y="5371"/>
                      <a:pt x="1018" y="6795"/>
                      <a:pt x="2483" y="7365"/>
                    </a:cubicBezTo>
                    <a:cubicBezTo>
                      <a:pt x="2483" y="8342"/>
                      <a:pt x="2524" y="9319"/>
                      <a:pt x="2646" y="10295"/>
                    </a:cubicBezTo>
                    <a:cubicBezTo>
                      <a:pt x="2931" y="11231"/>
                      <a:pt x="3297" y="12127"/>
                      <a:pt x="3744" y="12981"/>
                    </a:cubicBezTo>
                    <a:lnTo>
                      <a:pt x="16116" y="13755"/>
                    </a:lnTo>
                    <a:cubicBezTo>
                      <a:pt x="16686" y="13266"/>
                      <a:pt x="17256" y="12778"/>
                      <a:pt x="17785" y="12208"/>
                    </a:cubicBezTo>
                    <a:cubicBezTo>
                      <a:pt x="18111" y="11842"/>
                      <a:pt x="18355" y="11394"/>
                      <a:pt x="18680" y="11028"/>
                    </a:cubicBezTo>
                    <a:cubicBezTo>
                      <a:pt x="19047" y="10662"/>
                      <a:pt x="19576" y="10336"/>
                      <a:pt x="19983" y="9929"/>
                    </a:cubicBezTo>
                    <a:cubicBezTo>
                      <a:pt x="21570" y="8138"/>
                      <a:pt x="20390" y="5290"/>
                      <a:pt x="18029" y="5168"/>
                    </a:cubicBezTo>
                    <a:cubicBezTo>
                      <a:pt x="18070" y="3743"/>
                      <a:pt x="17297" y="2400"/>
                      <a:pt x="16076" y="1668"/>
                    </a:cubicBezTo>
                    <a:cubicBezTo>
                      <a:pt x="15480" y="1341"/>
                      <a:pt x="14821" y="1178"/>
                      <a:pt x="14162" y="1178"/>
                    </a:cubicBezTo>
                    <a:cubicBezTo>
                      <a:pt x="13426" y="1178"/>
                      <a:pt x="12691" y="1382"/>
                      <a:pt x="12047" y="1790"/>
                    </a:cubicBezTo>
                    <a:cubicBezTo>
                      <a:pt x="11311" y="901"/>
                      <a:pt x="10207" y="405"/>
                      <a:pt x="9081" y="405"/>
                    </a:cubicBezTo>
                    <a:cubicBezTo>
                      <a:pt x="8711" y="405"/>
                      <a:pt x="8339" y="458"/>
                      <a:pt x="7977" y="569"/>
                    </a:cubicBezTo>
                    <a:cubicBezTo>
                      <a:pt x="7610" y="716"/>
                      <a:pt x="7077" y="1028"/>
                      <a:pt x="6618" y="1028"/>
                    </a:cubicBezTo>
                    <a:cubicBezTo>
                      <a:pt x="6568" y="1028"/>
                      <a:pt x="6519" y="1024"/>
                      <a:pt x="6471" y="1016"/>
                    </a:cubicBezTo>
                    <a:cubicBezTo>
                      <a:pt x="6105" y="935"/>
                      <a:pt x="5739" y="487"/>
                      <a:pt x="5332" y="325"/>
                    </a:cubicBezTo>
                    <a:cubicBezTo>
                      <a:pt x="4824" y="103"/>
                      <a:pt x="4304" y="1"/>
                      <a:pt x="3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17;p43">
                <a:extLst>
                  <a:ext uri="{FF2B5EF4-FFF2-40B4-BE49-F238E27FC236}">
                    <a16:creationId xmlns:a16="http://schemas.microsoft.com/office/drawing/2014/main" id="{2CADD881-02AA-4BCD-B980-9E140D7A9E09}"/>
                  </a:ext>
                </a:extLst>
              </p:cNvPr>
              <p:cNvSpPr/>
              <p:nvPr/>
            </p:nvSpPr>
            <p:spPr>
              <a:xfrm flipH="1">
                <a:off x="1937629" y="1784543"/>
                <a:ext cx="503113" cy="761298"/>
              </a:xfrm>
              <a:custGeom>
                <a:avLst/>
                <a:gdLst/>
                <a:ahLst/>
                <a:cxnLst/>
                <a:rect l="l" t="t" r="r" b="b"/>
                <a:pathLst>
                  <a:path w="15710" h="23772" extrusionOk="0">
                    <a:moveTo>
                      <a:pt x="2931" y="1"/>
                    </a:moveTo>
                    <a:lnTo>
                      <a:pt x="2931" y="1"/>
                    </a:lnTo>
                    <a:cubicBezTo>
                      <a:pt x="2971" y="123"/>
                      <a:pt x="2971" y="245"/>
                      <a:pt x="2931" y="326"/>
                    </a:cubicBezTo>
                    <a:cubicBezTo>
                      <a:pt x="2891" y="1154"/>
                      <a:pt x="2203" y="1753"/>
                      <a:pt x="1420" y="1753"/>
                    </a:cubicBezTo>
                    <a:cubicBezTo>
                      <a:pt x="1395" y="1753"/>
                      <a:pt x="1369" y="1752"/>
                      <a:pt x="1344" y="1751"/>
                    </a:cubicBezTo>
                    <a:cubicBezTo>
                      <a:pt x="1140" y="1710"/>
                      <a:pt x="977" y="1669"/>
                      <a:pt x="814" y="1588"/>
                    </a:cubicBezTo>
                    <a:lnTo>
                      <a:pt x="652" y="3948"/>
                    </a:lnTo>
                    <a:lnTo>
                      <a:pt x="367" y="8140"/>
                    </a:lnTo>
                    <a:lnTo>
                      <a:pt x="204" y="11030"/>
                    </a:lnTo>
                    <a:cubicBezTo>
                      <a:pt x="1" y="12820"/>
                      <a:pt x="1140" y="14530"/>
                      <a:pt x="2890" y="15099"/>
                    </a:cubicBezTo>
                    <a:lnTo>
                      <a:pt x="3541" y="15140"/>
                    </a:lnTo>
                    <a:lnTo>
                      <a:pt x="4314" y="20227"/>
                    </a:lnTo>
                    <a:cubicBezTo>
                      <a:pt x="4233" y="22099"/>
                      <a:pt x="5657" y="23686"/>
                      <a:pt x="7530" y="23768"/>
                    </a:cubicBezTo>
                    <a:cubicBezTo>
                      <a:pt x="7579" y="23770"/>
                      <a:pt x="7629" y="23771"/>
                      <a:pt x="7678" y="23771"/>
                    </a:cubicBezTo>
                    <a:cubicBezTo>
                      <a:pt x="9485" y="23771"/>
                      <a:pt x="10991" y="22334"/>
                      <a:pt x="11070" y="20512"/>
                    </a:cubicBezTo>
                    <a:lnTo>
                      <a:pt x="10623" y="15425"/>
                    </a:lnTo>
                    <a:cubicBezTo>
                      <a:pt x="12128" y="15018"/>
                      <a:pt x="13186" y="13716"/>
                      <a:pt x="13309" y="12169"/>
                    </a:cubicBezTo>
                    <a:lnTo>
                      <a:pt x="13512" y="8995"/>
                    </a:lnTo>
                    <a:lnTo>
                      <a:pt x="13553" y="8995"/>
                    </a:lnTo>
                    <a:cubicBezTo>
                      <a:pt x="13579" y="8996"/>
                      <a:pt x="13605" y="8996"/>
                      <a:pt x="13632" y="8996"/>
                    </a:cubicBezTo>
                    <a:cubicBezTo>
                      <a:pt x="14696" y="8996"/>
                      <a:pt x="15590" y="8195"/>
                      <a:pt x="15669" y="7123"/>
                    </a:cubicBezTo>
                    <a:lnTo>
                      <a:pt x="15669" y="6919"/>
                    </a:lnTo>
                    <a:cubicBezTo>
                      <a:pt x="15710" y="6227"/>
                      <a:pt x="15384" y="5576"/>
                      <a:pt x="14855" y="5169"/>
                    </a:cubicBezTo>
                    <a:cubicBezTo>
                      <a:pt x="14326" y="5698"/>
                      <a:pt x="13756" y="6227"/>
                      <a:pt x="13186" y="6716"/>
                    </a:cubicBezTo>
                    <a:lnTo>
                      <a:pt x="11884" y="3989"/>
                    </a:lnTo>
                    <a:cubicBezTo>
                      <a:pt x="11559" y="3338"/>
                      <a:pt x="11436" y="2605"/>
                      <a:pt x="11477" y="1873"/>
                    </a:cubicBezTo>
                    <a:cubicBezTo>
                      <a:pt x="11274" y="1466"/>
                      <a:pt x="11152" y="977"/>
                      <a:pt x="11192" y="489"/>
                    </a:cubicBezTo>
                    <a:lnTo>
                      <a:pt x="8669" y="326"/>
                    </a:lnTo>
                    <a:cubicBezTo>
                      <a:pt x="8180" y="357"/>
                      <a:pt x="7692" y="373"/>
                      <a:pt x="7203" y="373"/>
                    </a:cubicBezTo>
                    <a:cubicBezTo>
                      <a:pt x="5779" y="373"/>
                      <a:pt x="4355" y="243"/>
                      <a:pt x="2931" y="1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18;p43">
                <a:extLst>
                  <a:ext uri="{FF2B5EF4-FFF2-40B4-BE49-F238E27FC236}">
                    <a16:creationId xmlns:a16="http://schemas.microsoft.com/office/drawing/2014/main" id="{8F6BD6B3-B683-C422-7A3C-055A9C1EED9B}"/>
                  </a:ext>
                </a:extLst>
              </p:cNvPr>
              <p:cNvSpPr/>
              <p:nvPr/>
            </p:nvSpPr>
            <p:spPr>
              <a:xfrm flipH="1">
                <a:off x="2358598" y="1964396"/>
                <a:ext cx="24787" cy="4586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32" extrusionOk="0">
                    <a:moveTo>
                      <a:pt x="407" y="1"/>
                    </a:moveTo>
                    <a:cubicBezTo>
                      <a:pt x="204" y="1"/>
                      <a:pt x="41" y="123"/>
                      <a:pt x="41" y="326"/>
                    </a:cubicBezTo>
                    <a:lnTo>
                      <a:pt x="0" y="1059"/>
                    </a:lnTo>
                    <a:cubicBezTo>
                      <a:pt x="0" y="1262"/>
                      <a:pt x="122" y="1425"/>
                      <a:pt x="326" y="1425"/>
                    </a:cubicBezTo>
                    <a:cubicBezTo>
                      <a:pt x="347" y="1429"/>
                      <a:pt x="368" y="1432"/>
                      <a:pt x="388" y="1432"/>
                    </a:cubicBezTo>
                    <a:cubicBezTo>
                      <a:pt x="561" y="1432"/>
                      <a:pt x="692" y="1282"/>
                      <a:pt x="692" y="1100"/>
                    </a:cubicBezTo>
                    <a:lnTo>
                      <a:pt x="773" y="408"/>
                    </a:lnTo>
                    <a:cubicBezTo>
                      <a:pt x="773" y="204"/>
                      <a:pt x="611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19;p43">
                <a:extLst>
                  <a:ext uri="{FF2B5EF4-FFF2-40B4-BE49-F238E27FC236}">
                    <a16:creationId xmlns:a16="http://schemas.microsoft.com/office/drawing/2014/main" id="{071FC2AF-D606-8082-7810-D1886B85243E}"/>
                  </a:ext>
                </a:extLst>
              </p:cNvPr>
              <p:cNvSpPr/>
              <p:nvPr/>
            </p:nvSpPr>
            <p:spPr>
              <a:xfrm flipH="1">
                <a:off x="2183965" y="1975925"/>
                <a:ext cx="24787" cy="4586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32" extrusionOk="0">
                    <a:moveTo>
                      <a:pt x="386" y="1"/>
                    </a:moveTo>
                    <a:cubicBezTo>
                      <a:pt x="212" y="1"/>
                      <a:pt x="78" y="150"/>
                      <a:pt x="41" y="333"/>
                    </a:cubicBezTo>
                    <a:lnTo>
                      <a:pt x="1" y="1065"/>
                    </a:lnTo>
                    <a:cubicBezTo>
                      <a:pt x="1" y="1228"/>
                      <a:pt x="123" y="1432"/>
                      <a:pt x="326" y="1432"/>
                    </a:cubicBezTo>
                    <a:cubicBezTo>
                      <a:pt x="530" y="1432"/>
                      <a:pt x="692" y="1269"/>
                      <a:pt x="733" y="1106"/>
                    </a:cubicBezTo>
                    <a:lnTo>
                      <a:pt x="774" y="373"/>
                    </a:lnTo>
                    <a:cubicBezTo>
                      <a:pt x="774" y="170"/>
                      <a:pt x="611" y="7"/>
                      <a:pt x="448" y="7"/>
                    </a:cubicBezTo>
                    <a:cubicBezTo>
                      <a:pt x="427" y="3"/>
                      <a:pt x="406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20;p43">
                <a:extLst>
                  <a:ext uri="{FF2B5EF4-FFF2-40B4-BE49-F238E27FC236}">
                    <a16:creationId xmlns:a16="http://schemas.microsoft.com/office/drawing/2014/main" id="{DA2B29C5-2BBA-C858-A226-B45C200C3BF6}"/>
                  </a:ext>
                </a:extLst>
              </p:cNvPr>
              <p:cNvSpPr/>
              <p:nvPr/>
            </p:nvSpPr>
            <p:spPr>
              <a:xfrm flipH="1">
                <a:off x="2302554" y="1875622"/>
                <a:ext cx="96491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447" extrusionOk="0">
                    <a:moveTo>
                      <a:pt x="1598" y="0"/>
                    </a:moveTo>
                    <a:cubicBezTo>
                      <a:pt x="1554" y="0"/>
                      <a:pt x="1510" y="2"/>
                      <a:pt x="1466" y="5"/>
                    </a:cubicBezTo>
                    <a:cubicBezTo>
                      <a:pt x="978" y="5"/>
                      <a:pt x="489" y="290"/>
                      <a:pt x="164" y="697"/>
                    </a:cubicBezTo>
                    <a:cubicBezTo>
                      <a:pt x="1" y="1023"/>
                      <a:pt x="82" y="1308"/>
                      <a:pt x="245" y="1389"/>
                    </a:cubicBezTo>
                    <a:cubicBezTo>
                      <a:pt x="389" y="1418"/>
                      <a:pt x="533" y="1447"/>
                      <a:pt x="677" y="1447"/>
                    </a:cubicBezTo>
                    <a:cubicBezTo>
                      <a:pt x="736" y="1447"/>
                      <a:pt x="796" y="1442"/>
                      <a:pt x="855" y="1430"/>
                    </a:cubicBezTo>
                    <a:cubicBezTo>
                      <a:pt x="1100" y="1389"/>
                      <a:pt x="1303" y="1348"/>
                      <a:pt x="1507" y="1348"/>
                    </a:cubicBezTo>
                    <a:lnTo>
                      <a:pt x="2158" y="1348"/>
                    </a:lnTo>
                    <a:cubicBezTo>
                      <a:pt x="2212" y="1359"/>
                      <a:pt x="2267" y="1364"/>
                      <a:pt x="2321" y="1364"/>
                    </a:cubicBezTo>
                    <a:cubicBezTo>
                      <a:pt x="2470" y="1364"/>
                      <a:pt x="2619" y="1327"/>
                      <a:pt x="2768" y="1267"/>
                    </a:cubicBezTo>
                    <a:cubicBezTo>
                      <a:pt x="2931" y="1186"/>
                      <a:pt x="3012" y="901"/>
                      <a:pt x="2809" y="575"/>
                    </a:cubicBezTo>
                    <a:cubicBezTo>
                      <a:pt x="2511" y="202"/>
                      <a:pt x="2076" y="0"/>
                      <a:pt x="1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21;p43">
                <a:extLst>
                  <a:ext uri="{FF2B5EF4-FFF2-40B4-BE49-F238E27FC236}">
                    <a16:creationId xmlns:a16="http://schemas.microsoft.com/office/drawing/2014/main" id="{000C1C82-5131-F738-2EBF-F09EF06AB539}"/>
                  </a:ext>
                </a:extLst>
              </p:cNvPr>
              <p:cNvSpPr/>
              <p:nvPr/>
            </p:nvSpPr>
            <p:spPr>
              <a:xfrm flipH="1">
                <a:off x="2103134" y="1891411"/>
                <a:ext cx="102992" cy="49126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534" extrusionOk="0">
                    <a:moveTo>
                      <a:pt x="1750" y="1"/>
                    </a:moveTo>
                    <a:cubicBezTo>
                      <a:pt x="1180" y="1"/>
                      <a:pt x="610" y="245"/>
                      <a:pt x="244" y="652"/>
                    </a:cubicBezTo>
                    <a:cubicBezTo>
                      <a:pt x="0" y="1018"/>
                      <a:pt x="41" y="1303"/>
                      <a:pt x="204" y="1384"/>
                    </a:cubicBezTo>
                    <a:cubicBezTo>
                      <a:pt x="352" y="1444"/>
                      <a:pt x="523" y="1482"/>
                      <a:pt x="684" y="1482"/>
                    </a:cubicBezTo>
                    <a:cubicBezTo>
                      <a:pt x="743" y="1482"/>
                      <a:pt x="800" y="1477"/>
                      <a:pt x="855" y="1466"/>
                    </a:cubicBezTo>
                    <a:lnTo>
                      <a:pt x="1547" y="1466"/>
                    </a:lnTo>
                    <a:cubicBezTo>
                      <a:pt x="1750" y="1466"/>
                      <a:pt x="1994" y="1507"/>
                      <a:pt x="2238" y="1507"/>
                    </a:cubicBezTo>
                    <a:cubicBezTo>
                      <a:pt x="2323" y="1523"/>
                      <a:pt x="2414" y="1533"/>
                      <a:pt x="2506" y="1533"/>
                    </a:cubicBezTo>
                    <a:cubicBezTo>
                      <a:pt x="2637" y="1533"/>
                      <a:pt x="2770" y="1514"/>
                      <a:pt x="2890" y="1466"/>
                    </a:cubicBezTo>
                    <a:cubicBezTo>
                      <a:pt x="3093" y="1384"/>
                      <a:pt x="3215" y="1100"/>
                      <a:pt x="3052" y="733"/>
                    </a:cubicBezTo>
                    <a:cubicBezTo>
                      <a:pt x="2767" y="286"/>
                      <a:pt x="2279" y="1"/>
                      <a:pt x="17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22;p43">
                <a:extLst>
                  <a:ext uri="{FF2B5EF4-FFF2-40B4-BE49-F238E27FC236}">
                    <a16:creationId xmlns:a16="http://schemas.microsoft.com/office/drawing/2014/main" id="{62144E7E-938F-6A0F-C254-406C00424C4F}"/>
                  </a:ext>
                </a:extLst>
              </p:cNvPr>
              <p:cNvSpPr/>
              <p:nvPr/>
            </p:nvSpPr>
            <p:spPr>
              <a:xfrm flipH="1">
                <a:off x="2348894" y="2016176"/>
                <a:ext cx="48838" cy="1405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439" extrusionOk="0">
                    <a:moveTo>
                      <a:pt x="128" y="1"/>
                    </a:moveTo>
                    <a:cubicBezTo>
                      <a:pt x="92" y="1"/>
                      <a:pt x="62" y="11"/>
                      <a:pt x="41" y="31"/>
                    </a:cubicBezTo>
                    <a:cubicBezTo>
                      <a:pt x="1" y="112"/>
                      <a:pt x="1" y="194"/>
                      <a:pt x="82" y="235"/>
                    </a:cubicBezTo>
                    <a:cubicBezTo>
                      <a:pt x="245" y="357"/>
                      <a:pt x="489" y="438"/>
                      <a:pt x="733" y="438"/>
                    </a:cubicBezTo>
                    <a:cubicBezTo>
                      <a:pt x="937" y="438"/>
                      <a:pt x="1181" y="397"/>
                      <a:pt x="1384" y="316"/>
                    </a:cubicBezTo>
                    <a:cubicBezTo>
                      <a:pt x="1524" y="246"/>
                      <a:pt x="1484" y="55"/>
                      <a:pt x="1366" y="55"/>
                    </a:cubicBezTo>
                    <a:cubicBezTo>
                      <a:pt x="1347" y="55"/>
                      <a:pt x="1326" y="60"/>
                      <a:pt x="1303" y="72"/>
                    </a:cubicBezTo>
                    <a:cubicBezTo>
                      <a:pt x="1130" y="149"/>
                      <a:pt x="957" y="189"/>
                      <a:pt x="788" y="189"/>
                    </a:cubicBezTo>
                    <a:cubicBezTo>
                      <a:pt x="600" y="189"/>
                      <a:pt x="417" y="138"/>
                      <a:pt x="245" y="31"/>
                    </a:cubicBezTo>
                    <a:cubicBezTo>
                      <a:pt x="204" y="11"/>
                      <a:pt x="163" y="1"/>
                      <a:pt x="128" y="1"/>
                    </a:cubicBezTo>
                    <a:close/>
                  </a:path>
                </a:pathLst>
              </a:custGeom>
              <a:solidFill>
                <a:srgbClr val="D6A1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23;p43">
                <a:extLst>
                  <a:ext uri="{FF2B5EF4-FFF2-40B4-BE49-F238E27FC236}">
                    <a16:creationId xmlns:a16="http://schemas.microsoft.com/office/drawing/2014/main" id="{2A28D899-7004-7C55-9DF1-3F870138FDB5}"/>
                  </a:ext>
                </a:extLst>
              </p:cNvPr>
              <p:cNvSpPr/>
              <p:nvPr/>
            </p:nvSpPr>
            <p:spPr>
              <a:xfrm flipH="1">
                <a:off x="2174838" y="2026616"/>
                <a:ext cx="46949" cy="1534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479" extrusionOk="0">
                    <a:moveTo>
                      <a:pt x="123" y="0"/>
                    </a:moveTo>
                    <a:cubicBezTo>
                      <a:pt x="92" y="0"/>
                      <a:pt x="62" y="10"/>
                      <a:pt x="41" y="31"/>
                    </a:cubicBezTo>
                    <a:cubicBezTo>
                      <a:pt x="1" y="112"/>
                      <a:pt x="1" y="193"/>
                      <a:pt x="41" y="234"/>
                    </a:cubicBezTo>
                    <a:cubicBezTo>
                      <a:pt x="245" y="356"/>
                      <a:pt x="489" y="438"/>
                      <a:pt x="693" y="478"/>
                    </a:cubicBezTo>
                    <a:cubicBezTo>
                      <a:pt x="937" y="478"/>
                      <a:pt x="1181" y="438"/>
                      <a:pt x="1384" y="356"/>
                    </a:cubicBezTo>
                    <a:cubicBezTo>
                      <a:pt x="1466" y="316"/>
                      <a:pt x="1466" y="234"/>
                      <a:pt x="1466" y="153"/>
                    </a:cubicBezTo>
                    <a:cubicBezTo>
                      <a:pt x="1437" y="124"/>
                      <a:pt x="1388" y="95"/>
                      <a:pt x="1347" y="95"/>
                    </a:cubicBezTo>
                    <a:cubicBezTo>
                      <a:pt x="1330" y="95"/>
                      <a:pt x="1315" y="100"/>
                      <a:pt x="1303" y="112"/>
                    </a:cubicBezTo>
                    <a:cubicBezTo>
                      <a:pt x="1150" y="180"/>
                      <a:pt x="990" y="212"/>
                      <a:pt x="832" y="212"/>
                    </a:cubicBezTo>
                    <a:cubicBezTo>
                      <a:pt x="611" y="212"/>
                      <a:pt x="394" y="149"/>
                      <a:pt x="204" y="31"/>
                    </a:cubicBezTo>
                    <a:cubicBezTo>
                      <a:pt x="184" y="10"/>
                      <a:pt x="153" y="0"/>
                      <a:pt x="123" y="0"/>
                    </a:cubicBezTo>
                    <a:close/>
                  </a:path>
                </a:pathLst>
              </a:custGeom>
              <a:solidFill>
                <a:srgbClr val="D6A1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24;p43">
                <a:extLst>
                  <a:ext uri="{FF2B5EF4-FFF2-40B4-BE49-F238E27FC236}">
                    <a16:creationId xmlns:a16="http://schemas.microsoft.com/office/drawing/2014/main" id="{6A1579D9-E2C9-470F-D4C3-94CAE935A9D6}"/>
                  </a:ext>
                </a:extLst>
              </p:cNvPr>
              <p:cNvSpPr/>
              <p:nvPr/>
            </p:nvSpPr>
            <p:spPr>
              <a:xfrm flipH="1">
                <a:off x="2253043" y="1953987"/>
                <a:ext cx="83425" cy="114714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3582" extrusionOk="0">
                    <a:moveTo>
                      <a:pt x="1262" y="0"/>
                    </a:moveTo>
                    <a:cubicBezTo>
                      <a:pt x="1221" y="0"/>
                      <a:pt x="1181" y="41"/>
                      <a:pt x="1181" y="122"/>
                    </a:cubicBezTo>
                    <a:lnTo>
                      <a:pt x="1058" y="1262"/>
                    </a:lnTo>
                    <a:cubicBezTo>
                      <a:pt x="1058" y="1547"/>
                      <a:pt x="814" y="1791"/>
                      <a:pt x="489" y="1791"/>
                    </a:cubicBezTo>
                    <a:cubicBezTo>
                      <a:pt x="463" y="1787"/>
                      <a:pt x="439" y="1785"/>
                      <a:pt x="415" y="1785"/>
                    </a:cubicBezTo>
                    <a:cubicBezTo>
                      <a:pt x="204" y="1785"/>
                      <a:pt x="37" y="1938"/>
                      <a:pt x="0" y="2157"/>
                    </a:cubicBezTo>
                    <a:lnTo>
                      <a:pt x="0" y="2401"/>
                    </a:lnTo>
                    <a:cubicBezTo>
                      <a:pt x="0" y="3012"/>
                      <a:pt x="489" y="3460"/>
                      <a:pt x="1099" y="3500"/>
                    </a:cubicBezTo>
                    <a:lnTo>
                      <a:pt x="2483" y="3582"/>
                    </a:lnTo>
                    <a:cubicBezTo>
                      <a:pt x="2605" y="3582"/>
                      <a:pt x="2605" y="3378"/>
                      <a:pt x="2483" y="3378"/>
                    </a:cubicBezTo>
                    <a:lnTo>
                      <a:pt x="1099" y="3297"/>
                    </a:lnTo>
                    <a:cubicBezTo>
                      <a:pt x="611" y="3297"/>
                      <a:pt x="204" y="2890"/>
                      <a:pt x="204" y="2442"/>
                    </a:cubicBezTo>
                    <a:lnTo>
                      <a:pt x="204" y="2198"/>
                    </a:lnTo>
                    <a:cubicBezTo>
                      <a:pt x="239" y="2092"/>
                      <a:pt x="335" y="1986"/>
                      <a:pt x="440" y="1986"/>
                    </a:cubicBezTo>
                    <a:cubicBezTo>
                      <a:pt x="456" y="1986"/>
                      <a:pt x="472" y="1989"/>
                      <a:pt x="489" y="1994"/>
                    </a:cubicBezTo>
                    <a:cubicBezTo>
                      <a:pt x="512" y="1997"/>
                      <a:pt x="535" y="1998"/>
                      <a:pt x="558" y="1998"/>
                    </a:cubicBezTo>
                    <a:cubicBezTo>
                      <a:pt x="936" y="1998"/>
                      <a:pt x="1262" y="1686"/>
                      <a:pt x="1262" y="1303"/>
                    </a:cubicBezTo>
                    <a:lnTo>
                      <a:pt x="1384" y="122"/>
                    </a:lnTo>
                    <a:cubicBezTo>
                      <a:pt x="1384" y="82"/>
                      <a:pt x="1343" y="0"/>
                      <a:pt x="1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25;p43">
                <a:extLst>
                  <a:ext uri="{FF2B5EF4-FFF2-40B4-BE49-F238E27FC236}">
                    <a16:creationId xmlns:a16="http://schemas.microsoft.com/office/drawing/2014/main" id="{41C6DEE1-AEC3-DC0B-5178-9274E2800D6B}"/>
                  </a:ext>
                </a:extLst>
              </p:cNvPr>
              <p:cNvSpPr/>
              <p:nvPr/>
            </p:nvSpPr>
            <p:spPr>
              <a:xfrm flipH="1">
                <a:off x="2174838" y="2086923"/>
                <a:ext cx="83873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425" extrusionOk="0">
                    <a:moveTo>
                      <a:pt x="2497" y="0"/>
                    </a:moveTo>
                    <a:cubicBezTo>
                      <a:pt x="2375" y="0"/>
                      <a:pt x="2252" y="41"/>
                      <a:pt x="2212" y="122"/>
                    </a:cubicBezTo>
                    <a:cubicBezTo>
                      <a:pt x="1998" y="704"/>
                      <a:pt x="1461" y="1055"/>
                      <a:pt x="897" y="1055"/>
                    </a:cubicBezTo>
                    <a:cubicBezTo>
                      <a:pt x="711" y="1055"/>
                      <a:pt x="521" y="1017"/>
                      <a:pt x="340" y="936"/>
                    </a:cubicBezTo>
                    <a:cubicBezTo>
                      <a:pt x="317" y="927"/>
                      <a:pt x="296" y="923"/>
                      <a:pt x="275" y="923"/>
                    </a:cubicBezTo>
                    <a:cubicBezTo>
                      <a:pt x="105" y="923"/>
                      <a:pt x="0" y="1190"/>
                      <a:pt x="218" y="1262"/>
                    </a:cubicBezTo>
                    <a:cubicBezTo>
                      <a:pt x="462" y="1384"/>
                      <a:pt x="706" y="1425"/>
                      <a:pt x="950" y="1425"/>
                    </a:cubicBezTo>
                    <a:cubicBezTo>
                      <a:pt x="1683" y="1425"/>
                      <a:pt x="2334" y="977"/>
                      <a:pt x="2578" y="285"/>
                    </a:cubicBezTo>
                    <a:cubicBezTo>
                      <a:pt x="2619" y="163"/>
                      <a:pt x="2578" y="41"/>
                      <a:pt x="2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585;p66">
            <a:extLst>
              <a:ext uri="{FF2B5EF4-FFF2-40B4-BE49-F238E27FC236}">
                <a16:creationId xmlns:a16="http://schemas.microsoft.com/office/drawing/2014/main" id="{A8193A5B-E33B-E9B3-0296-FB1183ADF3E5}"/>
              </a:ext>
            </a:extLst>
          </p:cNvPr>
          <p:cNvGrpSpPr/>
          <p:nvPr/>
        </p:nvGrpSpPr>
        <p:grpSpPr>
          <a:xfrm rot="21377505" flipH="1">
            <a:off x="6922163" y="3868363"/>
            <a:ext cx="1713944" cy="1275233"/>
            <a:chOff x="1147629" y="1406319"/>
            <a:chExt cx="1819200" cy="2895883"/>
          </a:xfrm>
        </p:grpSpPr>
        <p:sp>
          <p:nvSpPr>
            <p:cNvPr id="59" name="Google Shape;1586;p66">
              <a:extLst>
                <a:ext uri="{FF2B5EF4-FFF2-40B4-BE49-F238E27FC236}">
                  <a16:creationId xmlns:a16="http://schemas.microsoft.com/office/drawing/2014/main" id="{0E146155-04E6-5309-86CB-931FA99B5ABF}"/>
                </a:ext>
              </a:extLst>
            </p:cNvPr>
            <p:cNvSpPr/>
            <p:nvPr/>
          </p:nvSpPr>
          <p:spPr>
            <a:xfrm>
              <a:off x="1147629" y="3986302"/>
              <a:ext cx="1819200" cy="315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1587;p66">
              <a:extLst>
                <a:ext uri="{FF2B5EF4-FFF2-40B4-BE49-F238E27FC236}">
                  <a16:creationId xmlns:a16="http://schemas.microsoft.com/office/drawing/2014/main" id="{D437FC7D-C2ED-FB3C-2E21-96ED068A1CC7}"/>
                </a:ext>
              </a:extLst>
            </p:cNvPr>
            <p:cNvGrpSpPr/>
            <p:nvPr/>
          </p:nvGrpSpPr>
          <p:grpSpPr>
            <a:xfrm>
              <a:off x="1515512" y="1406319"/>
              <a:ext cx="1083435" cy="2772045"/>
              <a:chOff x="1515518" y="1406319"/>
              <a:chExt cx="1083435" cy="2772045"/>
            </a:xfrm>
          </p:grpSpPr>
          <p:sp>
            <p:nvSpPr>
              <p:cNvPr id="61" name="Google Shape;1588;p66">
                <a:extLst>
                  <a:ext uri="{FF2B5EF4-FFF2-40B4-BE49-F238E27FC236}">
                    <a16:creationId xmlns:a16="http://schemas.microsoft.com/office/drawing/2014/main" id="{B487EA93-AFA9-FE60-2B8D-D445D3A0E0D5}"/>
                  </a:ext>
                </a:extLst>
              </p:cNvPr>
              <p:cNvSpPr/>
              <p:nvPr/>
            </p:nvSpPr>
            <p:spPr>
              <a:xfrm>
                <a:off x="2298067" y="1571695"/>
                <a:ext cx="300886" cy="309347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0931" extrusionOk="0">
                    <a:moveTo>
                      <a:pt x="7337" y="1"/>
                    </a:moveTo>
                    <a:cubicBezTo>
                      <a:pt x="5805" y="1"/>
                      <a:pt x="3913" y="4588"/>
                      <a:pt x="3496" y="4973"/>
                    </a:cubicBezTo>
                    <a:cubicBezTo>
                      <a:pt x="3410" y="5047"/>
                      <a:pt x="3338" y="5080"/>
                      <a:pt x="3272" y="5080"/>
                    </a:cubicBezTo>
                    <a:cubicBezTo>
                      <a:pt x="2941" y="5080"/>
                      <a:pt x="2757" y="4259"/>
                      <a:pt x="1647" y="3642"/>
                    </a:cubicBezTo>
                    <a:cubicBezTo>
                      <a:pt x="1357" y="3481"/>
                      <a:pt x="1105" y="3415"/>
                      <a:pt x="899" y="3415"/>
                    </a:cubicBezTo>
                    <a:cubicBezTo>
                      <a:pt x="159" y="3415"/>
                      <a:pt x="1" y="4265"/>
                      <a:pt x="723" y="4641"/>
                    </a:cubicBezTo>
                    <a:cubicBezTo>
                      <a:pt x="1610" y="5121"/>
                      <a:pt x="1795" y="5676"/>
                      <a:pt x="1795" y="6156"/>
                    </a:cubicBezTo>
                    <a:cubicBezTo>
                      <a:pt x="1758" y="6600"/>
                      <a:pt x="2054" y="6933"/>
                      <a:pt x="2535" y="7635"/>
                    </a:cubicBezTo>
                    <a:cubicBezTo>
                      <a:pt x="2978" y="8338"/>
                      <a:pt x="2867" y="10408"/>
                      <a:pt x="2867" y="10408"/>
                    </a:cubicBezTo>
                    <a:cubicBezTo>
                      <a:pt x="3579" y="10747"/>
                      <a:pt x="4383" y="10930"/>
                      <a:pt x="5195" y="10930"/>
                    </a:cubicBezTo>
                    <a:cubicBezTo>
                      <a:pt x="5270" y="10930"/>
                      <a:pt x="5344" y="10929"/>
                      <a:pt x="5418" y="10926"/>
                    </a:cubicBezTo>
                    <a:cubicBezTo>
                      <a:pt x="5418" y="10926"/>
                      <a:pt x="5418" y="9889"/>
                      <a:pt x="5489" y="9889"/>
                    </a:cubicBezTo>
                    <a:cubicBezTo>
                      <a:pt x="5490" y="9889"/>
                      <a:pt x="5491" y="9890"/>
                      <a:pt x="5492" y="9890"/>
                    </a:cubicBezTo>
                    <a:cubicBezTo>
                      <a:pt x="5500" y="9892"/>
                      <a:pt x="5507" y="9893"/>
                      <a:pt x="5515" y="9893"/>
                    </a:cubicBezTo>
                    <a:cubicBezTo>
                      <a:pt x="5922" y="9893"/>
                      <a:pt x="7425" y="8096"/>
                      <a:pt x="7932" y="7081"/>
                    </a:cubicBezTo>
                    <a:cubicBezTo>
                      <a:pt x="8413" y="6045"/>
                      <a:pt x="9337" y="5047"/>
                      <a:pt x="9966" y="3975"/>
                    </a:cubicBezTo>
                    <a:cubicBezTo>
                      <a:pt x="10631" y="2903"/>
                      <a:pt x="9855" y="2459"/>
                      <a:pt x="9855" y="2459"/>
                    </a:cubicBezTo>
                    <a:cubicBezTo>
                      <a:pt x="10594" y="1128"/>
                      <a:pt x="9522" y="1054"/>
                      <a:pt x="9522" y="1054"/>
                    </a:cubicBezTo>
                    <a:cubicBezTo>
                      <a:pt x="9362" y="323"/>
                      <a:pt x="9003" y="134"/>
                      <a:pt x="8675" y="134"/>
                    </a:cubicBezTo>
                    <a:cubicBezTo>
                      <a:pt x="8323" y="134"/>
                      <a:pt x="8006" y="352"/>
                      <a:pt x="8006" y="352"/>
                    </a:cubicBezTo>
                    <a:cubicBezTo>
                      <a:pt x="7796" y="107"/>
                      <a:pt x="7571" y="1"/>
                      <a:pt x="7337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89;p66">
                <a:extLst>
                  <a:ext uri="{FF2B5EF4-FFF2-40B4-BE49-F238E27FC236}">
                    <a16:creationId xmlns:a16="http://schemas.microsoft.com/office/drawing/2014/main" id="{EE24C883-189D-03B4-3B75-6C455544FB34}"/>
                  </a:ext>
                </a:extLst>
              </p:cNvPr>
              <p:cNvSpPr/>
              <p:nvPr/>
            </p:nvSpPr>
            <p:spPr>
              <a:xfrm>
                <a:off x="2369776" y="1942580"/>
                <a:ext cx="77457" cy="2097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41" fill="none" extrusionOk="0">
                    <a:moveTo>
                      <a:pt x="2737" y="555"/>
                    </a:moveTo>
                    <a:cubicBezTo>
                      <a:pt x="1775" y="740"/>
                      <a:pt x="814" y="518"/>
                      <a:pt x="1" y="1"/>
                    </a:cubicBez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90;p66">
                <a:extLst>
                  <a:ext uri="{FF2B5EF4-FFF2-40B4-BE49-F238E27FC236}">
                    <a16:creationId xmlns:a16="http://schemas.microsoft.com/office/drawing/2014/main" id="{B10662E0-BF52-2177-C1B9-E96E9C654B2F}"/>
                  </a:ext>
                </a:extLst>
              </p:cNvPr>
              <p:cNvSpPr/>
              <p:nvPr/>
            </p:nvSpPr>
            <p:spPr>
              <a:xfrm>
                <a:off x="2463955" y="1580580"/>
                <a:ext cx="60703" cy="91069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3218" fill="none" extrusionOk="0">
                    <a:moveTo>
                      <a:pt x="2144" y="1"/>
                    </a:moveTo>
                    <a:cubicBezTo>
                      <a:pt x="2144" y="1"/>
                      <a:pt x="481" y="2404"/>
                      <a:pt x="0" y="3217"/>
                    </a:cubicBez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1591;p66">
                <a:extLst>
                  <a:ext uri="{FF2B5EF4-FFF2-40B4-BE49-F238E27FC236}">
                    <a16:creationId xmlns:a16="http://schemas.microsoft.com/office/drawing/2014/main" id="{C8F07AC7-9146-58AC-CC3F-DFF5DF91B612}"/>
                  </a:ext>
                </a:extLst>
              </p:cNvPr>
              <p:cNvSpPr/>
              <p:nvPr/>
            </p:nvSpPr>
            <p:spPr>
              <a:xfrm>
                <a:off x="2488009" y="1600475"/>
                <a:ext cx="79551" cy="8894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3143" fill="none" extrusionOk="0">
                    <a:moveTo>
                      <a:pt x="2810" y="0"/>
                    </a:moveTo>
                    <a:lnTo>
                      <a:pt x="0" y="3143"/>
                    </a:ln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1592;p66">
                <a:extLst>
                  <a:ext uri="{FF2B5EF4-FFF2-40B4-BE49-F238E27FC236}">
                    <a16:creationId xmlns:a16="http://schemas.microsoft.com/office/drawing/2014/main" id="{5DDFFAC8-CA9C-8C57-509F-DDA983FA5BA2}"/>
                  </a:ext>
                </a:extLst>
              </p:cNvPr>
              <p:cNvSpPr/>
              <p:nvPr/>
            </p:nvSpPr>
            <p:spPr>
              <a:xfrm>
                <a:off x="2511016" y="1641282"/>
                <a:ext cx="65939" cy="68033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404" fill="none" extrusionOk="0">
                    <a:moveTo>
                      <a:pt x="2330" y="0"/>
                    </a:moveTo>
                    <a:lnTo>
                      <a:pt x="1" y="2403"/>
                    </a:ln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593;p66">
                <a:extLst>
                  <a:ext uri="{FF2B5EF4-FFF2-40B4-BE49-F238E27FC236}">
                    <a16:creationId xmlns:a16="http://schemas.microsoft.com/office/drawing/2014/main" id="{A3858D6A-3EBB-E550-DB3A-008FA138C3AF}"/>
                  </a:ext>
                </a:extLst>
              </p:cNvPr>
              <p:cNvSpPr/>
              <p:nvPr/>
            </p:nvSpPr>
            <p:spPr>
              <a:xfrm>
                <a:off x="2172052" y="1850127"/>
                <a:ext cx="328563" cy="449263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5875" extrusionOk="0">
                    <a:moveTo>
                      <a:pt x="6944" y="0"/>
                    </a:moveTo>
                    <a:cubicBezTo>
                      <a:pt x="6899" y="0"/>
                      <a:pt x="6864" y="5"/>
                      <a:pt x="6840" y="14"/>
                    </a:cubicBezTo>
                    <a:cubicBezTo>
                      <a:pt x="6507" y="125"/>
                      <a:pt x="6248" y="2565"/>
                      <a:pt x="6248" y="2565"/>
                    </a:cubicBezTo>
                    <a:cubicBezTo>
                      <a:pt x="6248" y="2565"/>
                      <a:pt x="5546" y="7889"/>
                      <a:pt x="5213" y="7889"/>
                    </a:cubicBezTo>
                    <a:cubicBezTo>
                      <a:pt x="4883" y="7889"/>
                      <a:pt x="1204" y="3230"/>
                      <a:pt x="27" y="3230"/>
                    </a:cubicBezTo>
                    <a:cubicBezTo>
                      <a:pt x="18" y="3230"/>
                      <a:pt x="9" y="3230"/>
                      <a:pt x="0" y="3231"/>
                    </a:cubicBezTo>
                    <a:cubicBezTo>
                      <a:pt x="444" y="6262"/>
                      <a:pt x="703" y="9257"/>
                      <a:pt x="740" y="12326"/>
                    </a:cubicBezTo>
                    <a:cubicBezTo>
                      <a:pt x="2588" y="13878"/>
                      <a:pt x="5435" y="15875"/>
                      <a:pt x="7764" y="15875"/>
                    </a:cubicBezTo>
                    <a:cubicBezTo>
                      <a:pt x="11609" y="15875"/>
                      <a:pt x="10426" y="4968"/>
                      <a:pt x="10500" y="3711"/>
                    </a:cubicBezTo>
                    <a:cubicBezTo>
                      <a:pt x="10537" y="2750"/>
                      <a:pt x="10463" y="1826"/>
                      <a:pt x="10315" y="939"/>
                    </a:cubicBezTo>
                    <a:cubicBezTo>
                      <a:pt x="10315" y="939"/>
                      <a:pt x="7597" y="0"/>
                      <a:pt x="6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1594;p66">
                <a:extLst>
                  <a:ext uri="{FF2B5EF4-FFF2-40B4-BE49-F238E27FC236}">
                    <a16:creationId xmlns:a16="http://schemas.microsoft.com/office/drawing/2014/main" id="{5F23512A-CC41-04E7-7683-CC7E2F26F82E}"/>
                  </a:ext>
                </a:extLst>
              </p:cNvPr>
              <p:cNvSpPr/>
              <p:nvPr/>
            </p:nvSpPr>
            <p:spPr>
              <a:xfrm>
                <a:off x="1879100" y="1781249"/>
                <a:ext cx="139174" cy="168426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472" extrusionOk="0">
                    <a:moveTo>
                      <a:pt x="111" y="0"/>
                    </a:moveTo>
                    <a:lnTo>
                      <a:pt x="1" y="4104"/>
                    </a:lnTo>
                    <a:cubicBezTo>
                      <a:pt x="1516" y="4917"/>
                      <a:pt x="3180" y="5398"/>
                      <a:pt x="4918" y="5472"/>
                    </a:cubicBezTo>
                    <a:lnTo>
                      <a:pt x="4881" y="2366"/>
                    </a:lnTo>
                    <a:cubicBezTo>
                      <a:pt x="4548" y="2366"/>
                      <a:pt x="4252" y="2292"/>
                      <a:pt x="3956" y="2181"/>
                    </a:cubicBezTo>
                    <a:cubicBezTo>
                      <a:pt x="2515" y="1701"/>
                      <a:pt x="1221" y="961"/>
                      <a:pt x="111" y="0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1595;p66">
                <a:extLst>
                  <a:ext uri="{FF2B5EF4-FFF2-40B4-BE49-F238E27FC236}">
                    <a16:creationId xmlns:a16="http://schemas.microsoft.com/office/drawing/2014/main" id="{6383A7C6-A71C-6008-EDEA-07F2A6D5D5A7}"/>
                  </a:ext>
                </a:extLst>
              </p:cNvPr>
              <p:cNvSpPr/>
              <p:nvPr/>
            </p:nvSpPr>
            <p:spPr>
              <a:xfrm>
                <a:off x="1797488" y="1470473"/>
                <a:ext cx="351557" cy="391345"/>
              </a:xfrm>
              <a:custGeom>
                <a:avLst/>
                <a:gdLst/>
                <a:ahLst/>
                <a:cxnLst/>
                <a:rect l="l" t="t" r="r" b="b"/>
                <a:pathLst>
                  <a:path w="12423" h="13829" extrusionOk="0">
                    <a:moveTo>
                      <a:pt x="6347" y="1"/>
                    </a:moveTo>
                    <a:cubicBezTo>
                      <a:pt x="6314" y="1"/>
                      <a:pt x="6282" y="1"/>
                      <a:pt x="6249" y="1"/>
                    </a:cubicBezTo>
                    <a:cubicBezTo>
                      <a:pt x="408" y="38"/>
                      <a:pt x="1" y="5510"/>
                      <a:pt x="666" y="8283"/>
                    </a:cubicBezTo>
                    <a:cubicBezTo>
                      <a:pt x="962" y="9392"/>
                      <a:pt x="1849" y="10501"/>
                      <a:pt x="2995" y="11462"/>
                    </a:cubicBezTo>
                    <a:cubicBezTo>
                      <a:pt x="4105" y="12423"/>
                      <a:pt x="5399" y="13200"/>
                      <a:pt x="6803" y="13680"/>
                    </a:cubicBezTo>
                    <a:cubicBezTo>
                      <a:pt x="7136" y="13754"/>
                      <a:pt x="7432" y="13828"/>
                      <a:pt x="7728" y="13828"/>
                    </a:cubicBezTo>
                    <a:lnTo>
                      <a:pt x="7950" y="13828"/>
                    </a:lnTo>
                    <a:cubicBezTo>
                      <a:pt x="8208" y="13791"/>
                      <a:pt x="8430" y="13754"/>
                      <a:pt x="8689" y="13717"/>
                    </a:cubicBezTo>
                    <a:cubicBezTo>
                      <a:pt x="10427" y="13274"/>
                      <a:pt x="11757" y="11869"/>
                      <a:pt x="12053" y="10057"/>
                    </a:cubicBezTo>
                    <a:cubicBezTo>
                      <a:pt x="12423" y="7839"/>
                      <a:pt x="11868" y="3255"/>
                      <a:pt x="11868" y="3255"/>
                    </a:cubicBezTo>
                    <a:cubicBezTo>
                      <a:pt x="11868" y="3255"/>
                      <a:pt x="12124" y="1"/>
                      <a:pt x="6347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596;p66">
                <a:extLst>
                  <a:ext uri="{FF2B5EF4-FFF2-40B4-BE49-F238E27FC236}">
                    <a16:creationId xmlns:a16="http://schemas.microsoft.com/office/drawing/2014/main" id="{24201FD9-39C2-AD2F-200F-972AA10039EB}"/>
                  </a:ext>
                </a:extLst>
              </p:cNvPr>
              <p:cNvSpPr/>
              <p:nvPr/>
            </p:nvSpPr>
            <p:spPr>
              <a:xfrm>
                <a:off x="1736815" y="1406319"/>
                <a:ext cx="473978" cy="377847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13352" extrusionOk="0">
                    <a:moveTo>
                      <a:pt x="7675" y="1"/>
                    </a:moveTo>
                    <a:cubicBezTo>
                      <a:pt x="5330" y="1"/>
                      <a:pt x="2320" y="961"/>
                      <a:pt x="2219" y="4412"/>
                    </a:cubicBezTo>
                    <a:cubicBezTo>
                      <a:pt x="2219" y="4412"/>
                      <a:pt x="1" y="6335"/>
                      <a:pt x="1073" y="8849"/>
                    </a:cubicBezTo>
                    <a:cubicBezTo>
                      <a:pt x="1922" y="10810"/>
                      <a:pt x="2377" y="13351"/>
                      <a:pt x="3649" y="13351"/>
                    </a:cubicBezTo>
                    <a:cubicBezTo>
                      <a:pt x="3983" y="13351"/>
                      <a:pt x="4374" y="13176"/>
                      <a:pt x="4844" y="12768"/>
                    </a:cubicBezTo>
                    <a:cubicBezTo>
                      <a:pt x="4844" y="12768"/>
                      <a:pt x="2441" y="11511"/>
                      <a:pt x="3735" y="10217"/>
                    </a:cubicBezTo>
                    <a:cubicBezTo>
                      <a:pt x="3915" y="10036"/>
                      <a:pt x="4089" y="9959"/>
                      <a:pt x="4254" y="9959"/>
                    </a:cubicBezTo>
                    <a:cubicBezTo>
                      <a:pt x="4629" y="9959"/>
                      <a:pt x="4957" y="10358"/>
                      <a:pt x="5213" y="10845"/>
                    </a:cubicBezTo>
                    <a:lnTo>
                      <a:pt x="5657" y="10845"/>
                    </a:lnTo>
                    <a:cubicBezTo>
                      <a:pt x="5657" y="10845"/>
                      <a:pt x="5731" y="7999"/>
                      <a:pt x="7025" y="7703"/>
                    </a:cubicBezTo>
                    <a:cubicBezTo>
                      <a:pt x="7025" y="7703"/>
                      <a:pt x="6655" y="5004"/>
                      <a:pt x="8578" y="4856"/>
                    </a:cubicBezTo>
                    <a:cubicBezTo>
                      <a:pt x="9502" y="4785"/>
                      <a:pt x="10691" y="4355"/>
                      <a:pt x="11739" y="4355"/>
                    </a:cubicBezTo>
                    <a:cubicBezTo>
                      <a:pt x="12870" y="4355"/>
                      <a:pt x="13835" y="4856"/>
                      <a:pt x="14123" y="6853"/>
                    </a:cubicBezTo>
                    <a:cubicBezTo>
                      <a:pt x="14123" y="6853"/>
                      <a:pt x="16748" y="4339"/>
                      <a:pt x="16120" y="2897"/>
                    </a:cubicBezTo>
                    <a:cubicBezTo>
                      <a:pt x="15718" y="1975"/>
                      <a:pt x="14712" y="1809"/>
                      <a:pt x="14038" y="1809"/>
                    </a:cubicBezTo>
                    <a:cubicBezTo>
                      <a:pt x="13658" y="1809"/>
                      <a:pt x="13384" y="1862"/>
                      <a:pt x="13384" y="1862"/>
                    </a:cubicBezTo>
                    <a:cubicBezTo>
                      <a:pt x="13384" y="1862"/>
                      <a:pt x="14604" y="1048"/>
                      <a:pt x="14012" y="605"/>
                    </a:cubicBezTo>
                    <a:cubicBezTo>
                      <a:pt x="13899" y="513"/>
                      <a:pt x="13742" y="479"/>
                      <a:pt x="13551" y="479"/>
                    </a:cubicBezTo>
                    <a:cubicBezTo>
                      <a:pt x="13017" y="479"/>
                      <a:pt x="12222" y="742"/>
                      <a:pt x="11399" y="742"/>
                    </a:cubicBezTo>
                    <a:cubicBezTo>
                      <a:pt x="10973" y="742"/>
                      <a:pt x="10539" y="671"/>
                      <a:pt x="10130" y="457"/>
                    </a:cubicBezTo>
                    <a:cubicBezTo>
                      <a:pt x="9678" y="202"/>
                      <a:pt x="8746" y="1"/>
                      <a:pt x="7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1597;p66">
                <a:extLst>
                  <a:ext uri="{FF2B5EF4-FFF2-40B4-BE49-F238E27FC236}">
                    <a16:creationId xmlns:a16="http://schemas.microsoft.com/office/drawing/2014/main" id="{142857EC-DC15-F1FE-B904-FAE5ED9D1775}"/>
                  </a:ext>
                </a:extLst>
              </p:cNvPr>
              <p:cNvSpPr/>
              <p:nvPr/>
            </p:nvSpPr>
            <p:spPr>
              <a:xfrm>
                <a:off x="1981629" y="1668678"/>
                <a:ext cx="34553" cy="3158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116" extrusionOk="0">
                    <a:moveTo>
                      <a:pt x="587" y="0"/>
                    </a:moveTo>
                    <a:cubicBezTo>
                      <a:pt x="317" y="0"/>
                      <a:pt x="52" y="160"/>
                      <a:pt x="1" y="502"/>
                    </a:cubicBezTo>
                    <a:cubicBezTo>
                      <a:pt x="1" y="900"/>
                      <a:pt x="310" y="1115"/>
                      <a:pt x="620" y="1115"/>
                    </a:cubicBezTo>
                    <a:cubicBezTo>
                      <a:pt x="886" y="1115"/>
                      <a:pt x="1152" y="955"/>
                      <a:pt x="1221" y="613"/>
                    </a:cubicBezTo>
                    <a:cubicBezTo>
                      <a:pt x="1221" y="216"/>
                      <a:pt x="901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598;p66">
                <a:extLst>
                  <a:ext uri="{FF2B5EF4-FFF2-40B4-BE49-F238E27FC236}">
                    <a16:creationId xmlns:a16="http://schemas.microsoft.com/office/drawing/2014/main" id="{42052270-2454-36CC-F7F5-C46FEE4902B1}"/>
                  </a:ext>
                </a:extLst>
              </p:cNvPr>
              <p:cNvSpPr/>
              <p:nvPr/>
            </p:nvSpPr>
            <p:spPr>
              <a:xfrm>
                <a:off x="2080958" y="1656623"/>
                <a:ext cx="36704" cy="34327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213" extrusionOk="0">
                    <a:moveTo>
                      <a:pt x="642" y="0"/>
                    </a:moveTo>
                    <a:cubicBezTo>
                      <a:pt x="336" y="0"/>
                      <a:pt x="74" y="247"/>
                      <a:pt x="40" y="559"/>
                    </a:cubicBezTo>
                    <a:cubicBezTo>
                      <a:pt x="1" y="989"/>
                      <a:pt x="324" y="1212"/>
                      <a:pt x="648" y="1212"/>
                    </a:cubicBezTo>
                    <a:cubicBezTo>
                      <a:pt x="936" y="1212"/>
                      <a:pt x="1225" y="1035"/>
                      <a:pt x="1260" y="669"/>
                    </a:cubicBezTo>
                    <a:cubicBezTo>
                      <a:pt x="1297" y="300"/>
                      <a:pt x="1038" y="4"/>
                      <a:pt x="705" y="4"/>
                    </a:cubicBezTo>
                    <a:cubicBezTo>
                      <a:pt x="684" y="2"/>
                      <a:pt x="663" y="0"/>
                      <a:pt x="6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1599;p66">
                <a:extLst>
                  <a:ext uri="{FF2B5EF4-FFF2-40B4-BE49-F238E27FC236}">
                    <a16:creationId xmlns:a16="http://schemas.microsoft.com/office/drawing/2014/main" id="{3F7258FF-E297-7950-5311-42D8FD659925}"/>
                  </a:ext>
                </a:extLst>
              </p:cNvPr>
              <p:cNvSpPr/>
              <p:nvPr/>
            </p:nvSpPr>
            <p:spPr>
              <a:xfrm>
                <a:off x="2051725" y="1611939"/>
                <a:ext cx="79548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103" extrusionOk="0">
                    <a:moveTo>
                      <a:pt x="1634" y="0"/>
                    </a:moveTo>
                    <a:cubicBezTo>
                      <a:pt x="588" y="0"/>
                      <a:pt x="104" y="667"/>
                      <a:pt x="75" y="696"/>
                    </a:cubicBezTo>
                    <a:cubicBezTo>
                      <a:pt x="1" y="807"/>
                      <a:pt x="38" y="991"/>
                      <a:pt x="149" y="1065"/>
                    </a:cubicBezTo>
                    <a:cubicBezTo>
                      <a:pt x="186" y="1102"/>
                      <a:pt x="223" y="1102"/>
                      <a:pt x="296" y="1102"/>
                    </a:cubicBezTo>
                    <a:cubicBezTo>
                      <a:pt x="370" y="1102"/>
                      <a:pt x="444" y="1065"/>
                      <a:pt x="481" y="991"/>
                    </a:cubicBezTo>
                    <a:cubicBezTo>
                      <a:pt x="510" y="963"/>
                      <a:pt x="862" y="502"/>
                      <a:pt x="1622" y="502"/>
                    </a:cubicBezTo>
                    <a:cubicBezTo>
                      <a:pt x="1856" y="502"/>
                      <a:pt x="2128" y="546"/>
                      <a:pt x="2441" y="659"/>
                    </a:cubicBezTo>
                    <a:cubicBezTo>
                      <a:pt x="2700" y="659"/>
                      <a:pt x="2810" y="326"/>
                      <a:pt x="2626" y="178"/>
                    </a:cubicBezTo>
                    <a:cubicBezTo>
                      <a:pt x="2251" y="51"/>
                      <a:pt x="1922" y="0"/>
                      <a:pt x="1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600;p66">
                <a:extLst>
                  <a:ext uri="{FF2B5EF4-FFF2-40B4-BE49-F238E27FC236}">
                    <a16:creationId xmlns:a16="http://schemas.microsoft.com/office/drawing/2014/main" id="{C510D972-FF07-8B73-18C7-8D4BEFCC9015}"/>
                  </a:ext>
                </a:extLst>
              </p:cNvPr>
              <p:cNvSpPr/>
              <p:nvPr/>
            </p:nvSpPr>
            <p:spPr>
              <a:xfrm>
                <a:off x="1953387" y="1619268"/>
                <a:ext cx="8065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1103" extrusionOk="0">
                    <a:moveTo>
                      <a:pt x="1601" y="0"/>
                    </a:moveTo>
                    <a:cubicBezTo>
                      <a:pt x="565" y="0"/>
                      <a:pt x="103" y="666"/>
                      <a:pt x="74" y="695"/>
                    </a:cubicBezTo>
                    <a:cubicBezTo>
                      <a:pt x="0" y="843"/>
                      <a:pt x="0" y="991"/>
                      <a:pt x="111" y="1065"/>
                    </a:cubicBezTo>
                    <a:cubicBezTo>
                      <a:pt x="185" y="1102"/>
                      <a:pt x="222" y="1102"/>
                      <a:pt x="296" y="1102"/>
                    </a:cubicBezTo>
                    <a:cubicBezTo>
                      <a:pt x="370" y="1102"/>
                      <a:pt x="444" y="1065"/>
                      <a:pt x="481" y="991"/>
                    </a:cubicBezTo>
                    <a:cubicBezTo>
                      <a:pt x="510" y="963"/>
                      <a:pt x="845" y="517"/>
                      <a:pt x="1624" y="517"/>
                    </a:cubicBezTo>
                    <a:cubicBezTo>
                      <a:pt x="1856" y="517"/>
                      <a:pt x="2127" y="557"/>
                      <a:pt x="2441" y="658"/>
                    </a:cubicBezTo>
                    <a:cubicBezTo>
                      <a:pt x="2471" y="676"/>
                      <a:pt x="2500" y="683"/>
                      <a:pt x="2527" y="683"/>
                    </a:cubicBezTo>
                    <a:cubicBezTo>
                      <a:pt x="2736" y="683"/>
                      <a:pt x="2850" y="243"/>
                      <a:pt x="2588" y="178"/>
                    </a:cubicBezTo>
                    <a:cubicBezTo>
                      <a:pt x="2214" y="50"/>
                      <a:pt x="1886" y="0"/>
                      <a:pt x="1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601;p66">
                <a:extLst>
                  <a:ext uri="{FF2B5EF4-FFF2-40B4-BE49-F238E27FC236}">
                    <a16:creationId xmlns:a16="http://schemas.microsoft.com/office/drawing/2014/main" id="{03CB4405-1423-189A-85D7-6A031B7A0DD5}"/>
                  </a:ext>
                </a:extLst>
              </p:cNvPr>
              <p:cNvSpPr/>
              <p:nvPr/>
            </p:nvSpPr>
            <p:spPr>
              <a:xfrm>
                <a:off x="2008824" y="1751537"/>
                <a:ext cx="59626" cy="30506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078" extrusionOk="0">
                    <a:moveTo>
                      <a:pt x="295" y="0"/>
                    </a:moveTo>
                    <a:cubicBezTo>
                      <a:pt x="260" y="0"/>
                      <a:pt x="223" y="5"/>
                      <a:pt x="186" y="14"/>
                    </a:cubicBezTo>
                    <a:cubicBezTo>
                      <a:pt x="75" y="88"/>
                      <a:pt x="1" y="236"/>
                      <a:pt x="75" y="347"/>
                    </a:cubicBezTo>
                    <a:cubicBezTo>
                      <a:pt x="223" y="680"/>
                      <a:pt x="482" y="902"/>
                      <a:pt x="814" y="1013"/>
                    </a:cubicBezTo>
                    <a:cubicBezTo>
                      <a:pt x="946" y="1056"/>
                      <a:pt x="1083" y="1077"/>
                      <a:pt x="1221" y="1077"/>
                    </a:cubicBezTo>
                    <a:cubicBezTo>
                      <a:pt x="1433" y="1077"/>
                      <a:pt x="1648" y="1028"/>
                      <a:pt x="1849" y="939"/>
                    </a:cubicBezTo>
                    <a:cubicBezTo>
                      <a:pt x="2107" y="810"/>
                      <a:pt x="1973" y="430"/>
                      <a:pt x="1739" y="430"/>
                    </a:cubicBezTo>
                    <a:cubicBezTo>
                      <a:pt x="1704" y="430"/>
                      <a:pt x="1666" y="439"/>
                      <a:pt x="1628" y="458"/>
                    </a:cubicBezTo>
                    <a:cubicBezTo>
                      <a:pt x="1499" y="540"/>
                      <a:pt x="1359" y="577"/>
                      <a:pt x="1222" y="577"/>
                    </a:cubicBezTo>
                    <a:cubicBezTo>
                      <a:pt x="926" y="577"/>
                      <a:pt x="645" y="403"/>
                      <a:pt x="518" y="125"/>
                    </a:cubicBezTo>
                    <a:cubicBezTo>
                      <a:pt x="491" y="42"/>
                      <a:pt x="401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602;p66">
                <a:extLst>
                  <a:ext uri="{FF2B5EF4-FFF2-40B4-BE49-F238E27FC236}">
                    <a16:creationId xmlns:a16="http://schemas.microsoft.com/office/drawing/2014/main" id="{FD8DA3E8-760A-5852-550F-7B0DC1A7BE92}"/>
                  </a:ext>
                </a:extLst>
              </p:cNvPr>
              <p:cNvSpPr/>
              <p:nvPr/>
            </p:nvSpPr>
            <p:spPr>
              <a:xfrm>
                <a:off x="2032906" y="1639983"/>
                <a:ext cx="39788" cy="10360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661" extrusionOk="0">
                    <a:moveTo>
                      <a:pt x="731" y="0"/>
                    </a:moveTo>
                    <a:cubicBezTo>
                      <a:pt x="649" y="0"/>
                      <a:pt x="567" y="50"/>
                      <a:pt x="518" y="148"/>
                    </a:cubicBezTo>
                    <a:cubicBezTo>
                      <a:pt x="481" y="185"/>
                      <a:pt x="185" y="777"/>
                      <a:pt x="703" y="2182"/>
                    </a:cubicBezTo>
                    <a:cubicBezTo>
                      <a:pt x="814" y="2441"/>
                      <a:pt x="851" y="2736"/>
                      <a:pt x="740" y="2958"/>
                    </a:cubicBezTo>
                    <a:cubicBezTo>
                      <a:pt x="629" y="3106"/>
                      <a:pt x="444" y="3180"/>
                      <a:pt x="259" y="3180"/>
                    </a:cubicBezTo>
                    <a:cubicBezTo>
                      <a:pt x="244" y="3175"/>
                      <a:pt x="230" y="3173"/>
                      <a:pt x="215" y="3173"/>
                    </a:cubicBezTo>
                    <a:cubicBezTo>
                      <a:pt x="120" y="3173"/>
                      <a:pt x="32" y="3273"/>
                      <a:pt x="0" y="3402"/>
                    </a:cubicBezTo>
                    <a:cubicBezTo>
                      <a:pt x="0" y="3550"/>
                      <a:pt x="111" y="3661"/>
                      <a:pt x="259" y="3661"/>
                    </a:cubicBezTo>
                    <a:lnTo>
                      <a:pt x="296" y="3661"/>
                    </a:lnTo>
                    <a:cubicBezTo>
                      <a:pt x="629" y="3661"/>
                      <a:pt x="961" y="3513"/>
                      <a:pt x="1183" y="3291"/>
                    </a:cubicBezTo>
                    <a:cubicBezTo>
                      <a:pt x="1405" y="2884"/>
                      <a:pt x="1405" y="2404"/>
                      <a:pt x="1183" y="2034"/>
                    </a:cubicBezTo>
                    <a:cubicBezTo>
                      <a:pt x="740" y="851"/>
                      <a:pt x="961" y="370"/>
                      <a:pt x="961" y="370"/>
                    </a:cubicBezTo>
                    <a:cubicBezTo>
                      <a:pt x="1035" y="259"/>
                      <a:pt x="998" y="111"/>
                      <a:pt x="851" y="37"/>
                    </a:cubicBezTo>
                    <a:cubicBezTo>
                      <a:pt x="814" y="13"/>
                      <a:pt x="773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1603;p66">
                <a:extLst>
                  <a:ext uri="{FF2B5EF4-FFF2-40B4-BE49-F238E27FC236}">
                    <a16:creationId xmlns:a16="http://schemas.microsoft.com/office/drawing/2014/main" id="{5E1F76CE-84E5-4DC7-4790-EC82F8BAD72C}"/>
                  </a:ext>
                </a:extLst>
              </p:cNvPr>
              <p:cNvSpPr/>
              <p:nvPr/>
            </p:nvSpPr>
            <p:spPr>
              <a:xfrm>
                <a:off x="1632194" y="4077224"/>
                <a:ext cx="312844" cy="100603"/>
              </a:xfrm>
              <a:custGeom>
                <a:avLst/>
                <a:gdLst/>
                <a:ahLst/>
                <a:cxnLst/>
                <a:rect l="l" t="t" r="r" b="b"/>
                <a:pathLst>
                  <a:path w="11055" h="3555" extrusionOk="0">
                    <a:moveTo>
                      <a:pt x="7741" y="0"/>
                    </a:moveTo>
                    <a:cubicBezTo>
                      <a:pt x="6450" y="0"/>
                      <a:pt x="5877" y="879"/>
                      <a:pt x="4355" y="879"/>
                    </a:cubicBezTo>
                    <a:cubicBezTo>
                      <a:pt x="3731" y="879"/>
                      <a:pt x="2946" y="731"/>
                      <a:pt x="1886" y="313"/>
                    </a:cubicBezTo>
                    <a:cubicBezTo>
                      <a:pt x="814" y="1200"/>
                      <a:pt x="1" y="2235"/>
                      <a:pt x="888" y="3382"/>
                    </a:cubicBezTo>
                    <a:cubicBezTo>
                      <a:pt x="1554" y="3498"/>
                      <a:pt x="2227" y="3555"/>
                      <a:pt x="2897" y="3555"/>
                    </a:cubicBezTo>
                    <a:cubicBezTo>
                      <a:pt x="3716" y="3555"/>
                      <a:pt x="4531" y="3470"/>
                      <a:pt x="5324" y="3308"/>
                    </a:cubicBezTo>
                    <a:lnTo>
                      <a:pt x="5842" y="3197"/>
                    </a:lnTo>
                    <a:lnTo>
                      <a:pt x="5990" y="3160"/>
                    </a:lnTo>
                    <a:lnTo>
                      <a:pt x="6322" y="3086"/>
                    </a:lnTo>
                    <a:lnTo>
                      <a:pt x="6507" y="3012"/>
                    </a:lnTo>
                    <a:lnTo>
                      <a:pt x="6803" y="2938"/>
                    </a:lnTo>
                    <a:lnTo>
                      <a:pt x="6988" y="2901"/>
                    </a:lnTo>
                    <a:lnTo>
                      <a:pt x="7247" y="2827"/>
                    </a:lnTo>
                    <a:lnTo>
                      <a:pt x="7432" y="2753"/>
                    </a:lnTo>
                    <a:lnTo>
                      <a:pt x="7653" y="2679"/>
                    </a:lnTo>
                    <a:lnTo>
                      <a:pt x="7838" y="2605"/>
                    </a:lnTo>
                    <a:lnTo>
                      <a:pt x="8097" y="2531"/>
                    </a:lnTo>
                    <a:lnTo>
                      <a:pt x="8282" y="2457"/>
                    </a:lnTo>
                    <a:lnTo>
                      <a:pt x="8467" y="2383"/>
                    </a:lnTo>
                    <a:lnTo>
                      <a:pt x="8652" y="2309"/>
                    </a:lnTo>
                    <a:lnTo>
                      <a:pt x="8836" y="2235"/>
                    </a:lnTo>
                    <a:lnTo>
                      <a:pt x="9021" y="2162"/>
                    </a:lnTo>
                    <a:lnTo>
                      <a:pt x="9206" y="2088"/>
                    </a:lnTo>
                    <a:lnTo>
                      <a:pt x="9391" y="1977"/>
                    </a:lnTo>
                    <a:lnTo>
                      <a:pt x="9539" y="1903"/>
                    </a:lnTo>
                    <a:lnTo>
                      <a:pt x="9724" y="1829"/>
                    </a:lnTo>
                    <a:lnTo>
                      <a:pt x="9872" y="1755"/>
                    </a:lnTo>
                    <a:lnTo>
                      <a:pt x="10020" y="1681"/>
                    </a:lnTo>
                    <a:lnTo>
                      <a:pt x="10167" y="1607"/>
                    </a:lnTo>
                    <a:lnTo>
                      <a:pt x="10315" y="1533"/>
                    </a:lnTo>
                    <a:lnTo>
                      <a:pt x="10426" y="1459"/>
                    </a:lnTo>
                    <a:lnTo>
                      <a:pt x="10574" y="1385"/>
                    </a:lnTo>
                    <a:lnTo>
                      <a:pt x="10648" y="1311"/>
                    </a:lnTo>
                    <a:lnTo>
                      <a:pt x="10833" y="1237"/>
                    </a:lnTo>
                    <a:lnTo>
                      <a:pt x="10870" y="1200"/>
                    </a:lnTo>
                    <a:lnTo>
                      <a:pt x="11055" y="1089"/>
                    </a:lnTo>
                    <a:cubicBezTo>
                      <a:pt x="10426" y="831"/>
                      <a:pt x="9317" y="165"/>
                      <a:pt x="8060" y="17"/>
                    </a:cubicBezTo>
                    <a:cubicBezTo>
                      <a:pt x="7949" y="6"/>
                      <a:pt x="7843" y="0"/>
                      <a:pt x="77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604;p66">
                <a:extLst>
                  <a:ext uri="{FF2B5EF4-FFF2-40B4-BE49-F238E27FC236}">
                    <a16:creationId xmlns:a16="http://schemas.microsoft.com/office/drawing/2014/main" id="{A4746B80-A9F2-638E-C2E7-37F6B2961D22}"/>
                  </a:ext>
                </a:extLst>
              </p:cNvPr>
              <p:cNvSpPr/>
              <p:nvPr/>
            </p:nvSpPr>
            <p:spPr>
              <a:xfrm>
                <a:off x="1550580" y="1948611"/>
                <a:ext cx="198828" cy="526614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8609" extrusionOk="0">
                    <a:moveTo>
                      <a:pt x="6729" y="1"/>
                    </a:moveTo>
                    <a:lnTo>
                      <a:pt x="6729" y="1"/>
                    </a:lnTo>
                    <a:cubicBezTo>
                      <a:pt x="5879" y="186"/>
                      <a:pt x="1960" y="1628"/>
                      <a:pt x="3180" y="6434"/>
                    </a:cubicBezTo>
                    <a:cubicBezTo>
                      <a:pt x="4400" y="11240"/>
                      <a:pt x="444" y="10168"/>
                      <a:pt x="223" y="13791"/>
                    </a:cubicBezTo>
                    <a:cubicBezTo>
                      <a:pt x="1" y="17414"/>
                      <a:pt x="1628" y="18116"/>
                      <a:pt x="4178" y="18597"/>
                    </a:cubicBezTo>
                    <a:cubicBezTo>
                      <a:pt x="4261" y="18605"/>
                      <a:pt x="4343" y="18608"/>
                      <a:pt x="4425" y="18608"/>
                    </a:cubicBezTo>
                    <a:cubicBezTo>
                      <a:pt x="5154" y="18608"/>
                      <a:pt x="5865" y="18315"/>
                      <a:pt x="6397" y="17784"/>
                    </a:cubicBezTo>
                    <a:cubicBezTo>
                      <a:pt x="6729" y="9909"/>
                      <a:pt x="7025" y="888"/>
                      <a:pt x="6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605;p66">
                <a:extLst>
                  <a:ext uri="{FF2B5EF4-FFF2-40B4-BE49-F238E27FC236}">
                    <a16:creationId xmlns:a16="http://schemas.microsoft.com/office/drawing/2014/main" id="{D6A3B1CB-BE3C-9BFE-6B80-30A3B9186506}"/>
                  </a:ext>
                </a:extLst>
              </p:cNvPr>
              <p:cNvSpPr/>
              <p:nvPr/>
            </p:nvSpPr>
            <p:spPr>
              <a:xfrm>
                <a:off x="1705932" y="1901550"/>
                <a:ext cx="494889" cy="924723"/>
              </a:xfrm>
              <a:custGeom>
                <a:avLst/>
                <a:gdLst/>
                <a:ahLst/>
                <a:cxnLst/>
                <a:rect l="l" t="t" r="r" b="b"/>
                <a:pathLst>
                  <a:path w="16896" h="32677" extrusionOk="0">
                    <a:moveTo>
                      <a:pt x="4511" y="0"/>
                    </a:moveTo>
                    <a:lnTo>
                      <a:pt x="887" y="1701"/>
                    </a:lnTo>
                    <a:cubicBezTo>
                      <a:pt x="1183" y="2551"/>
                      <a:pt x="887" y="11609"/>
                      <a:pt x="555" y="19447"/>
                    </a:cubicBezTo>
                    <a:cubicBezTo>
                      <a:pt x="297" y="25672"/>
                      <a:pt x="39" y="31201"/>
                      <a:pt x="1" y="31204"/>
                    </a:cubicBezTo>
                    <a:lnTo>
                      <a:pt x="1" y="31204"/>
                    </a:lnTo>
                    <a:cubicBezTo>
                      <a:pt x="0" y="31204"/>
                      <a:pt x="0" y="31203"/>
                      <a:pt x="0" y="31203"/>
                    </a:cubicBezTo>
                    <a:lnTo>
                      <a:pt x="0" y="31203"/>
                    </a:lnTo>
                    <a:cubicBezTo>
                      <a:pt x="0" y="31204"/>
                      <a:pt x="0" y="31204"/>
                      <a:pt x="1" y="31204"/>
                    </a:cubicBezTo>
                    <a:cubicBezTo>
                      <a:pt x="1" y="31204"/>
                      <a:pt x="1" y="31204"/>
                      <a:pt x="1" y="31204"/>
                    </a:cubicBezTo>
                    <a:lnTo>
                      <a:pt x="1" y="31204"/>
                    </a:lnTo>
                    <a:cubicBezTo>
                      <a:pt x="2469" y="32315"/>
                      <a:pt x="5245" y="32676"/>
                      <a:pt x="7811" y="32676"/>
                    </a:cubicBezTo>
                    <a:cubicBezTo>
                      <a:pt x="12586" y="32676"/>
                      <a:pt x="16637" y="31425"/>
                      <a:pt x="16637" y="31425"/>
                    </a:cubicBezTo>
                    <a:cubicBezTo>
                      <a:pt x="16637" y="31425"/>
                      <a:pt x="16415" y="24253"/>
                      <a:pt x="16785" y="15971"/>
                    </a:cubicBezTo>
                    <a:cubicBezTo>
                      <a:pt x="16859" y="14086"/>
                      <a:pt x="16896" y="12311"/>
                      <a:pt x="16859" y="10685"/>
                    </a:cubicBezTo>
                    <a:cubicBezTo>
                      <a:pt x="16822" y="7616"/>
                      <a:pt x="16563" y="4584"/>
                      <a:pt x="16082" y="1590"/>
                    </a:cubicBezTo>
                    <a:cubicBezTo>
                      <a:pt x="15713" y="666"/>
                      <a:pt x="11942" y="259"/>
                      <a:pt x="11461" y="37"/>
                    </a:cubicBezTo>
                    <a:lnTo>
                      <a:pt x="10722" y="2884"/>
                    </a:lnTo>
                    <a:lnTo>
                      <a:pt x="9945" y="2366"/>
                    </a:lnTo>
                    <a:cubicBezTo>
                      <a:pt x="9649" y="3438"/>
                      <a:pt x="9280" y="4511"/>
                      <a:pt x="8799" y="5509"/>
                    </a:cubicBezTo>
                    <a:lnTo>
                      <a:pt x="7283" y="2810"/>
                    </a:lnTo>
                    <a:lnTo>
                      <a:pt x="6174" y="3586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606;p66">
                <a:extLst>
                  <a:ext uri="{FF2B5EF4-FFF2-40B4-BE49-F238E27FC236}">
                    <a16:creationId xmlns:a16="http://schemas.microsoft.com/office/drawing/2014/main" id="{BA6A308B-E933-C2F2-E175-AD83BC13FFF9}"/>
                  </a:ext>
                </a:extLst>
              </p:cNvPr>
              <p:cNvSpPr/>
              <p:nvPr/>
            </p:nvSpPr>
            <p:spPr>
              <a:xfrm>
                <a:off x="1922003" y="1948611"/>
                <a:ext cx="75360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3846" extrusionOk="0">
                    <a:moveTo>
                      <a:pt x="1627" y="1"/>
                    </a:moveTo>
                    <a:lnTo>
                      <a:pt x="0" y="1147"/>
                    </a:lnTo>
                    <a:lnTo>
                      <a:pt x="1553" y="3846"/>
                    </a:lnTo>
                    <a:cubicBezTo>
                      <a:pt x="1997" y="2811"/>
                      <a:pt x="2366" y="1775"/>
                      <a:pt x="2662" y="703"/>
                    </a:cubicBez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1607;p66">
                <a:extLst>
                  <a:ext uri="{FF2B5EF4-FFF2-40B4-BE49-F238E27FC236}">
                    <a16:creationId xmlns:a16="http://schemas.microsoft.com/office/drawing/2014/main" id="{E1F5EB91-DBED-BF06-8DDF-8820C453F8DD}"/>
                  </a:ext>
                </a:extLst>
              </p:cNvPr>
              <p:cNvSpPr/>
              <p:nvPr/>
            </p:nvSpPr>
            <p:spPr>
              <a:xfrm>
                <a:off x="1843530" y="1863884"/>
                <a:ext cx="196734" cy="139174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918" extrusionOk="0">
                    <a:moveTo>
                      <a:pt x="999" y="0"/>
                    </a:moveTo>
                    <a:lnTo>
                      <a:pt x="1" y="1331"/>
                    </a:lnTo>
                    <a:lnTo>
                      <a:pt x="1701" y="4917"/>
                    </a:lnTo>
                    <a:lnTo>
                      <a:pt x="2773" y="4141"/>
                    </a:lnTo>
                    <a:lnTo>
                      <a:pt x="4400" y="2995"/>
                    </a:lnTo>
                    <a:lnTo>
                      <a:pt x="5435" y="3697"/>
                    </a:lnTo>
                    <a:lnTo>
                      <a:pt x="6212" y="4215"/>
                    </a:lnTo>
                    <a:lnTo>
                      <a:pt x="6951" y="1405"/>
                    </a:lnTo>
                    <a:lnTo>
                      <a:pt x="6323" y="259"/>
                    </a:lnTo>
                    <a:lnTo>
                      <a:pt x="4289" y="2625"/>
                    </a:lnTo>
                    <a:lnTo>
                      <a:pt x="9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608;p66">
                <a:extLst>
                  <a:ext uri="{FF2B5EF4-FFF2-40B4-BE49-F238E27FC236}">
                    <a16:creationId xmlns:a16="http://schemas.microsoft.com/office/drawing/2014/main" id="{7F2D27C4-0A65-3742-FC45-B602CC090982}"/>
                  </a:ext>
                </a:extLst>
              </p:cNvPr>
              <p:cNvSpPr/>
              <p:nvPr/>
            </p:nvSpPr>
            <p:spPr>
              <a:xfrm>
                <a:off x="1664625" y="2309563"/>
                <a:ext cx="56513" cy="51306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13" fill="none" extrusionOk="0">
                    <a:moveTo>
                      <a:pt x="1997" y="1"/>
                    </a:moveTo>
                    <a:lnTo>
                      <a:pt x="1" y="1812"/>
                    </a:ln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609;p66">
                <a:extLst>
                  <a:ext uri="{FF2B5EF4-FFF2-40B4-BE49-F238E27FC236}">
                    <a16:creationId xmlns:a16="http://schemas.microsoft.com/office/drawing/2014/main" id="{ED0352FE-83E3-64EC-F803-396552162EEE}"/>
                  </a:ext>
                </a:extLst>
              </p:cNvPr>
              <p:cNvSpPr/>
              <p:nvPr/>
            </p:nvSpPr>
            <p:spPr>
              <a:xfrm>
                <a:off x="1684519" y="2325269"/>
                <a:ext cx="58607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2034" fill="none" extrusionOk="0">
                    <a:moveTo>
                      <a:pt x="2070" y="0"/>
                    </a:moveTo>
                    <a:lnTo>
                      <a:pt x="0" y="2034"/>
                    </a:ln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610;p66">
                <a:extLst>
                  <a:ext uri="{FF2B5EF4-FFF2-40B4-BE49-F238E27FC236}">
                    <a16:creationId xmlns:a16="http://schemas.microsoft.com/office/drawing/2014/main" id="{99911A9F-A4F1-78DA-0383-65E252C2B107}"/>
                  </a:ext>
                </a:extLst>
              </p:cNvPr>
              <p:cNvSpPr/>
              <p:nvPr/>
            </p:nvSpPr>
            <p:spPr>
              <a:xfrm>
                <a:off x="1558957" y="2288650"/>
                <a:ext cx="168463" cy="168435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5952" extrusionOk="0">
                    <a:moveTo>
                      <a:pt x="2515" y="0"/>
                    </a:moveTo>
                    <a:lnTo>
                      <a:pt x="2515" y="0"/>
                    </a:lnTo>
                    <a:cubicBezTo>
                      <a:pt x="1" y="37"/>
                      <a:pt x="111" y="3808"/>
                      <a:pt x="1812" y="5102"/>
                    </a:cubicBezTo>
                    <a:cubicBezTo>
                      <a:pt x="2488" y="5603"/>
                      <a:pt x="3402" y="5951"/>
                      <a:pt x="4174" y="5951"/>
                    </a:cubicBezTo>
                    <a:cubicBezTo>
                      <a:pt x="4542" y="5951"/>
                      <a:pt x="4877" y="5873"/>
                      <a:pt x="5139" y="5694"/>
                    </a:cubicBezTo>
                    <a:cubicBezTo>
                      <a:pt x="5953" y="5139"/>
                      <a:pt x="5953" y="3845"/>
                      <a:pt x="5694" y="3660"/>
                    </a:cubicBezTo>
                    <a:lnTo>
                      <a:pt x="5657" y="3660"/>
                    </a:lnTo>
                    <a:cubicBezTo>
                      <a:pt x="5156" y="4228"/>
                      <a:pt x="4656" y="4675"/>
                      <a:pt x="4400" y="4675"/>
                    </a:cubicBezTo>
                    <a:cubicBezTo>
                      <a:pt x="4372" y="4675"/>
                      <a:pt x="4348" y="4669"/>
                      <a:pt x="4326" y="4659"/>
                    </a:cubicBezTo>
                    <a:cubicBezTo>
                      <a:pt x="3993" y="4474"/>
                      <a:pt x="814" y="3808"/>
                      <a:pt x="2441" y="185"/>
                    </a:cubicBezTo>
                    <a:lnTo>
                      <a:pt x="25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1611;p66">
                <a:extLst>
                  <a:ext uri="{FF2B5EF4-FFF2-40B4-BE49-F238E27FC236}">
                    <a16:creationId xmlns:a16="http://schemas.microsoft.com/office/drawing/2014/main" id="{D41B6220-CD47-B3E4-B854-013269A7F5D4}"/>
                  </a:ext>
                </a:extLst>
              </p:cNvPr>
              <p:cNvSpPr/>
              <p:nvPr/>
            </p:nvSpPr>
            <p:spPr>
              <a:xfrm>
                <a:off x="1823267" y="2064352"/>
                <a:ext cx="257388" cy="366287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12943" extrusionOk="0">
                    <a:moveTo>
                      <a:pt x="2144" y="0"/>
                    </a:moveTo>
                    <a:cubicBezTo>
                      <a:pt x="2838" y="1639"/>
                      <a:pt x="2225" y="2031"/>
                      <a:pt x="1480" y="2031"/>
                    </a:cubicBezTo>
                    <a:cubicBezTo>
                      <a:pt x="796" y="2031"/>
                      <a:pt x="0" y="1701"/>
                      <a:pt x="0" y="1701"/>
                    </a:cubicBezTo>
                    <a:lnTo>
                      <a:pt x="0" y="1701"/>
                    </a:lnTo>
                    <a:cubicBezTo>
                      <a:pt x="0" y="1701"/>
                      <a:pt x="7653" y="11387"/>
                      <a:pt x="7949" y="12460"/>
                    </a:cubicBezTo>
                    <a:cubicBezTo>
                      <a:pt x="7986" y="12608"/>
                      <a:pt x="7986" y="12755"/>
                      <a:pt x="7949" y="12866"/>
                    </a:cubicBezTo>
                    <a:lnTo>
                      <a:pt x="8060" y="12940"/>
                    </a:lnTo>
                    <a:cubicBezTo>
                      <a:pt x="8060" y="12940"/>
                      <a:pt x="8091" y="12942"/>
                      <a:pt x="8143" y="12942"/>
                    </a:cubicBezTo>
                    <a:cubicBezTo>
                      <a:pt x="8388" y="12942"/>
                      <a:pt x="9095" y="12892"/>
                      <a:pt x="9095" y="12312"/>
                    </a:cubicBezTo>
                    <a:cubicBezTo>
                      <a:pt x="9095" y="11609"/>
                      <a:pt x="2995" y="592"/>
                      <a:pt x="2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1612;p66">
                <a:extLst>
                  <a:ext uri="{FF2B5EF4-FFF2-40B4-BE49-F238E27FC236}">
                    <a16:creationId xmlns:a16="http://schemas.microsoft.com/office/drawing/2014/main" id="{51C002A5-125E-CF72-1DA2-28424FBF4D24}"/>
                  </a:ext>
                </a:extLst>
              </p:cNvPr>
              <p:cNvSpPr/>
              <p:nvPr/>
            </p:nvSpPr>
            <p:spPr>
              <a:xfrm>
                <a:off x="1515518" y="2037809"/>
                <a:ext cx="390072" cy="131194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4636" extrusionOk="0">
                    <a:moveTo>
                      <a:pt x="9694" y="0"/>
                    </a:moveTo>
                    <a:cubicBezTo>
                      <a:pt x="8859" y="0"/>
                      <a:pt x="7958" y="194"/>
                      <a:pt x="7081" y="731"/>
                    </a:cubicBezTo>
                    <a:cubicBezTo>
                      <a:pt x="6100" y="1322"/>
                      <a:pt x="5249" y="1452"/>
                      <a:pt x="4571" y="1452"/>
                    </a:cubicBezTo>
                    <a:cubicBezTo>
                      <a:pt x="4039" y="1452"/>
                      <a:pt x="3614" y="1372"/>
                      <a:pt x="3317" y="1372"/>
                    </a:cubicBezTo>
                    <a:cubicBezTo>
                      <a:pt x="3021" y="1372"/>
                      <a:pt x="2852" y="1451"/>
                      <a:pt x="2830" y="1766"/>
                    </a:cubicBezTo>
                    <a:cubicBezTo>
                      <a:pt x="2794" y="2797"/>
                      <a:pt x="3203" y="2836"/>
                      <a:pt x="3234" y="2838"/>
                    </a:cubicBezTo>
                    <a:lnTo>
                      <a:pt x="3234" y="2838"/>
                    </a:lnTo>
                    <a:cubicBezTo>
                      <a:pt x="3225" y="2838"/>
                      <a:pt x="3182" y="2837"/>
                      <a:pt x="3112" y="2837"/>
                    </a:cubicBezTo>
                    <a:cubicBezTo>
                      <a:pt x="2518" y="2837"/>
                      <a:pt x="0" y="2923"/>
                      <a:pt x="131" y="4391"/>
                    </a:cubicBezTo>
                    <a:cubicBezTo>
                      <a:pt x="131" y="4391"/>
                      <a:pt x="5400" y="4635"/>
                      <a:pt x="7930" y="4635"/>
                    </a:cubicBezTo>
                    <a:cubicBezTo>
                      <a:pt x="8352" y="4635"/>
                      <a:pt x="8697" y="4628"/>
                      <a:pt x="8930" y="4613"/>
                    </a:cubicBezTo>
                    <a:cubicBezTo>
                      <a:pt x="10556" y="4502"/>
                      <a:pt x="10963" y="2727"/>
                      <a:pt x="10963" y="2727"/>
                    </a:cubicBezTo>
                    <a:cubicBezTo>
                      <a:pt x="10963" y="2727"/>
                      <a:pt x="11759" y="3057"/>
                      <a:pt x="12439" y="3057"/>
                    </a:cubicBezTo>
                    <a:cubicBezTo>
                      <a:pt x="13180" y="3057"/>
                      <a:pt x="13784" y="2665"/>
                      <a:pt x="13070" y="1026"/>
                    </a:cubicBezTo>
                    <a:cubicBezTo>
                      <a:pt x="12521" y="644"/>
                      <a:pt x="11216" y="0"/>
                      <a:pt x="9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1613;p66">
                <a:extLst>
                  <a:ext uri="{FF2B5EF4-FFF2-40B4-BE49-F238E27FC236}">
                    <a16:creationId xmlns:a16="http://schemas.microsoft.com/office/drawing/2014/main" id="{E4553140-5140-9268-F52F-E9E3F26D3F75}"/>
                  </a:ext>
                </a:extLst>
              </p:cNvPr>
              <p:cNvSpPr/>
              <p:nvPr/>
            </p:nvSpPr>
            <p:spPr>
              <a:xfrm>
                <a:off x="1517752" y="2112488"/>
                <a:ext cx="530484" cy="354995"/>
              </a:xfrm>
              <a:custGeom>
                <a:avLst/>
                <a:gdLst/>
                <a:ahLst/>
                <a:cxnLst/>
                <a:rect l="l" t="t" r="r" b="b"/>
                <a:pathLst>
                  <a:path w="18745" h="12544" extrusionOk="0">
                    <a:moveTo>
                      <a:pt x="10796" y="0"/>
                    </a:moveTo>
                    <a:cubicBezTo>
                      <a:pt x="10796" y="0"/>
                      <a:pt x="10389" y="1775"/>
                      <a:pt x="8763" y="1886"/>
                    </a:cubicBezTo>
                    <a:cubicBezTo>
                      <a:pt x="8530" y="1901"/>
                      <a:pt x="8185" y="1908"/>
                      <a:pt x="7765" y="1908"/>
                    </a:cubicBezTo>
                    <a:cubicBezTo>
                      <a:pt x="5243" y="1908"/>
                      <a:pt x="1" y="1664"/>
                      <a:pt x="1" y="1664"/>
                    </a:cubicBezTo>
                    <a:lnTo>
                      <a:pt x="1" y="1664"/>
                    </a:lnTo>
                    <a:lnTo>
                      <a:pt x="7580" y="12496"/>
                    </a:lnTo>
                    <a:cubicBezTo>
                      <a:pt x="7580" y="12496"/>
                      <a:pt x="9892" y="12288"/>
                      <a:pt x="12084" y="12288"/>
                    </a:cubicBezTo>
                    <a:cubicBezTo>
                      <a:pt x="13089" y="12288"/>
                      <a:pt x="14068" y="12331"/>
                      <a:pt x="14789" y="12459"/>
                    </a:cubicBezTo>
                    <a:cubicBezTo>
                      <a:pt x="15127" y="12517"/>
                      <a:pt x="15459" y="12543"/>
                      <a:pt x="15779" y="12543"/>
                    </a:cubicBezTo>
                    <a:cubicBezTo>
                      <a:pt x="17314" y="12543"/>
                      <a:pt x="18561" y="11930"/>
                      <a:pt x="18745" y="11165"/>
                    </a:cubicBezTo>
                    <a:cubicBezTo>
                      <a:pt x="18745" y="11054"/>
                      <a:pt x="18745" y="10907"/>
                      <a:pt x="18745" y="10759"/>
                    </a:cubicBezTo>
                    <a:cubicBezTo>
                      <a:pt x="18449" y="9686"/>
                      <a:pt x="10796" y="0"/>
                      <a:pt x="10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1614;p66">
                <a:extLst>
                  <a:ext uri="{FF2B5EF4-FFF2-40B4-BE49-F238E27FC236}">
                    <a16:creationId xmlns:a16="http://schemas.microsoft.com/office/drawing/2014/main" id="{A07AB1D9-D5EE-732B-C49A-CDDA6A296C34}"/>
                  </a:ext>
                </a:extLst>
              </p:cNvPr>
              <p:cNvSpPr/>
              <p:nvPr/>
            </p:nvSpPr>
            <p:spPr>
              <a:xfrm>
                <a:off x="1607093" y="2057590"/>
                <a:ext cx="261821" cy="69389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2452" extrusionOk="0">
                    <a:moveTo>
                      <a:pt x="0" y="2139"/>
                    </a:moveTo>
                    <a:lnTo>
                      <a:pt x="142" y="2148"/>
                    </a:lnTo>
                    <a:lnTo>
                      <a:pt x="142" y="2148"/>
                    </a:lnTo>
                    <a:cubicBezTo>
                      <a:pt x="94" y="2145"/>
                      <a:pt x="47" y="2142"/>
                      <a:pt x="0" y="2139"/>
                    </a:cubicBezTo>
                    <a:close/>
                    <a:moveTo>
                      <a:pt x="7234" y="1"/>
                    </a:moveTo>
                    <a:cubicBezTo>
                      <a:pt x="6811" y="1"/>
                      <a:pt x="6401" y="82"/>
                      <a:pt x="6100" y="291"/>
                    </a:cubicBezTo>
                    <a:cubicBezTo>
                      <a:pt x="5186" y="924"/>
                      <a:pt x="4974" y="1925"/>
                      <a:pt x="3841" y="1925"/>
                    </a:cubicBezTo>
                    <a:cubicBezTo>
                      <a:pt x="3783" y="1925"/>
                      <a:pt x="3723" y="1923"/>
                      <a:pt x="3660" y="1917"/>
                    </a:cubicBezTo>
                    <a:cubicBezTo>
                      <a:pt x="3130" y="1872"/>
                      <a:pt x="2545" y="1833"/>
                      <a:pt x="2027" y="1833"/>
                    </a:cubicBezTo>
                    <a:cubicBezTo>
                      <a:pt x="1282" y="1833"/>
                      <a:pt x="679" y="1914"/>
                      <a:pt x="592" y="2176"/>
                    </a:cubicBezTo>
                    <a:lnTo>
                      <a:pt x="142" y="2148"/>
                    </a:lnTo>
                    <a:lnTo>
                      <a:pt x="142" y="2148"/>
                    </a:lnTo>
                    <a:cubicBezTo>
                      <a:pt x="1321" y="2227"/>
                      <a:pt x="2770" y="2452"/>
                      <a:pt x="3859" y="2452"/>
                    </a:cubicBezTo>
                    <a:cubicBezTo>
                      <a:pt x="4536" y="2452"/>
                      <a:pt x="5075" y="2365"/>
                      <a:pt x="5324" y="2102"/>
                    </a:cubicBezTo>
                    <a:cubicBezTo>
                      <a:pt x="5936" y="1422"/>
                      <a:pt x="6016" y="680"/>
                      <a:pt x="6917" y="680"/>
                    </a:cubicBezTo>
                    <a:cubicBezTo>
                      <a:pt x="6995" y="680"/>
                      <a:pt x="7080" y="685"/>
                      <a:pt x="7173" y="697"/>
                    </a:cubicBezTo>
                    <a:cubicBezTo>
                      <a:pt x="7865" y="805"/>
                      <a:pt x="8482" y="926"/>
                      <a:pt x="8852" y="926"/>
                    </a:cubicBezTo>
                    <a:cubicBezTo>
                      <a:pt x="9114" y="926"/>
                      <a:pt x="9252" y="866"/>
                      <a:pt x="9206" y="697"/>
                    </a:cubicBezTo>
                    <a:cubicBezTo>
                      <a:pt x="9155" y="392"/>
                      <a:pt x="8163" y="1"/>
                      <a:pt x="7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1615;p66">
                <a:extLst>
                  <a:ext uri="{FF2B5EF4-FFF2-40B4-BE49-F238E27FC236}">
                    <a16:creationId xmlns:a16="http://schemas.microsoft.com/office/drawing/2014/main" id="{38FDFFCC-C513-1986-40D3-79B5CDC3E651}"/>
                  </a:ext>
                </a:extLst>
              </p:cNvPr>
              <p:cNvSpPr/>
              <p:nvPr/>
            </p:nvSpPr>
            <p:spPr>
              <a:xfrm>
                <a:off x="2072666" y="4051246"/>
                <a:ext cx="325381" cy="127119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4492" extrusionOk="0">
                    <a:moveTo>
                      <a:pt x="3832" y="0"/>
                    </a:moveTo>
                    <a:cubicBezTo>
                      <a:pt x="3376" y="0"/>
                      <a:pt x="2855" y="187"/>
                      <a:pt x="2218" y="713"/>
                    </a:cubicBezTo>
                    <a:cubicBezTo>
                      <a:pt x="1257" y="1527"/>
                      <a:pt x="518" y="1859"/>
                      <a:pt x="0" y="1896"/>
                    </a:cubicBezTo>
                    <a:cubicBezTo>
                      <a:pt x="1812" y="3043"/>
                      <a:pt x="3808" y="3819"/>
                      <a:pt x="5915" y="4226"/>
                    </a:cubicBezTo>
                    <a:cubicBezTo>
                      <a:pt x="6709" y="4409"/>
                      <a:pt x="7525" y="4491"/>
                      <a:pt x="8345" y="4491"/>
                    </a:cubicBezTo>
                    <a:cubicBezTo>
                      <a:pt x="9015" y="4491"/>
                      <a:pt x="9687" y="4436"/>
                      <a:pt x="10352" y="4337"/>
                    </a:cubicBezTo>
                    <a:cubicBezTo>
                      <a:pt x="11498" y="2784"/>
                      <a:pt x="9797" y="1490"/>
                      <a:pt x="8282" y="455"/>
                    </a:cubicBezTo>
                    <a:cubicBezTo>
                      <a:pt x="8245" y="529"/>
                      <a:pt x="8208" y="565"/>
                      <a:pt x="8134" y="602"/>
                    </a:cubicBezTo>
                    <a:cubicBezTo>
                      <a:pt x="7616" y="1000"/>
                      <a:pt x="7179" y="1146"/>
                      <a:pt x="6788" y="1146"/>
                    </a:cubicBezTo>
                    <a:cubicBezTo>
                      <a:pt x="5695" y="1146"/>
                      <a:pt x="4962" y="0"/>
                      <a:pt x="3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1616;p66">
                <a:extLst>
                  <a:ext uri="{FF2B5EF4-FFF2-40B4-BE49-F238E27FC236}">
                    <a16:creationId xmlns:a16="http://schemas.microsoft.com/office/drawing/2014/main" id="{AC5F0D9E-24B8-8E9C-D10E-C483501E7384}"/>
                  </a:ext>
                </a:extLst>
              </p:cNvPr>
              <p:cNvSpPr/>
              <p:nvPr/>
            </p:nvSpPr>
            <p:spPr>
              <a:xfrm>
                <a:off x="1640571" y="2785607"/>
                <a:ext cx="729234" cy="1325604"/>
              </a:xfrm>
              <a:custGeom>
                <a:avLst/>
                <a:gdLst/>
                <a:ahLst/>
                <a:cxnLst/>
                <a:rect l="l" t="t" r="r" b="b"/>
                <a:pathLst>
                  <a:path w="25769" h="46843" extrusionOk="0">
                    <a:moveTo>
                      <a:pt x="2699" y="0"/>
                    </a:moveTo>
                    <a:cubicBezTo>
                      <a:pt x="2699" y="0"/>
                      <a:pt x="0" y="45216"/>
                      <a:pt x="1627" y="45955"/>
                    </a:cubicBezTo>
                    <a:cubicBezTo>
                      <a:pt x="2680" y="46374"/>
                      <a:pt x="3461" y="46522"/>
                      <a:pt x="4084" y="46522"/>
                    </a:cubicBezTo>
                    <a:cubicBezTo>
                      <a:pt x="5578" y="46522"/>
                      <a:pt x="6165" y="45673"/>
                      <a:pt x="7403" y="45673"/>
                    </a:cubicBezTo>
                    <a:cubicBezTo>
                      <a:pt x="7517" y="45673"/>
                      <a:pt x="7637" y="45680"/>
                      <a:pt x="7764" y="45696"/>
                    </a:cubicBezTo>
                    <a:cubicBezTo>
                      <a:pt x="9021" y="45844"/>
                      <a:pt x="10167" y="46510"/>
                      <a:pt x="10796" y="46768"/>
                    </a:cubicBezTo>
                    <a:cubicBezTo>
                      <a:pt x="10870" y="46805"/>
                      <a:pt x="10981" y="46805"/>
                      <a:pt x="11054" y="46842"/>
                    </a:cubicBezTo>
                    <a:cubicBezTo>
                      <a:pt x="11239" y="46842"/>
                      <a:pt x="11350" y="46731"/>
                      <a:pt x="11239" y="46362"/>
                    </a:cubicBezTo>
                    <a:cubicBezTo>
                      <a:pt x="10907" y="45105"/>
                      <a:pt x="10907" y="10539"/>
                      <a:pt x="10907" y="10537"/>
                    </a:cubicBezTo>
                    <a:lnTo>
                      <a:pt x="10907" y="10537"/>
                    </a:lnTo>
                    <a:cubicBezTo>
                      <a:pt x="10907" y="10538"/>
                      <a:pt x="11461" y="16083"/>
                      <a:pt x="12977" y="23514"/>
                    </a:cubicBezTo>
                    <a:cubicBezTo>
                      <a:pt x="14493" y="30945"/>
                      <a:pt x="14012" y="45881"/>
                      <a:pt x="14012" y="45881"/>
                    </a:cubicBezTo>
                    <a:cubicBezTo>
                      <a:pt x="14086" y="46103"/>
                      <a:pt x="14197" y="46288"/>
                      <a:pt x="14382" y="46436"/>
                    </a:cubicBezTo>
                    <a:cubicBezTo>
                      <a:pt x="14566" y="46558"/>
                      <a:pt x="14775" y="46630"/>
                      <a:pt x="15009" y="46630"/>
                    </a:cubicBezTo>
                    <a:cubicBezTo>
                      <a:pt x="15058" y="46630"/>
                      <a:pt x="15107" y="46627"/>
                      <a:pt x="15158" y="46620"/>
                    </a:cubicBezTo>
                    <a:lnTo>
                      <a:pt x="15269" y="46620"/>
                    </a:lnTo>
                    <a:cubicBezTo>
                      <a:pt x="15787" y="46547"/>
                      <a:pt x="16526" y="46251"/>
                      <a:pt x="17487" y="45437"/>
                    </a:cubicBezTo>
                    <a:cubicBezTo>
                      <a:pt x="18135" y="44900"/>
                      <a:pt x="18664" y="44709"/>
                      <a:pt x="19124" y="44709"/>
                    </a:cubicBezTo>
                    <a:cubicBezTo>
                      <a:pt x="20257" y="44709"/>
                      <a:pt x="20979" y="45867"/>
                      <a:pt x="22069" y="45867"/>
                    </a:cubicBezTo>
                    <a:cubicBezTo>
                      <a:pt x="22456" y="45867"/>
                      <a:pt x="22889" y="45721"/>
                      <a:pt x="23403" y="45326"/>
                    </a:cubicBezTo>
                    <a:cubicBezTo>
                      <a:pt x="23477" y="45289"/>
                      <a:pt x="23514" y="45216"/>
                      <a:pt x="23551" y="45179"/>
                    </a:cubicBezTo>
                    <a:cubicBezTo>
                      <a:pt x="25769" y="41925"/>
                      <a:pt x="19336" y="222"/>
                      <a:pt x="19336" y="222"/>
                    </a:cubicBezTo>
                    <a:cubicBezTo>
                      <a:pt x="19336" y="222"/>
                      <a:pt x="15272" y="1457"/>
                      <a:pt x="10498" y="1457"/>
                    </a:cubicBezTo>
                    <a:cubicBezTo>
                      <a:pt x="7930" y="1457"/>
                      <a:pt x="5156" y="1100"/>
                      <a:pt x="26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1617;p66">
                <a:extLst>
                  <a:ext uri="{FF2B5EF4-FFF2-40B4-BE49-F238E27FC236}">
                    <a16:creationId xmlns:a16="http://schemas.microsoft.com/office/drawing/2014/main" id="{5EC1F2F5-97F4-43DB-4BF4-19BC06EA3BE2}"/>
                  </a:ext>
                </a:extLst>
              </p:cNvPr>
              <p:cNvSpPr/>
              <p:nvPr/>
            </p:nvSpPr>
            <p:spPr>
              <a:xfrm>
                <a:off x="1581964" y="2239467"/>
                <a:ext cx="182082" cy="182309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6442" extrusionOk="0">
                    <a:moveTo>
                      <a:pt x="3468" y="1"/>
                    </a:moveTo>
                    <a:cubicBezTo>
                      <a:pt x="3012" y="1"/>
                      <a:pt x="2297" y="493"/>
                      <a:pt x="1702" y="1738"/>
                    </a:cubicBezTo>
                    <a:lnTo>
                      <a:pt x="1628" y="1923"/>
                    </a:lnTo>
                    <a:cubicBezTo>
                      <a:pt x="1" y="5546"/>
                      <a:pt x="3180" y="6212"/>
                      <a:pt x="3513" y="6434"/>
                    </a:cubicBezTo>
                    <a:cubicBezTo>
                      <a:pt x="3526" y="6439"/>
                      <a:pt x="3540" y="6441"/>
                      <a:pt x="3557" y="6441"/>
                    </a:cubicBezTo>
                    <a:cubicBezTo>
                      <a:pt x="3779" y="6441"/>
                      <a:pt x="4325" y="5984"/>
                      <a:pt x="4807" y="5398"/>
                    </a:cubicBezTo>
                    <a:cubicBezTo>
                      <a:pt x="5214" y="4955"/>
                      <a:pt x="5583" y="4511"/>
                      <a:pt x="5916" y="4030"/>
                    </a:cubicBezTo>
                    <a:cubicBezTo>
                      <a:pt x="6434" y="3180"/>
                      <a:pt x="5657" y="3032"/>
                      <a:pt x="5657" y="3032"/>
                    </a:cubicBezTo>
                    <a:cubicBezTo>
                      <a:pt x="6052" y="2506"/>
                      <a:pt x="5161" y="2477"/>
                      <a:pt x="4958" y="2477"/>
                    </a:cubicBezTo>
                    <a:cubicBezTo>
                      <a:pt x="4933" y="2477"/>
                      <a:pt x="4918" y="2478"/>
                      <a:pt x="4918" y="2478"/>
                    </a:cubicBezTo>
                    <a:cubicBezTo>
                      <a:pt x="4918" y="2478"/>
                      <a:pt x="5768" y="1701"/>
                      <a:pt x="5066" y="1258"/>
                    </a:cubicBezTo>
                    <a:cubicBezTo>
                      <a:pt x="5010" y="1225"/>
                      <a:pt x="4948" y="1210"/>
                      <a:pt x="4881" y="1210"/>
                    </a:cubicBezTo>
                    <a:cubicBezTo>
                      <a:pt x="4170" y="1210"/>
                      <a:pt x="2919" y="2887"/>
                      <a:pt x="2725" y="2887"/>
                    </a:cubicBezTo>
                    <a:cubicBezTo>
                      <a:pt x="2709" y="2887"/>
                      <a:pt x="2700" y="2874"/>
                      <a:pt x="2700" y="2847"/>
                    </a:cubicBezTo>
                    <a:cubicBezTo>
                      <a:pt x="2700" y="2478"/>
                      <a:pt x="4142" y="629"/>
                      <a:pt x="3846" y="186"/>
                    </a:cubicBezTo>
                    <a:cubicBezTo>
                      <a:pt x="3767" y="67"/>
                      <a:pt x="3634" y="1"/>
                      <a:pt x="3468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45"/>
          <p:cNvGrpSpPr/>
          <p:nvPr/>
        </p:nvGrpSpPr>
        <p:grpSpPr>
          <a:xfrm>
            <a:off x="2426575" y="1817645"/>
            <a:ext cx="2279160" cy="754211"/>
            <a:chOff x="2426575" y="1817645"/>
            <a:chExt cx="2279160" cy="754211"/>
          </a:xfrm>
        </p:grpSpPr>
        <p:grpSp>
          <p:nvGrpSpPr>
            <p:cNvPr id="862" name="Google Shape;862;p45"/>
            <p:cNvGrpSpPr/>
            <p:nvPr/>
          </p:nvGrpSpPr>
          <p:grpSpPr>
            <a:xfrm>
              <a:off x="3894881" y="1817645"/>
              <a:ext cx="810854" cy="754211"/>
              <a:chOff x="2060750" y="1945217"/>
              <a:chExt cx="1088688" cy="1012500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5" name="Google Shape;865;p45"/>
            <p:cNvCxnSpPr/>
            <p:nvPr/>
          </p:nvCxnSpPr>
          <p:spPr>
            <a:xfrm>
              <a:off x="2426575" y="2194751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866" name="Google Shape;866;p45"/>
          <p:cNvGrpSpPr/>
          <p:nvPr/>
        </p:nvGrpSpPr>
        <p:grpSpPr>
          <a:xfrm>
            <a:off x="2426575" y="2831180"/>
            <a:ext cx="2279160" cy="754211"/>
            <a:chOff x="2426575" y="2831180"/>
            <a:chExt cx="2279160" cy="754211"/>
          </a:xfrm>
        </p:grpSpPr>
        <p:grpSp>
          <p:nvGrpSpPr>
            <p:cNvPr id="867" name="Google Shape;867;p45"/>
            <p:cNvGrpSpPr/>
            <p:nvPr/>
          </p:nvGrpSpPr>
          <p:grpSpPr>
            <a:xfrm>
              <a:off x="3894881" y="2831180"/>
              <a:ext cx="810854" cy="754211"/>
              <a:chOff x="2060750" y="1945217"/>
              <a:chExt cx="1088688" cy="1012500"/>
            </a:xfrm>
          </p:grpSpPr>
          <p:sp>
            <p:nvSpPr>
              <p:cNvPr id="868" name="Google Shape;868;p45"/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0" name="Google Shape;870;p45"/>
            <p:cNvCxnSpPr/>
            <p:nvPr/>
          </p:nvCxnSpPr>
          <p:spPr>
            <a:xfrm>
              <a:off x="2426575" y="3208285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871" name="Google Shape;871;p45"/>
          <p:cNvGrpSpPr/>
          <p:nvPr/>
        </p:nvGrpSpPr>
        <p:grpSpPr>
          <a:xfrm>
            <a:off x="2426575" y="3844720"/>
            <a:ext cx="2279160" cy="754211"/>
            <a:chOff x="2426575" y="3844720"/>
            <a:chExt cx="2279160" cy="754211"/>
          </a:xfrm>
        </p:grpSpPr>
        <p:grpSp>
          <p:nvGrpSpPr>
            <p:cNvPr id="872" name="Google Shape;872;p45"/>
            <p:cNvGrpSpPr/>
            <p:nvPr/>
          </p:nvGrpSpPr>
          <p:grpSpPr>
            <a:xfrm>
              <a:off x="3894881" y="3844720"/>
              <a:ext cx="810854" cy="754211"/>
              <a:chOff x="2060750" y="1945217"/>
              <a:chExt cx="1088688" cy="1012500"/>
            </a:xfrm>
          </p:grpSpPr>
          <p:sp>
            <p:nvSpPr>
              <p:cNvPr id="873" name="Google Shape;873;p45"/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5" name="Google Shape;875;p45"/>
            <p:cNvCxnSpPr/>
            <p:nvPr/>
          </p:nvCxnSpPr>
          <p:spPr>
            <a:xfrm>
              <a:off x="2426575" y="4221826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sp>
        <p:nvSpPr>
          <p:cNvPr id="876" name="Google Shape;876;p45"/>
          <p:cNvSpPr txBox="1">
            <a:spLocks noGrp="1"/>
          </p:cNvSpPr>
          <p:nvPr>
            <p:ph type="subTitle" idx="3"/>
          </p:nvPr>
        </p:nvSpPr>
        <p:spPr>
          <a:xfrm>
            <a:off x="4896950" y="3023054"/>
            <a:ext cx="3059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Working Parents</a:t>
            </a:r>
          </a:p>
        </p:txBody>
      </p:sp>
      <p:sp>
        <p:nvSpPr>
          <p:cNvPr id="877" name="Google Shape;877;p45"/>
          <p:cNvSpPr txBox="1">
            <a:spLocks noGrp="1"/>
          </p:cNvSpPr>
          <p:nvPr>
            <p:ph type="title"/>
          </p:nvPr>
        </p:nvSpPr>
        <p:spPr>
          <a:xfrm>
            <a:off x="3790064" y="387600"/>
            <a:ext cx="43854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Target Audience</a:t>
            </a:r>
          </a:p>
        </p:txBody>
      </p:sp>
      <p:sp>
        <p:nvSpPr>
          <p:cNvPr id="879" name="Google Shape;879;p45"/>
          <p:cNvSpPr txBox="1">
            <a:spLocks noGrp="1"/>
          </p:cNvSpPr>
          <p:nvPr>
            <p:ph type="subTitle" idx="5"/>
          </p:nvPr>
        </p:nvSpPr>
        <p:spPr>
          <a:xfrm>
            <a:off x="4950865" y="4066200"/>
            <a:ext cx="3059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Elderly</a:t>
            </a:r>
          </a:p>
        </p:txBody>
      </p:sp>
      <p:sp>
        <p:nvSpPr>
          <p:cNvPr id="881" name="Google Shape;881;p45"/>
          <p:cNvSpPr txBox="1">
            <a:spLocks noGrp="1"/>
          </p:cNvSpPr>
          <p:nvPr>
            <p:ph type="subTitle" idx="1"/>
          </p:nvPr>
        </p:nvSpPr>
        <p:spPr>
          <a:xfrm>
            <a:off x="4950865" y="2006867"/>
            <a:ext cx="3059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Kids</a:t>
            </a:r>
          </a:p>
        </p:txBody>
      </p:sp>
      <p:sp>
        <p:nvSpPr>
          <p:cNvPr id="883" name="Google Shape;883;p45"/>
          <p:cNvSpPr txBox="1">
            <a:spLocks noGrp="1"/>
          </p:cNvSpPr>
          <p:nvPr>
            <p:ph type="title" idx="7"/>
          </p:nvPr>
        </p:nvSpPr>
        <p:spPr>
          <a:xfrm>
            <a:off x="3956974" y="1931050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84" name="Google Shape;884;p45"/>
          <p:cNvSpPr txBox="1">
            <a:spLocks noGrp="1"/>
          </p:cNvSpPr>
          <p:nvPr>
            <p:ph type="title" idx="8"/>
          </p:nvPr>
        </p:nvSpPr>
        <p:spPr>
          <a:xfrm>
            <a:off x="3956974" y="2944588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85" name="Google Shape;885;p45"/>
          <p:cNvSpPr txBox="1">
            <a:spLocks noGrp="1"/>
          </p:cNvSpPr>
          <p:nvPr>
            <p:ph type="title" idx="9"/>
          </p:nvPr>
        </p:nvSpPr>
        <p:spPr>
          <a:xfrm>
            <a:off x="3956974" y="3958126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908" name="Google Shape;908;p45"/>
          <p:cNvSpPr/>
          <p:nvPr/>
        </p:nvSpPr>
        <p:spPr>
          <a:xfrm>
            <a:off x="986709" y="1217297"/>
            <a:ext cx="197425" cy="197450"/>
          </a:xfrm>
          <a:custGeom>
            <a:avLst/>
            <a:gdLst/>
            <a:ahLst/>
            <a:cxnLst/>
            <a:rect l="l" t="t" r="r" b="b"/>
            <a:pathLst>
              <a:path w="7897" h="7898" extrusionOk="0">
                <a:moveTo>
                  <a:pt x="3937" y="1"/>
                </a:moveTo>
                <a:cubicBezTo>
                  <a:pt x="3769" y="1"/>
                  <a:pt x="3673" y="1465"/>
                  <a:pt x="3649" y="3361"/>
                </a:cubicBezTo>
                <a:cubicBezTo>
                  <a:pt x="2605" y="2340"/>
                  <a:pt x="1776" y="1577"/>
                  <a:pt x="1607" y="1577"/>
                </a:cubicBezTo>
                <a:cubicBezTo>
                  <a:pt x="1597" y="1577"/>
                  <a:pt x="1590" y="1580"/>
                  <a:pt x="1584" y="1585"/>
                </a:cubicBezTo>
                <a:cubicBezTo>
                  <a:pt x="1464" y="1681"/>
                  <a:pt x="2136" y="2593"/>
                  <a:pt x="3144" y="3649"/>
                </a:cubicBezTo>
                <a:cubicBezTo>
                  <a:pt x="1344" y="3673"/>
                  <a:pt x="0" y="3793"/>
                  <a:pt x="0" y="3937"/>
                </a:cubicBezTo>
                <a:cubicBezTo>
                  <a:pt x="0" y="4081"/>
                  <a:pt x="1488" y="4201"/>
                  <a:pt x="3433" y="4225"/>
                </a:cubicBezTo>
                <a:cubicBezTo>
                  <a:pt x="2496" y="5401"/>
                  <a:pt x="1848" y="6313"/>
                  <a:pt x="1944" y="6409"/>
                </a:cubicBezTo>
                <a:cubicBezTo>
                  <a:pt x="1952" y="6416"/>
                  <a:pt x="1962" y="6419"/>
                  <a:pt x="1974" y="6419"/>
                </a:cubicBezTo>
                <a:cubicBezTo>
                  <a:pt x="2157" y="6419"/>
                  <a:pt x="2839" y="5771"/>
                  <a:pt x="3649" y="4849"/>
                </a:cubicBezTo>
                <a:cubicBezTo>
                  <a:pt x="3697" y="6601"/>
                  <a:pt x="3793" y="7898"/>
                  <a:pt x="3937" y="7898"/>
                </a:cubicBezTo>
                <a:cubicBezTo>
                  <a:pt x="4081" y="7898"/>
                  <a:pt x="4201" y="6529"/>
                  <a:pt x="4249" y="4753"/>
                </a:cubicBezTo>
                <a:cubicBezTo>
                  <a:pt x="5243" y="5681"/>
                  <a:pt x="6094" y="6304"/>
                  <a:pt x="6280" y="6304"/>
                </a:cubicBezTo>
                <a:cubicBezTo>
                  <a:pt x="6296" y="6304"/>
                  <a:pt x="6307" y="6299"/>
                  <a:pt x="6313" y="6289"/>
                </a:cubicBezTo>
                <a:cubicBezTo>
                  <a:pt x="6409" y="6193"/>
                  <a:pt x="5617" y="5329"/>
                  <a:pt x="4513" y="4225"/>
                </a:cubicBezTo>
                <a:cubicBezTo>
                  <a:pt x="6433" y="4201"/>
                  <a:pt x="7897" y="4105"/>
                  <a:pt x="7897" y="3937"/>
                </a:cubicBezTo>
                <a:cubicBezTo>
                  <a:pt x="7897" y="3793"/>
                  <a:pt x="6481" y="3673"/>
                  <a:pt x="4633" y="3649"/>
                </a:cubicBezTo>
                <a:cubicBezTo>
                  <a:pt x="5521" y="2521"/>
                  <a:pt x="6049" y="1561"/>
                  <a:pt x="5953" y="1489"/>
                </a:cubicBezTo>
                <a:cubicBezTo>
                  <a:pt x="5948" y="1486"/>
                  <a:pt x="5941" y="1484"/>
                  <a:pt x="5934" y="1484"/>
                </a:cubicBezTo>
                <a:cubicBezTo>
                  <a:pt x="5772" y="1484"/>
                  <a:pt x="5098" y="2231"/>
                  <a:pt x="4249" y="3241"/>
                </a:cubicBezTo>
                <a:cubicBezTo>
                  <a:pt x="4225" y="1393"/>
                  <a:pt x="4105" y="1"/>
                  <a:pt x="39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00;p37">
            <a:extLst>
              <a:ext uri="{FF2B5EF4-FFF2-40B4-BE49-F238E27FC236}">
                <a16:creationId xmlns:a16="http://schemas.microsoft.com/office/drawing/2014/main" id="{2909BE71-EA6C-78C9-94D5-0764F6BFDCA1}"/>
              </a:ext>
            </a:extLst>
          </p:cNvPr>
          <p:cNvGrpSpPr/>
          <p:nvPr/>
        </p:nvGrpSpPr>
        <p:grpSpPr>
          <a:xfrm flipH="1">
            <a:off x="337090" y="1770363"/>
            <a:ext cx="3586163" cy="2850740"/>
            <a:chOff x="5069888" y="935736"/>
            <a:chExt cx="3838006" cy="3174418"/>
          </a:xfrm>
        </p:grpSpPr>
        <p:sp>
          <p:nvSpPr>
            <p:cNvPr id="3" name="Google Shape;601;p37">
              <a:extLst>
                <a:ext uri="{FF2B5EF4-FFF2-40B4-BE49-F238E27FC236}">
                  <a16:creationId xmlns:a16="http://schemas.microsoft.com/office/drawing/2014/main" id="{56995A37-030C-7116-C783-B8900DB0D873}"/>
                </a:ext>
              </a:extLst>
            </p:cNvPr>
            <p:cNvSpPr/>
            <p:nvPr/>
          </p:nvSpPr>
          <p:spPr>
            <a:xfrm>
              <a:off x="5069888" y="3110557"/>
              <a:ext cx="3811689" cy="999597"/>
            </a:xfrm>
            <a:custGeom>
              <a:avLst/>
              <a:gdLst/>
              <a:ahLst/>
              <a:cxnLst/>
              <a:rect l="l" t="t" r="r" b="b"/>
              <a:pathLst>
                <a:path w="242551" h="79176" extrusionOk="0">
                  <a:moveTo>
                    <a:pt x="121275" y="1"/>
                  </a:moveTo>
                  <a:cubicBezTo>
                    <a:pt x="54277" y="1"/>
                    <a:pt x="0" y="17701"/>
                    <a:pt x="0" y="39611"/>
                  </a:cubicBezTo>
                  <a:cubicBezTo>
                    <a:pt x="0" y="61476"/>
                    <a:pt x="54277" y="79176"/>
                    <a:pt x="121275" y="79176"/>
                  </a:cubicBezTo>
                  <a:cubicBezTo>
                    <a:pt x="188273" y="79176"/>
                    <a:pt x="242551" y="61476"/>
                    <a:pt x="242551" y="39611"/>
                  </a:cubicBezTo>
                  <a:cubicBezTo>
                    <a:pt x="242551" y="17701"/>
                    <a:pt x="188273" y="1"/>
                    <a:pt x="121275" y="1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02;p37">
              <a:extLst>
                <a:ext uri="{FF2B5EF4-FFF2-40B4-BE49-F238E27FC236}">
                  <a16:creationId xmlns:a16="http://schemas.microsoft.com/office/drawing/2014/main" id="{88DF985C-8881-3B37-5024-B1F4015D914F}"/>
                </a:ext>
              </a:extLst>
            </p:cNvPr>
            <p:cNvSpPr/>
            <p:nvPr/>
          </p:nvSpPr>
          <p:spPr>
            <a:xfrm>
              <a:off x="7294419" y="4094655"/>
              <a:ext cx="16" cy="723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1" y="0"/>
                  </a:moveTo>
                  <a:lnTo>
                    <a:pt x="1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3;p37">
              <a:extLst>
                <a:ext uri="{FF2B5EF4-FFF2-40B4-BE49-F238E27FC236}">
                  <a16:creationId xmlns:a16="http://schemas.microsoft.com/office/drawing/2014/main" id="{21E70236-2F64-30E9-6441-350752AC00E5}"/>
                </a:ext>
              </a:extLst>
            </p:cNvPr>
            <p:cNvSpPr/>
            <p:nvPr/>
          </p:nvSpPr>
          <p:spPr>
            <a:xfrm>
              <a:off x="7866382" y="1594068"/>
              <a:ext cx="425436" cy="812654"/>
            </a:xfrm>
            <a:custGeom>
              <a:avLst/>
              <a:gdLst/>
              <a:ahLst/>
              <a:cxnLst/>
              <a:rect l="l" t="t" r="r" b="b"/>
              <a:pathLst>
                <a:path w="27072" h="51712" extrusionOk="0">
                  <a:moveTo>
                    <a:pt x="1" y="1"/>
                  </a:moveTo>
                  <a:cubicBezTo>
                    <a:pt x="1" y="1"/>
                    <a:pt x="6112" y="39792"/>
                    <a:pt x="7832" y="41920"/>
                  </a:cubicBezTo>
                  <a:cubicBezTo>
                    <a:pt x="9553" y="44002"/>
                    <a:pt x="12314" y="51562"/>
                    <a:pt x="13129" y="51698"/>
                  </a:cubicBezTo>
                  <a:cubicBezTo>
                    <a:pt x="13186" y="51707"/>
                    <a:pt x="13302" y="51712"/>
                    <a:pt x="13468" y="51712"/>
                  </a:cubicBezTo>
                  <a:cubicBezTo>
                    <a:pt x="15687" y="51712"/>
                    <a:pt x="26891" y="50928"/>
                    <a:pt x="26891" y="50928"/>
                  </a:cubicBezTo>
                  <a:cubicBezTo>
                    <a:pt x="27072" y="41648"/>
                    <a:pt x="26393" y="32323"/>
                    <a:pt x="24899" y="23133"/>
                  </a:cubicBezTo>
                  <a:cubicBezTo>
                    <a:pt x="22409" y="7697"/>
                    <a:pt x="13491" y="2581"/>
                    <a:pt x="1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4;p37">
              <a:extLst>
                <a:ext uri="{FF2B5EF4-FFF2-40B4-BE49-F238E27FC236}">
                  <a16:creationId xmlns:a16="http://schemas.microsoft.com/office/drawing/2014/main" id="{B0D75EB0-7706-0536-6630-13BBF42B78F0}"/>
                </a:ext>
              </a:extLst>
            </p:cNvPr>
            <p:cNvSpPr/>
            <p:nvPr/>
          </p:nvSpPr>
          <p:spPr>
            <a:xfrm>
              <a:off x="6402326" y="1550978"/>
              <a:ext cx="1845381" cy="1145073"/>
            </a:xfrm>
            <a:custGeom>
              <a:avLst/>
              <a:gdLst/>
              <a:ahLst/>
              <a:cxnLst/>
              <a:rect l="l" t="t" r="r" b="b"/>
              <a:pathLst>
                <a:path w="117428" h="72865" extrusionOk="0">
                  <a:moveTo>
                    <a:pt x="62478" y="1"/>
                  </a:moveTo>
                  <a:cubicBezTo>
                    <a:pt x="34797" y="1"/>
                    <a:pt x="3124" y="4010"/>
                    <a:pt x="3124" y="4010"/>
                  </a:cubicBezTo>
                  <a:lnTo>
                    <a:pt x="1" y="72864"/>
                  </a:lnTo>
                  <a:cubicBezTo>
                    <a:pt x="1" y="72864"/>
                    <a:pt x="50113" y="70420"/>
                    <a:pt x="51607" y="70103"/>
                  </a:cubicBezTo>
                  <a:cubicBezTo>
                    <a:pt x="53101" y="69741"/>
                    <a:pt x="112177" y="65395"/>
                    <a:pt x="112177" y="65395"/>
                  </a:cubicBezTo>
                  <a:cubicBezTo>
                    <a:pt x="112177" y="65395"/>
                    <a:pt x="117428" y="16640"/>
                    <a:pt x="99275" y="5368"/>
                  </a:cubicBezTo>
                  <a:cubicBezTo>
                    <a:pt x="92677" y="1298"/>
                    <a:pt x="78224" y="1"/>
                    <a:pt x="62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5;p37">
              <a:extLst>
                <a:ext uri="{FF2B5EF4-FFF2-40B4-BE49-F238E27FC236}">
                  <a16:creationId xmlns:a16="http://schemas.microsoft.com/office/drawing/2014/main" id="{C0693077-5E69-991A-81A6-18A303047FAD}"/>
                </a:ext>
              </a:extLst>
            </p:cNvPr>
            <p:cNvSpPr/>
            <p:nvPr/>
          </p:nvSpPr>
          <p:spPr>
            <a:xfrm>
              <a:off x="7830536" y="2259724"/>
              <a:ext cx="752953" cy="1350830"/>
            </a:xfrm>
            <a:custGeom>
              <a:avLst/>
              <a:gdLst/>
              <a:ahLst/>
              <a:cxnLst/>
              <a:rect l="l" t="t" r="r" b="b"/>
              <a:pathLst>
                <a:path w="47913" h="85958" extrusionOk="0">
                  <a:moveTo>
                    <a:pt x="24472" y="0"/>
                  </a:moveTo>
                  <a:cubicBezTo>
                    <a:pt x="19209" y="0"/>
                    <a:pt x="13350" y="508"/>
                    <a:pt x="8031" y="1463"/>
                  </a:cubicBezTo>
                  <a:cubicBezTo>
                    <a:pt x="8031" y="1463"/>
                    <a:pt x="10566" y="28851"/>
                    <a:pt x="10294" y="30978"/>
                  </a:cubicBezTo>
                  <a:cubicBezTo>
                    <a:pt x="10068" y="33061"/>
                    <a:pt x="2191" y="57959"/>
                    <a:pt x="2191" y="57959"/>
                  </a:cubicBezTo>
                  <a:cubicBezTo>
                    <a:pt x="2191" y="57959"/>
                    <a:pt x="1" y="85958"/>
                    <a:pt x="7172" y="85958"/>
                  </a:cubicBezTo>
                  <a:cubicBezTo>
                    <a:pt x="7290" y="85958"/>
                    <a:pt x="7410" y="85950"/>
                    <a:pt x="7533" y="85935"/>
                  </a:cubicBezTo>
                  <a:cubicBezTo>
                    <a:pt x="15184" y="84984"/>
                    <a:pt x="36686" y="70679"/>
                    <a:pt x="38180" y="66696"/>
                  </a:cubicBezTo>
                  <a:cubicBezTo>
                    <a:pt x="39719" y="62712"/>
                    <a:pt x="47913" y="6262"/>
                    <a:pt x="38044" y="1871"/>
                  </a:cubicBezTo>
                  <a:cubicBezTo>
                    <a:pt x="35193" y="598"/>
                    <a:pt x="30184" y="0"/>
                    <a:pt x="24472" y="0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6;p37">
              <a:extLst>
                <a:ext uri="{FF2B5EF4-FFF2-40B4-BE49-F238E27FC236}">
                  <a16:creationId xmlns:a16="http://schemas.microsoft.com/office/drawing/2014/main" id="{2D9405C3-4654-5678-C565-0FC7910DB1BD}"/>
                </a:ext>
              </a:extLst>
            </p:cNvPr>
            <p:cNvSpPr/>
            <p:nvPr/>
          </p:nvSpPr>
          <p:spPr>
            <a:xfrm>
              <a:off x="5623349" y="2317100"/>
              <a:ext cx="599716" cy="571963"/>
            </a:xfrm>
            <a:custGeom>
              <a:avLst/>
              <a:gdLst/>
              <a:ahLst/>
              <a:cxnLst/>
              <a:rect l="l" t="t" r="r" b="b"/>
              <a:pathLst>
                <a:path w="38162" h="36396" extrusionOk="0">
                  <a:moveTo>
                    <a:pt x="24408" y="1"/>
                  </a:moveTo>
                  <a:cubicBezTo>
                    <a:pt x="17000" y="1"/>
                    <a:pt x="7127" y="746"/>
                    <a:pt x="0" y="1886"/>
                  </a:cubicBezTo>
                  <a:cubicBezTo>
                    <a:pt x="0" y="1886"/>
                    <a:pt x="3667" y="23751"/>
                    <a:pt x="4029" y="25245"/>
                  </a:cubicBezTo>
                  <a:cubicBezTo>
                    <a:pt x="4391" y="26694"/>
                    <a:pt x="11046" y="32715"/>
                    <a:pt x="12132" y="34299"/>
                  </a:cubicBezTo>
                  <a:cubicBezTo>
                    <a:pt x="13173" y="35883"/>
                    <a:pt x="22997" y="35883"/>
                    <a:pt x="23766" y="36381"/>
                  </a:cubicBezTo>
                  <a:cubicBezTo>
                    <a:pt x="23779" y="36391"/>
                    <a:pt x="23794" y="36395"/>
                    <a:pt x="23811" y="36395"/>
                  </a:cubicBezTo>
                  <a:cubicBezTo>
                    <a:pt x="24809" y="36395"/>
                    <a:pt x="33874" y="21330"/>
                    <a:pt x="34631" y="20039"/>
                  </a:cubicBezTo>
                  <a:cubicBezTo>
                    <a:pt x="35400" y="18726"/>
                    <a:pt x="38162" y="2384"/>
                    <a:pt x="33861" y="845"/>
                  </a:cubicBezTo>
                  <a:cubicBezTo>
                    <a:pt x="32269" y="258"/>
                    <a:pt x="28765" y="1"/>
                    <a:pt x="24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7;p37">
              <a:extLst>
                <a:ext uri="{FF2B5EF4-FFF2-40B4-BE49-F238E27FC236}">
                  <a16:creationId xmlns:a16="http://schemas.microsoft.com/office/drawing/2014/main" id="{E8CDCC07-80C8-20BA-9AA1-13B42A9A4550}"/>
                </a:ext>
              </a:extLst>
            </p:cNvPr>
            <p:cNvSpPr/>
            <p:nvPr/>
          </p:nvSpPr>
          <p:spPr>
            <a:xfrm>
              <a:off x="5419180" y="2345497"/>
              <a:ext cx="454132" cy="1258882"/>
            </a:xfrm>
            <a:custGeom>
              <a:avLst/>
              <a:gdLst/>
              <a:ahLst/>
              <a:cxnLst/>
              <a:rect l="l" t="t" r="r" b="b"/>
              <a:pathLst>
                <a:path w="28898" h="80107" extrusionOk="0">
                  <a:moveTo>
                    <a:pt x="13861" y="1"/>
                  </a:moveTo>
                  <a:cubicBezTo>
                    <a:pt x="13577" y="1"/>
                    <a:pt x="13287" y="27"/>
                    <a:pt x="12992" y="79"/>
                  </a:cubicBezTo>
                  <a:cubicBezTo>
                    <a:pt x="453" y="2343"/>
                    <a:pt x="0" y="21582"/>
                    <a:pt x="1086" y="38467"/>
                  </a:cubicBezTo>
                  <a:cubicBezTo>
                    <a:pt x="2173" y="55353"/>
                    <a:pt x="3350" y="73777"/>
                    <a:pt x="8692" y="77670"/>
                  </a:cubicBezTo>
                  <a:cubicBezTo>
                    <a:pt x="10983" y="79354"/>
                    <a:pt x="13892" y="80107"/>
                    <a:pt x="16680" y="80107"/>
                  </a:cubicBezTo>
                  <a:cubicBezTo>
                    <a:pt x="20337" y="80107"/>
                    <a:pt x="23784" y="78812"/>
                    <a:pt x="25351" y="76629"/>
                  </a:cubicBezTo>
                  <a:cubicBezTo>
                    <a:pt x="28105" y="72808"/>
                    <a:pt x="28898" y="1"/>
                    <a:pt x="13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8;p37">
              <a:extLst>
                <a:ext uri="{FF2B5EF4-FFF2-40B4-BE49-F238E27FC236}">
                  <a16:creationId xmlns:a16="http://schemas.microsoft.com/office/drawing/2014/main" id="{D2CCB9CF-E43E-17DB-975D-089FC2E779DC}"/>
                </a:ext>
              </a:extLst>
            </p:cNvPr>
            <p:cNvSpPr/>
            <p:nvPr/>
          </p:nvSpPr>
          <p:spPr>
            <a:xfrm>
              <a:off x="5742154" y="3043903"/>
              <a:ext cx="2106470" cy="618495"/>
            </a:xfrm>
            <a:custGeom>
              <a:avLst/>
              <a:gdLst/>
              <a:ahLst/>
              <a:cxnLst/>
              <a:rect l="l" t="t" r="r" b="b"/>
              <a:pathLst>
                <a:path w="134042" h="39357" extrusionOk="0">
                  <a:moveTo>
                    <a:pt x="120189" y="1"/>
                  </a:moveTo>
                  <a:cubicBezTo>
                    <a:pt x="118423" y="1"/>
                    <a:pt x="102987" y="1"/>
                    <a:pt x="101719" y="499"/>
                  </a:cubicBezTo>
                  <a:cubicBezTo>
                    <a:pt x="100452" y="997"/>
                    <a:pt x="2037" y="4935"/>
                    <a:pt x="2037" y="4935"/>
                  </a:cubicBezTo>
                  <a:cubicBezTo>
                    <a:pt x="2037" y="4935"/>
                    <a:pt x="0" y="28792"/>
                    <a:pt x="5568" y="34767"/>
                  </a:cubicBezTo>
                  <a:cubicBezTo>
                    <a:pt x="8328" y="37730"/>
                    <a:pt x="36453" y="39357"/>
                    <a:pt x="64976" y="39357"/>
                  </a:cubicBezTo>
                  <a:cubicBezTo>
                    <a:pt x="93991" y="39357"/>
                    <a:pt x="123418" y="37673"/>
                    <a:pt x="126979" y="33998"/>
                  </a:cubicBezTo>
                  <a:cubicBezTo>
                    <a:pt x="134041" y="26710"/>
                    <a:pt x="131778" y="5433"/>
                    <a:pt x="131778" y="5433"/>
                  </a:cubicBezTo>
                  <a:cubicBezTo>
                    <a:pt x="131778" y="5433"/>
                    <a:pt x="121954" y="1"/>
                    <a:pt x="120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9;p37">
              <a:extLst>
                <a:ext uri="{FF2B5EF4-FFF2-40B4-BE49-F238E27FC236}">
                  <a16:creationId xmlns:a16="http://schemas.microsoft.com/office/drawing/2014/main" id="{5C13DB12-3F81-6AE3-FF7D-78548EEC09A4}"/>
                </a:ext>
              </a:extLst>
            </p:cNvPr>
            <p:cNvSpPr/>
            <p:nvPr/>
          </p:nvSpPr>
          <p:spPr>
            <a:xfrm>
              <a:off x="5702317" y="2555166"/>
              <a:ext cx="2270802" cy="661240"/>
            </a:xfrm>
            <a:custGeom>
              <a:avLst/>
              <a:gdLst/>
              <a:ahLst/>
              <a:cxnLst/>
              <a:rect l="l" t="t" r="r" b="b"/>
              <a:pathLst>
                <a:path w="144499" h="42077" extrusionOk="0">
                  <a:moveTo>
                    <a:pt x="124432" y="1"/>
                  </a:moveTo>
                  <a:cubicBezTo>
                    <a:pt x="93765" y="1"/>
                    <a:pt x="12083" y="11560"/>
                    <a:pt x="7605" y="16841"/>
                  </a:cubicBezTo>
                  <a:cubicBezTo>
                    <a:pt x="2309" y="23043"/>
                    <a:pt x="0" y="34496"/>
                    <a:pt x="4572" y="38616"/>
                  </a:cubicBezTo>
                  <a:cubicBezTo>
                    <a:pt x="7620" y="41392"/>
                    <a:pt x="53040" y="42076"/>
                    <a:pt x="85235" y="42076"/>
                  </a:cubicBezTo>
                  <a:cubicBezTo>
                    <a:pt x="101332" y="42076"/>
                    <a:pt x="114123" y="41905"/>
                    <a:pt x="116658" y="41739"/>
                  </a:cubicBezTo>
                  <a:cubicBezTo>
                    <a:pt x="124218" y="41196"/>
                    <a:pt x="127251" y="39928"/>
                    <a:pt x="127522" y="34224"/>
                  </a:cubicBezTo>
                  <a:cubicBezTo>
                    <a:pt x="128156" y="20191"/>
                    <a:pt x="144498" y="6973"/>
                    <a:pt x="135354" y="1269"/>
                  </a:cubicBezTo>
                  <a:cubicBezTo>
                    <a:pt x="133941" y="387"/>
                    <a:pt x="130039" y="1"/>
                    <a:pt x="124432" y="1"/>
                  </a:cubicBezTo>
                  <a:close/>
                </a:path>
              </a:pathLst>
            </a:custGeom>
            <a:solidFill>
              <a:srgbClr val="3F3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0;p37">
              <a:extLst>
                <a:ext uri="{FF2B5EF4-FFF2-40B4-BE49-F238E27FC236}">
                  <a16:creationId xmlns:a16="http://schemas.microsoft.com/office/drawing/2014/main" id="{38B7D0C0-1FAE-3284-F4A9-6DC6092E655C}"/>
                </a:ext>
              </a:extLst>
            </p:cNvPr>
            <p:cNvSpPr/>
            <p:nvPr/>
          </p:nvSpPr>
          <p:spPr>
            <a:xfrm>
              <a:off x="7658661" y="2282307"/>
              <a:ext cx="579805" cy="1343585"/>
            </a:xfrm>
            <a:custGeom>
              <a:avLst/>
              <a:gdLst/>
              <a:ahLst/>
              <a:cxnLst/>
              <a:rect l="l" t="t" r="r" b="b"/>
              <a:pathLst>
                <a:path w="36895" h="85497" extrusionOk="0">
                  <a:moveTo>
                    <a:pt x="19569" y="0"/>
                  </a:moveTo>
                  <a:cubicBezTo>
                    <a:pt x="14886" y="0"/>
                    <a:pt x="10413" y="4233"/>
                    <a:pt x="7560" y="11615"/>
                  </a:cubicBezTo>
                  <a:cubicBezTo>
                    <a:pt x="2264" y="25377"/>
                    <a:pt x="0" y="75127"/>
                    <a:pt x="2762" y="81646"/>
                  </a:cubicBezTo>
                  <a:cubicBezTo>
                    <a:pt x="3907" y="84306"/>
                    <a:pt x="7571" y="85496"/>
                    <a:pt x="11731" y="85496"/>
                  </a:cubicBezTo>
                  <a:cubicBezTo>
                    <a:pt x="17765" y="85496"/>
                    <a:pt x="24844" y="82993"/>
                    <a:pt x="26800" y="78839"/>
                  </a:cubicBezTo>
                  <a:cubicBezTo>
                    <a:pt x="30104" y="71823"/>
                    <a:pt x="36895" y="18858"/>
                    <a:pt x="29606" y="7179"/>
                  </a:cubicBezTo>
                  <a:cubicBezTo>
                    <a:pt x="26513" y="2253"/>
                    <a:pt x="22985" y="0"/>
                    <a:pt x="19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1;p37">
              <a:extLst>
                <a:ext uri="{FF2B5EF4-FFF2-40B4-BE49-F238E27FC236}">
                  <a16:creationId xmlns:a16="http://schemas.microsoft.com/office/drawing/2014/main" id="{34DABAA4-3ECC-31CF-1322-2AD4ABC29615}"/>
                </a:ext>
              </a:extLst>
            </p:cNvPr>
            <p:cNvSpPr/>
            <p:nvPr/>
          </p:nvSpPr>
          <p:spPr>
            <a:xfrm>
              <a:off x="8022181" y="243494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8A99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2;p37">
              <a:extLst>
                <a:ext uri="{FF2B5EF4-FFF2-40B4-BE49-F238E27FC236}">
                  <a16:creationId xmlns:a16="http://schemas.microsoft.com/office/drawing/2014/main" id="{9DBF539F-B30E-43B4-4936-1892C5AD4A8F}"/>
                </a:ext>
              </a:extLst>
            </p:cNvPr>
            <p:cNvSpPr/>
            <p:nvPr/>
          </p:nvSpPr>
          <p:spPr>
            <a:xfrm>
              <a:off x="6036575" y="1009423"/>
              <a:ext cx="624011" cy="877306"/>
            </a:xfrm>
            <a:custGeom>
              <a:avLst/>
              <a:gdLst/>
              <a:ahLst/>
              <a:cxnLst/>
              <a:rect l="l" t="t" r="r" b="b"/>
              <a:pathLst>
                <a:path w="39708" h="55826" extrusionOk="0">
                  <a:moveTo>
                    <a:pt x="22045" y="1"/>
                  </a:moveTo>
                  <a:cubicBezTo>
                    <a:pt x="0" y="1"/>
                    <a:pt x="2738" y="22209"/>
                    <a:pt x="3402" y="29463"/>
                  </a:cubicBezTo>
                  <a:cubicBezTo>
                    <a:pt x="4081" y="36932"/>
                    <a:pt x="459" y="44854"/>
                    <a:pt x="2360" y="53003"/>
                  </a:cubicBezTo>
                  <a:cubicBezTo>
                    <a:pt x="2840" y="55057"/>
                    <a:pt x="5451" y="55825"/>
                    <a:pt x="9089" y="55825"/>
                  </a:cubicBezTo>
                  <a:cubicBezTo>
                    <a:pt x="19881" y="55825"/>
                    <a:pt x="39707" y="49064"/>
                    <a:pt x="39707" y="49064"/>
                  </a:cubicBezTo>
                  <a:cubicBezTo>
                    <a:pt x="39707" y="49064"/>
                    <a:pt x="37987" y="35574"/>
                    <a:pt x="37625" y="24845"/>
                  </a:cubicBezTo>
                  <a:cubicBezTo>
                    <a:pt x="37308" y="14117"/>
                    <a:pt x="38530" y="762"/>
                    <a:pt x="23637" y="38"/>
                  </a:cubicBezTo>
                  <a:cubicBezTo>
                    <a:pt x="23092" y="13"/>
                    <a:pt x="22562" y="1"/>
                    <a:pt x="2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3;p37">
              <a:extLst>
                <a:ext uri="{FF2B5EF4-FFF2-40B4-BE49-F238E27FC236}">
                  <a16:creationId xmlns:a16="http://schemas.microsoft.com/office/drawing/2014/main" id="{5991EDE9-AFE2-29B2-E48D-5FA84B9687DF}"/>
                </a:ext>
              </a:extLst>
            </p:cNvPr>
            <p:cNvSpPr/>
            <p:nvPr/>
          </p:nvSpPr>
          <p:spPr>
            <a:xfrm>
              <a:off x="6080781" y="3262499"/>
              <a:ext cx="221063" cy="533556"/>
            </a:xfrm>
            <a:custGeom>
              <a:avLst/>
              <a:gdLst/>
              <a:ahLst/>
              <a:cxnLst/>
              <a:rect l="l" t="t" r="r" b="b"/>
              <a:pathLst>
                <a:path w="14067" h="33952" extrusionOk="0">
                  <a:moveTo>
                    <a:pt x="12874" y="0"/>
                  </a:moveTo>
                  <a:cubicBezTo>
                    <a:pt x="11694" y="0"/>
                    <a:pt x="10008" y="1215"/>
                    <a:pt x="9778" y="1301"/>
                  </a:cubicBezTo>
                  <a:cubicBezTo>
                    <a:pt x="9416" y="1482"/>
                    <a:pt x="6428" y="3474"/>
                    <a:pt x="6428" y="3474"/>
                  </a:cubicBezTo>
                  <a:cubicBezTo>
                    <a:pt x="6428" y="3474"/>
                    <a:pt x="5885" y="13750"/>
                    <a:pt x="5976" y="17236"/>
                  </a:cubicBezTo>
                  <a:cubicBezTo>
                    <a:pt x="6066" y="20676"/>
                    <a:pt x="5704" y="22261"/>
                    <a:pt x="4844" y="24388"/>
                  </a:cubicBezTo>
                  <a:cubicBezTo>
                    <a:pt x="3984" y="26561"/>
                    <a:pt x="0" y="31360"/>
                    <a:pt x="0" y="32492"/>
                  </a:cubicBezTo>
                  <a:cubicBezTo>
                    <a:pt x="0" y="33327"/>
                    <a:pt x="789" y="33644"/>
                    <a:pt x="1475" y="33644"/>
                  </a:cubicBezTo>
                  <a:cubicBezTo>
                    <a:pt x="1719" y="33644"/>
                    <a:pt x="1950" y="33604"/>
                    <a:pt x="2128" y="33533"/>
                  </a:cubicBezTo>
                  <a:cubicBezTo>
                    <a:pt x="2512" y="33815"/>
                    <a:pt x="2969" y="33951"/>
                    <a:pt x="3433" y="33951"/>
                  </a:cubicBezTo>
                  <a:cubicBezTo>
                    <a:pt x="3788" y="33951"/>
                    <a:pt x="4148" y="33871"/>
                    <a:pt x="4482" y="33714"/>
                  </a:cubicBezTo>
                  <a:cubicBezTo>
                    <a:pt x="4753" y="33827"/>
                    <a:pt x="5036" y="33884"/>
                    <a:pt x="5313" y="33884"/>
                  </a:cubicBezTo>
                  <a:cubicBezTo>
                    <a:pt x="5591" y="33884"/>
                    <a:pt x="5862" y="33827"/>
                    <a:pt x="6111" y="33714"/>
                  </a:cubicBezTo>
                  <a:cubicBezTo>
                    <a:pt x="6111" y="33714"/>
                    <a:pt x="6290" y="33880"/>
                    <a:pt x="6660" y="33880"/>
                  </a:cubicBezTo>
                  <a:cubicBezTo>
                    <a:pt x="6988" y="33880"/>
                    <a:pt x="7466" y="33750"/>
                    <a:pt x="8103" y="33261"/>
                  </a:cubicBezTo>
                  <a:cubicBezTo>
                    <a:pt x="9507" y="32220"/>
                    <a:pt x="10910" y="27240"/>
                    <a:pt x="12087" y="25520"/>
                  </a:cubicBezTo>
                  <a:cubicBezTo>
                    <a:pt x="13309" y="23800"/>
                    <a:pt x="13219" y="22940"/>
                    <a:pt x="12721" y="20450"/>
                  </a:cubicBezTo>
                  <a:cubicBezTo>
                    <a:pt x="12177" y="17960"/>
                    <a:pt x="13943" y="5149"/>
                    <a:pt x="14033" y="1663"/>
                  </a:cubicBezTo>
                  <a:cubicBezTo>
                    <a:pt x="14067" y="405"/>
                    <a:pt x="13554" y="0"/>
                    <a:pt x="12874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4;p37">
              <a:extLst>
                <a:ext uri="{FF2B5EF4-FFF2-40B4-BE49-F238E27FC236}">
                  <a16:creationId xmlns:a16="http://schemas.microsoft.com/office/drawing/2014/main" id="{617F97DD-45D7-5E89-AE2C-81A67C687F2A}"/>
                </a:ext>
              </a:extLst>
            </p:cNvPr>
            <p:cNvSpPr/>
            <p:nvPr/>
          </p:nvSpPr>
          <p:spPr>
            <a:xfrm>
              <a:off x="5853841" y="3238345"/>
              <a:ext cx="208978" cy="530036"/>
            </a:xfrm>
            <a:custGeom>
              <a:avLst/>
              <a:gdLst/>
              <a:ahLst/>
              <a:cxnLst/>
              <a:rect l="l" t="t" r="r" b="b"/>
              <a:pathLst>
                <a:path w="13298" h="33728" extrusionOk="0">
                  <a:moveTo>
                    <a:pt x="12112" y="0"/>
                  </a:moveTo>
                  <a:cubicBezTo>
                    <a:pt x="10936" y="0"/>
                    <a:pt x="9255" y="1229"/>
                    <a:pt x="9054" y="1344"/>
                  </a:cubicBezTo>
                  <a:cubicBezTo>
                    <a:pt x="8692" y="1480"/>
                    <a:pt x="5659" y="3472"/>
                    <a:pt x="5659" y="3472"/>
                  </a:cubicBezTo>
                  <a:cubicBezTo>
                    <a:pt x="5659" y="3472"/>
                    <a:pt x="5116" y="13748"/>
                    <a:pt x="5206" y="17189"/>
                  </a:cubicBezTo>
                  <a:cubicBezTo>
                    <a:pt x="5297" y="20674"/>
                    <a:pt x="4980" y="22213"/>
                    <a:pt x="4074" y="24386"/>
                  </a:cubicBezTo>
                  <a:cubicBezTo>
                    <a:pt x="3214" y="26559"/>
                    <a:pt x="0" y="30633"/>
                    <a:pt x="0" y="31765"/>
                  </a:cubicBezTo>
                  <a:cubicBezTo>
                    <a:pt x="0" y="32441"/>
                    <a:pt x="323" y="32648"/>
                    <a:pt x="737" y="32648"/>
                  </a:cubicBezTo>
                  <a:cubicBezTo>
                    <a:pt x="1017" y="32648"/>
                    <a:pt x="1338" y="32554"/>
                    <a:pt x="1630" y="32444"/>
                  </a:cubicBezTo>
                  <a:cubicBezTo>
                    <a:pt x="1828" y="32841"/>
                    <a:pt x="2221" y="33078"/>
                    <a:pt x="2632" y="33078"/>
                  </a:cubicBezTo>
                  <a:cubicBezTo>
                    <a:pt x="2878" y="33078"/>
                    <a:pt x="3130" y="32993"/>
                    <a:pt x="3350" y="32806"/>
                  </a:cubicBezTo>
                  <a:cubicBezTo>
                    <a:pt x="3608" y="33161"/>
                    <a:pt x="4005" y="33355"/>
                    <a:pt x="4424" y="33355"/>
                  </a:cubicBezTo>
                  <a:cubicBezTo>
                    <a:pt x="4593" y="33355"/>
                    <a:pt x="4766" y="33324"/>
                    <a:pt x="4935" y="33259"/>
                  </a:cubicBezTo>
                  <a:cubicBezTo>
                    <a:pt x="5310" y="33575"/>
                    <a:pt x="5762" y="33727"/>
                    <a:pt x="6213" y="33727"/>
                  </a:cubicBezTo>
                  <a:cubicBezTo>
                    <a:pt x="6797" y="33727"/>
                    <a:pt x="7378" y="33472"/>
                    <a:pt x="7787" y="32987"/>
                  </a:cubicBezTo>
                  <a:cubicBezTo>
                    <a:pt x="8964" y="31720"/>
                    <a:pt x="10141" y="27284"/>
                    <a:pt x="11363" y="25518"/>
                  </a:cubicBezTo>
                  <a:cubicBezTo>
                    <a:pt x="12585" y="23798"/>
                    <a:pt x="12494" y="22938"/>
                    <a:pt x="11997" y="20448"/>
                  </a:cubicBezTo>
                  <a:cubicBezTo>
                    <a:pt x="11453" y="17958"/>
                    <a:pt x="13174" y="5147"/>
                    <a:pt x="13264" y="1661"/>
                  </a:cubicBezTo>
                  <a:cubicBezTo>
                    <a:pt x="13297" y="406"/>
                    <a:pt x="12788" y="0"/>
                    <a:pt x="12112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5;p37">
              <a:extLst>
                <a:ext uri="{FF2B5EF4-FFF2-40B4-BE49-F238E27FC236}">
                  <a16:creationId xmlns:a16="http://schemas.microsoft.com/office/drawing/2014/main" id="{C2962648-531A-DA12-DED1-C3FA8274A797}"/>
                </a:ext>
              </a:extLst>
            </p:cNvPr>
            <p:cNvSpPr/>
            <p:nvPr/>
          </p:nvSpPr>
          <p:spPr>
            <a:xfrm>
              <a:off x="5887267" y="2542374"/>
              <a:ext cx="629606" cy="810297"/>
            </a:xfrm>
            <a:custGeom>
              <a:avLst/>
              <a:gdLst/>
              <a:ahLst/>
              <a:cxnLst/>
              <a:rect l="l" t="t" r="r" b="b"/>
              <a:pathLst>
                <a:path w="40064" h="51562" extrusionOk="0">
                  <a:moveTo>
                    <a:pt x="12495" y="0"/>
                  </a:moveTo>
                  <a:cubicBezTo>
                    <a:pt x="12495" y="0"/>
                    <a:pt x="5886" y="6474"/>
                    <a:pt x="2943" y="15437"/>
                  </a:cubicBezTo>
                  <a:cubicBezTo>
                    <a:pt x="1" y="24446"/>
                    <a:pt x="2174" y="49977"/>
                    <a:pt x="2174" y="49977"/>
                  </a:cubicBezTo>
                  <a:cubicBezTo>
                    <a:pt x="3447" y="51078"/>
                    <a:pt x="5625" y="51366"/>
                    <a:pt x="7556" y="51366"/>
                  </a:cubicBezTo>
                  <a:cubicBezTo>
                    <a:pt x="9676" y="51366"/>
                    <a:pt x="11499" y="51018"/>
                    <a:pt x="11499" y="51018"/>
                  </a:cubicBezTo>
                  <a:cubicBezTo>
                    <a:pt x="11499" y="51018"/>
                    <a:pt x="11499" y="33047"/>
                    <a:pt x="14261" y="26120"/>
                  </a:cubicBezTo>
                  <a:cubicBezTo>
                    <a:pt x="17022" y="19195"/>
                    <a:pt x="24219" y="10186"/>
                    <a:pt x="24220" y="10186"/>
                  </a:cubicBezTo>
                  <a:lnTo>
                    <a:pt x="24220" y="10186"/>
                  </a:lnTo>
                  <a:cubicBezTo>
                    <a:pt x="22092" y="16026"/>
                    <a:pt x="20372" y="22001"/>
                    <a:pt x="19150" y="28112"/>
                  </a:cubicBezTo>
                  <a:cubicBezTo>
                    <a:pt x="17475" y="36759"/>
                    <a:pt x="17565" y="50068"/>
                    <a:pt x="17565" y="50068"/>
                  </a:cubicBezTo>
                  <a:cubicBezTo>
                    <a:pt x="19250" y="51268"/>
                    <a:pt x="21605" y="51562"/>
                    <a:pt x="23510" y="51562"/>
                  </a:cubicBezTo>
                  <a:cubicBezTo>
                    <a:pt x="25341" y="51562"/>
                    <a:pt x="26755" y="51290"/>
                    <a:pt x="26755" y="51290"/>
                  </a:cubicBezTo>
                  <a:cubicBezTo>
                    <a:pt x="27705" y="44726"/>
                    <a:pt x="30467" y="32956"/>
                    <a:pt x="32730" y="27524"/>
                  </a:cubicBezTo>
                  <a:cubicBezTo>
                    <a:pt x="34994" y="22046"/>
                    <a:pt x="39792" y="13128"/>
                    <a:pt x="40064" y="12811"/>
                  </a:cubicBezTo>
                  <a:lnTo>
                    <a:pt x="38796" y="4754"/>
                  </a:lnTo>
                  <a:lnTo>
                    <a:pt x="25714" y="1992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6;p37">
              <a:extLst>
                <a:ext uri="{FF2B5EF4-FFF2-40B4-BE49-F238E27FC236}">
                  <a16:creationId xmlns:a16="http://schemas.microsoft.com/office/drawing/2014/main" id="{643D2C5B-99E6-BE6C-CD1D-DFF2A98182EE}"/>
                </a:ext>
              </a:extLst>
            </p:cNvPr>
            <p:cNvSpPr/>
            <p:nvPr/>
          </p:nvSpPr>
          <p:spPr>
            <a:xfrm>
              <a:off x="5998246" y="1657384"/>
              <a:ext cx="825242" cy="1022701"/>
            </a:xfrm>
            <a:custGeom>
              <a:avLst/>
              <a:gdLst/>
              <a:ahLst/>
              <a:cxnLst/>
              <a:rect l="l" t="t" r="r" b="b"/>
              <a:pathLst>
                <a:path w="52513" h="65078" extrusionOk="0">
                  <a:moveTo>
                    <a:pt x="35990" y="1"/>
                  </a:moveTo>
                  <a:lnTo>
                    <a:pt x="25125" y="2174"/>
                  </a:lnTo>
                  <a:cubicBezTo>
                    <a:pt x="25074" y="2185"/>
                    <a:pt x="24847" y="2190"/>
                    <a:pt x="24489" y="2190"/>
                  </a:cubicBezTo>
                  <a:cubicBezTo>
                    <a:pt x="21980" y="2190"/>
                    <a:pt x="13038" y="1947"/>
                    <a:pt x="13038" y="1947"/>
                  </a:cubicBezTo>
                  <a:cubicBezTo>
                    <a:pt x="7697" y="3351"/>
                    <a:pt x="3396" y="7244"/>
                    <a:pt x="1721" y="11906"/>
                  </a:cubicBezTo>
                  <a:cubicBezTo>
                    <a:pt x="1" y="16614"/>
                    <a:pt x="1178" y="28430"/>
                    <a:pt x="1178" y="28430"/>
                  </a:cubicBezTo>
                  <a:cubicBezTo>
                    <a:pt x="2252" y="28598"/>
                    <a:pt x="3351" y="28691"/>
                    <a:pt x="4457" y="28691"/>
                  </a:cubicBezTo>
                  <a:cubicBezTo>
                    <a:pt x="4842" y="28691"/>
                    <a:pt x="5228" y="28679"/>
                    <a:pt x="5614" y="28656"/>
                  </a:cubicBezTo>
                  <a:lnTo>
                    <a:pt x="10730" y="34948"/>
                  </a:lnTo>
                  <a:cubicBezTo>
                    <a:pt x="10730" y="34948"/>
                    <a:pt x="7923" y="51562"/>
                    <a:pt x="1993" y="55908"/>
                  </a:cubicBezTo>
                  <a:cubicBezTo>
                    <a:pt x="1993" y="55908"/>
                    <a:pt x="8707" y="65078"/>
                    <a:pt x="21921" y="65078"/>
                  </a:cubicBezTo>
                  <a:cubicBezTo>
                    <a:pt x="25054" y="65078"/>
                    <a:pt x="28553" y="64562"/>
                    <a:pt x="32413" y="63287"/>
                  </a:cubicBezTo>
                  <a:cubicBezTo>
                    <a:pt x="52513" y="56632"/>
                    <a:pt x="43731" y="16388"/>
                    <a:pt x="43731" y="16388"/>
                  </a:cubicBezTo>
                  <a:lnTo>
                    <a:pt x="41739" y="1993"/>
                  </a:lnTo>
                  <a:lnTo>
                    <a:pt x="35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7;p37">
              <a:extLst>
                <a:ext uri="{FF2B5EF4-FFF2-40B4-BE49-F238E27FC236}">
                  <a16:creationId xmlns:a16="http://schemas.microsoft.com/office/drawing/2014/main" id="{263BD518-02EC-7FEE-8240-63B96F132877}"/>
                </a:ext>
              </a:extLst>
            </p:cNvPr>
            <p:cNvSpPr/>
            <p:nvPr/>
          </p:nvSpPr>
          <p:spPr>
            <a:xfrm>
              <a:off x="6086470" y="2081391"/>
              <a:ext cx="377050" cy="371361"/>
            </a:xfrm>
            <a:custGeom>
              <a:avLst/>
              <a:gdLst/>
              <a:ahLst/>
              <a:cxnLst/>
              <a:rect l="l" t="t" r="r" b="b"/>
              <a:pathLst>
                <a:path w="23993" h="23631" extrusionOk="0">
                  <a:moveTo>
                    <a:pt x="9099" y="0"/>
                  </a:moveTo>
                  <a:cubicBezTo>
                    <a:pt x="9099" y="0"/>
                    <a:pt x="5025" y="1701"/>
                    <a:pt x="870" y="1701"/>
                  </a:cubicBezTo>
                  <a:cubicBezTo>
                    <a:pt x="580" y="1701"/>
                    <a:pt x="290" y="1693"/>
                    <a:pt x="0" y="1675"/>
                  </a:cubicBezTo>
                  <a:lnTo>
                    <a:pt x="0" y="1675"/>
                  </a:lnTo>
                  <a:cubicBezTo>
                    <a:pt x="0" y="1675"/>
                    <a:pt x="2988" y="12313"/>
                    <a:pt x="5976" y="16478"/>
                  </a:cubicBezTo>
                  <a:cubicBezTo>
                    <a:pt x="8963" y="20643"/>
                    <a:pt x="22318" y="23630"/>
                    <a:pt x="22318" y="23630"/>
                  </a:cubicBezTo>
                  <a:cubicBezTo>
                    <a:pt x="22318" y="23630"/>
                    <a:pt x="23993" y="15935"/>
                    <a:pt x="23359" y="15889"/>
                  </a:cubicBezTo>
                  <a:cubicBezTo>
                    <a:pt x="22725" y="15844"/>
                    <a:pt x="16478" y="12992"/>
                    <a:pt x="13626" y="10367"/>
                  </a:cubicBezTo>
                  <a:cubicBezTo>
                    <a:pt x="10774" y="7786"/>
                    <a:pt x="9099" y="0"/>
                    <a:pt x="9099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8;p37">
              <a:extLst>
                <a:ext uri="{FF2B5EF4-FFF2-40B4-BE49-F238E27FC236}">
                  <a16:creationId xmlns:a16="http://schemas.microsoft.com/office/drawing/2014/main" id="{8F91898C-F27A-7219-B8FF-00077D63DDC5}"/>
                </a:ext>
              </a:extLst>
            </p:cNvPr>
            <p:cNvSpPr/>
            <p:nvPr/>
          </p:nvSpPr>
          <p:spPr>
            <a:xfrm>
              <a:off x="6203138" y="1510842"/>
              <a:ext cx="360691" cy="261026"/>
            </a:xfrm>
            <a:custGeom>
              <a:avLst/>
              <a:gdLst/>
              <a:ahLst/>
              <a:cxnLst/>
              <a:rect l="l" t="t" r="r" b="b"/>
              <a:pathLst>
                <a:path w="22952" h="16610" extrusionOk="0">
                  <a:moveTo>
                    <a:pt x="15935" y="0"/>
                  </a:moveTo>
                  <a:lnTo>
                    <a:pt x="8149" y="770"/>
                  </a:lnTo>
                  <a:cubicBezTo>
                    <a:pt x="8149" y="770"/>
                    <a:pt x="8149" y="6202"/>
                    <a:pt x="6745" y="8058"/>
                  </a:cubicBezTo>
                  <a:cubicBezTo>
                    <a:pt x="5297" y="9869"/>
                    <a:pt x="0" y="11272"/>
                    <a:pt x="0" y="11272"/>
                  </a:cubicBezTo>
                  <a:cubicBezTo>
                    <a:pt x="0" y="11272"/>
                    <a:pt x="3797" y="16610"/>
                    <a:pt x="10117" y="16610"/>
                  </a:cubicBezTo>
                  <a:cubicBezTo>
                    <a:pt x="10902" y="16610"/>
                    <a:pt x="11725" y="16527"/>
                    <a:pt x="12585" y="16342"/>
                  </a:cubicBezTo>
                  <a:cubicBezTo>
                    <a:pt x="20371" y="14667"/>
                    <a:pt x="22952" y="9326"/>
                    <a:pt x="22952" y="9326"/>
                  </a:cubicBezTo>
                  <a:cubicBezTo>
                    <a:pt x="22952" y="9326"/>
                    <a:pt x="18923" y="8149"/>
                    <a:pt x="17746" y="7017"/>
                  </a:cubicBezTo>
                  <a:cubicBezTo>
                    <a:pt x="16614" y="5885"/>
                    <a:pt x="15935" y="0"/>
                    <a:pt x="15935" y="0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9;p37">
              <a:extLst>
                <a:ext uri="{FF2B5EF4-FFF2-40B4-BE49-F238E27FC236}">
                  <a16:creationId xmlns:a16="http://schemas.microsoft.com/office/drawing/2014/main" id="{E5D14E04-D2E0-EBCD-1930-DCDB542BB254}"/>
                </a:ext>
              </a:extLst>
            </p:cNvPr>
            <p:cNvSpPr/>
            <p:nvPr/>
          </p:nvSpPr>
          <p:spPr>
            <a:xfrm>
              <a:off x="6500497" y="3563017"/>
              <a:ext cx="374897" cy="474232"/>
            </a:xfrm>
            <a:custGeom>
              <a:avLst/>
              <a:gdLst/>
              <a:ahLst/>
              <a:cxnLst/>
              <a:rect l="l" t="t" r="r" b="b"/>
              <a:pathLst>
                <a:path w="23856" h="30177" extrusionOk="0">
                  <a:moveTo>
                    <a:pt x="21222" y="1"/>
                  </a:moveTo>
                  <a:cubicBezTo>
                    <a:pt x="18188" y="1"/>
                    <a:pt x="13008" y="3007"/>
                    <a:pt x="12359" y="5130"/>
                  </a:cubicBezTo>
                  <a:cubicBezTo>
                    <a:pt x="12359" y="5130"/>
                    <a:pt x="12857" y="14183"/>
                    <a:pt x="11952" y="17307"/>
                  </a:cubicBezTo>
                  <a:cubicBezTo>
                    <a:pt x="11046" y="20431"/>
                    <a:pt x="8466" y="22106"/>
                    <a:pt x="5478" y="23418"/>
                  </a:cubicBezTo>
                  <a:cubicBezTo>
                    <a:pt x="2490" y="24686"/>
                    <a:pt x="1" y="26406"/>
                    <a:pt x="2355" y="27809"/>
                  </a:cubicBezTo>
                  <a:cubicBezTo>
                    <a:pt x="2762" y="28670"/>
                    <a:pt x="3622" y="29213"/>
                    <a:pt x="4573" y="29258"/>
                  </a:cubicBezTo>
                  <a:cubicBezTo>
                    <a:pt x="5175" y="29612"/>
                    <a:pt x="5860" y="29800"/>
                    <a:pt x="6563" y="29800"/>
                  </a:cubicBezTo>
                  <a:cubicBezTo>
                    <a:pt x="6759" y="29800"/>
                    <a:pt x="6956" y="29786"/>
                    <a:pt x="7153" y="29756"/>
                  </a:cubicBezTo>
                  <a:cubicBezTo>
                    <a:pt x="7153" y="29756"/>
                    <a:pt x="8557" y="30028"/>
                    <a:pt x="9869" y="30163"/>
                  </a:cubicBezTo>
                  <a:cubicBezTo>
                    <a:pt x="9955" y="30172"/>
                    <a:pt x="10052" y="30177"/>
                    <a:pt x="10159" y="30177"/>
                  </a:cubicBezTo>
                  <a:cubicBezTo>
                    <a:pt x="11711" y="30177"/>
                    <a:pt x="15481" y="29259"/>
                    <a:pt x="18063" y="27311"/>
                  </a:cubicBezTo>
                  <a:cubicBezTo>
                    <a:pt x="20779" y="25229"/>
                    <a:pt x="21684" y="23645"/>
                    <a:pt x="22092" y="22377"/>
                  </a:cubicBezTo>
                  <a:cubicBezTo>
                    <a:pt x="22454" y="21064"/>
                    <a:pt x="21413" y="9792"/>
                    <a:pt x="23224" y="3183"/>
                  </a:cubicBezTo>
                  <a:cubicBezTo>
                    <a:pt x="23855" y="863"/>
                    <a:pt x="22846" y="1"/>
                    <a:pt x="21222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0;p37">
              <a:extLst>
                <a:ext uri="{FF2B5EF4-FFF2-40B4-BE49-F238E27FC236}">
                  <a16:creationId xmlns:a16="http://schemas.microsoft.com/office/drawing/2014/main" id="{4B329C47-6375-E065-9982-B62C572A33B6}"/>
                </a:ext>
              </a:extLst>
            </p:cNvPr>
            <p:cNvSpPr/>
            <p:nvPr/>
          </p:nvSpPr>
          <p:spPr>
            <a:xfrm>
              <a:off x="6183934" y="3457019"/>
              <a:ext cx="361366" cy="486238"/>
            </a:xfrm>
            <a:custGeom>
              <a:avLst/>
              <a:gdLst/>
              <a:ahLst/>
              <a:cxnLst/>
              <a:rect l="l" t="t" r="r" b="b"/>
              <a:pathLst>
                <a:path w="22995" h="30941" extrusionOk="0">
                  <a:moveTo>
                    <a:pt x="20359" y="1"/>
                  </a:moveTo>
                  <a:cubicBezTo>
                    <a:pt x="17322" y="1"/>
                    <a:pt x="12131" y="3007"/>
                    <a:pt x="11453" y="5130"/>
                  </a:cubicBezTo>
                  <a:cubicBezTo>
                    <a:pt x="11453" y="5130"/>
                    <a:pt x="11996" y="14183"/>
                    <a:pt x="11091" y="17307"/>
                  </a:cubicBezTo>
                  <a:cubicBezTo>
                    <a:pt x="10186" y="20430"/>
                    <a:pt x="7967" y="21789"/>
                    <a:pt x="4980" y="23056"/>
                  </a:cubicBezTo>
                  <a:cubicBezTo>
                    <a:pt x="1992" y="24369"/>
                    <a:pt x="0" y="25727"/>
                    <a:pt x="2309" y="27176"/>
                  </a:cubicBezTo>
                  <a:cubicBezTo>
                    <a:pt x="2396" y="28052"/>
                    <a:pt x="3121" y="28717"/>
                    <a:pt x="3989" y="28717"/>
                  </a:cubicBezTo>
                  <a:cubicBezTo>
                    <a:pt x="4017" y="28717"/>
                    <a:pt x="4046" y="28716"/>
                    <a:pt x="4074" y="28715"/>
                  </a:cubicBezTo>
                  <a:cubicBezTo>
                    <a:pt x="4074" y="28715"/>
                    <a:pt x="4357" y="29401"/>
                    <a:pt x="5799" y="29401"/>
                  </a:cubicBezTo>
                  <a:cubicBezTo>
                    <a:pt x="5884" y="29401"/>
                    <a:pt x="5973" y="29399"/>
                    <a:pt x="6066" y="29394"/>
                  </a:cubicBezTo>
                  <a:cubicBezTo>
                    <a:pt x="6066" y="29394"/>
                    <a:pt x="7334" y="30797"/>
                    <a:pt x="8601" y="30933"/>
                  </a:cubicBezTo>
                  <a:cubicBezTo>
                    <a:pt x="8651" y="30938"/>
                    <a:pt x="8706" y="30941"/>
                    <a:pt x="8765" y="30941"/>
                  </a:cubicBezTo>
                  <a:cubicBezTo>
                    <a:pt x="10256" y="30941"/>
                    <a:pt x="14544" y="29314"/>
                    <a:pt x="17157" y="27311"/>
                  </a:cubicBezTo>
                  <a:cubicBezTo>
                    <a:pt x="19873" y="25229"/>
                    <a:pt x="20824" y="23645"/>
                    <a:pt x="21186" y="22377"/>
                  </a:cubicBezTo>
                  <a:cubicBezTo>
                    <a:pt x="21593" y="21064"/>
                    <a:pt x="20552" y="9792"/>
                    <a:pt x="22363" y="3183"/>
                  </a:cubicBezTo>
                  <a:cubicBezTo>
                    <a:pt x="22994" y="862"/>
                    <a:pt x="21985" y="1"/>
                    <a:pt x="20359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1;p37">
              <a:extLst>
                <a:ext uri="{FF2B5EF4-FFF2-40B4-BE49-F238E27FC236}">
                  <a16:creationId xmlns:a16="http://schemas.microsoft.com/office/drawing/2014/main" id="{C53C6ACB-CC21-5338-40A3-3FCA0DCA6461}"/>
                </a:ext>
              </a:extLst>
            </p:cNvPr>
            <p:cNvSpPr/>
            <p:nvPr/>
          </p:nvSpPr>
          <p:spPr>
            <a:xfrm>
              <a:off x="6339717" y="2476214"/>
              <a:ext cx="1333182" cy="1199589"/>
            </a:xfrm>
            <a:custGeom>
              <a:avLst/>
              <a:gdLst/>
              <a:ahLst/>
              <a:cxnLst/>
              <a:rect l="l" t="t" r="r" b="b"/>
              <a:pathLst>
                <a:path w="84835" h="76334" extrusionOk="0">
                  <a:moveTo>
                    <a:pt x="42282" y="0"/>
                  </a:moveTo>
                  <a:lnTo>
                    <a:pt x="21685" y="9099"/>
                  </a:lnTo>
                  <a:cubicBezTo>
                    <a:pt x="21685" y="9099"/>
                    <a:pt x="13355" y="13717"/>
                    <a:pt x="8195" y="26211"/>
                  </a:cubicBezTo>
                  <a:cubicBezTo>
                    <a:pt x="2989" y="38705"/>
                    <a:pt x="1" y="72068"/>
                    <a:pt x="1" y="72068"/>
                  </a:cubicBezTo>
                  <a:cubicBezTo>
                    <a:pt x="1283" y="73388"/>
                    <a:pt x="3701" y="73776"/>
                    <a:pt x="6107" y="73776"/>
                  </a:cubicBezTo>
                  <a:cubicBezTo>
                    <a:pt x="9563" y="73776"/>
                    <a:pt x="12993" y="72974"/>
                    <a:pt x="12993" y="72974"/>
                  </a:cubicBezTo>
                  <a:cubicBezTo>
                    <a:pt x="13582" y="65414"/>
                    <a:pt x="14894" y="57945"/>
                    <a:pt x="16886" y="50656"/>
                  </a:cubicBezTo>
                  <a:cubicBezTo>
                    <a:pt x="20236" y="38072"/>
                    <a:pt x="29832" y="25986"/>
                    <a:pt x="29833" y="25985"/>
                  </a:cubicBezTo>
                  <a:lnTo>
                    <a:pt x="29833" y="25985"/>
                  </a:lnTo>
                  <a:cubicBezTo>
                    <a:pt x="21911" y="39475"/>
                    <a:pt x="20508" y="74287"/>
                    <a:pt x="20508" y="74287"/>
                  </a:cubicBezTo>
                  <a:cubicBezTo>
                    <a:pt x="22819" y="76020"/>
                    <a:pt x="27787" y="76334"/>
                    <a:pt x="31078" y="76334"/>
                  </a:cubicBezTo>
                  <a:cubicBezTo>
                    <a:pt x="32943" y="76334"/>
                    <a:pt x="34269" y="76233"/>
                    <a:pt x="34269" y="76233"/>
                  </a:cubicBezTo>
                  <a:cubicBezTo>
                    <a:pt x="35311" y="70394"/>
                    <a:pt x="44410" y="40788"/>
                    <a:pt x="49435" y="35491"/>
                  </a:cubicBezTo>
                  <a:cubicBezTo>
                    <a:pt x="54505" y="30149"/>
                    <a:pt x="63830" y="28203"/>
                    <a:pt x="74332" y="21865"/>
                  </a:cubicBezTo>
                  <a:cubicBezTo>
                    <a:pt x="84835" y="15482"/>
                    <a:pt x="82888" y="5387"/>
                    <a:pt x="82888" y="5387"/>
                  </a:cubicBezTo>
                  <a:cubicBezTo>
                    <a:pt x="82888" y="5387"/>
                    <a:pt x="65982" y="677"/>
                    <a:pt x="64777" y="677"/>
                  </a:cubicBezTo>
                  <a:cubicBezTo>
                    <a:pt x="64760" y="677"/>
                    <a:pt x="64746" y="677"/>
                    <a:pt x="64735" y="679"/>
                  </a:cubicBezTo>
                  <a:cubicBezTo>
                    <a:pt x="64676" y="690"/>
                    <a:pt x="64493" y="695"/>
                    <a:pt x="64206" y="695"/>
                  </a:cubicBezTo>
                  <a:cubicBezTo>
                    <a:pt x="60758" y="695"/>
                    <a:pt x="42282" y="0"/>
                    <a:pt x="42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2;p37">
              <a:extLst>
                <a:ext uri="{FF2B5EF4-FFF2-40B4-BE49-F238E27FC236}">
                  <a16:creationId xmlns:a16="http://schemas.microsoft.com/office/drawing/2014/main" id="{59565E63-8B48-3CAC-C2DD-146562E9ECA4}"/>
                </a:ext>
              </a:extLst>
            </p:cNvPr>
            <p:cNvSpPr/>
            <p:nvPr/>
          </p:nvSpPr>
          <p:spPr>
            <a:xfrm>
              <a:off x="7560490" y="2085649"/>
              <a:ext cx="290256" cy="206197"/>
            </a:xfrm>
            <a:custGeom>
              <a:avLst/>
              <a:gdLst/>
              <a:ahLst/>
              <a:cxnLst/>
              <a:rect l="l" t="t" r="r" b="b"/>
              <a:pathLst>
                <a:path w="18470" h="13121" extrusionOk="0">
                  <a:moveTo>
                    <a:pt x="17157" y="1"/>
                  </a:moveTo>
                  <a:cubicBezTo>
                    <a:pt x="17157" y="1"/>
                    <a:pt x="3260" y="227"/>
                    <a:pt x="2626" y="906"/>
                  </a:cubicBezTo>
                  <a:cubicBezTo>
                    <a:pt x="1947" y="1540"/>
                    <a:pt x="0" y="5297"/>
                    <a:pt x="544" y="6972"/>
                  </a:cubicBezTo>
                  <a:cubicBezTo>
                    <a:pt x="1041" y="8692"/>
                    <a:pt x="2852" y="12042"/>
                    <a:pt x="3803" y="12812"/>
                  </a:cubicBezTo>
                  <a:cubicBezTo>
                    <a:pt x="4053" y="13037"/>
                    <a:pt x="4708" y="13120"/>
                    <a:pt x="5541" y="13120"/>
                  </a:cubicBezTo>
                  <a:cubicBezTo>
                    <a:pt x="7724" y="13120"/>
                    <a:pt x="11135" y="12548"/>
                    <a:pt x="11725" y="12450"/>
                  </a:cubicBezTo>
                  <a:cubicBezTo>
                    <a:pt x="12494" y="12314"/>
                    <a:pt x="18470" y="8285"/>
                    <a:pt x="18198" y="5433"/>
                  </a:cubicBezTo>
                  <a:cubicBezTo>
                    <a:pt x="18017" y="3577"/>
                    <a:pt x="17655" y="1766"/>
                    <a:pt x="1715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3;p37">
              <a:extLst>
                <a:ext uri="{FF2B5EF4-FFF2-40B4-BE49-F238E27FC236}">
                  <a16:creationId xmlns:a16="http://schemas.microsoft.com/office/drawing/2014/main" id="{063D4C6D-3CB8-D411-7826-A9C8FDBAA238}"/>
                </a:ext>
              </a:extLst>
            </p:cNvPr>
            <p:cNvSpPr/>
            <p:nvPr/>
          </p:nvSpPr>
          <p:spPr>
            <a:xfrm>
              <a:off x="6867584" y="1594068"/>
              <a:ext cx="1021585" cy="1025309"/>
            </a:xfrm>
            <a:custGeom>
              <a:avLst/>
              <a:gdLst/>
              <a:ahLst/>
              <a:cxnLst/>
              <a:rect l="l" t="t" r="r" b="b"/>
              <a:pathLst>
                <a:path w="65007" h="65244" extrusionOk="0">
                  <a:moveTo>
                    <a:pt x="33862" y="1"/>
                  </a:moveTo>
                  <a:cubicBezTo>
                    <a:pt x="29335" y="1"/>
                    <a:pt x="24808" y="453"/>
                    <a:pt x="20371" y="1314"/>
                  </a:cubicBezTo>
                  <a:cubicBezTo>
                    <a:pt x="12449" y="2717"/>
                    <a:pt x="5297" y="9236"/>
                    <a:pt x="5297" y="9236"/>
                  </a:cubicBezTo>
                  <a:lnTo>
                    <a:pt x="3215" y="16207"/>
                  </a:lnTo>
                  <a:lnTo>
                    <a:pt x="0" y="45541"/>
                  </a:lnTo>
                  <a:cubicBezTo>
                    <a:pt x="0" y="45541"/>
                    <a:pt x="1995" y="63863"/>
                    <a:pt x="5406" y="63863"/>
                  </a:cubicBezTo>
                  <a:cubicBezTo>
                    <a:pt x="5592" y="63863"/>
                    <a:pt x="5782" y="63809"/>
                    <a:pt x="5976" y="63694"/>
                  </a:cubicBezTo>
                  <a:cubicBezTo>
                    <a:pt x="7580" y="62767"/>
                    <a:pt x="10297" y="62326"/>
                    <a:pt x="13691" y="62326"/>
                  </a:cubicBezTo>
                  <a:cubicBezTo>
                    <a:pt x="18249" y="62326"/>
                    <a:pt x="24027" y="63121"/>
                    <a:pt x="29968" y="64600"/>
                  </a:cubicBezTo>
                  <a:cubicBezTo>
                    <a:pt x="31769" y="65056"/>
                    <a:pt x="33621" y="65244"/>
                    <a:pt x="35452" y="65244"/>
                  </a:cubicBezTo>
                  <a:cubicBezTo>
                    <a:pt x="44168" y="65244"/>
                    <a:pt x="52422" y="60978"/>
                    <a:pt x="52422" y="60978"/>
                  </a:cubicBezTo>
                  <a:cubicBezTo>
                    <a:pt x="52286" y="53192"/>
                    <a:pt x="48664" y="37619"/>
                    <a:pt x="48664" y="37619"/>
                  </a:cubicBezTo>
                  <a:cubicBezTo>
                    <a:pt x="53735" y="36850"/>
                    <a:pt x="65007" y="31553"/>
                    <a:pt x="65007" y="31553"/>
                  </a:cubicBezTo>
                  <a:cubicBezTo>
                    <a:pt x="64373" y="28430"/>
                    <a:pt x="55002" y="9598"/>
                    <a:pt x="51516" y="6746"/>
                  </a:cubicBezTo>
                  <a:cubicBezTo>
                    <a:pt x="48031" y="3894"/>
                    <a:pt x="41784" y="1812"/>
                    <a:pt x="3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4;p37">
              <a:extLst>
                <a:ext uri="{FF2B5EF4-FFF2-40B4-BE49-F238E27FC236}">
                  <a16:creationId xmlns:a16="http://schemas.microsoft.com/office/drawing/2014/main" id="{01A1CBBE-E272-4FA6-FEEF-E858638684AE}"/>
                </a:ext>
              </a:extLst>
            </p:cNvPr>
            <p:cNvSpPr/>
            <p:nvPr/>
          </p:nvSpPr>
          <p:spPr>
            <a:xfrm>
              <a:off x="7183440" y="1341874"/>
              <a:ext cx="216286" cy="295741"/>
            </a:xfrm>
            <a:custGeom>
              <a:avLst/>
              <a:gdLst/>
              <a:ahLst/>
              <a:cxnLst/>
              <a:rect l="l" t="t" r="r" b="b"/>
              <a:pathLst>
                <a:path w="13763" h="18819" extrusionOk="0">
                  <a:moveTo>
                    <a:pt x="9017" y="1"/>
                  </a:moveTo>
                  <a:cubicBezTo>
                    <a:pt x="6587" y="1"/>
                    <a:pt x="1" y="8534"/>
                    <a:pt x="1" y="8534"/>
                  </a:cubicBezTo>
                  <a:cubicBezTo>
                    <a:pt x="544" y="11431"/>
                    <a:pt x="635" y="14419"/>
                    <a:pt x="272" y="17362"/>
                  </a:cubicBezTo>
                  <a:cubicBezTo>
                    <a:pt x="272" y="17362"/>
                    <a:pt x="2384" y="18819"/>
                    <a:pt x="5732" y="18819"/>
                  </a:cubicBezTo>
                  <a:cubicBezTo>
                    <a:pt x="7951" y="18819"/>
                    <a:pt x="10713" y="18178"/>
                    <a:pt x="13763" y="16049"/>
                  </a:cubicBezTo>
                  <a:cubicBezTo>
                    <a:pt x="13763" y="16049"/>
                    <a:pt x="11046" y="3328"/>
                    <a:pt x="9734" y="476"/>
                  </a:cubicBezTo>
                  <a:cubicBezTo>
                    <a:pt x="9582" y="147"/>
                    <a:pt x="9335" y="1"/>
                    <a:pt x="901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5;p37">
              <a:extLst>
                <a:ext uri="{FF2B5EF4-FFF2-40B4-BE49-F238E27FC236}">
                  <a16:creationId xmlns:a16="http://schemas.microsoft.com/office/drawing/2014/main" id="{D2F9F5BA-3197-A73F-B815-979C3D52881D}"/>
                </a:ext>
              </a:extLst>
            </p:cNvPr>
            <p:cNvSpPr/>
            <p:nvPr/>
          </p:nvSpPr>
          <p:spPr>
            <a:xfrm>
              <a:off x="6915641" y="935736"/>
              <a:ext cx="624938" cy="540266"/>
            </a:xfrm>
            <a:custGeom>
              <a:avLst/>
              <a:gdLst/>
              <a:ahLst/>
              <a:cxnLst/>
              <a:rect l="l" t="t" r="r" b="b"/>
              <a:pathLst>
                <a:path w="39767" h="34379" extrusionOk="0">
                  <a:moveTo>
                    <a:pt x="16608" y="1"/>
                  </a:moveTo>
                  <a:cubicBezTo>
                    <a:pt x="4180" y="1"/>
                    <a:pt x="1" y="10540"/>
                    <a:pt x="2103" y="21658"/>
                  </a:cubicBezTo>
                  <a:cubicBezTo>
                    <a:pt x="4502" y="34107"/>
                    <a:pt x="12605" y="34378"/>
                    <a:pt x="12605" y="34378"/>
                  </a:cubicBezTo>
                  <a:lnTo>
                    <a:pt x="15231" y="30213"/>
                  </a:lnTo>
                  <a:cubicBezTo>
                    <a:pt x="15231" y="30213"/>
                    <a:pt x="17231" y="34299"/>
                    <a:pt x="22593" y="34299"/>
                  </a:cubicBezTo>
                  <a:cubicBezTo>
                    <a:pt x="23980" y="34299"/>
                    <a:pt x="25593" y="34026"/>
                    <a:pt x="27454" y="33337"/>
                  </a:cubicBezTo>
                  <a:cubicBezTo>
                    <a:pt x="36507" y="29942"/>
                    <a:pt x="39767" y="16316"/>
                    <a:pt x="34651" y="7126"/>
                  </a:cubicBezTo>
                  <a:cubicBezTo>
                    <a:pt x="31370" y="1202"/>
                    <a:pt x="26859" y="140"/>
                    <a:pt x="24046" y="140"/>
                  </a:cubicBezTo>
                  <a:cubicBezTo>
                    <a:pt x="22474" y="140"/>
                    <a:pt x="21433" y="472"/>
                    <a:pt x="21433" y="472"/>
                  </a:cubicBezTo>
                  <a:cubicBezTo>
                    <a:pt x="19704" y="152"/>
                    <a:pt x="18097" y="1"/>
                    <a:pt x="1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6;p37">
              <a:extLst>
                <a:ext uri="{FF2B5EF4-FFF2-40B4-BE49-F238E27FC236}">
                  <a16:creationId xmlns:a16="http://schemas.microsoft.com/office/drawing/2014/main" id="{A1522778-3E7A-CA67-62BE-442DC3DC5998}"/>
                </a:ext>
              </a:extLst>
            </p:cNvPr>
            <p:cNvSpPr/>
            <p:nvPr/>
          </p:nvSpPr>
          <p:spPr>
            <a:xfrm>
              <a:off x="6481294" y="1510653"/>
              <a:ext cx="587631" cy="549554"/>
            </a:xfrm>
            <a:custGeom>
              <a:avLst/>
              <a:gdLst/>
              <a:ahLst/>
              <a:cxnLst/>
              <a:rect l="l" t="t" r="r" b="b"/>
              <a:pathLst>
                <a:path w="37393" h="34970" extrusionOk="0">
                  <a:moveTo>
                    <a:pt x="17488" y="0"/>
                  </a:moveTo>
                  <a:cubicBezTo>
                    <a:pt x="16921" y="0"/>
                    <a:pt x="16357" y="34"/>
                    <a:pt x="15799" y="103"/>
                  </a:cubicBezTo>
                  <a:cubicBezTo>
                    <a:pt x="3441" y="1642"/>
                    <a:pt x="3577" y="14498"/>
                    <a:pt x="3577" y="19071"/>
                  </a:cubicBezTo>
                  <a:cubicBezTo>
                    <a:pt x="3577" y="23597"/>
                    <a:pt x="0" y="28215"/>
                    <a:pt x="3124" y="31338"/>
                  </a:cubicBezTo>
                  <a:cubicBezTo>
                    <a:pt x="5531" y="33745"/>
                    <a:pt x="9309" y="34970"/>
                    <a:pt x="14686" y="34970"/>
                  </a:cubicBezTo>
                  <a:cubicBezTo>
                    <a:pt x="16286" y="34970"/>
                    <a:pt x="18029" y="34861"/>
                    <a:pt x="19919" y="34643"/>
                  </a:cubicBezTo>
                  <a:cubicBezTo>
                    <a:pt x="28158" y="33738"/>
                    <a:pt x="35084" y="29256"/>
                    <a:pt x="36261" y="25770"/>
                  </a:cubicBezTo>
                  <a:cubicBezTo>
                    <a:pt x="37393" y="22285"/>
                    <a:pt x="32006" y="16852"/>
                    <a:pt x="31779" y="10651"/>
                  </a:cubicBezTo>
                  <a:cubicBezTo>
                    <a:pt x="31528" y="4881"/>
                    <a:pt x="24328" y="0"/>
                    <a:pt x="17488" y="0"/>
                  </a:cubicBezTo>
                  <a:close/>
                </a:path>
              </a:pathLst>
            </a:custGeom>
            <a:solidFill>
              <a:srgbClr val="393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7;p37">
              <a:extLst>
                <a:ext uri="{FF2B5EF4-FFF2-40B4-BE49-F238E27FC236}">
                  <a16:creationId xmlns:a16="http://schemas.microsoft.com/office/drawing/2014/main" id="{BFA07BB5-6B32-8572-51E6-74843E4DEA0D}"/>
                </a:ext>
              </a:extLst>
            </p:cNvPr>
            <p:cNvSpPr/>
            <p:nvPr/>
          </p:nvSpPr>
          <p:spPr>
            <a:xfrm>
              <a:off x="6717474" y="2687078"/>
              <a:ext cx="253876" cy="527003"/>
            </a:xfrm>
            <a:custGeom>
              <a:avLst/>
              <a:gdLst/>
              <a:ahLst/>
              <a:cxnLst/>
              <a:rect l="l" t="t" r="r" b="b"/>
              <a:pathLst>
                <a:path w="16155" h="33535" extrusionOk="0">
                  <a:moveTo>
                    <a:pt x="14239" y="0"/>
                  </a:moveTo>
                  <a:cubicBezTo>
                    <a:pt x="12576" y="0"/>
                    <a:pt x="10117" y="1196"/>
                    <a:pt x="9688" y="1249"/>
                  </a:cubicBezTo>
                  <a:cubicBezTo>
                    <a:pt x="8466" y="1385"/>
                    <a:pt x="6972" y="2789"/>
                    <a:pt x="6021" y="3422"/>
                  </a:cubicBezTo>
                  <a:cubicBezTo>
                    <a:pt x="4890" y="4237"/>
                    <a:pt x="3486" y="4961"/>
                    <a:pt x="2490" y="6003"/>
                  </a:cubicBezTo>
                  <a:cubicBezTo>
                    <a:pt x="2128" y="6365"/>
                    <a:pt x="1857" y="6727"/>
                    <a:pt x="1630" y="7180"/>
                  </a:cubicBezTo>
                  <a:cubicBezTo>
                    <a:pt x="1" y="10484"/>
                    <a:pt x="499" y="13970"/>
                    <a:pt x="1178" y="17456"/>
                  </a:cubicBezTo>
                  <a:cubicBezTo>
                    <a:pt x="1676" y="19764"/>
                    <a:pt x="2038" y="22888"/>
                    <a:pt x="3351" y="24970"/>
                  </a:cubicBezTo>
                  <a:cubicBezTo>
                    <a:pt x="4301" y="26419"/>
                    <a:pt x="2400" y="32576"/>
                    <a:pt x="3260" y="33255"/>
                  </a:cubicBezTo>
                  <a:cubicBezTo>
                    <a:pt x="3509" y="33462"/>
                    <a:pt x="3784" y="33535"/>
                    <a:pt x="4046" y="33535"/>
                  </a:cubicBezTo>
                  <a:cubicBezTo>
                    <a:pt x="4638" y="33535"/>
                    <a:pt x="5161" y="33164"/>
                    <a:pt x="5161" y="33164"/>
                  </a:cubicBezTo>
                  <a:cubicBezTo>
                    <a:pt x="5365" y="33187"/>
                    <a:pt x="5569" y="33198"/>
                    <a:pt x="5772" y="33198"/>
                  </a:cubicBezTo>
                  <a:cubicBezTo>
                    <a:pt x="5976" y="33198"/>
                    <a:pt x="6180" y="33187"/>
                    <a:pt x="6384" y="33164"/>
                  </a:cubicBezTo>
                  <a:cubicBezTo>
                    <a:pt x="6541" y="33193"/>
                    <a:pt x="6703" y="33208"/>
                    <a:pt x="6866" y="33208"/>
                  </a:cubicBezTo>
                  <a:cubicBezTo>
                    <a:pt x="7216" y="33208"/>
                    <a:pt x="7568" y="33138"/>
                    <a:pt x="7877" y="32983"/>
                  </a:cubicBezTo>
                  <a:cubicBezTo>
                    <a:pt x="7966" y="33018"/>
                    <a:pt x="8056" y="33035"/>
                    <a:pt x="8145" y="33035"/>
                  </a:cubicBezTo>
                  <a:cubicBezTo>
                    <a:pt x="8510" y="33035"/>
                    <a:pt x="8846" y="32759"/>
                    <a:pt x="8919" y="32394"/>
                  </a:cubicBezTo>
                  <a:cubicBezTo>
                    <a:pt x="9236" y="31534"/>
                    <a:pt x="9326" y="26238"/>
                    <a:pt x="8557" y="25016"/>
                  </a:cubicBezTo>
                  <a:cubicBezTo>
                    <a:pt x="7787" y="23839"/>
                    <a:pt x="8104" y="19221"/>
                    <a:pt x="8285" y="13970"/>
                  </a:cubicBezTo>
                  <a:cubicBezTo>
                    <a:pt x="8466" y="8674"/>
                    <a:pt x="14306" y="7134"/>
                    <a:pt x="15618" y="2472"/>
                  </a:cubicBezTo>
                  <a:cubicBezTo>
                    <a:pt x="16154" y="569"/>
                    <a:pt x="15386" y="0"/>
                    <a:pt x="14239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8;p37">
              <a:extLst>
                <a:ext uri="{FF2B5EF4-FFF2-40B4-BE49-F238E27FC236}">
                  <a16:creationId xmlns:a16="http://schemas.microsoft.com/office/drawing/2014/main" id="{751B5B8B-92A6-C811-3832-BC67A093FDEB}"/>
                </a:ext>
              </a:extLst>
            </p:cNvPr>
            <p:cNvSpPr/>
            <p:nvPr/>
          </p:nvSpPr>
          <p:spPr>
            <a:xfrm>
              <a:off x="6403756" y="2673265"/>
              <a:ext cx="415473" cy="466783"/>
            </a:xfrm>
            <a:custGeom>
              <a:avLst/>
              <a:gdLst/>
              <a:ahLst/>
              <a:cxnLst/>
              <a:rect l="l" t="t" r="r" b="b"/>
              <a:pathLst>
                <a:path w="26438" h="29703" extrusionOk="0">
                  <a:moveTo>
                    <a:pt x="17837" y="439"/>
                  </a:moveTo>
                  <a:cubicBezTo>
                    <a:pt x="16682" y="439"/>
                    <a:pt x="15173" y="993"/>
                    <a:pt x="14215" y="1223"/>
                  </a:cubicBezTo>
                  <a:cubicBezTo>
                    <a:pt x="12811" y="1495"/>
                    <a:pt x="11272" y="1676"/>
                    <a:pt x="9959" y="2310"/>
                  </a:cubicBezTo>
                  <a:cubicBezTo>
                    <a:pt x="9507" y="2491"/>
                    <a:pt x="9099" y="2762"/>
                    <a:pt x="8737" y="3079"/>
                  </a:cubicBezTo>
                  <a:cubicBezTo>
                    <a:pt x="6021" y="5524"/>
                    <a:pt x="5161" y="8964"/>
                    <a:pt x="4527" y="12450"/>
                  </a:cubicBezTo>
                  <a:cubicBezTo>
                    <a:pt x="4120" y="14804"/>
                    <a:pt x="3305" y="17837"/>
                    <a:pt x="3757" y="20236"/>
                  </a:cubicBezTo>
                  <a:cubicBezTo>
                    <a:pt x="4120" y="21911"/>
                    <a:pt x="0" y="26981"/>
                    <a:pt x="589" y="27886"/>
                  </a:cubicBezTo>
                  <a:cubicBezTo>
                    <a:pt x="845" y="28283"/>
                    <a:pt x="1102" y="28379"/>
                    <a:pt x="1290" y="28379"/>
                  </a:cubicBezTo>
                  <a:cubicBezTo>
                    <a:pt x="1467" y="28379"/>
                    <a:pt x="1585" y="28294"/>
                    <a:pt x="1585" y="28294"/>
                  </a:cubicBezTo>
                  <a:cubicBezTo>
                    <a:pt x="1585" y="28294"/>
                    <a:pt x="2190" y="28980"/>
                    <a:pt x="2791" y="28980"/>
                  </a:cubicBezTo>
                  <a:cubicBezTo>
                    <a:pt x="2827" y="28980"/>
                    <a:pt x="2862" y="28978"/>
                    <a:pt x="2897" y="28973"/>
                  </a:cubicBezTo>
                  <a:cubicBezTo>
                    <a:pt x="3197" y="29123"/>
                    <a:pt x="3559" y="29211"/>
                    <a:pt x="3907" y="29211"/>
                  </a:cubicBezTo>
                  <a:cubicBezTo>
                    <a:pt x="3978" y="29211"/>
                    <a:pt x="4050" y="29207"/>
                    <a:pt x="4120" y="29199"/>
                  </a:cubicBezTo>
                  <a:cubicBezTo>
                    <a:pt x="4120" y="29199"/>
                    <a:pt x="4784" y="29702"/>
                    <a:pt x="5401" y="29702"/>
                  </a:cubicBezTo>
                  <a:cubicBezTo>
                    <a:pt x="5709" y="29702"/>
                    <a:pt x="6006" y="29577"/>
                    <a:pt x="6202" y="29199"/>
                  </a:cubicBezTo>
                  <a:cubicBezTo>
                    <a:pt x="6655" y="28384"/>
                    <a:pt x="8828" y="23631"/>
                    <a:pt x="8601" y="22228"/>
                  </a:cubicBezTo>
                  <a:cubicBezTo>
                    <a:pt x="8330" y="20825"/>
                    <a:pt x="10276" y="16660"/>
                    <a:pt x="12404" y="11816"/>
                  </a:cubicBezTo>
                  <a:cubicBezTo>
                    <a:pt x="14531" y="6972"/>
                    <a:pt x="20552" y="7697"/>
                    <a:pt x="23495" y="3849"/>
                  </a:cubicBezTo>
                  <a:cubicBezTo>
                    <a:pt x="26437" y="1"/>
                    <a:pt x="19149" y="725"/>
                    <a:pt x="18425" y="499"/>
                  </a:cubicBezTo>
                  <a:cubicBezTo>
                    <a:pt x="18244" y="457"/>
                    <a:pt x="18046" y="439"/>
                    <a:pt x="17837" y="439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9;p37">
              <a:extLst>
                <a:ext uri="{FF2B5EF4-FFF2-40B4-BE49-F238E27FC236}">
                  <a16:creationId xmlns:a16="http://schemas.microsoft.com/office/drawing/2014/main" id="{BAB496AC-E7D7-5C0F-69BA-1A3A07CEBF47}"/>
                </a:ext>
              </a:extLst>
            </p:cNvPr>
            <p:cNvSpPr/>
            <p:nvPr/>
          </p:nvSpPr>
          <p:spPr>
            <a:xfrm>
              <a:off x="6456904" y="2040815"/>
              <a:ext cx="656133" cy="781680"/>
            </a:xfrm>
            <a:custGeom>
              <a:avLst/>
              <a:gdLst/>
              <a:ahLst/>
              <a:cxnLst/>
              <a:rect l="l" t="t" r="r" b="b"/>
              <a:pathLst>
                <a:path w="41752" h="49741" extrusionOk="0">
                  <a:moveTo>
                    <a:pt x="12127" y="0"/>
                  </a:moveTo>
                  <a:cubicBezTo>
                    <a:pt x="5650" y="0"/>
                    <a:pt x="357" y="8422"/>
                    <a:pt x="151" y="8422"/>
                  </a:cubicBezTo>
                  <a:cubicBezTo>
                    <a:pt x="150" y="8422"/>
                    <a:pt x="150" y="8422"/>
                    <a:pt x="149" y="8422"/>
                  </a:cubicBezTo>
                  <a:cubicBezTo>
                    <a:pt x="148" y="8422"/>
                    <a:pt x="148" y="8421"/>
                    <a:pt x="147" y="8421"/>
                  </a:cubicBezTo>
                  <a:cubicBezTo>
                    <a:pt x="0" y="8421"/>
                    <a:pt x="4088" y="14399"/>
                    <a:pt x="4483" y="14399"/>
                  </a:cubicBezTo>
                  <a:cubicBezTo>
                    <a:pt x="4488" y="14399"/>
                    <a:pt x="4491" y="14399"/>
                    <a:pt x="4495" y="14397"/>
                  </a:cubicBezTo>
                  <a:cubicBezTo>
                    <a:pt x="4499" y="14396"/>
                    <a:pt x="4502" y="14395"/>
                    <a:pt x="4507" y="14395"/>
                  </a:cubicBezTo>
                  <a:cubicBezTo>
                    <a:pt x="4862" y="14395"/>
                    <a:pt x="7020" y="20118"/>
                    <a:pt x="6125" y="25443"/>
                  </a:cubicBezTo>
                  <a:cubicBezTo>
                    <a:pt x="5219" y="30785"/>
                    <a:pt x="59" y="42464"/>
                    <a:pt x="59" y="42464"/>
                  </a:cubicBezTo>
                  <a:cubicBezTo>
                    <a:pt x="59" y="42464"/>
                    <a:pt x="5174" y="48213"/>
                    <a:pt x="17034" y="49571"/>
                  </a:cubicBezTo>
                  <a:cubicBezTo>
                    <a:pt x="18055" y="49688"/>
                    <a:pt x="19032" y="49741"/>
                    <a:pt x="19967" y="49741"/>
                  </a:cubicBezTo>
                  <a:cubicBezTo>
                    <a:pt x="29935" y="49741"/>
                    <a:pt x="35006" y="43686"/>
                    <a:pt x="35006" y="43686"/>
                  </a:cubicBezTo>
                  <a:cubicBezTo>
                    <a:pt x="35414" y="39703"/>
                    <a:pt x="33739" y="34361"/>
                    <a:pt x="33874" y="34134"/>
                  </a:cubicBezTo>
                  <a:cubicBezTo>
                    <a:pt x="34010" y="33863"/>
                    <a:pt x="33331" y="29064"/>
                    <a:pt x="33331" y="29064"/>
                  </a:cubicBezTo>
                  <a:cubicBezTo>
                    <a:pt x="33331" y="29064"/>
                    <a:pt x="32154" y="26393"/>
                    <a:pt x="33195" y="26212"/>
                  </a:cubicBezTo>
                  <a:cubicBezTo>
                    <a:pt x="34237" y="25986"/>
                    <a:pt x="38401" y="25624"/>
                    <a:pt x="39488" y="24266"/>
                  </a:cubicBezTo>
                  <a:cubicBezTo>
                    <a:pt x="40619" y="22908"/>
                    <a:pt x="41751" y="16842"/>
                    <a:pt x="39578" y="11545"/>
                  </a:cubicBezTo>
                  <a:cubicBezTo>
                    <a:pt x="37360" y="6204"/>
                    <a:pt x="32064" y="1948"/>
                    <a:pt x="26858" y="47"/>
                  </a:cubicBezTo>
                  <a:cubicBezTo>
                    <a:pt x="26858" y="47"/>
                    <a:pt x="24843" y="58"/>
                    <a:pt x="22014" y="58"/>
                  </a:cubicBezTo>
                  <a:cubicBezTo>
                    <a:pt x="19185" y="58"/>
                    <a:pt x="15541" y="47"/>
                    <a:pt x="12281" y="2"/>
                  </a:cubicBezTo>
                  <a:cubicBezTo>
                    <a:pt x="12230" y="1"/>
                    <a:pt x="12178" y="0"/>
                    <a:pt x="1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0;p37">
              <a:extLst>
                <a:ext uri="{FF2B5EF4-FFF2-40B4-BE49-F238E27FC236}">
                  <a16:creationId xmlns:a16="http://schemas.microsoft.com/office/drawing/2014/main" id="{0E252D58-BAA7-20FE-C020-CF1E1F119951}"/>
                </a:ext>
              </a:extLst>
            </p:cNvPr>
            <p:cNvSpPr/>
            <p:nvPr/>
          </p:nvSpPr>
          <p:spPr>
            <a:xfrm>
              <a:off x="6649900" y="1924869"/>
              <a:ext cx="229078" cy="189256"/>
            </a:xfrm>
            <a:custGeom>
              <a:avLst/>
              <a:gdLst/>
              <a:ahLst/>
              <a:cxnLst/>
              <a:rect l="l" t="t" r="r" b="b"/>
              <a:pathLst>
                <a:path w="14577" h="12043" extrusionOk="0">
                  <a:moveTo>
                    <a:pt x="10412" y="1"/>
                  </a:moveTo>
                  <a:lnTo>
                    <a:pt x="4255" y="46"/>
                  </a:lnTo>
                  <a:cubicBezTo>
                    <a:pt x="4255" y="46"/>
                    <a:pt x="3622" y="4890"/>
                    <a:pt x="2626" y="6067"/>
                  </a:cubicBezTo>
                  <a:cubicBezTo>
                    <a:pt x="1947" y="6791"/>
                    <a:pt x="996" y="7244"/>
                    <a:pt x="0" y="7380"/>
                  </a:cubicBezTo>
                  <a:cubicBezTo>
                    <a:pt x="1222" y="10186"/>
                    <a:pt x="4029" y="12042"/>
                    <a:pt x="7107" y="12042"/>
                  </a:cubicBezTo>
                  <a:cubicBezTo>
                    <a:pt x="12449" y="12042"/>
                    <a:pt x="14577" y="7425"/>
                    <a:pt x="14577" y="7425"/>
                  </a:cubicBezTo>
                  <a:cubicBezTo>
                    <a:pt x="14577" y="7425"/>
                    <a:pt x="12494" y="6701"/>
                    <a:pt x="11634" y="5659"/>
                  </a:cubicBezTo>
                  <a:cubicBezTo>
                    <a:pt x="10819" y="4618"/>
                    <a:pt x="10412" y="1"/>
                    <a:pt x="10412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1;p37">
              <a:extLst>
                <a:ext uri="{FF2B5EF4-FFF2-40B4-BE49-F238E27FC236}">
                  <a16:creationId xmlns:a16="http://schemas.microsoft.com/office/drawing/2014/main" id="{84DFC6D3-15F7-BE16-BD23-B7FAF6A64D67}"/>
                </a:ext>
              </a:extLst>
            </p:cNvPr>
            <p:cNvSpPr/>
            <p:nvPr/>
          </p:nvSpPr>
          <p:spPr>
            <a:xfrm>
              <a:off x="6633525" y="2132606"/>
              <a:ext cx="296683" cy="91791"/>
            </a:xfrm>
            <a:custGeom>
              <a:avLst/>
              <a:gdLst/>
              <a:ahLst/>
              <a:cxnLst/>
              <a:rect l="l" t="t" r="r" b="b"/>
              <a:pathLst>
                <a:path w="18879" h="5841" extrusionOk="0">
                  <a:moveTo>
                    <a:pt x="18471" y="0"/>
                  </a:moveTo>
                  <a:lnTo>
                    <a:pt x="1" y="5840"/>
                  </a:lnTo>
                  <a:lnTo>
                    <a:pt x="18878" y="4708"/>
                  </a:lnTo>
                  <a:lnTo>
                    <a:pt x="18471" y="0"/>
                  </a:lnTo>
                  <a:close/>
                </a:path>
              </a:pathLst>
            </a:custGeom>
            <a:solidFill>
              <a:srgbClr val="F8E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2;p37">
              <a:extLst>
                <a:ext uri="{FF2B5EF4-FFF2-40B4-BE49-F238E27FC236}">
                  <a16:creationId xmlns:a16="http://schemas.microsoft.com/office/drawing/2014/main" id="{67B933D8-8A2E-ADF4-C238-1FCF1F24FB46}"/>
                </a:ext>
              </a:extLst>
            </p:cNvPr>
            <p:cNvSpPr/>
            <p:nvPr/>
          </p:nvSpPr>
          <p:spPr>
            <a:xfrm>
              <a:off x="6354662" y="2106990"/>
              <a:ext cx="611109" cy="244793"/>
            </a:xfrm>
            <a:custGeom>
              <a:avLst/>
              <a:gdLst/>
              <a:ahLst/>
              <a:cxnLst/>
              <a:rect l="l" t="t" r="r" b="b"/>
              <a:pathLst>
                <a:path w="38887" h="15577" extrusionOk="0">
                  <a:moveTo>
                    <a:pt x="2626" y="1"/>
                  </a:moveTo>
                  <a:lnTo>
                    <a:pt x="1" y="3170"/>
                  </a:lnTo>
                  <a:cubicBezTo>
                    <a:pt x="1" y="3170"/>
                    <a:pt x="3848" y="9462"/>
                    <a:pt x="5388" y="10548"/>
                  </a:cubicBezTo>
                  <a:cubicBezTo>
                    <a:pt x="6946" y="11661"/>
                    <a:pt x="13846" y="15577"/>
                    <a:pt x="16356" y="15577"/>
                  </a:cubicBezTo>
                  <a:cubicBezTo>
                    <a:pt x="16398" y="15577"/>
                    <a:pt x="16439" y="15575"/>
                    <a:pt x="16478" y="15573"/>
                  </a:cubicBezTo>
                  <a:cubicBezTo>
                    <a:pt x="18878" y="15437"/>
                    <a:pt x="24174" y="15166"/>
                    <a:pt x="24717" y="15166"/>
                  </a:cubicBezTo>
                  <a:cubicBezTo>
                    <a:pt x="25306" y="15166"/>
                    <a:pt x="38751" y="7380"/>
                    <a:pt x="38887" y="7017"/>
                  </a:cubicBezTo>
                  <a:cubicBezTo>
                    <a:pt x="38887" y="7017"/>
                    <a:pt x="37845" y="3351"/>
                    <a:pt x="37076" y="3305"/>
                  </a:cubicBezTo>
                  <a:cubicBezTo>
                    <a:pt x="37072" y="3305"/>
                    <a:pt x="37067" y="3305"/>
                    <a:pt x="37062" y="3305"/>
                  </a:cubicBezTo>
                  <a:cubicBezTo>
                    <a:pt x="36120" y="3305"/>
                    <a:pt x="19855" y="7486"/>
                    <a:pt x="17898" y="7486"/>
                  </a:cubicBezTo>
                  <a:cubicBezTo>
                    <a:pt x="17829" y="7486"/>
                    <a:pt x="17778" y="7481"/>
                    <a:pt x="17746" y="7470"/>
                  </a:cubicBezTo>
                  <a:cubicBezTo>
                    <a:pt x="16750" y="7108"/>
                    <a:pt x="2626" y="1"/>
                    <a:pt x="2626" y="1"/>
                  </a:cubicBezTo>
                  <a:close/>
                </a:path>
              </a:pathLst>
            </a:custGeom>
            <a:solidFill>
              <a:srgbClr val="FFF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3;p37">
              <a:extLst>
                <a:ext uri="{FF2B5EF4-FFF2-40B4-BE49-F238E27FC236}">
                  <a16:creationId xmlns:a16="http://schemas.microsoft.com/office/drawing/2014/main" id="{195AF22F-5230-29E1-69C9-1C68BFE93B08}"/>
                </a:ext>
              </a:extLst>
            </p:cNvPr>
            <p:cNvSpPr/>
            <p:nvPr/>
          </p:nvSpPr>
          <p:spPr>
            <a:xfrm>
              <a:off x="6326925" y="2129761"/>
              <a:ext cx="695043" cy="542906"/>
            </a:xfrm>
            <a:custGeom>
              <a:avLst/>
              <a:gdLst/>
              <a:ahLst/>
              <a:cxnLst/>
              <a:rect l="l" t="t" r="r" b="b"/>
              <a:pathLst>
                <a:path w="44228" h="34547" extrusionOk="0">
                  <a:moveTo>
                    <a:pt x="0" y="0"/>
                  </a:moveTo>
                  <a:lnTo>
                    <a:pt x="5885" y="27162"/>
                  </a:lnTo>
                  <a:cubicBezTo>
                    <a:pt x="5885" y="27162"/>
                    <a:pt x="18515" y="34359"/>
                    <a:pt x="21729" y="34541"/>
                  </a:cubicBezTo>
                  <a:cubicBezTo>
                    <a:pt x="21812" y="34545"/>
                    <a:pt x="21899" y="34547"/>
                    <a:pt x="21990" y="34547"/>
                  </a:cubicBezTo>
                  <a:cubicBezTo>
                    <a:pt x="26982" y="34547"/>
                    <a:pt x="44228" y="28565"/>
                    <a:pt x="44228" y="28565"/>
                  </a:cubicBezTo>
                  <a:lnTo>
                    <a:pt x="41647" y="3124"/>
                  </a:lnTo>
                  <a:cubicBezTo>
                    <a:pt x="41647" y="3124"/>
                    <a:pt x="23902" y="8647"/>
                    <a:pt x="20552" y="8647"/>
                  </a:cubicBezTo>
                  <a:cubicBezTo>
                    <a:pt x="17157" y="864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4;p37">
              <a:extLst>
                <a:ext uri="{FF2B5EF4-FFF2-40B4-BE49-F238E27FC236}">
                  <a16:creationId xmlns:a16="http://schemas.microsoft.com/office/drawing/2014/main" id="{D00D6BAC-55DE-4C4D-4389-1BE6B69716E4}"/>
                </a:ext>
              </a:extLst>
            </p:cNvPr>
            <p:cNvSpPr/>
            <p:nvPr/>
          </p:nvSpPr>
          <p:spPr>
            <a:xfrm>
              <a:off x="6314825" y="2292207"/>
              <a:ext cx="149403" cy="129869"/>
            </a:xfrm>
            <a:custGeom>
              <a:avLst/>
              <a:gdLst/>
              <a:ahLst/>
              <a:cxnLst/>
              <a:rect l="l" t="t" r="r" b="b"/>
              <a:pathLst>
                <a:path w="9507" h="8264" extrusionOk="0">
                  <a:moveTo>
                    <a:pt x="5986" y="1"/>
                  </a:moveTo>
                  <a:cubicBezTo>
                    <a:pt x="5242" y="1"/>
                    <a:pt x="3796" y="913"/>
                    <a:pt x="2852" y="1479"/>
                  </a:cubicBezTo>
                  <a:cubicBezTo>
                    <a:pt x="1" y="3289"/>
                    <a:pt x="2354" y="7861"/>
                    <a:pt x="4256" y="8088"/>
                  </a:cubicBezTo>
                  <a:cubicBezTo>
                    <a:pt x="5259" y="8207"/>
                    <a:pt x="5922" y="8264"/>
                    <a:pt x="6431" y="8264"/>
                  </a:cubicBezTo>
                  <a:cubicBezTo>
                    <a:pt x="6887" y="8264"/>
                    <a:pt x="7218" y="8219"/>
                    <a:pt x="7560" y="8133"/>
                  </a:cubicBezTo>
                  <a:cubicBezTo>
                    <a:pt x="8285" y="7952"/>
                    <a:pt x="8375" y="7454"/>
                    <a:pt x="8058" y="7137"/>
                  </a:cubicBezTo>
                  <a:cubicBezTo>
                    <a:pt x="8058" y="7137"/>
                    <a:pt x="8918" y="6820"/>
                    <a:pt x="8873" y="6368"/>
                  </a:cubicBezTo>
                  <a:cubicBezTo>
                    <a:pt x="8873" y="6141"/>
                    <a:pt x="8828" y="5870"/>
                    <a:pt x="8692" y="5643"/>
                  </a:cubicBezTo>
                  <a:cubicBezTo>
                    <a:pt x="9145" y="5507"/>
                    <a:pt x="9416" y="5145"/>
                    <a:pt x="9462" y="4738"/>
                  </a:cubicBezTo>
                  <a:cubicBezTo>
                    <a:pt x="9507" y="4376"/>
                    <a:pt x="9326" y="4059"/>
                    <a:pt x="9054" y="3832"/>
                  </a:cubicBezTo>
                  <a:cubicBezTo>
                    <a:pt x="9235" y="3380"/>
                    <a:pt x="9145" y="2837"/>
                    <a:pt x="8828" y="2474"/>
                  </a:cubicBezTo>
                  <a:cubicBezTo>
                    <a:pt x="8453" y="2071"/>
                    <a:pt x="7162" y="1998"/>
                    <a:pt x="6273" y="1998"/>
                  </a:cubicBezTo>
                  <a:cubicBezTo>
                    <a:pt x="5765" y="1998"/>
                    <a:pt x="5388" y="2022"/>
                    <a:pt x="5388" y="2022"/>
                  </a:cubicBezTo>
                  <a:cubicBezTo>
                    <a:pt x="5388" y="2022"/>
                    <a:pt x="6836" y="573"/>
                    <a:pt x="6338" y="120"/>
                  </a:cubicBezTo>
                  <a:cubicBezTo>
                    <a:pt x="6255" y="37"/>
                    <a:pt x="6134" y="1"/>
                    <a:pt x="5986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5;p37">
              <a:extLst>
                <a:ext uri="{FF2B5EF4-FFF2-40B4-BE49-F238E27FC236}">
                  <a16:creationId xmlns:a16="http://schemas.microsoft.com/office/drawing/2014/main" id="{8BDA4E8C-8D72-D979-5843-585E91E04D53}"/>
                </a:ext>
              </a:extLst>
            </p:cNvPr>
            <p:cNvSpPr/>
            <p:nvPr/>
          </p:nvSpPr>
          <p:spPr>
            <a:xfrm>
              <a:off x="6919522" y="2314978"/>
              <a:ext cx="148695" cy="129869"/>
            </a:xfrm>
            <a:custGeom>
              <a:avLst/>
              <a:gdLst/>
              <a:ahLst/>
              <a:cxnLst/>
              <a:rect l="l" t="t" r="r" b="b"/>
              <a:pathLst>
                <a:path w="9462" h="8264" extrusionOk="0">
                  <a:moveTo>
                    <a:pt x="3483" y="1"/>
                  </a:moveTo>
                  <a:cubicBezTo>
                    <a:pt x="3330" y="1"/>
                    <a:pt x="3207" y="37"/>
                    <a:pt x="3124" y="120"/>
                  </a:cubicBezTo>
                  <a:cubicBezTo>
                    <a:pt x="2671" y="618"/>
                    <a:pt x="4120" y="2021"/>
                    <a:pt x="4120" y="2021"/>
                  </a:cubicBezTo>
                  <a:cubicBezTo>
                    <a:pt x="4120" y="2021"/>
                    <a:pt x="3736" y="1997"/>
                    <a:pt x="3223" y="1997"/>
                  </a:cubicBezTo>
                  <a:cubicBezTo>
                    <a:pt x="2324" y="1997"/>
                    <a:pt x="1025" y="2071"/>
                    <a:pt x="679" y="2474"/>
                  </a:cubicBezTo>
                  <a:cubicBezTo>
                    <a:pt x="317" y="2836"/>
                    <a:pt x="226" y="3379"/>
                    <a:pt x="453" y="3832"/>
                  </a:cubicBezTo>
                  <a:cubicBezTo>
                    <a:pt x="136" y="4058"/>
                    <a:pt x="0" y="4375"/>
                    <a:pt x="45" y="4737"/>
                  </a:cubicBezTo>
                  <a:cubicBezTo>
                    <a:pt x="45" y="5145"/>
                    <a:pt x="362" y="5507"/>
                    <a:pt x="770" y="5643"/>
                  </a:cubicBezTo>
                  <a:cubicBezTo>
                    <a:pt x="679" y="5869"/>
                    <a:pt x="589" y="6141"/>
                    <a:pt x="589" y="6367"/>
                  </a:cubicBezTo>
                  <a:cubicBezTo>
                    <a:pt x="543" y="6820"/>
                    <a:pt x="1403" y="7137"/>
                    <a:pt x="1403" y="7137"/>
                  </a:cubicBezTo>
                  <a:cubicBezTo>
                    <a:pt x="1087" y="7454"/>
                    <a:pt x="1177" y="7952"/>
                    <a:pt x="1901" y="8133"/>
                  </a:cubicBezTo>
                  <a:cubicBezTo>
                    <a:pt x="2265" y="8218"/>
                    <a:pt x="2598" y="8263"/>
                    <a:pt x="3048" y="8263"/>
                  </a:cubicBezTo>
                  <a:cubicBezTo>
                    <a:pt x="3552" y="8263"/>
                    <a:pt x="4202" y="8207"/>
                    <a:pt x="5206" y="8087"/>
                  </a:cubicBezTo>
                  <a:cubicBezTo>
                    <a:pt x="7107" y="7861"/>
                    <a:pt x="9461" y="3289"/>
                    <a:pt x="6655" y="1478"/>
                  </a:cubicBezTo>
                  <a:cubicBezTo>
                    <a:pt x="5749" y="912"/>
                    <a:pt x="4247" y="1"/>
                    <a:pt x="3483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6;p37">
              <a:extLst>
                <a:ext uri="{FF2B5EF4-FFF2-40B4-BE49-F238E27FC236}">
                  <a16:creationId xmlns:a16="http://schemas.microsoft.com/office/drawing/2014/main" id="{CCD5297E-9D88-AA6F-9384-10E255DA8B7B}"/>
                </a:ext>
              </a:extLst>
            </p:cNvPr>
            <p:cNvSpPr/>
            <p:nvPr/>
          </p:nvSpPr>
          <p:spPr>
            <a:xfrm>
              <a:off x="7059669" y="2171013"/>
              <a:ext cx="803178" cy="339208"/>
            </a:xfrm>
            <a:custGeom>
              <a:avLst/>
              <a:gdLst/>
              <a:ahLst/>
              <a:cxnLst/>
              <a:rect l="l" t="t" r="r" b="b"/>
              <a:pathLst>
                <a:path w="51109" h="21585" extrusionOk="0">
                  <a:moveTo>
                    <a:pt x="50067" y="1"/>
                  </a:moveTo>
                  <a:cubicBezTo>
                    <a:pt x="50067" y="1"/>
                    <a:pt x="19964" y="9191"/>
                    <a:pt x="17700" y="9372"/>
                  </a:cubicBezTo>
                  <a:cubicBezTo>
                    <a:pt x="15482" y="9507"/>
                    <a:pt x="11227" y="9372"/>
                    <a:pt x="9144" y="9779"/>
                  </a:cubicBezTo>
                  <a:cubicBezTo>
                    <a:pt x="7062" y="10186"/>
                    <a:pt x="2128" y="14215"/>
                    <a:pt x="1358" y="14985"/>
                  </a:cubicBezTo>
                  <a:cubicBezTo>
                    <a:pt x="815" y="15664"/>
                    <a:pt x="498" y="16434"/>
                    <a:pt x="407" y="17294"/>
                  </a:cubicBezTo>
                  <a:cubicBezTo>
                    <a:pt x="0" y="18018"/>
                    <a:pt x="136" y="18923"/>
                    <a:pt x="724" y="19467"/>
                  </a:cubicBezTo>
                  <a:cubicBezTo>
                    <a:pt x="498" y="20055"/>
                    <a:pt x="634" y="20734"/>
                    <a:pt x="1086" y="21187"/>
                  </a:cubicBezTo>
                  <a:cubicBezTo>
                    <a:pt x="1411" y="21458"/>
                    <a:pt x="1794" y="21584"/>
                    <a:pt x="2254" y="21584"/>
                  </a:cubicBezTo>
                  <a:cubicBezTo>
                    <a:pt x="2948" y="21584"/>
                    <a:pt x="3819" y="21296"/>
                    <a:pt x="4934" y="20779"/>
                  </a:cubicBezTo>
                  <a:cubicBezTo>
                    <a:pt x="6745" y="19919"/>
                    <a:pt x="12539" y="17746"/>
                    <a:pt x="14350" y="17384"/>
                  </a:cubicBezTo>
                  <a:cubicBezTo>
                    <a:pt x="14715" y="17311"/>
                    <a:pt x="15179" y="17284"/>
                    <a:pt x="15713" y="17284"/>
                  </a:cubicBezTo>
                  <a:cubicBezTo>
                    <a:pt x="17247" y="17284"/>
                    <a:pt x="19366" y="17507"/>
                    <a:pt x="21406" y="17507"/>
                  </a:cubicBezTo>
                  <a:cubicBezTo>
                    <a:pt x="22187" y="17507"/>
                    <a:pt x="22955" y="17474"/>
                    <a:pt x="23676" y="17384"/>
                  </a:cubicBezTo>
                  <a:cubicBezTo>
                    <a:pt x="26980" y="16932"/>
                    <a:pt x="38207" y="14668"/>
                    <a:pt x="44001" y="11680"/>
                  </a:cubicBezTo>
                  <a:cubicBezTo>
                    <a:pt x="49796" y="8647"/>
                    <a:pt x="51109" y="3034"/>
                    <a:pt x="50067" y="1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7;p37">
              <a:extLst>
                <a:ext uri="{FF2B5EF4-FFF2-40B4-BE49-F238E27FC236}">
                  <a16:creationId xmlns:a16="http://schemas.microsoft.com/office/drawing/2014/main" id="{9E7C3DC3-81E0-0E06-5845-4643B5C4E87B}"/>
                </a:ext>
              </a:extLst>
            </p:cNvPr>
            <p:cNvSpPr/>
            <p:nvPr/>
          </p:nvSpPr>
          <p:spPr>
            <a:xfrm>
              <a:off x="7029213" y="1118863"/>
              <a:ext cx="403231" cy="430984"/>
            </a:xfrm>
            <a:custGeom>
              <a:avLst/>
              <a:gdLst/>
              <a:ahLst/>
              <a:cxnLst/>
              <a:rect l="l" t="t" r="r" b="b"/>
              <a:pathLst>
                <a:path w="25659" h="27425" extrusionOk="0">
                  <a:moveTo>
                    <a:pt x="14432" y="0"/>
                  </a:moveTo>
                  <a:cubicBezTo>
                    <a:pt x="11037" y="4663"/>
                    <a:pt x="127" y="8828"/>
                    <a:pt x="127" y="8828"/>
                  </a:cubicBezTo>
                  <a:cubicBezTo>
                    <a:pt x="0" y="15730"/>
                    <a:pt x="4587" y="27425"/>
                    <a:pt x="12442" y="27425"/>
                  </a:cubicBezTo>
                  <a:cubicBezTo>
                    <a:pt x="12984" y="27425"/>
                    <a:pt x="13542" y="27369"/>
                    <a:pt x="14115" y="27252"/>
                  </a:cubicBezTo>
                  <a:cubicBezTo>
                    <a:pt x="23577" y="25305"/>
                    <a:pt x="22445" y="15165"/>
                    <a:pt x="22445" y="15165"/>
                  </a:cubicBezTo>
                  <a:cubicBezTo>
                    <a:pt x="24482" y="14486"/>
                    <a:pt x="25659" y="12359"/>
                    <a:pt x="25251" y="10231"/>
                  </a:cubicBezTo>
                  <a:cubicBezTo>
                    <a:pt x="24831" y="8291"/>
                    <a:pt x="22979" y="8014"/>
                    <a:pt x="21955" y="8014"/>
                  </a:cubicBezTo>
                  <a:cubicBezTo>
                    <a:pt x="21545" y="8014"/>
                    <a:pt x="21268" y="8058"/>
                    <a:pt x="21268" y="8058"/>
                  </a:cubicBezTo>
                  <a:cubicBezTo>
                    <a:pt x="16424" y="5568"/>
                    <a:pt x="14432" y="0"/>
                    <a:pt x="14432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8;p37">
              <a:extLst>
                <a:ext uri="{FF2B5EF4-FFF2-40B4-BE49-F238E27FC236}">
                  <a16:creationId xmlns:a16="http://schemas.microsoft.com/office/drawing/2014/main" id="{1F2FBF0D-616F-1A2C-B055-AB30014998A4}"/>
                </a:ext>
              </a:extLst>
            </p:cNvPr>
            <p:cNvSpPr/>
            <p:nvPr/>
          </p:nvSpPr>
          <p:spPr>
            <a:xfrm>
              <a:off x="6602236" y="1646007"/>
              <a:ext cx="325112" cy="347663"/>
            </a:xfrm>
            <a:custGeom>
              <a:avLst/>
              <a:gdLst/>
              <a:ahLst/>
              <a:cxnLst/>
              <a:rect l="l" t="t" r="r" b="b"/>
              <a:pathLst>
                <a:path w="20688" h="22123" extrusionOk="0">
                  <a:moveTo>
                    <a:pt x="7967" y="0"/>
                  </a:moveTo>
                  <a:cubicBezTo>
                    <a:pt x="6700" y="5252"/>
                    <a:pt x="0" y="9009"/>
                    <a:pt x="0" y="9009"/>
                  </a:cubicBezTo>
                  <a:cubicBezTo>
                    <a:pt x="0" y="9009"/>
                    <a:pt x="1714" y="22123"/>
                    <a:pt x="9021" y="22123"/>
                  </a:cubicBezTo>
                  <a:cubicBezTo>
                    <a:pt x="9223" y="22123"/>
                    <a:pt x="9431" y="22112"/>
                    <a:pt x="9642" y="22092"/>
                  </a:cubicBezTo>
                  <a:cubicBezTo>
                    <a:pt x="17429" y="21322"/>
                    <a:pt x="18470" y="13536"/>
                    <a:pt x="18470" y="13536"/>
                  </a:cubicBezTo>
                  <a:cubicBezTo>
                    <a:pt x="19556" y="13445"/>
                    <a:pt x="20688" y="12042"/>
                    <a:pt x="20462" y="10005"/>
                  </a:cubicBezTo>
                  <a:cubicBezTo>
                    <a:pt x="20317" y="8674"/>
                    <a:pt x="19156" y="8434"/>
                    <a:pt x="18337" y="8434"/>
                  </a:cubicBezTo>
                  <a:cubicBezTo>
                    <a:pt x="17873" y="8434"/>
                    <a:pt x="17519" y="8511"/>
                    <a:pt x="17519" y="8511"/>
                  </a:cubicBezTo>
                  <a:cubicBezTo>
                    <a:pt x="12132" y="6112"/>
                    <a:pt x="7967" y="0"/>
                    <a:pt x="7967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9;p37">
              <a:extLst>
                <a:ext uri="{FF2B5EF4-FFF2-40B4-BE49-F238E27FC236}">
                  <a16:creationId xmlns:a16="http://schemas.microsoft.com/office/drawing/2014/main" id="{923C160B-B4B3-9070-CBC2-C8CE65CC085D}"/>
                </a:ext>
              </a:extLst>
            </p:cNvPr>
            <p:cNvSpPr/>
            <p:nvPr/>
          </p:nvSpPr>
          <p:spPr>
            <a:xfrm>
              <a:off x="6170404" y="1160822"/>
              <a:ext cx="397700" cy="413697"/>
            </a:xfrm>
            <a:custGeom>
              <a:avLst/>
              <a:gdLst/>
              <a:ahLst/>
              <a:cxnLst/>
              <a:rect l="l" t="t" r="r" b="b"/>
              <a:pathLst>
                <a:path w="25307" h="26325" extrusionOk="0">
                  <a:moveTo>
                    <a:pt x="15709" y="1"/>
                  </a:moveTo>
                  <a:cubicBezTo>
                    <a:pt x="15709" y="1"/>
                    <a:pt x="13174" y="8693"/>
                    <a:pt x="3622" y="9643"/>
                  </a:cubicBezTo>
                  <a:cubicBezTo>
                    <a:pt x="3622" y="9643"/>
                    <a:pt x="3515" y="9633"/>
                    <a:pt x="3338" y="9633"/>
                  </a:cubicBezTo>
                  <a:cubicBezTo>
                    <a:pt x="2484" y="9633"/>
                    <a:pt x="1" y="9881"/>
                    <a:pt x="1" y="12767"/>
                  </a:cubicBezTo>
                  <a:cubicBezTo>
                    <a:pt x="1" y="15636"/>
                    <a:pt x="2661" y="15905"/>
                    <a:pt x="3658" y="15905"/>
                  </a:cubicBezTo>
                  <a:cubicBezTo>
                    <a:pt x="3888" y="15905"/>
                    <a:pt x="4030" y="15890"/>
                    <a:pt x="4030" y="15890"/>
                  </a:cubicBezTo>
                  <a:cubicBezTo>
                    <a:pt x="4030" y="15890"/>
                    <a:pt x="6763" y="26324"/>
                    <a:pt x="14683" y="26324"/>
                  </a:cubicBezTo>
                  <a:cubicBezTo>
                    <a:pt x="15044" y="26324"/>
                    <a:pt x="15416" y="26302"/>
                    <a:pt x="15800" y="26257"/>
                  </a:cubicBezTo>
                  <a:cubicBezTo>
                    <a:pt x="24627" y="25216"/>
                    <a:pt x="25306" y="13310"/>
                    <a:pt x="25035" y="9643"/>
                  </a:cubicBezTo>
                  <a:cubicBezTo>
                    <a:pt x="25035" y="9643"/>
                    <a:pt x="16479" y="6384"/>
                    <a:pt x="15709" y="1"/>
                  </a:cubicBezTo>
                  <a:close/>
                </a:path>
              </a:pathLst>
            </a:custGeom>
            <a:solidFill>
              <a:srgbClr val="D98A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0;p37">
              <a:extLst>
                <a:ext uri="{FF2B5EF4-FFF2-40B4-BE49-F238E27FC236}">
                  <a16:creationId xmlns:a16="http://schemas.microsoft.com/office/drawing/2014/main" id="{DF67E91A-5C24-7790-252C-0BE9B017F678}"/>
                </a:ext>
              </a:extLst>
            </p:cNvPr>
            <p:cNvSpPr/>
            <p:nvPr/>
          </p:nvSpPr>
          <p:spPr>
            <a:xfrm>
              <a:off x="6635662" y="2275722"/>
              <a:ext cx="32750" cy="391366"/>
            </a:xfrm>
            <a:custGeom>
              <a:avLst/>
              <a:gdLst/>
              <a:ahLst/>
              <a:cxnLst/>
              <a:rect l="l" t="t" r="r" b="b"/>
              <a:pathLst>
                <a:path w="2084" h="24904" extrusionOk="0">
                  <a:moveTo>
                    <a:pt x="485" y="1"/>
                  </a:moveTo>
                  <a:cubicBezTo>
                    <a:pt x="433" y="1"/>
                    <a:pt x="382" y="26"/>
                    <a:pt x="363" y="83"/>
                  </a:cubicBezTo>
                  <a:cubicBezTo>
                    <a:pt x="137" y="1667"/>
                    <a:pt x="46" y="3297"/>
                    <a:pt x="46" y="4881"/>
                  </a:cubicBezTo>
                  <a:cubicBezTo>
                    <a:pt x="1" y="6511"/>
                    <a:pt x="1" y="8141"/>
                    <a:pt x="46" y="9771"/>
                  </a:cubicBezTo>
                  <a:cubicBezTo>
                    <a:pt x="182" y="12985"/>
                    <a:pt x="363" y="16199"/>
                    <a:pt x="725" y="19413"/>
                  </a:cubicBezTo>
                  <a:cubicBezTo>
                    <a:pt x="816" y="20318"/>
                    <a:pt x="906" y="21224"/>
                    <a:pt x="1042" y="22129"/>
                  </a:cubicBezTo>
                  <a:cubicBezTo>
                    <a:pt x="1087" y="22582"/>
                    <a:pt x="1132" y="23034"/>
                    <a:pt x="1178" y="23487"/>
                  </a:cubicBezTo>
                  <a:cubicBezTo>
                    <a:pt x="1223" y="23894"/>
                    <a:pt x="1314" y="24347"/>
                    <a:pt x="1495" y="24755"/>
                  </a:cubicBezTo>
                  <a:cubicBezTo>
                    <a:pt x="1556" y="24857"/>
                    <a:pt x="1654" y="24903"/>
                    <a:pt x="1751" y="24903"/>
                  </a:cubicBezTo>
                  <a:cubicBezTo>
                    <a:pt x="1870" y="24903"/>
                    <a:pt x="1988" y="24834"/>
                    <a:pt x="2038" y="24709"/>
                  </a:cubicBezTo>
                  <a:cubicBezTo>
                    <a:pt x="2083" y="24347"/>
                    <a:pt x="2083" y="23985"/>
                    <a:pt x="1993" y="23623"/>
                  </a:cubicBezTo>
                  <a:cubicBezTo>
                    <a:pt x="1947" y="23215"/>
                    <a:pt x="1902" y="22763"/>
                    <a:pt x="1857" y="22355"/>
                  </a:cubicBezTo>
                  <a:cubicBezTo>
                    <a:pt x="1721" y="21540"/>
                    <a:pt x="1630" y="20771"/>
                    <a:pt x="1585" y="20001"/>
                  </a:cubicBezTo>
                  <a:cubicBezTo>
                    <a:pt x="1404" y="18417"/>
                    <a:pt x="1268" y="16787"/>
                    <a:pt x="1132" y="15203"/>
                  </a:cubicBezTo>
                  <a:cubicBezTo>
                    <a:pt x="906" y="11989"/>
                    <a:pt x="816" y="8775"/>
                    <a:pt x="770" y="5561"/>
                  </a:cubicBezTo>
                  <a:cubicBezTo>
                    <a:pt x="770" y="4700"/>
                    <a:pt x="725" y="3795"/>
                    <a:pt x="725" y="2935"/>
                  </a:cubicBezTo>
                  <a:cubicBezTo>
                    <a:pt x="770" y="1984"/>
                    <a:pt x="725" y="1079"/>
                    <a:pt x="635" y="128"/>
                  </a:cubicBezTo>
                  <a:cubicBezTo>
                    <a:pt x="635" y="49"/>
                    <a:pt x="558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1;p37">
              <a:extLst>
                <a:ext uri="{FF2B5EF4-FFF2-40B4-BE49-F238E27FC236}">
                  <a16:creationId xmlns:a16="http://schemas.microsoft.com/office/drawing/2014/main" id="{883AB5CC-B8A8-2490-3808-E399108FA7F0}"/>
                </a:ext>
              </a:extLst>
            </p:cNvPr>
            <p:cNvSpPr/>
            <p:nvPr/>
          </p:nvSpPr>
          <p:spPr>
            <a:xfrm>
              <a:off x="6825609" y="319828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2;p37">
              <a:extLst>
                <a:ext uri="{FF2B5EF4-FFF2-40B4-BE49-F238E27FC236}">
                  <a16:creationId xmlns:a16="http://schemas.microsoft.com/office/drawing/2014/main" id="{0CCAEFDB-6EA6-3825-376F-D823E80DC446}"/>
                </a:ext>
              </a:extLst>
            </p:cNvPr>
            <p:cNvSpPr/>
            <p:nvPr/>
          </p:nvSpPr>
          <p:spPr>
            <a:xfrm>
              <a:off x="6840554" y="309228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3;p37">
              <a:extLst>
                <a:ext uri="{FF2B5EF4-FFF2-40B4-BE49-F238E27FC236}">
                  <a16:creationId xmlns:a16="http://schemas.microsoft.com/office/drawing/2014/main" id="{F56624B3-B16D-AA74-D6DF-DCC158CA3E4C}"/>
                </a:ext>
              </a:extLst>
            </p:cNvPr>
            <p:cNvSpPr/>
            <p:nvPr/>
          </p:nvSpPr>
          <p:spPr>
            <a:xfrm>
              <a:off x="6644195" y="2036289"/>
              <a:ext cx="238349" cy="82677"/>
            </a:xfrm>
            <a:custGeom>
              <a:avLst/>
              <a:gdLst/>
              <a:ahLst/>
              <a:cxnLst/>
              <a:rect l="l" t="t" r="r" b="b"/>
              <a:pathLst>
                <a:path w="15167" h="5261" extrusionOk="0">
                  <a:moveTo>
                    <a:pt x="14738" y="0"/>
                  </a:moveTo>
                  <a:cubicBezTo>
                    <a:pt x="14668" y="0"/>
                    <a:pt x="14607" y="34"/>
                    <a:pt x="14532" y="109"/>
                  </a:cubicBezTo>
                  <a:cubicBezTo>
                    <a:pt x="14351" y="380"/>
                    <a:pt x="14170" y="652"/>
                    <a:pt x="14034" y="923"/>
                  </a:cubicBezTo>
                  <a:cubicBezTo>
                    <a:pt x="13853" y="1195"/>
                    <a:pt x="13672" y="1467"/>
                    <a:pt x="13446" y="1693"/>
                  </a:cubicBezTo>
                  <a:cubicBezTo>
                    <a:pt x="11977" y="3401"/>
                    <a:pt x="9845" y="4377"/>
                    <a:pt x="7602" y="4377"/>
                  </a:cubicBezTo>
                  <a:cubicBezTo>
                    <a:pt x="7288" y="4377"/>
                    <a:pt x="6972" y="4358"/>
                    <a:pt x="6656" y="4319"/>
                  </a:cubicBezTo>
                  <a:cubicBezTo>
                    <a:pt x="5297" y="4138"/>
                    <a:pt x="3985" y="3594"/>
                    <a:pt x="2853" y="2734"/>
                  </a:cubicBezTo>
                  <a:cubicBezTo>
                    <a:pt x="2355" y="2327"/>
                    <a:pt x="1857" y="1829"/>
                    <a:pt x="1404" y="1331"/>
                  </a:cubicBezTo>
                  <a:cubicBezTo>
                    <a:pt x="1288" y="1175"/>
                    <a:pt x="771" y="252"/>
                    <a:pt x="426" y="252"/>
                  </a:cubicBezTo>
                  <a:cubicBezTo>
                    <a:pt x="369" y="252"/>
                    <a:pt x="317" y="277"/>
                    <a:pt x="273" y="335"/>
                  </a:cubicBezTo>
                  <a:cubicBezTo>
                    <a:pt x="1" y="742"/>
                    <a:pt x="635" y="1467"/>
                    <a:pt x="861" y="1829"/>
                  </a:cubicBezTo>
                  <a:cubicBezTo>
                    <a:pt x="1223" y="2327"/>
                    <a:pt x="1631" y="2779"/>
                    <a:pt x="2129" y="3187"/>
                  </a:cubicBezTo>
                  <a:cubicBezTo>
                    <a:pt x="3079" y="4002"/>
                    <a:pt x="4166" y="4590"/>
                    <a:pt x="5297" y="4952"/>
                  </a:cubicBezTo>
                  <a:cubicBezTo>
                    <a:pt x="6054" y="5159"/>
                    <a:pt x="6826" y="5260"/>
                    <a:pt x="7594" y="5260"/>
                  </a:cubicBezTo>
                  <a:cubicBezTo>
                    <a:pt x="9355" y="5260"/>
                    <a:pt x="11090" y="4725"/>
                    <a:pt x="12540" y="3685"/>
                  </a:cubicBezTo>
                  <a:cubicBezTo>
                    <a:pt x="13084" y="3323"/>
                    <a:pt x="13536" y="2870"/>
                    <a:pt x="13989" y="2417"/>
                  </a:cubicBezTo>
                  <a:cubicBezTo>
                    <a:pt x="14442" y="1965"/>
                    <a:pt x="14804" y="1421"/>
                    <a:pt x="15076" y="833"/>
                  </a:cubicBezTo>
                  <a:cubicBezTo>
                    <a:pt x="15166" y="561"/>
                    <a:pt x="15121" y="290"/>
                    <a:pt x="14940" y="63"/>
                  </a:cubicBezTo>
                  <a:cubicBezTo>
                    <a:pt x="14858" y="23"/>
                    <a:pt x="14795" y="0"/>
                    <a:pt x="14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4;p37">
              <a:extLst>
                <a:ext uri="{FF2B5EF4-FFF2-40B4-BE49-F238E27FC236}">
                  <a16:creationId xmlns:a16="http://schemas.microsoft.com/office/drawing/2014/main" id="{ADEE5AF2-A6BC-C14B-5F1D-64F7D02ECB64}"/>
                </a:ext>
              </a:extLst>
            </p:cNvPr>
            <p:cNvSpPr/>
            <p:nvPr/>
          </p:nvSpPr>
          <p:spPr>
            <a:xfrm>
              <a:off x="6435044" y="310437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5;p37">
              <a:extLst>
                <a:ext uri="{FF2B5EF4-FFF2-40B4-BE49-F238E27FC236}">
                  <a16:creationId xmlns:a16="http://schemas.microsoft.com/office/drawing/2014/main" id="{4E2A6646-3B8F-CE6D-9691-AE974A25EAD3}"/>
                </a:ext>
              </a:extLst>
            </p:cNvPr>
            <p:cNvSpPr/>
            <p:nvPr/>
          </p:nvSpPr>
          <p:spPr>
            <a:xfrm>
              <a:off x="6672655" y="1781878"/>
              <a:ext cx="16" cy="739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46"/>
                  </a:moveTo>
                  <a:cubicBezTo>
                    <a:pt x="1" y="46"/>
                    <a:pt x="1" y="1"/>
                    <a:pt x="1" y="46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6;p37">
              <a:extLst>
                <a:ext uri="{FF2B5EF4-FFF2-40B4-BE49-F238E27FC236}">
                  <a16:creationId xmlns:a16="http://schemas.microsoft.com/office/drawing/2014/main" id="{62EE55BE-DA09-80E0-2466-8BA8A6E2DC39}"/>
                </a:ext>
              </a:extLst>
            </p:cNvPr>
            <p:cNvSpPr/>
            <p:nvPr/>
          </p:nvSpPr>
          <p:spPr>
            <a:xfrm>
              <a:off x="6635662" y="1774665"/>
              <a:ext cx="37732" cy="21624"/>
            </a:xfrm>
            <a:custGeom>
              <a:avLst/>
              <a:gdLst/>
              <a:ahLst/>
              <a:cxnLst/>
              <a:rect l="l" t="t" r="r" b="b"/>
              <a:pathLst>
                <a:path w="2401" h="1376" extrusionOk="0">
                  <a:moveTo>
                    <a:pt x="1344" y="1"/>
                  </a:moveTo>
                  <a:cubicBezTo>
                    <a:pt x="1136" y="1"/>
                    <a:pt x="940" y="46"/>
                    <a:pt x="770" y="143"/>
                  </a:cubicBezTo>
                  <a:cubicBezTo>
                    <a:pt x="544" y="233"/>
                    <a:pt x="408" y="324"/>
                    <a:pt x="272" y="505"/>
                  </a:cubicBezTo>
                  <a:cubicBezTo>
                    <a:pt x="182" y="596"/>
                    <a:pt x="91" y="686"/>
                    <a:pt x="46" y="822"/>
                  </a:cubicBezTo>
                  <a:cubicBezTo>
                    <a:pt x="1" y="912"/>
                    <a:pt x="1" y="1003"/>
                    <a:pt x="1" y="1139"/>
                  </a:cubicBezTo>
                  <a:cubicBezTo>
                    <a:pt x="1" y="1269"/>
                    <a:pt x="140" y="1375"/>
                    <a:pt x="286" y="1375"/>
                  </a:cubicBezTo>
                  <a:cubicBezTo>
                    <a:pt x="344" y="1375"/>
                    <a:pt x="402" y="1358"/>
                    <a:pt x="453" y="1320"/>
                  </a:cubicBezTo>
                  <a:cubicBezTo>
                    <a:pt x="453" y="1275"/>
                    <a:pt x="499" y="1275"/>
                    <a:pt x="499" y="1229"/>
                  </a:cubicBezTo>
                  <a:cubicBezTo>
                    <a:pt x="544" y="1229"/>
                    <a:pt x="544" y="1184"/>
                    <a:pt x="589" y="1184"/>
                  </a:cubicBezTo>
                  <a:lnTo>
                    <a:pt x="770" y="958"/>
                  </a:lnTo>
                  <a:lnTo>
                    <a:pt x="816" y="912"/>
                  </a:lnTo>
                  <a:lnTo>
                    <a:pt x="906" y="867"/>
                  </a:lnTo>
                  <a:lnTo>
                    <a:pt x="997" y="822"/>
                  </a:lnTo>
                  <a:lnTo>
                    <a:pt x="1404" y="822"/>
                  </a:lnTo>
                  <a:lnTo>
                    <a:pt x="1630" y="867"/>
                  </a:lnTo>
                  <a:lnTo>
                    <a:pt x="1766" y="867"/>
                  </a:lnTo>
                  <a:cubicBezTo>
                    <a:pt x="1857" y="912"/>
                    <a:pt x="1902" y="912"/>
                    <a:pt x="1993" y="912"/>
                  </a:cubicBezTo>
                  <a:cubicBezTo>
                    <a:pt x="2015" y="935"/>
                    <a:pt x="2038" y="946"/>
                    <a:pt x="2061" y="946"/>
                  </a:cubicBezTo>
                  <a:cubicBezTo>
                    <a:pt x="2083" y="946"/>
                    <a:pt x="2106" y="935"/>
                    <a:pt x="2128" y="912"/>
                  </a:cubicBezTo>
                  <a:cubicBezTo>
                    <a:pt x="2219" y="912"/>
                    <a:pt x="2264" y="867"/>
                    <a:pt x="2309" y="822"/>
                  </a:cubicBezTo>
                  <a:cubicBezTo>
                    <a:pt x="2355" y="731"/>
                    <a:pt x="2400" y="641"/>
                    <a:pt x="2355" y="550"/>
                  </a:cubicBezTo>
                  <a:lnTo>
                    <a:pt x="2355" y="505"/>
                  </a:lnTo>
                  <a:cubicBezTo>
                    <a:pt x="2309" y="415"/>
                    <a:pt x="2264" y="369"/>
                    <a:pt x="2219" y="279"/>
                  </a:cubicBezTo>
                  <a:cubicBezTo>
                    <a:pt x="2128" y="188"/>
                    <a:pt x="1993" y="143"/>
                    <a:pt x="1902" y="98"/>
                  </a:cubicBezTo>
                  <a:cubicBezTo>
                    <a:pt x="1713" y="35"/>
                    <a:pt x="1524" y="1"/>
                    <a:pt x="1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7;p37">
              <a:extLst>
                <a:ext uri="{FF2B5EF4-FFF2-40B4-BE49-F238E27FC236}">
                  <a16:creationId xmlns:a16="http://schemas.microsoft.com/office/drawing/2014/main" id="{3740D088-45A3-523A-BAB3-814D73128247}"/>
                </a:ext>
              </a:extLst>
            </p:cNvPr>
            <p:cNvSpPr/>
            <p:nvPr/>
          </p:nvSpPr>
          <p:spPr>
            <a:xfrm>
              <a:off x="6767982" y="1766383"/>
              <a:ext cx="45542" cy="21294"/>
            </a:xfrm>
            <a:custGeom>
              <a:avLst/>
              <a:gdLst/>
              <a:ahLst/>
              <a:cxnLst/>
              <a:rect l="l" t="t" r="r" b="b"/>
              <a:pathLst>
                <a:path w="2898" h="1355" extrusionOk="0">
                  <a:moveTo>
                    <a:pt x="1362" y="1"/>
                  </a:moveTo>
                  <a:cubicBezTo>
                    <a:pt x="1078" y="1"/>
                    <a:pt x="796" y="70"/>
                    <a:pt x="544" y="217"/>
                  </a:cubicBezTo>
                  <a:cubicBezTo>
                    <a:pt x="272" y="398"/>
                    <a:pt x="46" y="670"/>
                    <a:pt x="1" y="987"/>
                  </a:cubicBezTo>
                  <a:cubicBezTo>
                    <a:pt x="1" y="1119"/>
                    <a:pt x="98" y="1203"/>
                    <a:pt x="203" y="1203"/>
                  </a:cubicBezTo>
                  <a:cubicBezTo>
                    <a:pt x="242" y="1203"/>
                    <a:pt x="281" y="1192"/>
                    <a:pt x="318" y="1168"/>
                  </a:cubicBezTo>
                  <a:cubicBezTo>
                    <a:pt x="453" y="1123"/>
                    <a:pt x="544" y="1032"/>
                    <a:pt x="589" y="942"/>
                  </a:cubicBezTo>
                  <a:cubicBezTo>
                    <a:pt x="680" y="896"/>
                    <a:pt x="770" y="851"/>
                    <a:pt x="816" y="806"/>
                  </a:cubicBezTo>
                  <a:lnTo>
                    <a:pt x="906" y="760"/>
                  </a:lnTo>
                  <a:lnTo>
                    <a:pt x="951" y="760"/>
                  </a:lnTo>
                  <a:lnTo>
                    <a:pt x="1087" y="715"/>
                  </a:lnTo>
                  <a:lnTo>
                    <a:pt x="1404" y="715"/>
                  </a:lnTo>
                  <a:cubicBezTo>
                    <a:pt x="1495" y="715"/>
                    <a:pt x="1540" y="760"/>
                    <a:pt x="1585" y="760"/>
                  </a:cubicBezTo>
                  <a:lnTo>
                    <a:pt x="1676" y="760"/>
                  </a:lnTo>
                  <a:lnTo>
                    <a:pt x="1812" y="851"/>
                  </a:lnTo>
                  <a:lnTo>
                    <a:pt x="1857" y="896"/>
                  </a:lnTo>
                  <a:cubicBezTo>
                    <a:pt x="1902" y="896"/>
                    <a:pt x="1947" y="942"/>
                    <a:pt x="1993" y="987"/>
                  </a:cubicBezTo>
                  <a:cubicBezTo>
                    <a:pt x="2038" y="1077"/>
                    <a:pt x="2128" y="1168"/>
                    <a:pt x="2219" y="1258"/>
                  </a:cubicBezTo>
                  <a:cubicBezTo>
                    <a:pt x="2269" y="1325"/>
                    <a:pt x="2343" y="1355"/>
                    <a:pt x="2419" y="1355"/>
                  </a:cubicBezTo>
                  <a:cubicBezTo>
                    <a:pt x="2551" y="1355"/>
                    <a:pt x="2688" y="1266"/>
                    <a:pt x="2717" y="1123"/>
                  </a:cubicBezTo>
                  <a:cubicBezTo>
                    <a:pt x="2898" y="760"/>
                    <a:pt x="2581" y="444"/>
                    <a:pt x="2309" y="262"/>
                  </a:cubicBezTo>
                  <a:cubicBezTo>
                    <a:pt x="2019" y="93"/>
                    <a:pt x="1689" y="1"/>
                    <a:pt x="1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8;p37">
              <a:extLst>
                <a:ext uri="{FF2B5EF4-FFF2-40B4-BE49-F238E27FC236}">
                  <a16:creationId xmlns:a16="http://schemas.microsoft.com/office/drawing/2014/main" id="{216E0E9F-E6F5-6250-F730-A9ADD632B689}"/>
                </a:ext>
              </a:extLst>
            </p:cNvPr>
            <p:cNvSpPr/>
            <p:nvPr/>
          </p:nvSpPr>
          <p:spPr>
            <a:xfrm>
              <a:off x="6650607" y="1813434"/>
              <a:ext cx="19927" cy="30361"/>
            </a:xfrm>
            <a:custGeom>
              <a:avLst/>
              <a:gdLst/>
              <a:ahLst/>
              <a:cxnLst/>
              <a:rect l="l" t="t" r="r" b="b"/>
              <a:pathLst>
                <a:path w="1268" h="1932" extrusionOk="0">
                  <a:moveTo>
                    <a:pt x="567" y="0"/>
                  </a:moveTo>
                  <a:cubicBezTo>
                    <a:pt x="505" y="0"/>
                    <a:pt x="438" y="11"/>
                    <a:pt x="363" y="30"/>
                  </a:cubicBezTo>
                  <a:cubicBezTo>
                    <a:pt x="272" y="75"/>
                    <a:pt x="136" y="166"/>
                    <a:pt x="46" y="256"/>
                  </a:cubicBezTo>
                  <a:lnTo>
                    <a:pt x="0" y="392"/>
                  </a:lnTo>
                  <a:cubicBezTo>
                    <a:pt x="0" y="483"/>
                    <a:pt x="0" y="573"/>
                    <a:pt x="0" y="709"/>
                  </a:cubicBezTo>
                  <a:lnTo>
                    <a:pt x="181" y="1569"/>
                  </a:lnTo>
                  <a:cubicBezTo>
                    <a:pt x="181" y="1614"/>
                    <a:pt x="227" y="1705"/>
                    <a:pt x="272" y="1750"/>
                  </a:cubicBezTo>
                  <a:cubicBezTo>
                    <a:pt x="317" y="1795"/>
                    <a:pt x="363" y="1841"/>
                    <a:pt x="408" y="1886"/>
                  </a:cubicBezTo>
                  <a:lnTo>
                    <a:pt x="544" y="1931"/>
                  </a:lnTo>
                  <a:lnTo>
                    <a:pt x="770" y="1931"/>
                  </a:lnTo>
                  <a:cubicBezTo>
                    <a:pt x="815" y="1931"/>
                    <a:pt x="861" y="1931"/>
                    <a:pt x="906" y="1886"/>
                  </a:cubicBezTo>
                  <a:cubicBezTo>
                    <a:pt x="951" y="1886"/>
                    <a:pt x="996" y="1841"/>
                    <a:pt x="1087" y="1795"/>
                  </a:cubicBezTo>
                  <a:cubicBezTo>
                    <a:pt x="1087" y="1795"/>
                    <a:pt x="1087" y="1750"/>
                    <a:pt x="1087" y="1750"/>
                  </a:cubicBezTo>
                  <a:cubicBezTo>
                    <a:pt x="1132" y="1705"/>
                    <a:pt x="1177" y="1660"/>
                    <a:pt x="1223" y="1569"/>
                  </a:cubicBezTo>
                  <a:cubicBezTo>
                    <a:pt x="1223" y="1524"/>
                    <a:pt x="1268" y="1433"/>
                    <a:pt x="1268" y="1388"/>
                  </a:cubicBezTo>
                  <a:cubicBezTo>
                    <a:pt x="1223" y="1207"/>
                    <a:pt x="1223" y="1071"/>
                    <a:pt x="1177" y="935"/>
                  </a:cubicBezTo>
                  <a:lnTo>
                    <a:pt x="1177" y="709"/>
                  </a:lnTo>
                  <a:cubicBezTo>
                    <a:pt x="1177" y="573"/>
                    <a:pt x="1132" y="437"/>
                    <a:pt x="1042" y="347"/>
                  </a:cubicBezTo>
                  <a:cubicBezTo>
                    <a:pt x="996" y="302"/>
                    <a:pt x="996" y="256"/>
                    <a:pt x="951" y="211"/>
                  </a:cubicBezTo>
                  <a:cubicBezTo>
                    <a:pt x="906" y="166"/>
                    <a:pt x="861" y="120"/>
                    <a:pt x="815" y="75"/>
                  </a:cubicBezTo>
                  <a:cubicBezTo>
                    <a:pt x="736" y="22"/>
                    <a:pt x="656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9;p37">
              <a:extLst>
                <a:ext uri="{FF2B5EF4-FFF2-40B4-BE49-F238E27FC236}">
                  <a16:creationId xmlns:a16="http://schemas.microsoft.com/office/drawing/2014/main" id="{B21607BC-BB16-9344-04D4-6C81843D6769}"/>
                </a:ext>
              </a:extLst>
            </p:cNvPr>
            <p:cNvSpPr/>
            <p:nvPr/>
          </p:nvSpPr>
          <p:spPr>
            <a:xfrm>
              <a:off x="6778653" y="1813434"/>
              <a:ext cx="19942" cy="30361"/>
            </a:xfrm>
            <a:custGeom>
              <a:avLst/>
              <a:gdLst/>
              <a:ahLst/>
              <a:cxnLst/>
              <a:rect l="l" t="t" r="r" b="b"/>
              <a:pathLst>
                <a:path w="1269" h="1932" extrusionOk="0">
                  <a:moveTo>
                    <a:pt x="591" y="0"/>
                  </a:moveTo>
                  <a:cubicBezTo>
                    <a:pt x="529" y="0"/>
                    <a:pt x="464" y="11"/>
                    <a:pt x="408" y="30"/>
                  </a:cubicBezTo>
                  <a:cubicBezTo>
                    <a:pt x="272" y="75"/>
                    <a:pt x="182" y="166"/>
                    <a:pt x="91" y="256"/>
                  </a:cubicBezTo>
                  <a:lnTo>
                    <a:pt x="46" y="392"/>
                  </a:lnTo>
                  <a:cubicBezTo>
                    <a:pt x="1" y="483"/>
                    <a:pt x="1" y="573"/>
                    <a:pt x="46" y="709"/>
                  </a:cubicBezTo>
                  <a:lnTo>
                    <a:pt x="182" y="1569"/>
                  </a:lnTo>
                  <a:cubicBezTo>
                    <a:pt x="227" y="1614"/>
                    <a:pt x="227" y="1705"/>
                    <a:pt x="272" y="1750"/>
                  </a:cubicBezTo>
                  <a:cubicBezTo>
                    <a:pt x="318" y="1795"/>
                    <a:pt x="363" y="1841"/>
                    <a:pt x="454" y="1886"/>
                  </a:cubicBezTo>
                  <a:lnTo>
                    <a:pt x="589" y="1931"/>
                  </a:lnTo>
                  <a:lnTo>
                    <a:pt x="770" y="1931"/>
                  </a:lnTo>
                  <a:cubicBezTo>
                    <a:pt x="816" y="1931"/>
                    <a:pt x="861" y="1931"/>
                    <a:pt x="906" y="1886"/>
                  </a:cubicBezTo>
                  <a:cubicBezTo>
                    <a:pt x="997" y="1886"/>
                    <a:pt x="1042" y="1841"/>
                    <a:pt x="1087" y="1795"/>
                  </a:cubicBezTo>
                  <a:cubicBezTo>
                    <a:pt x="1087" y="1795"/>
                    <a:pt x="1087" y="1750"/>
                    <a:pt x="1087" y="1750"/>
                  </a:cubicBezTo>
                  <a:cubicBezTo>
                    <a:pt x="1133" y="1705"/>
                    <a:pt x="1178" y="1660"/>
                    <a:pt x="1223" y="1569"/>
                  </a:cubicBezTo>
                  <a:cubicBezTo>
                    <a:pt x="1223" y="1524"/>
                    <a:pt x="1268" y="1433"/>
                    <a:pt x="1268" y="1388"/>
                  </a:cubicBezTo>
                  <a:cubicBezTo>
                    <a:pt x="1268" y="1207"/>
                    <a:pt x="1223" y="1071"/>
                    <a:pt x="1223" y="935"/>
                  </a:cubicBezTo>
                  <a:lnTo>
                    <a:pt x="1223" y="709"/>
                  </a:lnTo>
                  <a:cubicBezTo>
                    <a:pt x="1178" y="573"/>
                    <a:pt x="1133" y="437"/>
                    <a:pt x="1042" y="347"/>
                  </a:cubicBezTo>
                  <a:cubicBezTo>
                    <a:pt x="1042" y="302"/>
                    <a:pt x="997" y="256"/>
                    <a:pt x="997" y="211"/>
                  </a:cubicBezTo>
                  <a:cubicBezTo>
                    <a:pt x="951" y="166"/>
                    <a:pt x="906" y="120"/>
                    <a:pt x="816" y="75"/>
                  </a:cubicBezTo>
                  <a:cubicBezTo>
                    <a:pt x="763" y="22"/>
                    <a:pt x="679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0;p37">
              <a:extLst>
                <a:ext uri="{FF2B5EF4-FFF2-40B4-BE49-F238E27FC236}">
                  <a16:creationId xmlns:a16="http://schemas.microsoft.com/office/drawing/2014/main" id="{B06C4687-05D5-DAD5-473E-DF6521B710BC}"/>
                </a:ext>
              </a:extLst>
            </p:cNvPr>
            <p:cNvSpPr/>
            <p:nvPr/>
          </p:nvSpPr>
          <p:spPr>
            <a:xfrm>
              <a:off x="6711786" y="1858898"/>
              <a:ext cx="31320" cy="10498"/>
            </a:xfrm>
            <a:custGeom>
              <a:avLst/>
              <a:gdLst/>
              <a:ahLst/>
              <a:cxnLst/>
              <a:rect l="l" t="t" r="r" b="b"/>
              <a:pathLst>
                <a:path w="1993" h="668" extrusionOk="0">
                  <a:moveTo>
                    <a:pt x="1659" y="0"/>
                  </a:moveTo>
                  <a:cubicBezTo>
                    <a:pt x="1596" y="0"/>
                    <a:pt x="1540" y="11"/>
                    <a:pt x="1494" y="34"/>
                  </a:cubicBezTo>
                  <a:lnTo>
                    <a:pt x="1404" y="79"/>
                  </a:lnTo>
                  <a:lnTo>
                    <a:pt x="1359" y="79"/>
                  </a:lnTo>
                  <a:lnTo>
                    <a:pt x="1178" y="125"/>
                  </a:lnTo>
                  <a:lnTo>
                    <a:pt x="634" y="125"/>
                  </a:lnTo>
                  <a:cubicBezTo>
                    <a:pt x="498" y="125"/>
                    <a:pt x="363" y="125"/>
                    <a:pt x="227" y="79"/>
                  </a:cubicBezTo>
                  <a:cubicBezTo>
                    <a:pt x="91" y="79"/>
                    <a:pt x="1" y="215"/>
                    <a:pt x="91" y="306"/>
                  </a:cubicBezTo>
                  <a:cubicBezTo>
                    <a:pt x="227" y="442"/>
                    <a:pt x="363" y="532"/>
                    <a:pt x="498" y="577"/>
                  </a:cubicBezTo>
                  <a:cubicBezTo>
                    <a:pt x="680" y="668"/>
                    <a:pt x="861" y="668"/>
                    <a:pt x="996" y="668"/>
                  </a:cubicBezTo>
                  <a:cubicBezTo>
                    <a:pt x="1178" y="668"/>
                    <a:pt x="1359" y="623"/>
                    <a:pt x="1494" y="577"/>
                  </a:cubicBezTo>
                  <a:cubicBezTo>
                    <a:pt x="1721" y="532"/>
                    <a:pt x="1992" y="442"/>
                    <a:pt x="1992" y="170"/>
                  </a:cubicBezTo>
                  <a:cubicBezTo>
                    <a:pt x="1947" y="125"/>
                    <a:pt x="1902" y="34"/>
                    <a:pt x="1857" y="34"/>
                  </a:cubicBezTo>
                  <a:cubicBezTo>
                    <a:pt x="1789" y="11"/>
                    <a:pt x="1721" y="0"/>
                    <a:pt x="1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1;p37">
              <a:extLst>
                <a:ext uri="{FF2B5EF4-FFF2-40B4-BE49-F238E27FC236}">
                  <a16:creationId xmlns:a16="http://schemas.microsoft.com/office/drawing/2014/main" id="{2152A439-87AF-510C-DB82-606550C6A14A}"/>
                </a:ext>
              </a:extLst>
            </p:cNvPr>
            <p:cNvSpPr/>
            <p:nvPr/>
          </p:nvSpPr>
          <p:spPr>
            <a:xfrm>
              <a:off x="6708061" y="1892575"/>
              <a:ext cx="51404" cy="28051"/>
            </a:xfrm>
            <a:custGeom>
              <a:avLst/>
              <a:gdLst/>
              <a:ahLst/>
              <a:cxnLst/>
              <a:rect l="l" t="t" r="r" b="b"/>
              <a:pathLst>
                <a:path w="3271" h="1785" extrusionOk="0">
                  <a:moveTo>
                    <a:pt x="2554" y="1"/>
                  </a:moveTo>
                  <a:cubicBezTo>
                    <a:pt x="2404" y="1"/>
                    <a:pt x="2271" y="43"/>
                    <a:pt x="2139" y="109"/>
                  </a:cubicBezTo>
                  <a:lnTo>
                    <a:pt x="2094" y="109"/>
                  </a:lnTo>
                  <a:lnTo>
                    <a:pt x="1641" y="290"/>
                  </a:lnTo>
                  <a:lnTo>
                    <a:pt x="1777" y="200"/>
                  </a:lnTo>
                  <a:lnTo>
                    <a:pt x="1777" y="200"/>
                  </a:lnTo>
                  <a:cubicBezTo>
                    <a:pt x="1686" y="245"/>
                    <a:pt x="1596" y="290"/>
                    <a:pt x="1460" y="290"/>
                  </a:cubicBezTo>
                  <a:lnTo>
                    <a:pt x="1233" y="290"/>
                  </a:lnTo>
                  <a:cubicBezTo>
                    <a:pt x="1143" y="290"/>
                    <a:pt x="1098" y="245"/>
                    <a:pt x="1007" y="245"/>
                  </a:cubicBezTo>
                  <a:lnTo>
                    <a:pt x="917" y="245"/>
                  </a:lnTo>
                  <a:cubicBezTo>
                    <a:pt x="847" y="222"/>
                    <a:pt x="781" y="211"/>
                    <a:pt x="717" y="211"/>
                  </a:cubicBezTo>
                  <a:cubicBezTo>
                    <a:pt x="281" y="211"/>
                    <a:pt x="0" y="710"/>
                    <a:pt x="238" y="1105"/>
                  </a:cubicBezTo>
                  <a:cubicBezTo>
                    <a:pt x="328" y="1196"/>
                    <a:pt x="373" y="1286"/>
                    <a:pt x="464" y="1422"/>
                  </a:cubicBezTo>
                  <a:cubicBezTo>
                    <a:pt x="600" y="1513"/>
                    <a:pt x="735" y="1603"/>
                    <a:pt x="917" y="1648"/>
                  </a:cubicBezTo>
                  <a:cubicBezTo>
                    <a:pt x="1143" y="1739"/>
                    <a:pt x="1369" y="1784"/>
                    <a:pt x="1550" y="1784"/>
                  </a:cubicBezTo>
                  <a:cubicBezTo>
                    <a:pt x="1958" y="1784"/>
                    <a:pt x="2365" y="1648"/>
                    <a:pt x="2682" y="1467"/>
                  </a:cubicBezTo>
                  <a:lnTo>
                    <a:pt x="2818" y="1377"/>
                  </a:lnTo>
                  <a:cubicBezTo>
                    <a:pt x="2999" y="1241"/>
                    <a:pt x="3135" y="1105"/>
                    <a:pt x="3180" y="879"/>
                  </a:cubicBezTo>
                  <a:cubicBezTo>
                    <a:pt x="3271" y="517"/>
                    <a:pt x="3089" y="155"/>
                    <a:pt x="2727" y="19"/>
                  </a:cubicBezTo>
                  <a:cubicBezTo>
                    <a:pt x="2667" y="7"/>
                    <a:pt x="2609" y="1"/>
                    <a:pt x="2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2;p37">
              <a:extLst>
                <a:ext uri="{FF2B5EF4-FFF2-40B4-BE49-F238E27FC236}">
                  <a16:creationId xmlns:a16="http://schemas.microsoft.com/office/drawing/2014/main" id="{3697F600-92C3-EB40-B8D0-7FA3EA5670F1}"/>
                </a:ext>
              </a:extLst>
            </p:cNvPr>
            <p:cNvSpPr/>
            <p:nvPr/>
          </p:nvSpPr>
          <p:spPr>
            <a:xfrm>
              <a:off x="6801424" y="1863691"/>
              <a:ext cx="16" cy="723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46"/>
                  </a:moveTo>
                  <a:lnTo>
                    <a:pt x="0" y="46"/>
                  </a:lnTo>
                  <a:cubicBezTo>
                    <a:pt x="0" y="46"/>
                    <a:pt x="0" y="1"/>
                    <a:pt x="0" y="46"/>
                  </a:cubicBezTo>
                  <a:close/>
                </a:path>
              </a:pathLst>
            </a:custGeom>
            <a:solidFill>
              <a:srgbClr val="D16D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3;p37">
              <a:extLst>
                <a:ext uri="{FF2B5EF4-FFF2-40B4-BE49-F238E27FC236}">
                  <a16:creationId xmlns:a16="http://schemas.microsoft.com/office/drawing/2014/main" id="{3B32699F-FD19-3295-58FF-D7211A25C503}"/>
                </a:ext>
              </a:extLst>
            </p:cNvPr>
            <p:cNvSpPr/>
            <p:nvPr/>
          </p:nvSpPr>
          <p:spPr>
            <a:xfrm>
              <a:off x="7077442" y="1274190"/>
              <a:ext cx="41990" cy="26826"/>
            </a:xfrm>
            <a:custGeom>
              <a:avLst/>
              <a:gdLst/>
              <a:ahLst/>
              <a:cxnLst/>
              <a:rect l="l" t="t" r="r" b="b"/>
              <a:pathLst>
                <a:path w="2672" h="1707" extrusionOk="0">
                  <a:moveTo>
                    <a:pt x="1393" y="0"/>
                  </a:moveTo>
                  <a:cubicBezTo>
                    <a:pt x="1224" y="0"/>
                    <a:pt x="1065" y="22"/>
                    <a:pt x="906" y="75"/>
                  </a:cubicBezTo>
                  <a:cubicBezTo>
                    <a:pt x="770" y="166"/>
                    <a:pt x="635" y="211"/>
                    <a:pt x="544" y="302"/>
                  </a:cubicBezTo>
                  <a:cubicBezTo>
                    <a:pt x="408" y="392"/>
                    <a:pt x="272" y="528"/>
                    <a:pt x="182" y="664"/>
                  </a:cubicBezTo>
                  <a:cubicBezTo>
                    <a:pt x="91" y="754"/>
                    <a:pt x="46" y="890"/>
                    <a:pt x="1" y="981"/>
                  </a:cubicBezTo>
                  <a:cubicBezTo>
                    <a:pt x="1" y="1071"/>
                    <a:pt x="1" y="1162"/>
                    <a:pt x="1" y="1252"/>
                  </a:cubicBezTo>
                  <a:cubicBezTo>
                    <a:pt x="1" y="1298"/>
                    <a:pt x="1" y="1343"/>
                    <a:pt x="1" y="1388"/>
                  </a:cubicBezTo>
                  <a:cubicBezTo>
                    <a:pt x="1" y="1560"/>
                    <a:pt x="158" y="1706"/>
                    <a:pt x="333" y="1706"/>
                  </a:cubicBezTo>
                  <a:cubicBezTo>
                    <a:pt x="388" y="1706"/>
                    <a:pt x="445" y="1692"/>
                    <a:pt x="499" y="1660"/>
                  </a:cubicBezTo>
                  <a:cubicBezTo>
                    <a:pt x="544" y="1614"/>
                    <a:pt x="589" y="1614"/>
                    <a:pt x="635" y="1569"/>
                  </a:cubicBezTo>
                  <a:lnTo>
                    <a:pt x="680" y="1524"/>
                  </a:lnTo>
                  <a:lnTo>
                    <a:pt x="725" y="1524"/>
                  </a:lnTo>
                  <a:cubicBezTo>
                    <a:pt x="770" y="1479"/>
                    <a:pt x="861" y="1388"/>
                    <a:pt x="906" y="1343"/>
                  </a:cubicBezTo>
                  <a:lnTo>
                    <a:pt x="997" y="1298"/>
                  </a:lnTo>
                  <a:lnTo>
                    <a:pt x="1042" y="1252"/>
                  </a:lnTo>
                  <a:lnTo>
                    <a:pt x="1132" y="1162"/>
                  </a:lnTo>
                  <a:lnTo>
                    <a:pt x="1495" y="1162"/>
                  </a:lnTo>
                  <a:lnTo>
                    <a:pt x="1721" y="1207"/>
                  </a:lnTo>
                  <a:lnTo>
                    <a:pt x="1766" y="1252"/>
                  </a:lnTo>
                  <a:cubicBezTo>
                    <a:pt x="1902" y="1298"/>
                    <a:pt x="1993" y="1343"/>
                    <a:pt x="2128" y="1343"/>
                  </a:cubicBezTo>
                  <a:cubicBezTo>
                    <a:pt x="2355" y="1343"/>
                    <a:pt x="2536" y="1207"/>
                    <a:pt x="2626" y="1026"/>
                  </a:cubicBezTo>
                  <a:cubicBezTo>
                    <a:pt x="2672" y="890"/>
                    <a:pt x="2672" y="709"/>
                    <a:pt x="2581" y="573"/>
                  </a:cubicBezTo>
                  <a:cubicBezTo>
                    <a:pt x="2581" y="528"/>
                    <a:pt x="2581" y="483"/>
                    <a:pt x="2581" y="483"/>
                  </a:cubicBezTo>
                  <a:cubicBezTo>
                    <a:pt x="2491" y="347"/>
                    <a:pt x="2355" y="211"/>
                    <a:pt x="2174" y="166"/>
                  </a:cubicBezTo>
                  <a:cubicBezTo>
                    <a:pt x="2038" y="75"/>
                    <a:pt x="1902" y="30"/>
                    <a:pt x="1766" y="30"/>
                  </a:cubicBezTo>
                  <a:cubicBezTo>
                    <a:pt x="1635" y="11"/>
                    <a:pt x="1511" y="0"/>
                    <a:pt x="1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4;p37">
              <a:extLst>
                <a:ext uri="{FF2B5EF4-FFF2-40B4-BE49-F238E27FC236}">
                  <a16:creationId xmlns:a16="http://schemas.microsoft.com/office/drawing/2014/main" id="{9F44E426-B6B5-DF85-4B5F-76CD0F5E6EED}"/>
                </a:ext>
              </a:extLst>
            </p:cNvPr>
            <p:cNvSpPr/>
            <p:nvPr/>
          </p:nvSpPr>
          <p:spPr>
            <a:xfrm>
              <a:off x="7095939" y="1291020"/>
              <a:ext cx="723" cy="1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1" y="0"/>
                  </a:moveTo>
                  <a:lnTo>
                    <a:pt x="46" y="0"/>
                  </a:ln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5;p37">
              <a:extLst>
                <a:ext uri="{FF2B5EF4-FFF2-40B4-BE49-F238E27FC236}">
                  <a16:creationId xmlns:a16="http://schemas.microsoft.com/office/drawing/2014/main" id="{124A805D-E954-66B4-9E00-84CCB6E9F090}"/>
                </a:ext>
              </a:extLst>
            </p:cNvPr>
            <p:cNvSpPr/>
            <p:nvPr/>
          </p:nvSpPr>
          <p:spPr>
            <a:xfrm>
              <a:off x="7258149" y="126824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6;p37">
              <a:extLst>
                <a:ext uri="{FF2B5EF4-FFF2-40B4-BE49-F238E27FC236}">
                  <a16:creationId xmlns:a16="http://schemas.microsoft.com/office/drawing/2014/main" id="{1434DF3C-7FC9-D1A2-C0B8-878499660EC4}"/>
                </a:ext>
              </a:extLst>
            </p:cNvPr>
            <p:cNvSpPr/>
            <p:nvPr/>
          </p:nvSpPr>
          <p:spPr>
            <a:xfrm>
              <a:off x="7231103" y="1251120"/>
              <a:ext cx="50524" cy="25411"/>
            </a:xfrm>
            <a:custGeom>
              <a:avLst/>
              <a:gdLst/>
              <a:ahLst/>
              <a:cxnLst/>
              <a:rect l="l" t="t" r="r" b="b"/>
              <a:pathLst>
                <a:path w="3215" h="1617" extrusionOk="0">
                  <a:moveTo>
                    <a:pt x="1646" y="0"/>
                  </a:moveTo>
                  <a:cubicBezTo>
                    <a:pt x="1517" y="0"/>
                    <a:pt x="1389" y="15"/>
                    <a:pt x="1268" y="49"/>
                  </a:cubicBezTo>
                  <a:cubicBezTo>
                    <a:pt x="997" y="95"/>
                    <a:pt x="680" y="230"/>
                    <a:pt x="453" y="412"/>
                  </a:cubicBezTo>
                  <a:cubicBezTo>
                    <a:pt x="182" y="638"/>
                    <a:pt x="46" y="910"/>
                    <a:pt x="1" y="1272"/>
                  </a:cubicBezTo>
                  <a:cubicBezTo>
                    <a:pt x="1" y="1467"/>
                    <a:pt x="165" y="1616"/>
                    <a:pt x="359" y="1616"/>
                  </a:cubicBezTo>
                  <a:cubicBezTo>
                    <a:pt x="434" y="1616"/>
                    <a:pt x="513" y="1594"/>
                    <a:pt x="589" y="1543"/>
                  </a:cubicBezTo>
                  <a:cubicBezTo>
                    <a:pt x="635" y="1543"/>
                    <a:pt x="680" y="1498"/>
                    <a:pt x="770" y="1453"/>
                  </a:cubicBezTo>
                  <a:cubicBezTo>
                    <a:pt x="770" y="1453"/>
                    <a:pt x="861" y="1362"/>
                    <a:pt x="861" y="1317"/>
                  </a:cubicBezTo>
                  <a:lnTo>
                    <a:pt x="906" y="1317"/>
                  </a:lnTo>
                  <a:lnTo>
                    <a:pt x="1042" y="1272"/>
                  </a:lnTo>
                  <a:lnTo>
                    <a:pt x="1178" y="1181"/>
                  </a:lnTo>
                  <a:lnTo>
                    <a:pt x="1223" y="1181"/>
                  </a:lnTo>
                  <a:lnTo>
                    <a:pt x="1404" y="1136"/>
                  </a:lnTo>
                  <a:lnTo>
                    <a:pt x="1766" y="1136"/>
                  </a:lnTo>
                  <a:lnTo>
                    <a:pt x="1947" y="1181"/>
                  </a:lnTo>
                  <a:lnTo>
                    <a:pt x="1993" y="1181"/>
                  </a:lnTo>
                  <a:cubicBezTo>
                    <a:pt x="2038" y="1226"/>
                    <a:pt x="2083" y="1226"/>
                    <a:pt x="2128" y="1272"/>
                  </a:cubicBezTo>
                  <a:lnTo>
                    <a:pt x="2174" y="1272"/>
                  </a:lnTo>
                  <a:cubicBezTo>
                    <a:pt x="2264" y="1362"/>
                    <a:pt x="2355" y="1407"/>
                    <a:pt x="2491" y="1453"/>
                  </a:cubicBezTo>
                  <a:cubicBezTo>
                    <a:pt x="2544" y="1463"/>
                    <a:pt x="2595" y="1469"/>
                    <a:pt x="2644" y="1469"/>
                  </a:cubicBezTo>
                  <a:cubicBezTo>
                    <a:pt x="2802" y="1469"/>
                    <a:pt x="2941" y="1410"/>
                    <a:pt x="3079" y="1272"/>
                  </a:cubicBezTo>
                  <a:cubicBezTo>
                    <a:pt x="3215" y="1091"/>
                    <a:pt x="3215" y="864"/>
                    <a:pt x="3124" y="683"/>
                  </a:cubicBezTo>
                  <a:cubicBezTo>
                    <a:pt x="3034" y="502"/>
                    <a:pt x="2853" y="366"/>
                    <a:pt x="2717" y="276"/>
                  </a:cubicBezTo>
                  <a:cubicBezTo>
                    <a:pt x="2536" y="185"/>
                    <a:pt x="2400" y="140"/>
                    <a:pt x="2264" y="95"/>
                  </a:cubicBezTo>
                  <a:cubicBezTo>
                    <a:pt x="2068" y="39"/>
                    <a:pt x="1855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7;p37">
              <a:extLst>
                <a:ext uri="{FF2B5EF4-FFF2-40B4-BE49-F238E27FC236}">
                  <a16:creationId xmlns:a16="http://schemas.microsoft.com/office/drawing/2014/main" id="{87D5AA35-664F-82E2-4DE7-C2E0694A59CF}"/>
                </a:ext>
              </a:extLst>
            </p:cNvPr>
            <p:cNvSpPr/>
            <p:nvPr/>
          </p:nvSpPr>
          <p:spPr>
            <a:xfrm>
              <a:off x="7261701" y="1268957"/>
              <a:ext cx="723" cy="16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46" y="1"/>
                  </a:moveTo>
                  <a:cubicBezTo>
                    <a:pt x="0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8;p37">
              <a:extLst>
                <a:ext uri="{FF2B5EF4-FFF2-40B4-BE49-F238E27FC236}">
                  <a16:creationId xmlns:a16="http://schemas.microsoft.com/office/drawing/2014/main" id="{4ED72201-861C-622E-1054-4996F0840E8F}"/>
                </a:ext>
              </a:extLst>
            </p:cNvPr>
            <p:cNvSpPr/>
            <p:nvPr/>
          </p:nvSpPr>
          <p:spPr>
            <a:xfrm>
              <a:off x="7249600" y="1268957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9;p37">
              <a:extLst>
                <a:ext uri="{FF2B5EF4-FFF2-40B4-BE49-F238E27FC236}">
                  <a16:creationId xmlns:a16="http://schemas.microsoft.com/office/drawing/2014/main" id="{1DD62E35-CC7B-E571-EA25-AA2EB0B067A1}"/>
                </a:ext>
              </a:extLst>
            </p:cNvPr>
            <p:cNvSpPr/>
            <p:nvPr/>
          </p:nvSpPr>
          <p:spPr>
            <a:xfrm>
              <a:off x="7095939" y="1333702"/>
              <a:ext cx="32027" cy="44002"/>
            </a:xfrm>
            <a:custGeom>
              <a:avLst/>
              <a:gdLst/>
              <a:ahLst/>
              <a:cxnLst/>
              <a:rect l="l" t="t" r="r" b="b"/>
              <a:pathLst>
                <a:path w="2038" h="2800" extrusionOk="0">
                  <a:moveTo>
                    <a:pt x="861" y="0"/>
                  </a:moveTo>
                  <a:cubicBezTo>
                    <a:pt x="589" y="0"/>
                    <a:pt x="318" y="181"/>
                    <a:pt x="227" y="408"/>
                  </a:cubicBezTo>
                  <a:cubicBezTo>
                    <a:pt x="137" y="589"/>
                    <a:pt x="46" y="770"/>
                    <a:pt x="46" y="996"/>
                  </a:cubicBezTo>
                  <a:cubicBezTo>
                    <a:pt x="1" y="1313"/>
                    <a:pt x="46" y="1630"/>
                    <a:pt x="137" y="1947"/>
                  </a:cubicBezTo>
                  <a:cubicBezTo>
                    <a:pt x="294" y="2419"/>
                    <a:pt x="860" y="2799"/>
                    <a:pt x="1336" y="2799"/>
                  </a:cubicBezTo>
                  <a:cubicBezTo>
                    <a:pt x="1682" y="2799"/>
                    <a:pt x="1981" y="2598"/>
                    <a:pt x="2038" y="2083"/>
                  </a:cubicBezTo>
                  <a:cubicBezTo>
                    <a:pt x="2038" y="1947"/>
                    <a:pt x="2038" y="1811"/>
                    <a:pt x="2038" y="1675"/>
                  </a:cubicBezTo>
                  <a:cubicBezTo>
                    <a:pt x="1993" y="1313"/>
                    <a:pt x="1902" y="996"/>
                    <a:pt x="1766" y="679"/>
                  </a:cubicBezTo>
                  <a:cubicBezTo>
                    <a:pt x="1585" y="317"/>
                    <a:pt x="1268" y="46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660;p37">
              <a:extLst>
                <a:ext uri="{FF2B5EF4-FFF2-40B4-BE49-F238E27FC236}">
                  <a16:creationId xmlns:a16="http://schemas.microsoft.com/office/drawing/2014/main" id="{AB5C4747-E9F6-995A-2142-808886B01790}"/>
                </a:ext>
              </a:extLst>
            </p:cNvPr>
            <p:cNvSpPr/>
            <p:nvPr/>
          </p:nvSpPr>
          <p:spPr>
            <a:xfrm>
              <a:off x="7251030" y="1305243"/>
              <a:ext cx="31320" cy="43641"/>
            </a:xfrm>
            <a:custGeom>
              <a:avLst/>
              <a:gdLst/>
              <a:ahLst/>
              <a:cxnLst/>
              <a:rect l="l" t="t" r="r" b="b"/>
              <a:pathLst>
                <a:path w="1993" h="2777" extrusionOk="0">
                  <a:moveTo>
                    <a:pt x="815" y="1"/>
                  </a:moveTo>
                  <a:cubicBezTo>
                    <a:pt x="544" y="1"/>
                    <a:pt x="317" y="136"/>
                    <a:pt x="181" y="408"/>
                  </a:cubicBezTo>
                  <a:cubicBezTo>
                    <a:pt x="91" y="589"/>
                    <a:pt x="46" y="770"/>
                    <a:pt x="46" y="951"/>
                  </a:cubicBezTo>
                  <a:cubicBezTo>
                    <a:pt x="0" y="1268"/>
                    <a:pt x="46" y="1585"/>
                    <a:pt x="136" y="1902"/>
                  </a:cubicBezTo>
                  <a:cubicBezTo>
                    <a:pt x="267" y="2400"/>
                    <a:pt x="839" y="2777"/>
                    <a:pt x="1314" y="2777"/>
                  </a:cubicBezTo>
                  <a:cubicBezTo>
                    <a:pt x="1660" y="2777"/>
                    <a:pt x="1954" y="2578"/>
                    <a:pt x="1992" y="2083"/>
                  </a:cubicBezTo>
                  <a:cubicBezTo>
                    <a:pt x="1992" y="1947"/>
                    <a:pt x="1992" y="1811"/>
                    <a:pt x="1992" y="1676"/>
                  </a:cubicBezTo>
                  <a:cubicBezTo>
                    <a:pt x="1947" y="1313"/>
                    <a:pt x="1856" y="997"/>
                    <a:pt x="1721" y="680"/>
                  </a:cubicBezTo>
                  <a:cubicBezTo>
                    <a:pt x="1585" y="272"/>
                    <a:pt x="1223" y="46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661;p37">
              <a:extLst>
                <a:ext uri="{FF2B5EF4-FFF2-40B4-BE49-F238E27FC236}">
                  <a16:creationId xmlns:a16="http://schemas.microsoft.com/office/drawing/2014/main" id="{D9B8474B-5F6C-E4DF-6615-ADA2B5C503B9}"/>
                </a:ext>
              </a:extLst>
            </p:cNvPr>
            <p:cNvSpPr/>
            <p:nvPr/>
          </p:nvSpPr>
          <p:spPr>
            <a:xfrm>
              <a:off x="7184870" y="1378914"/>
              <a:ext cx="41880" cy="21671"/>
            </a:xfrm>
            <a:custGeom>
              <a:avLst/>
              <a:gdLst/>
              <a:ahLst/>
              <a:cxnLst/>
              <a:rect l="l" t="t" r="r" b="b"/>
              <a:pathLst>
                <a:path w="2665" h="1379" extrusionOk="0">
                  <a:moveTo>
                    <a:pt x="2207" y="0"/>
                  </a:moveTo>
                  <a:cubicBezTo>
                    <a:pt x="2166" y="0"/>
                    <a:pt x="2124" y="7"/>
                    <a:pt x="2083" y="21"/>
                  </a:cubicBezTo>
                  <a:cubicBezTo>
                    <a:pt x="1947" y="66"/>
                    <a:pt x="1856" y="156"/>
                    <a:pt x="1721" y="247"/>
                  </a:cubicBezTo>
                  <a:lnTo>
                    <a:pt x="1675" y="292"/>
                  </a:lnTo>
                  <a:lnTo>
                    <a:pt x="1630" y="292"/>
                  </a:lnTo>
                  <a:lnTo>
                    <a:pt x="1585" y="337"/>
                  </a:lnTo>
                  <a:cubicBezTo>
                    <a:pt x="1539" y="383"/>
                    <a:pt x="1449" y="428"/>
                    <a:pt x="1358" y="473"/>
                  </a:cubicBezTo>
                  <a:lnTo>
                    <a:pt x="1223" y="473"/>
                  </a:lnTo>
                  <a:lnTo>
                    <a:pt x="1132" y="519"/>
                  </a:lnTo>
                  <a:cubicBezTo>
                    <a:pt x="1087" y="564"/>
                    <a:pt x="996" y="564"/>
                    <a:pt x="906" y="609"/>
                  </a:cubicBezTo>
                  <a:lnTo>
                    <a:pt x="362" y="609"/>
                  </a:lnTo>
                  <a:cubicBezTo>
                    <a:pt x="362" y="609"/>
                    <a:pt x="342" y="589"/>
                    <a:pt x="329" y="589"/>
                  </a:cubicBezTo>
                  <a:cubicBezTo>
                    <a:pt x="322" y="589"/>
                    <a:pt x="317" y="594"/>
                    <a:pt x="317" y="609"/>
                  </a:cubicBezTo>
                  <a:cubicBezTo>
                    <a:pt x="297" y="548"/>
                    <a:pt x="258" y="523"/>
                    <a:pt x="217" y="523"/>
                  </a:cubicBezTo>
                  <a:cubicBezTo>
                    <a:pt x="168" y="523"/>
                    <a:pt x="116" y="559"/>
                    <a:pt x="91" y="609"/>
                  </a:cubicBezTo>
                  <a:cubicBezTo>
                    <a:pt x="0" y="835"/>
                    <a:pt x="227" y="1062"/>
                    <a:pt x="408" y="1198"/>
                  </a:cubicBezTo>
                  <a:cubicBezTo>
                    <a:pt x="634" y="1333"/>
                    <a:pt x="906" y="1379"/>
                    <a:pt x="1177" y="1379"/>
                  </a:cubicBezTo>
                  <a:cubicBezTo>
                    <a:pt x="1449" y="1333"/>
                    <a:pt x="1721" y="1288"/>
                    <a:pt x="1992" y="1107"/>
                  </a:cubicBezTo>
                  <a:cubicBezTo>
                    <a:pt x="2083" y="1062"/>
                    <a:pt x="2219" y="971"/>
                    <a:pt x="2309" y="881"/>
                  </a:cubicBezTo>
                  <a:cubicBezTo>
                    <a:pt x="2445" y="790"/>
                    <a:pt x="2581" y="609"/>
                    <a:pt x="2626" y="473"/>
                  </a:cubicBezTo>
                  <a:cubicBezTo>
                    <a:pt x="2664" y="204"/>
                    <a:pt x="2442" y="0"/>
                    <a:pt x="2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662;p37">
              <a:extLst>
                <a:ext uri="{FF2B5EF4-FFF2-40B4-BE49-F238E27FC236}">
                  <a16:creationId xmlns:a16="http://schemas.microsoft.com/office/drawing/2014/main" id="{834BDE5B-DD37-94F9-387E-194722B0C596}"/>
                </a:ext>
              </a:extLst>
            </p:cNvPr>
            <p:cNvSpPr/>
            <p:nvPr/>
          </p:nvSpPr>
          <p:spPr>
            <a:xfrm>
              <a:off x="7195540" y="1422618"/>
              <a:ext cx="1430" cy="346"/>
            </a:xfrm>
            <a:custGeom>
              <a:avLst/>
              <a:gdLst/>
              <a:ahLst/>
              <a:cxnLst/>
              <a:rect l="l" t="t" r="r" b="b"/>
              <a:pathLst>
                <a:path w="91" h="22" extrusionOk="0">
                  <a:moveTo>
                    <a:pt x="0" y="1"/>
                  </a:moveTo>
                  <a:cubicBezTo>
                    <a:pt x="0" y="16"/>
                    <a:pt x="0" y="21"/>
                    <a:pt x="4" y="21"/>
                  </a:cubicBezTo>
                  <a:cubicBezTo>
                    <a:pt x="10" y="21"/>
                    <a:pt x="31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663;p37">
              <a:extLst>
                <a:ext uri="{FF2B5EF4-FFF2-40B4-BE49-F238E27FC236}">
                  <a16:creationId xmlns:a16="http://schemas.microsoft.com/office/drawing/2014/main" id="{D71B7C26-2965-3F0A-E724-A4F7879819FF}"/>
                </a:ext>
              </a:extLst>
            </p:cNvPr>
            <p:cNvSpPr/>
            <p:nvPr/>
          </p:nvSpPr>
          <p:spPr>
            <a:xfrm>
              <a:off x="7192696" y="1426185"/>
              <a:ext cx="53368" cy="33442"/>
            </a:xfrm>
            <a:custGeom>
              <a:avLst/>
              <a:gdLst/>
              <a:ahLst/>
              <a:cxnLst/>
              <a:rect l="l" t="t" r="r" b="b"/>
              <a:pathLst>
                <a:path w="3396" h="2128" extrusionOk="0">
                  <a:moveTo>
                    <a:pt x="2581" y="0"/>
                  </a:moveTo>
                  <a:cubicBezTo>
                    <a:pt x="2309" y="0"/>
                    <a:pt x="2037" y="46"/>
                    <a:pt x="1856" y="227"/>
                  </a:cubicBezTo>
                  <a:cubicBezTo>
                    <a:pt x="1721" y="272"/>
                    <a:pt x="1630" y="362"/>
                    <a:pt x="1494" y="408"/>
                  </a:cubicBezTo>
                  <a:cubicBezTo>
                    <a:pt x="1404" y="408"/>
                    <a:pt x="1358" y="453"/>
                    <a:pt x="1268" y="453"/>
                  </a:cubicBezTo>
                  <a:cubicBezTo>
                    <a:pt x="815" y="498"/>
                    <a:pt x="0" y="725"/>
                    <a:pt x="181" y="1358"/>
                  </a:cubicBezTo>
                  <a:cubicBezTo>
                    <a:pt x="408" y="1811"/>
                    <a:pt x="860" y="2128"/>
                    <a:pt x="1404" y="2128"/>
                  </a:cubicBezTo>
                  <a:cubicBezTo>
                    <a:pt x="1585" y="2128"/>
                    <a:pt x="1766" y="2083"/>
                    <a:pt x="1992" y="2037"/>
                  </a:cubicBezTo>
                  <a:cubicBezTo>
                    <a:pt x="2400" y="1992"/>
                    <a:pt x="2852" y="1766"/>
                    <a:pt x="3124" y="1404"/>
                  </a:cubicBezTo>
                  <a:cubicBezTo>
                    <a:pt x="3305" y="1223"/>
                    <a:pt x="3395" y="951"/>
                    <a:pt x="3350" y="679"/>
                  </a:cubicBezTo>
                  <a:cubicBezTo>
                    <a:pt x="3260" y="317"/>
                    <a:pt x="2943" y="46"/>
                    <a:pt x="2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664;p37">
              <a:extLst>
                <a:ext uri="{FF2B5EF4-FFF2-40B4-BE49-F238E27FC236}">
                  <a16:creationId xmlns:a16="http://schemas.microsoft.com/office/drawing/2014/main" id="{0B81E7B5-13AC-ACA3-217B-9A3734031659}"/>
                </a:ext>
              </a:extLst>
            </p:cNvPr>
            <p:cNvSpPr/>
            <p:nvPr/>
          </p:nvSpPr>
          <p:spPr>
            <a:xfrm>
              <a:off x="6205983" y="1902790"/>
              <a:ext cx="27753" cy="172818"/>
            </a:xfrm>
            <a:custGeom>
              <a:avLst/>
              <a:gdLst/>
              <a:ahLst/>
              <a:cxnLst/>
              <a:rect l="l" t="t" r="r" b="b"/>
              <a:pathLst>
                <a:path w="1766" h="10997" extrusionOk="0">
                  <a:moveTo>
                    <a:pt x="142" y="1"/>
                  </a:moveTo>
                  <a:cubicBezTo>
                    <a:pt x="76" y="1"/>
                    <a:pt x="0" y="51"/>
                    <a:pt x="0" y="138"/>
                  </a:cubicBezTo>
                  <a:cubicBezTo>
                    <a:pt x="272" y="1044"/>
                    <a:pt x="453" y="1949"/>
                    <a:pt x="544" y="2854"/>
                  </a:cubicBezTo>
                  <a:cubicBezTo>
                    <a:pt x="589" y="3805"/>
                    <a:pt x="544" y="4710"/>
                    <a:pt x="544" y="5661"/>
                  </a:cubicBezTo>
                  <a:cubicBezTo>
                    <a:pt x="498" y="6567"/>
                    <a:pt x="498" y="7517"/>
                    <a:pt x="589" y="8423"/>
                  </a:cubicBezTo>
                  <a:cubicBezTo>
                    <a:pt x="634" y="8875"/>
                    <a:pt x="679" y="9283"/>
                    <a:pt x="770" y="9690"/>
                  </a:cubicBezTo>
                  <a:cubicBezTo>
                    <a:pt x="860" y="10143"/>
                    <a:pt x="996" y="10550"/>
                    <a:pt x="1268" y="10912"/>
                  </a:cubicBezTo>
                  <a:cubicBezTo>
                    <a:pt x="1326" y="10971"/>
                    <a:pt x="1399" y="10996"/>
                    <a:pt x="1471" y="10996"/>
                  </a:cubicBezTo>
                  <a:cubicBezTo>
                    <a:pt x="1621" y="10996"/>
                    <a:pt x="1766" y="10885"/>
                    <a:pt x="1766" y="10731"/>
                  </a:cubicBezTo>
                  <a:cubicBezTo>
                    <a:pt x="1721" y="10279"/>
                    <a:pt x="1585" y="9826"/>
                    <a:pt x="1449" y="9418"/>
                  </a:cubicBezTo>
                  <a:cubicBezTo>
                    <a:pt x="1358" y="9011"/>
                    <a:pt x="1313" y="8558"/>
                    <a:pt x="1268" y="8106"/>
                  </a:cubicBezTo>
                  <a:cubicBezTo>
                    <a:pt x="1177" y="7155"/>
                    <a:pt x="1223" y="6204"/>
                    <a:pt x="1223" y="5299"/>
                  </a:cubicBezTo>
                  <a:cubicBezTo>
                    <a:pt x="1268" y="4394"/>
                    <a:pt x="1223" y="3443"/>
                    <a:pt x="1087" y="2538"/>
                  </a:cubicBezTo>
                  <a:cubicBezTo>
                    <a:pt x="996" y="1677"/>
                    <a:pt x="725" y="817"/>
                    <a:pt x="227" y="48"/>
                  </a:cubicBezTo>
                  <a:cubicBezTo>
                    <a:pt x="211" y="16"/>
                    <a:pt x="178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665;p37">
              <a:extLst>
                <a:ext uri="{FF2B5EF4-FFF2-40B4-BE49-F238E27FC236}">
                  <a16:creationId xmlns:a16="http://schemas.microsoft.com/office/drawing/2014/main" id="{DA70D07A-220D-E0F2-95C7-D2E23A4BB594}"/>
                </a:ext>
              </a:extLst>
            </p:cNvPr>
            <p:cNvSpPr/>
            <p:nvPr/>
          </p:nvSpPr>
          <p:spPr>
            <a:xfrm>
              <a:off x="6204725" y="1685388"/>
              <a:ext cx="339790" cy="96710"/>
            </a:xfrm>
            <a:custGeom>
              <a:avLst/>
              <a:gdLst/>
              <a:ahLst/>
              <a:cxnLst/>
              <a:rect l="l" t="t" r="r" b="b"/>
              <a:pathLst>
                <a:path w="21622" h="6154" extrusionOk="0">
                  <a:moveTo>
                    <a:pt x="211" y="0"/>
                  </a:moveTo>
                  <a:cubicBezTo>
                    <a:pt x="101" y="0"/>
                    <a:pt x="0" y="105"/>
                    <a:pt x="35" y="211"/>
                  </a:cubicBezTo>
                  <a:cubicBezTo>
                    <a:pt x="171" y="618"/>
                    <a:pt x="352" y="980"/>
                    <a:pt x="669" y="1297"/>
                  </a:cubicBezTo>
                  <a:cubicBezTo>
                    <a:pt x="940" y="1614"/>
                    <a:pt x="1257" y="1976"/>
                    <a:pt x="1574" y="2248"/>
                  </a:cubicBezTo>
                  <a:cubicBezTo>
                    <a:pt x="3430" y="4058"/>
                    <a:pt x="5739" y="5281"/>
                    <a:pt x="8274" y="5824"/>
                  </a:cubicBezTo>
                  <a:cubicBezTo>
                    <a:pt x="9245" y="6044"/>
                    <a:pt x="10231" y="6153"/>
                    <a:pt x="11213" y="6153"/>
                  </a:cubicBezTo>
                  <a:cubicBezTo>
                    <a:pt x="13663" y="6153"/>
                    <a:pt x="16087" y="5474"/>
                    <a:pt x="18188" y="4149"/>
                  </a:cubicBezTo>
                  <a:cubicBezTo>
                    <a:pt x="19003" y="3651"/>
                    <a:pt x="19772" y="3063"/>
                    <a:pt x="20451" y="2383"/>
                  </a:cubicBezTo>
                  <a:cubicBezTo>
                    <a:pt x="20814" y="2067"/>
                    <a:pt x="21130" y="1704"/>
                    <a:pt x="21402" y="1342"/>
                  </a:cubicBezTo>
                  <a:cubicBezTo>
                    <a:pt x="21622" y="947"/>
                    <a:pt x="21500" y="254"/>
                    <a:pt x="20956" y="254"/>
                  </a:cubicBezTo>
                  <a:cubicBezTo>
                    <a:pt x="20939" y="254"/>
                    <a:pt x="20922" y="254"/>
                    <a:pt x="20904" y="256"/>
                  </a:cubicBezTo>
                  <a:cubicBezTo>
                    <a:pt x="20678" y="256"/>
                    <a:pt x="20497" y="437"/>
                    <a:pt x="20497" y="618"/>
                  </a:cubicBezTo>
                  <a:cubicBezTo>
                    <a:pt x="20361" y="844"/>
                    <a:pt x="20180" y="1071"/>
                    <a:pt x="19953" y="1252"/>
                  </a:cubicBezTo>
                  <a:cubicBezTo>
                    <a:pt x="19682" y="1569"/>
                    <a:pt x="19410" y="1840"/>
                    <a:pt x="19093" y="2112"/>
                  </a:cubicBezTo>
                  <a:cubicBezTo>
                    <a:pt x="18550" y="2610"/>
                    <a:pt x="17916" y="3063"/>
                    <a:pt x="17237" y="3425"/>
                  </a:cubicBezTo>
                  <a:cubicBezTo>
                    <a:pt x="15322" y="4513"/>
                    <a:pt x="13177" y="5057"/>
                    <a:pt x="11027" y="5057"/>
                  </a:cubicBezTo>
                  <a:cubicBezTo>
                    <a:pt x="8706" y="5057"/>
                    <a:pt x="6381" y="4422"/>
                    <a:pt x="4336" y="3153"/>
                  </a:cubicBezTo>
                  <a:cubicBezTo>
                    <a:pt x="3611" y="2746"/>
                    <a:pt x="2932" y="2248"/>
                    <a:pt x="2253" y="1704"/>
                  </a:cubicBezTo>
                  <a:cubicBezTo>
                    <a:pt x="1936" y="1433"/>
                    <a:pt x="1574" y="1161"/>
                    <a:pt x="1257" y="844"/>
                  </a:cubicBezTo>
                  <a:cubicBezTo>
                    <a:pt x="986" y="527"/>
                    <a:pt x="669" y="211"/>
                    <a:pt x="307" y="29"/>
                  </a:cubicBezTo>
                  <a:cubicBezTo>
                    <a:pt x="276" y="9"/>
                    <a:pt x="243" y="0"/>
                    <a:pt x="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666;p37">
              <a:extLst>
                <a:ext uri="{FF2B5EF4-FFF2-40B4-BE49-F238E27FC236}">
                  <a16:creationId xmlns:a16="http://schemas.microsoft.com/office/drawing/2014/main" id="{28C733BF-7E11-EE62-DA21-D4D819C4DBCC}"/>
                </a:ext>
              </a:extLst>
            </p:cNvPr>
            <p:cNvSpPr/>
            <p:nvPr/>
          </p:nvSpPr>
          <p:spPr>
            <a:xfrm>
              <a:off x="6262887" y="361658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667;p37">
              <a:extLst>
                <a:ext uri="{FF2B5EF4-FFF2-40B4-BE49-F238E27FC236}">
                  <a16:creationId xmlns:a16="http://schemas.microsoft.com/office/drawing/2014/main" id="{E2AEEBB5-2037-2875-53B4-345A5C6171AD}"/>
                </a:ext>
              </a:extLst>
            </p:cNvPr>
            <p:cNvSpPr/>
            <p:nvPr/>
          </p:nvSpPr>
          <p:spPr>
            <a:xfrm>
              <a:off x="6822765" y="3896175"/>
              <a:ext cx="723" cy="1430"/>
            </a:xfrm>
            <a:custGeom>
              <a:avLst/>
              <a:gdLst/>
              <a:ahLst/>
              <a:cxnLst/>
              <a:rect l="l" t="t" r="r" b="b"/>
              <a:pathLst>
                <a:path w="46" h="91" extrusionOk="0">
                  <a:moveTo>
                    <a:pt x="0" y="91"/>
                  </a:moveTo>
                  <a:lnTo>
                    <a:pt x="0" y="91"/>
                  </a:lnTo>
                  <a:cubicBezTo>
                    <a:pt x="0" y="91"/>
                    <a:pt x="46" y="0"/>
                    <a:pt x="0" y="91"/>
                  </a:cubicBezTo>
                  <a:close/>
                </a:path>
              </a:pathLst>
            </a:custGeom>
            <a:solidFill>
              <a:srgbClr val="D478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668;p37">
              <a:extLst>
                <a:ext uri="{FF2B5EF4-FFF2-40B4-BE49-F238E27FC236}">
                  <a16:creationId xmlns:a16="http://schemas.microsoft.com/office/drawing/2014/main" id="{C629B04D-3B7B-F29E-073F-E49388521E76}"/>
                </a:ext>
              </a:extLst>
            </p:cNvPr>
            <p:cNvSpPr/>
            <p:nvPr/>
          </p:nvSpPr>
          <p:spPr>
            <a:xfrm>
              <a:off x="6306291" y="1313524"/>
              <a:ext cx="53368" cy="26213"/>
            </a:xfrm>
            <a:custGeom>
              <a:avLst/>
              <a:gdLst/>
              <a:ahLst/>
              <a:cxnLst/>
              <a:rect l="l" t="t" r="r" b="b"/>
              <a:pathLst>
                <a:path w="3396" h="1668" extrusionOk="0">
                  <a:moveTo>
                    <a:pt x="1646" y="0"/>
                  </a:moveTo>
                  <a:cubicBezTo>
                    <a:pt x="1551" y="0"/>
                    <a:pt x="1455" y="6"/>
                    <a:pt x="1358" y="17"/>
                  </a:cubicBezTo>
                  <a:cubicBezTo>
                    <a:pt x="770" y="107"/>
                    <a:pt x="0" y="651"/>
                    <a:pt x="46" y="1375"/>
                  </a:cubicBezTo>
                  <a:cubicBezTo>
                    <a:pt x="46" y="1509"/>
                    <a:pt x="170" y="1668"/>
                    <a:pt x="326" y="1668"/>
                  </a:cubicBezTo>
                  <a:cubicBezTo>
                    <a:pt x="381" y="1668"/>
                    <a:pt x="439" y="1648"/>
                    <a:pt x="498" y="1601"/>
                  </a:cubicBezTo>
                  <a:cubicBezTo>
                    <a:pt x="589" y="1556"/>
                    <a:pt x="725" y="1465"/>
                    <a:pt x="815" y="1375"/>
                  </a:cubicBezTo>
                  <a:lnTo>
                    <a:pt x="860" y="1330"/>
                  </a:lnTo>
                  <a:lnTo>
                    <a:pt x="996" y="1239"/>
                  </a:lnTo>
                  <a:lnTo>
                    <a:pt x="1177" y="1149"/>
                  </a:lnTo>
                  <a:lnTo>
                    <a:pt x="1223" y="1103"/>
                  </a:lnTo>
                  <a:lnTo>
                    <a:pt x="1766" y="1103"/>
                  </a:lnTo>
                  <a:lnTo>
                    <a:pt x="1856" y="1149"/>
                  </a:lnTo>
                  <a:lnTo>
                    <a:pt x="1947" y="1149"/>
                  </a:lnTo>
                  <a:lnTo>
                    <a:pt x="2128" y="1239"/>
                  </a:lnTo>
                  <a:lnTo>
                    <a:pt x="2173" y="1284"/>
                  </a:lnTo>
                  <a:lnTo>
                    <a:pt x="2218" y="1330"/>
                  </a:lnTo>
                  <a:cubicBezTo>
                    <a:pt x="2354" y="1465"/>
                    <a:pt x="2535" y="1601"/>
                    <a:pt x="2762" y="1601"/>
                  </a:cubicBezTo>
                  <a:cubicBezTo>
                    <a:pt x="2943" y="1601"/>
                    <a:pt x="3124" y="1465"/>
                    <a:pt x="3169" y="1284"/>
                  </a:cubicBezTo>
                  <a:cubicBezTo>
                    <a:pt x="3395" y="786"/>
                    <a:pt x="2852" y="334"/>
                    <a:pt x="2490" y="198"/>
                  </a:cubicBezTo>
                  <a:cubicBezTo>
                    <a:pt x="2248" y="60"/>
                    <a:pt x="1953" y="0"/>
                    <a:pt x="1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669;p37">
              <a:extLst>
                <a:ext uri="{FF2B5EF4-FFF2-40B4-BE49-F238E27FC236}">
                  <a16:creationId xmlns:a16="http://schemas.microsoft.com/office/drawing/2014/main" id="{5EE25AD7-2D94-2024-421E-FED888BFBEC0}"/>
                </a:ext>
              </a:extLst>
            </p:cNvPr>
            <p:cNvSpPr/>
            <p:nvPr/>
          </p:nvSpPr>
          <p:spPr>
            <a:xfrm>
              <a:off x="6330477" y="1329428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F6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670;p37">
              <a:extLst>
                <a:ext uri="{FF2B5EF4-FFF2-40B4-BE49-F238E27FC236}">
                  <a16:creationId xmlns:a16="http://schemas.microsoft.com/office/drawing/2014/main" id="{CC7F3BCD-71A9-FAAB-62EB-AB8413BE6282}"/>
                </a:ext>
              </a:extLst>
            </p:cNvPr>
            <p:cNvSpPr/>
            <p:nvPr/>
          </p:nvSpPr>
          <p:spPr>
            <a:xfrm>
              <a:off x="6494101" y="1331565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F6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671;p37">
              <a:extLst>
                <a:ext uri="{FF2B5EF4-FFF2-40B4-BE49-F238E27FC236}">
                  <a16:creationId xmlns:a16="http://schemas.microsoft.com/office/drawing/2014/main" id="{A5BBB94E-6297-34EC-785D-3E8F6D4087AD}"/>
                </a:ext>
              </a:extLst>
            </p:cNvPr>
            <p:cNvSpPr/>
            <p:nvPr/>
          </p:nvSpPr>
          <p:spPr>
            <a:xfrm>
              <a:off x="6463504" y="1314231"/>
              <a:ext cx="51152" cy="23290"/>
            </a:xfrm>
            <a:custGeom>
              <a:avLst/>
              <a:gdLst/>
              <a:ahLst/>
              <a:cxnLst/>
              <a:rect l="l" t="t" r="r" b="b"/>
              <a:pathLst>
                <a:path w="3255" h="1482" extrusionOk="0">
                  <a:moveTo>
                    <a:pt x="1778" y="0"/>
                  </a:moveTo>
                  <a:cubicBezTo>
                    <a:pt x="1698" y="0"/>
                    <a:pt x="1619" y="6"/>
                    <a:pt x="1540" y="17"/>
                  </a:cubicBezTo>
                  <a:cubicBezTo>
                    <a:pt x="951" y="17"/>
                    <a:pt x="408" y="379"/>
                    <a:pt x="91" y="922"/>
                  </a:cubicBezTo>
                  <a:cubicBezTo>
                    <a:pt x="1" y="1013"/>
                    <a:pt x="46" y="1194"/>
                    <a:pt x="137" y="1285"/>
                  </a:cubicBezTo>
                  <a:cubicBezTo>
                    <a:pt x="194" y="1371"/>
                    <a:pt x="288" y="1402"/>
                    <a:pt x="383" y="1402"/>
                  </a:cubicBezTo>
                  <a:cubicBezTo>
                    <a:pt x="438" y="1402"/>
                    <a:pt x="494" y="1392"/>
                    <a:pt x="544" y="1375"/>
                  </a:cubicBezTo>
                  <a:lnTo>
                    <a:pt x="770" y="1194"/>
                  </a:lnTo>
                  <a:cubicBezTo>
                    <a:pt x="816" y="1149"/>
                    <a:pt x="906" y="1149"/>
                    <a:pt x="951" y="1104"/>
                  </a:cubicBezTo>
                  <a:lnTo>
                    <a:pt x="997" y="1058"/>
                  </a:lnTo>
                  <a:lnTo>
                    <a:pt x="1132" y="1013"/>
                  </a:lnTo>
                  <a:lnTo>
                    <a:pt x="1585" y="1013"/>
                  </a:lnTo>
                  <a:lnTo>
                    <a:pt x="1721" y="1058"/>
                  </a:lnTo>
                  <a:lnTo>
                    <a:pt x="1902" y="1104"/>
                  </a:lnTo>
                  <a:cubicBezTo>
                    <a:pt x="1947" y="1149"/>
                    <a:pt x="1993" y="1149"/>
                    <a:pt x="2038" y="1194"/>
                  </a:cubicBezTo>
                  <a:lnTo>
                    <a:pt x="2128" y="1239"/>
                  </a:lnTo>
                  <a:lnTo>
                    <a:pt x="2174" y="1239"/>
                  </a:lnTo>
                  <a:lnTo>
                    <a:pt x="2219" y="1285"/>
                  </a:lnTo>
                  <a:cubicBezTo>
                    <a:pt x="2309" y="1375"/>
                    <a:pt x="2445" y="1420"/>
                    <a:pt x="2536" y="1466"/>
                  </a:cubicBezTo>
                  <a:cubicBezTo>
                    <a:pt x="2578" y="1476"/>
                    <a:pt x="2621" y="1481"/>
                    <a:pt x="2662" y="1481"/>
                  </a:cubicBezTo>
                  <a:cubicBezTo>
                    <a:pt x="2977" y="1481"/>
                    <a:pt x="3255" y="1197"/>
                    <a:pt x="3215" y="877"/>
                  </a:cubicBezTo>
                  <a:cubicBezTo>
                    <a:pt x="3170" y="515"/>
                    <a:pt x="2762" y="289"/>
                    <a:pt x="2490" y="153"/>
                  </a:cubicBezTo>
                  <a:cubicBezTo>
                    <a:pt x="2253" y="51"/>
                    <a:pt x="2015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672;p37">
              <a:extLst>
                <a:ext uri="{FF2B5EF4-FFF2-40B4-BE49-F238E27FC236}">
                  <a16:creationId xmlns:a16="http://schemas.microsoft.com/office/drawing/2014/main" id="{D81EC3CE-EAC0-16D9-8CDC-FE0B998E2590}"/>
                </a:ext>
              </a:extLst>
            </p:cNvPr>
            <p:cNvSpPr/>
            <p:nvPr/>
          </p:nvSpPr>
          <p:spPr>
            <a:xfrm>
              <a:off x="6473468" y="1357212"/>
              <a:ext cx="27046" cy="39743"/>
            </a:xfrm>
            <a:custGeom>
              <a:avLst/>
              <a:gdLst/>
              <a:ahLst/>
              <a:cxnLst/>
              <a:rect l="l" t="t" r="r" b="b"/>
              <a:pathLst>
                <a:path w="1721" h="2529" extrusionOk="0">
                  <a:moveTo>
                    <a:pt x="1025" y="1"/>
                  </a:moveTo>
                  <a:cubicBezTo>
                    <a:pt x="879" y="1"/>
                    <a:pt x="734" y="59"/>
                    <a:pt x="634" y="179"/>
                  </a:cubicBezTo>
                  <a:cubicBezTo>
                    <a:pt x="182" y="632"/>
                    <a:pt x="0" y="1266"/>
                    <a:pt x="136" y="1854"/>
                  </a:cubicBezTo>
                  <a:cubicBezTo>
                    <a:pt x="182" y="2081"/>
                    <a:pt x="272" y="2262"/>
                    <a:pt x="453" y="2397"/>
                  </a:cubicBezTo>
                  <a:cubicBezTo>
                    <a:pt x="581" y="2483"/>
                    <a:pt x="730" y="2528"/>
                    <a:pt x="879" y="2528"/>
                  </a:cubicBezTo>
                  <a:cubicBezTo>
                    <a:pt x="1047" y="2528"/>
                    <a:pt x="1215" y="2472"/>
                    <a:pt x="1359" y="2352"/>
                  </a:cubicBezTo>
                  <a:cubicBezTo>
                    <a:pt x="1585" y="2081"/>
                    <a:pt x="1721" y="1718"/>
                    <a:pt x="1721" y="1356"/>
                  </a:cubicBezTo>
                  <a:cubicBezTo>
                    <a:pt x="1721" y="1266"/>
                    <a:pt x="1721" y="1220"/>
                    <a:pt x="1721" y="1175"/>
                  </a:cubicBezTo>
                  <a:cubicBezTo>
                    <a:pt x="1721" y="1085"/>
                    <a:pt x="1721" y="1039"/>
                    <a:pt x="1721" y="949"/>
                  </a:cubicBezTo>
                  <a:cubicBezTo>
                    <a:pt x="1675" y="723"/>
                    <a:pt x="1630" y="496"/>
                    <a:pt x="1494" y="270"/>
                  </a:cubicBezTo>
                  <a:cubicBezTo>
                    <a:pt x="1393" y="93"/>
                    <a:pt x="1208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673;p37">
              <a:extLst>
                <a:ext uri="{FF2B5EF4-FFF2-40B4-BE49-F238E27FC236}">
                  <a16:creationId xmlns:a16="http://schemas.microsoft.com/office/drawing/2014/main" id="{338172D7-B2C7-1114-9724-49B8BA6B5536}"/>
                </a:ext>
              </a:extLst>
            </p:cNvPr>
            <p:cNvSpPr/>
            <p:nvPr/>
          </p:nvSpPr>
          <p:spPr>
            <a:xfrm>
              <a:off x="6321944" y="1357212"/>
              <a:ext cx="27046" cy="39743"/>
            </a:xfrm>
            <a:custGeom>
              <a:avLst/>
              <a:gdLst/>
              <a:ahLst/>
              <a:cxnLst/>
              <a:rect l="l" t="t" r="r" b="b"/>
              <a:pathLst>
                <a:path w="1721" h="2529" extrusionOk="0">
                  <a:moveTo>
                    <a:pt x="1024" y="1"/>
                  </a:moveTo>
                  <a:cubicBezTo>
                    <a:pt x="879" y="1"/>
                    <a:pt x="734" y="59"/>
                    <a:pt x="634" y="179"/>
                  </a:cubicBezTo>
                  <a:cubicBezTo>
                    <a:pt x="181" y="632"/>
                    <a:pt x="0" y="1266"/>
                    <a:pt x="136" y="1854"/>
                  </a:cubicBezTo>
                  <a:cubicBezTo>
                    <a:pt x="181" y="2081"/>
                    <a:pt x="272" y="2262"/>
                    <a:pt x="453" y="2397"/>
                  </a:cubicBezTo>
                  <a:cubicBezTo>
                    <a:pt x="581" y="2483"/>
                    <a:pt x="730" y="2528"/>
                    <a:pt x="879" y="2528"/>
                  </a:cubicBezTo>
                  <a:cubicBezTo>
                    <a:pt x="1046" y="2528"/>
                    <a:pt x="1215" y="2472"/>
                    <a:pt x="1358" y="2352"/>
                  </a:cubicBezTo>
                  <a:cubicBezTo>
                    <a:pt x="1585" y="2081"/>
                    <a:pt x="1720" y="1718"/>
                    <a:pt x="1720" y="1356"/>
                  </a:cubicBezTo>
                  <a:cubicBezTo>
                    <a:pt x="1720" y="1266"/>
                    <a:pt x="1720" y="1220"/>
                    <a:pt x="1720" y="1175"/>
                  </a:cubicBezTo>
                  <a:cubicBezTo>
                    <a:pt x="1720" y="1085"/>
                    <a:pt x="1720" y="1039"/>
                    <a:pt x="1720" y="949"/>
                  </a:cubicBezTo>
                  <a:cubicBezTo>
                    <a:pt x="1675" y="723"/>
                    <a:pt x="1630" y="496"/>
                    <a:pt x="1494" y="270"/>
                  </a:cubicBezTo>
                  <a:cubicBezTo>
                    <a:pt x="1393" y="93"/>
                    <a:pt x="1208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674;p37">
              <a:extLst>
                <a:ext uri="{FF2B5EF4-FFF2-40B4-BE49-F238E27FC236}">
                  <a16:creationId xmlns:a16="http://schemas.microsoft.com/office/drawing/2014/main" id="{111B078E-5AB5-3257-CC0F-451B4B80A226}"/>
                </a:ext>
              </a:extLst>
            </p:cNvPr>
            <p:cNvSpPr/>
            <p:nvPr/>
          </p:nvSpPr>
          <p:spPr>
            <a:xfrm>
              <a:off x="6403033" y="1421911"/>
              <a:ext cx="33457" cy="15432"/>
            </a:xfrm>
            <a:custGeom>
              <a:avLst/>
              <a:gdLst/>
              <a:ahLst/>
              <a:cxnLst/>
              <a:rect l="l" t="t" r="r" b="b"/>
              <a:pathLst>
                <a:path w="2129" h="982" extrusionOk="0">
                  <a:moveTo>
                    <a:pt x="1721" y="1"/>
                  </a:moveTo>
                  <a:cubicBezTo>
                    <a:pt x="1631" y="1"/>
                    <a:pt x="1540" y="1"/>
                    <a:pt x="1495" y="46"/>
                  </a:cubicBezTo>
                  <a:cubicBezTo>
                    <a:pt x="1449" y="46"/>
                    <a:pt x="1359" y="137"/>
                    <a:pt x="1314" y="137"/>
                  </a:cubicBezTo>
                  <a:lnTo>
                    <a:pt x="1268" y="182"/>
                  </a:lnTo>
                  <a:lnTo>
                    <a:pt x="1223" y="182"/>
                  </a:lnTo>
                  <a:lnTo>
                    <a:pt x="1042" y="227"/>
                  </a:lnTo>
                  <a:lnTo>
                    <a:pt x="137" y="227"/>
                  </a:lnTo>
                  <a:cubicBezTo>
                    <a:pt x="46" y="227"/>
                    <a:pt x="1" y="318"/>
                    <a:pt x="1" y="363"/>
                  </a:cubicBezTo>
                  <a:cubicBezTo>
                    <a:pt x="1" y="680"/>
                    <a:pt x="408" y="861"/>
                    <a:pt x="680" y="951"/>
                  </a:cubicBezTo>
                  <a:cubicBezTo>
                    <a:pt x="792" y="970"/>
                    <a:pt x="913" y="981"/>
                    <a:pt x="1037" y="981"/>
                  </a:cubicBezTo>
                  <a:cubicBezTo>
                    <a:pt x="1214" y="981"/>
                    <a:pt x="1400" y="959"/>
                    <a:pt x="1585" y="906"/>
                  </a:cubicBezTo>
                  <a:cubicBezTo>
                    <a:pt x="1766" y="816"/>
                    <a:pt x="1947" y="680"/>
                    <a:pt x="2083" y="499"/>
                  </a:cubicBezTo>
                  <a:cubicBezTo>
                    <a:pt x="2128" y="363"/>
                    <a:pt x="2083" y="182"/>
                    <a:pt x="1993" y="91"/>
                  </a:cubicBezTo>
                  <a:cubicBezTo>
                    <a:pt x="1993" y="91"/>
                    <a:pt x="1947" y="46"/>
                    <a:pt x="1902" y="46"/>
                  </a:cubicBezTo>
                  <a:cubicBezTo>
                    <a:pt x="1857" y="1"/>
                    <a:pt x="1812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675;p37">
              <a:extLst>
                <a:ext uri="{FF2B5EF4-FFF2-40B4-BE49-F238E27FC236}">
                  <a16:creationId xmlns:a16="http://schemas.microsoft.com/office/drawing/2014/main" id="{CD6C48C8-ADC1-2A60-03ED-35BC4B3BFEF5}"/>
                </a:ext>
              </a:extLst>
            </p:cNvPr>
            <p:cNvSpPr/>
            <p:nvPr/>
          </p:nvSpPr>
          <p:spPr>
            <a:xfrm>
              <a:off x="6417271" y="1426185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0A2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676;p37">
              <a:extLst>
                <a:ext uri="{FF2B5EF4-FFF2-40B4-BE49-F238E27FC236}">
                  <a16:creationId xmlns:a16="http://schemas.microsoft.com/office/drawing/2014/main" id="{7ABF6AE2-FB84-0EFA-9B2B-B9012A386389}"/>
                </a:ext>
              </a:extLst>
            </p:cNvPr>
            <p:cNvSpPr/>
            <p:nvPr/>
          </p:nvSpPr>
          <p:spPr>
            <a:xfrm>
              <a:off x="6404463" y="1458197"/>
              <a:ext cx="36302" cy="20225"/>
            </a:xfrm>
            <a:custGeom>
              <a:avLst/>
              <a:gdLst/>
              <a:ahLst/>
              <a:cxnLst/>
              <a:rect l="l" t="t" r="r" b="b"/>
              <a:pathLst>
                <a:path w="2310" h="1287" extrusionOk="0">
                  <a:moveTo>
                    <a:pt x="1766" y="0"/>
                  </a:moveTo>
                  <a:cubicBezTo>
                    <a:pt x="1630" y="0"/>
                    <a:pt x="1449" y="46"/>
                    <a:pt x="1313" y="91"/>
                  </a:cubicBezTo>
                  <a:cubicBezTo>
                    <a:pt x="1223" y="136"/>
                    <a:pt x="1132" y="181"/>
                    <a:pt x="1042" y="181"/>
                  </a:cubicBezTo>
                  <a:lnTo>
                    <a:pt x="906" y="181"/>
                  </a:lnTo>
                  <a:lnTo>
                    <a:pt x="770" y="136"/>
                  </a:lnTo>
                  <a:lnTo>
                    <a:pt x="770" y="136"/>
                  </a:lnTo>
                  <a:lnTo>
                    <a:pt x="860" y="181"/>
                  </a:lnTo>
                  <a:cubicBezTo>
                    <a:pt x="770" y="136"/>
                    <a:pt x="634" y="136"/>
                    <a:pt x="498" y="136"/>
                  </a:cubicBezTo>
                  <a:cubicBezTo>
                    <a:pt x="363" y="136"/>
                    <a:pt x="227" y="181"/>
                    <a:pt x="136" y="317"/>
                  </a:cubicBezTo>
                  <a:cubicBezTo>
                    <a:pt x="46" y="408"/>
                    <a:pt x="0" y="589"/>
                    <a:pt x="46" y="725"/>
                  </a:cubicBezTo>
                  <a:cubicBezTo>
                    <a:pt x="91" y="815"/>
                    <a:pt x="136" y="951"/>
                    <a:pt x="227" y="1042"/>
                  </a:cubicBezTo>
                  <a:cubicBezTo>
                    <a:pt x="363" y="1132"/>
                    <a:pt x="453" y="1177"/>
                    <a:pt x="589" y="1223"/>
                  </a:cubicBezTo>
                  <a:cubicBezTo>
                    <a:pt x="717" y="1255"/>
                    <a:pt x="822" y="1287"/>
                    <a:pt x="937" y="1287"/>
                  </a:cubicBezTo>
                  <a:cubicBezTo>
                    <a:pt x="985" y="1287"/>
                    <a:pt x="1034" y="1281"/>
                    <a:pt x="1087" y="1268"/>
                  </a:cubicBezTo>
                  <a:cubicBezTo>
                    <a:pt x="1268" y="1268"/>
                    <a:pt x="1449" y="1223"/>
                    <a:pt x="1630" y="1177"/>
                  </a:cubicBezTo>
                  <a:lnTo>
                    <a:pt x="1856" y="1087"/>
                  </a:lnTo>
                  <a:cubicBezTo>
                    <a:pt x="1947" y="1087"/>
                    <a:pt x="1992" y="1042"/>
                    <a:pt x="2083" y="996"/>
                  </a:cubicBezTo>
                  <a:cubicBezTo>
                    <a:pt x="2173" y="951"/>
                    <a:pt x="2219" y="861"/>
                    <a:pt x="2264" y="770"/>
                  </a:cubicBezTo>
                  <a:cubicBezTo>
                    <a:pt x="2309" y="725"/>
                    <a:pt x="2309" y="634"/>
                    <a:pt x="2309" y="544"/>
                  </a:cubicBezTo>
                  <a:cubicBezTo>
                    <a:pt x="2309" y="453"/>
                    <a:pt x="2264" y="363"/>
                    <a:pt x="2219" y="272"/>
                  </a:cubicBezTo>
                  <a:cubicBezTo>
                    <a:pt x="2173" y="181"/>
                    <a:pt x="2128" y="136"/>
                    <a:pt x="2037" y="91"/>
                  </a:cubicBezTo>
                  <a:cubicBezTo>
                    <a:pt x="1947" y="46"/>
                    <a:pt x="1856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6" name="Google Shape;677;p37">
              <a:extLst>
                <a:ext uri="{FF2B5EF4-FFF2-40B4-BE49-F238E27FC236}">
                  <a16:creationId xmlns:a16="http://schemas.microsoft.com/office/drawing/2014/main" id="{860BF6A8-858C-8665-CD68-686C8E028BEE}"/>
                </a:ext>
              </a:extLst>
            </p:cNvPr>
            <p:cNvGrpSpPr/>
            <p:nvPr/>
          </p:nvGrpSpPr>
          <p:grpSpPr>
            <a:xfrm>
              <a:off x="8316711" y="2130469"/>
              <a:ext cx="591183" cy="1467231"/>
              <a:chOff x="8316711" y="2130469"/>
              <a:chExt cx="591183" cy="1467231"/>
            </a:xfrm>
          </p:grpSpPr>
          <p:grpSp>
            <p:nvGrpSpPr>
              <p:cNvPr id="928" name="Google Shape;678;p37">
                <a:extLst>
                  <a:ext uri="{FF2B5EF4-FFF2-40B4-BE49-F238E27FC236}">
                    <a16:creationId xmlns:a16="http://schemas.microsoft.com/office/drawing/2014/main" id="{C8CD37CA-6BDD-27E8-5129-51C10E8E633D}"/>
                  </a:ext>
                </a:extLst>
              </p:cNvPr>
              <p:cNvGrpSpPr/>
              <p:nvPr/>
            </p:nvGrpSpPr>
            <p:grpSpPr>
              <a:xfrm>
                <a:off x="8327020" y="2130469"/>
                <a:ext cx="570565" cy="999537"/>
                <a:chOff x="8333778" y="2130469"/>
                <a:chExt cx="570565" cy="999537"/>
              </a:xfrm>
            </p:grpSpPr>
            <p:sp>
              <p:nvSpPr>
                <p:cNvPr id="930" name="Google Shape;679;p37">
                  <a:extLst>
                    <a:ext uri="{FF2B5EF4-FFF2-40B4-BE49-F238E27FC236}">
                      <a16:creationId xmlns:a16="http://schemas.microsoft.com/office/drawing/2014/main" id="{53CDF62A-BAFE-81D6-70C9-993A07DF0066}"/>
                    </a:ext>
                  </a:extLst>
                </p:cNvPr>
                <p:cNvSpPr/>
                <p:nvPr/>
              </p:nvSpPr>
              <p:spPr>
                <a:xfrm>
                  <a:off x="8597711" y="2413052"/>
                  <a:ext cx="306631" cy="65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2" h="41603" extrusionOk="0">
                      <a:moveTo>
                        <a:pt x="15663" y="1"/>
                      </a:moveTo>
                      <a:lnTo>
                        <a:pt x="15663" y="1"/>
                      </a:lnTo>
                      <a:cubicBezTo>
                        <a:pt x="3803" y="9824"/>
                        <a:pt x="0" y="41105"/>
                        <a:pt x="0" y="41105"/>
                      </a:cubicBezTo>
                      <a:lnTo>
                        <a:pt x="13219" y="41603"/>
                      </a:lnTo>
                      <a:cubicBezTo>
                        <a:pt x="19511" y="27162"/>
                        <a:pt x="15663" y="2"/>
                        <a:pt x="156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680;p37">
                  <a:extLst>
                    <a:ext uri="{FF2B5EF4-FFF2-40B4-BE49-F238E27FC236}">
                      <a16:creationId xmlns:a16="http://schemas.microsoft.com/office/drawing/2014/main" id="{043F14BD-9971-FAB0-2266-B3F5283E9B07}"/>
                    </a:ext>
                  </a:extLst>
                </p:cNvPr>
                <p:cNvSpPr/>
                <p:nvPr/>
              </p:nvSpPr>
              <p:spPr>
                <a:xfrm>
                  <a:off x="8333778" y="2421601"/>
                  <a:ext cx="320146" cy="64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2" h="41331" extrusionOk="0">
                      <a:moveTo>
                        <a:pt x="2128" y="0"/>
                      </a:moveTo>
                      <a:cubicBezTo>
                        <a:pt x="2128" y="1"/>
                        <a:pt x="1" y="27297"/>
                        <a:pt x="7198" y="41331"/>
                      </a:cubicBezTo>
                      <a:lnTo>
                        <a:pt x="20372" y="39973"/>
                      </a:lnTo>
                      <a:cubicBezTo>
                        <a:pt x="20372" y="39973"/>
                        <a:pt x="14577" y="9009"/>
                        <a:pt x="21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681;p37">
                  <a:extLst>
                    <a:ext uri="{FF2B5EF4-FFF2-40B4-BE49-F238E27FC236}">
                      <a16:creationId xmlns:a16="http://schemas.microsoft.com/office/drawing/2014/main" id="{9B2A62E9-2167-F51C-D13F-94DB79985F7B}"/>
                    </a:ext>
                  </a:extLst>
                </p:cNvPr>
                <p:cNvSpPr/>
                <p:nvPr/>
              </p:nvSpPr>
              <p:spPr>
                <a:xfrm>
                  <a:off x="8464684" y="2130469"/>
                  <a:ext cx="291686" cy="999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" h="63604" extrusionOk="0">
                      <a:moveTo>
                        <a:pt x="10729" y="1"/>
                      </a:moveTo>
                      <a:cubicBezTo>
                        <a:pt x="10729" y="1"/>
                        <a:pt x="724" y="11997"/>
                        <a:pt x="362" y="28927"/>
                      </a:cubicBezTo>
                      <a:cubicBezTo>
                        <a:pt x="0" y="45858"/>
                        <a:pt x="6700" y="63468"/>
                        <a:pt x="6700" y="63468"/>
                      </a:cubicBezTo>
                      <a:lnTo>
                        <a:pt x="12675" y="63603"/>
                      </a:lnTo>
                      <a:cubicBezTo>
                        <a:pt x="12675" y="63603"/>
                        <a:pt x="18062" y="48574"/>
                        <a:pt x="18289" y="35175"/>
                      </a:cubicBezTo>
                      <a:cubicBezTo>
                        <a:pt x="18560" y="21730"/>
                        <a:pt x="10729" y="1"/>
                        <a:pt x="10729" y="1"/>
                      </a:cubicBezTo>
                      <a:close/>
                    </a:path>
                  </a:pathLst>
                </a:custGeom>
                <a:solidFill>
                  <a:srgbClr val="53AA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9" name="Google Shape;682;p37">
                <a:extLst>
                  <a:ext uri="{FF2B5EF4-FFF2-40B4-BE49-F238E27FC236}">
                    <a16:creationId xmlns:a16="http://schemas.microsoft.com/office/drawing/2014/main" id="{C7535A8F-87B9-F8C9-733D-7557E1A108DB}"/>
                  </a:ext>
                </a:extLst>
              </p:cNvPr>
              <p:cNvSpPr/>
              <p:nvPr/>
            </p:nvSpPr>
            <p:spPr>
              <a:xfrm>
                <a:off x="8316711" y="2996962"/>
                <a:ext cx="591183" cy="600737"/>
              </a:xfrm>
              <a:custGeom>
                <a:avLst/>
                <a:gdLst/>
                <a:ahLst/>
                <a:cxnLst/>
                <a:rect l="l" t="t" r="r" b="b"/>
                <a:pathLst>
                  <a:path w="37619" h="38227" extrusionOk="0">
                    <a:moveTo>
                      <a:pt x="0" y="0"/>
                    </a:moveTo>
                    <a:cubicBezTo>
                      <a:pt x="0" y="0"/>
                      <a:pt x="4527" y="32956"/>
                      <a:pt x="7696" y="36034"/>
                    </a:cubicBezTo>
                    <a:cubicBezTo>
                      <a:pt x="9228" y="37501"/>
                      <a:pt x="14042" y="38227"/>
                      <a:pt x="18841" y="38227"/>
                    </a:cubicBezTo>
                    <a:cubicBezTo>
                      <a:pt x="23966" y="38227"/>
                      <a:pt x="29074" y="37399"/>
                      <a:pt x="30149" y="35763"/>
                    </a:cubicBezTo>
                    <a:cubicBezTo>
                      <a:pt x="32232" y="32594"/>
                      <a:pt x="37619" y="0"/>
                      <a:pt x="376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683;p37">
              <a:extLst>
                <a:ext uri="{FF2B5EF4-FFF2-40B4-BE49-F238E27FC236}">
                  <a16:creationId xmlns:a16="http://schemas.microsoft.com/office/drawing/2014/main" id="{BBD0F2B2-1437-C83C-4DE9-D265E5B7776B}"/>
                </a:ext>
              </a:extLst>
            </p:cNvPr>
            <p:cNvSpPr/>
            <p:nvPr/>
          </p:nvSpPr>
          <p:spPr>
            <a:xfrm>
              <a:off x="8818240" y="2368787"/>
              <a:ext cx="29890" cy="19047"/>
            </a:xfrm>
            <a:custGeom>
              <a:avLst/>
              <a:gdLst/>
              <a:ahLst/>
              <a:cxnLst/>
              <a:rect l="l" t="t" r="r" b="b"/>
              <a:pathLst>
                <a:path w="1902" h="1212" extrusionOk="0">
                  <a:moveTo>
                    <a:pt x="1811" y="1"/>
                  </a:moveTo>
                  <a:cubicBezTo>
                    <a:pt x="1721" y="1"/>
                    <a:pt x="1630" y="1"/>
                    <a:pt x="1540" y="46"/>
                  </a:cubicBezTo>
                  <a:cubicBezTo>
                    <a:pt x="1449" y="91"/>
                    <a:pt x="1359" y="136"/>
                    <a:pt x="1313" y="182"/>
                  </a:cubicBezTo>
                  <a:cubicBezTo>
                    <a:pt x="1132" y="272"/>
                    <a:pt x="951" y="363"/>
                    <a:pt x="770" y="499"/>
                  </a:cubicBezTo>
                  <a:lnTo>
                    <a:pt x="272" y="816"/>
                  </a:lnTo>
                  <a:cubicBezTo>
                    <a:pt x="227" y="861"/>
                    <a:pt x="136" y="906"/>
                    <a:pt x="91" y="997"/>
                  </a:cubicBezTo>
                  <a:cubicBezTo>
                    <a:pt x="46" y="997"/>
                    <a:pt x="1" y="1042"/>
                    <a:pt x="1" y="1132"/>
                  </a:cubicBezTo>
                  <a:lnTo>
                    <a:pt x="1" y="1178"/>
                  </a:lnTo>
                  <a:cubicBezTo>
                    <a:pt x="46" y="1200"/>
                    <a:pt x="91" y="1212"/>
                    <a:pt x="136" y="1212"/>
                  </a:cubicBezTo>
                  <a:cubicBezTo>
                    <a:pt x="182" y="1212"/>
                    <a:pt x="227" y="1200"/>
                    <a:pt x="272" y="1178"/>
                  </a:cubicBezTo>
                  <a:cubicBezTo>
                    <a:pt x="363" y="1132"/>
                    <a:pt x="453" y="1087"/>
                    <a:pt x="544" y="1042"/>
                  </a:cubicBezTo>
                  <a:lnTo>
                    <a:pt x="1042" y="725"/>
                  </a:lnTo>
                  <a:cubicBezTo>
                    <a:pt x="1178" y="634"/>
                    <a:pt x="1359" y="544"/>
                    <a:pt x="1495" y="453"/>
                  </a:cubicBezTo>
                  <a:cubicBezTo>
                    <a:pt x="1676" y="363"/>
                    <a:pt x="1676" y="318"/>
                    <a:pt x="1766" y="272"/>
                  </a:cubicBezTo>
                  <a:cubicBezTo>
                    <a:pt x="1811" y="227"/>
                    <a:pt x="1857" y="136"/>
                    <a:pt x="1902" y="91"/>
                  </a:cubicBezTo>
                  <a:cubicBezTo>
                    <a:pt x="1902" y="46"/>
                    <a:pt x="1902" y="1"/>
                    <a:pt x="1811" y="1"/>
                  </a:cubicBezTo>
                  <a:close/>
                </a:path>
              </a:pathLst>
            </a:custGeom>
            <a:solidFill>
              <a:srgbClr val="B9C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9"/>
          <p:cNvGrpSpPr/>
          <p:nvPr/>
        </p:nvGrpSpPr>
        <p:grpSpPr>
          <a:xfrm>
            <a:off x="1267950" y="2637175"/>
            <a:ext cx="4694975" cy="836000"/>
            <a:chOff x="1267950" y="2637175"/>
            <a:chExt cx="4694975" cy="836000"/>
          </a:xfrm>
        </p:grpSpPr>
        <p:sp>
          <p:nvSpPr>
            <p:cNvPr id="698" name="Google Shape;698;p39"/>
            <p:cNvSpPr/>
            <p:nvPr/>
          </p:nvSpPr>
          <p:spPr>
            <a:xfrm>
              <a:off x="1619175" y="3205750"/>
              <a:ext cx="268850" cy="267425"/>
            </a:xfrm>
            <a:custGeom>
              <a:avLst/>
              <a:gdLst/>
              <a:ahLst/>
              <a:cxnLst/>
              <a:rect l="l" t="t" r="r" b="b"/>
              <a:pathLst>
                <a:path w="10754" h="10697" extrusionOk="0">
                  <a:moveTo>
                    <a:pt x="6627" y="1"/>
                  </a:moveTo>
                  <a:cubicBezTo>
                    <a:pt x="6367" y="1"/>
                    <a:pt x="6097" y="174"/>
                    <a:pt x="5905" y="347"/>
                  </a:cubicBezTo>
                  <a:cubicBezTo>
                    <a:pt x="5161" y="1043"/>
                    <a:pt x="4513" y="1835"/>
                    <a:pt x="3985" y="2700"/>
                  </a:cubicBezTo>
                  <a:cubicBezTo>
                    <a:pt x="3198" y="2363"/>
                    <a:pt x="2326" y="2047"/>
                    <a:pt x="1504" y="2047"/>
                  </a:cubicBezTo>
                  <a:cubicBezTo>
                    <a:pt x="1097" y="2047"/>
                    <a:pt x="702" y="2125"/>
                    <a:pt x="336" y="2315"/>
                  </a:cubicBezTo>
                  <a:cubicBezTo>
                    <a:pt x="192" y="2363"/>
                    <a:pt x="96" y="2460"/>
                    <a:pt x="24" y="2604"/>
                  </a:cubicBezTo>
                  <a:cubicBezTo>
                    <a:pt x="0" y="2772"/>
                    <a:pt x="24" y="2940"/>
                    <a:pt x="144" y="3084"/>
                  </a:cubicBezTo>
                  <a:cubicBezTo>
                    <a:pt x="624" y="3924"/>
                    <a:pt x="1344" y="4596"/>
                    <a:pt x="2208" y="5028"/>
                  </a:cubicBezTo>
                  <a:lnTo>
                    <a:pt x="912" y="7164"/>
                  </a:lnTo>
                  <a:cubicBezTo>
                    <a:pt x="624" y="7692"/>
                    <a:pt x="312" y="8412"/>
                    <a:pt x="792" y="8820"/>
                  </a:cubicBezTo>
                  <a:cubicBezTo>
                    <a:pt x="956" y="8972"/>
                    <a:pt x="1165" y="9027"/>
                    <a:pt x="1387" y="9027"/>
                  </a:cubicBezTo>
                  <a:cubicBezTo>
                    <a:pt x="1620" y="9027"/>
                    <a:pt x="1867" y="8966"/>
                    <a:pt x="2088" y="8892"/>
                  </a:cubicBezTo>
                  <a:cubicBezTo>
                    <a:pt x="2832" y="8628"/>
                    <a:pt x="3553" y="8292"/>
                    <a:pt x="4225" y="7884"/>
                  </a:cubicBezTo>
                  <a:cubicBezTo>
                    <a:pt x="4513" y="8604"/>
                    <a:pt x="4897" y="9300"/>
                    <a:pt x="5329" y="9948"/>
                  </a:cubicBezTo>
                  <a:cubicBezTo>
                    <a:pt x="5578" y="10312"/>
                    <a:pt x="5936" y="10696"/>
                    <a:pt x="6359" y="10696"/>
                  </a:cubicBezTo>
                  <a:cubicBezTo>
                    <a:pt x="6384" y="10696"/>
                    <a:pt x="6408" y="10695"/>
                    <a:pt x="6433" y="10692"/>
                  </a:cubicBezTo>
                  <a:cubicBezTo>
                    <a:pt x="7033" y="10620"/>
                    <a:pt x="7249" y="9876"/>
                    <a:pt x="7297" y="9276"/>
                  </a:cubicBezTo>
                  <a:lnTo>
                    <a:pt x="7537" y="6780"/>
                  </a:lnTo>
                  <a:cubicBezTo>
                    <a:pt x="7813" y="6830"/>
                    <a:pt x="8094" y="6854"/>
                    <a:pt x="8375" y="6854"/>
                  </a:cubicBezTo>
                  <a:cubicBezTo>
                    <a:pt x="9046" y="6854"/>
                    <a:pt x="9719" y="6715"/>
                    <a:pt x="10345" y="6444"/>
                  </a:cubicBezTo>
                  <a:cubicBezTo>
                    <a:pt x="10513" y="6396"/>
                    <a:pt x="10657" y="6276"/>
                    <a:pt x="10729" y="6132"/>
                  </a:cubicBezTo>
                  <a:cubicBezTo>
                    <a:pt x="10753" y="5988"/>
                    <a:pt x="10753" y="5844"/>
                    <a:pt x="10681" y="5724"/>
                  </a:cubicBezTo>
                  <a:cubicBezTo>
                    <a:pt x="10129" y="4572"/>
                    <a:pt x="8737" y="4140"/>
                    <a:pt x="7513" y="3828"/>
                  </a:cubicBezTo>
                  <a:cubicBezTo>
                    <a:pt x="7585" y="2844"/>
                    <a:pt x="7537" y="1811"/>
                    <a:pt x="7369" y="827"/>
                  </a:cubicBezTo>
                  <a:cubicBezTo>
                    <a:pt x="7297" y="491"/>
                    <a:pt x="7153" y="107"/>
                    <a:pt x="6817" y="35"/>
                  </a:cubicBezTo>
                  <a:cubicBezTo>
                    <a:pt x="6755" y="11"/>
                    <a:pt x="6691" y="1"/>
                    <a:pt x="6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1267950" y="2637175"/>
              <a:ext cx="147625" cy="148225"/>
            </a:xfrm>
            <a:custGeom>
              <a:avLst/>
              <a:gdLst/>
              <a:ahLst/>
              <a:cxnLst/>
              <a:rect l="l" t="t" r="r" b="b"/>
              <a:pathLst>
                <a:path w="5905" h="5929" extrusionOk="0">
                  <a:moveTo>
                    <a:pt x="2953" y="0"/>
                  </a:moveTo>
                  <a:cubicBezTo>
                    <a:pt x="2857" y="0"/>
                    <a:pt x="2761" y="1104"/>
                    <a:pt x="2737" y="2544"/>
                  </a:cubicBezTo>
                  <a:cubicBezTo>
                    <a:pt x="1965" y="1773"/>
                    <a:pt x="1344" y="1194"/>
                    <a:pt x="1217" y="1194"/>
                  </a:cubicBezTo>
                  <a:cubicBezTo>
                    <a:pt x="1210" y="1194"/>
                    <a:pt x="1204" y="1196"/>
                    <a:pt x="1200" y="1200"/>
                  </a:cubicBezTo>
                  <a:cubicBezTo>
                    <a:pt x="1104" y="1272"/>
                    <a:pt x="1609" y="1944"/>
                    <a:pt x="2353" y="2760"/>
                  </a:cubicBezTo>
                  <a:cubicBezTo>
                    <a:pt x="1008" y="2784"/>
                    <a:pt x="0" y="2856"/>
                    <a:pt x="0" y="2976"/>
                  </a:cubicBezTo>
                  <a:cubicBezTo>
                    <a:pt x="0" y="3072"/>
                    <a:pt x="1128" y="3168"/>
                    <a:pt x="2569" y="3168"/>
                  </a:cubicBezTo>
                  <a:cubicBezTo>
                    <a:pt x="1873" y="4056"/>
                    <a:pt x="1369" y="4729"/>
                    <a:pt x="1465" y="4801"/>
                  </a:cubicBezTo>
                  <a:cubicBezTo>
                    <a:pt x="1471" y="4805"/>
                    <a:pt x="1479" y="4808"/>
                    <a:pt x="1489" y="4808"/>
                  </a:cubicBezTo>
                  <a:cubicBezTo>
                    <a:pt x="1631" y="4808"/>
                    <a:pt x="2132" y="4342"/>
                    <a:pt x="2737" y="3624"/>
                  </a:cubicBezTo>
                  <a:cubicBezTo>
                    <a:pt x="2761" y="4945"/>
                    <a:pt x="2857" y="5929"/>
                    <a:pt x="2953" y="5929"/>
                  </a:cubicBezTo>
                  <a:cubicBezTo>
                    <a:pt x="3073" y="5929"/>
                    <a:pt x="3145" y="4897"/>
                    <a:pt x="3169" y="3552"/>
                  </a:cubicBezTo>
                  <a:cubicBezTo>
                    <a:pt x="3931" y="4270"/>
                    <a:pt x="4588" y="4736"/>
                    <a:pt x="4711" y="4736"/>
                  </a:cubicBezTo>
                  <a:cubicBezTo>
                    <a:pt x="4720" y="4736"/>
                    <a:pt x="4726" y="4733"/>
                    <a:pt x="4729" y="4729"/>
                  </a:cubicBezTo>
                  <a:cubicBezTo>
                    <a:pt x="4801" y="4657"/>
                    <a:pt x="4201" y="4008"/>
                    <a:pt x="3385" y="3168"/>
                  </a:cubicBezTo>
                  <a:cubicBezTo>
                    <a:pt x="4825" y="3168"/>
                    <a:pt x="5905" y="3072"/>
                    <a:pt x="5905" y="2976"/>
                  </a:cubicBezTo>
                  <a:cubicBezTo>
                    <a:pt x="5905" y="2856"/>
                    <a:pt x="4849" y="2760"/>
                    <a:pt x="3457" y="2760"/>
                  </a:cubicBezTo>
                  <a:cubicBezTo>
                    <a:pt x="4129" y="1896"/>
                    <a:pt x="4537" y="1176"/>
                    <a:pt x="4441" y="1128"/>
                  </a:cubicBezTo>
                  <a:cubicBezTo>
                    <a:pt x="4437" y="1124"/>
                    <a:pt x="4431" y="1122"/>
                    <a:pt x="4424" y="1122"/>
                  </a:cubicBezTo>
                  <a:cubicBezTo>
                    <a:pt x="4309" y="1122"/>
                    <a:pt x="3803" y="1678"/>
                    <a:pt x="3169" y="2448"/>
                  </a:cubicBezTo>
                  <a:cubicBezTo>
                    <a:pt x="3145" y="1056"/>
                    <a:pt x="3073" y="0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765500" y="3103325"/>
              <a:ext cx="197425" cy="197450"/>
            </a:xfrm>
            <a:custGeom>
              <a:avLst/>
              <a:gdLst/>
              <a:ahLst/>
              <a:cxnLst/>
              <a:rect l="l" t="t" r="r" b="b"/>
              <a:pathLst>
                <a:path w="7897" h="7898" extrusionOk="0">
                  <a:moveTo>
                    <a:pt x="3937" y="1"/>
                  </a:moveTo>
                  <a:cubicBezTo>
                    <a:pt x="3769" y="1"/>
                    <a:pt x="3673" y="1465"/>
                    <a:pt x="3649" y="3361"/>
                  </a:cubicBezTo>
                  <a:cubicBezTo>
                    <a:pt x="2605" y="2340"/>
                    <a:pt x="1776" y="1577"/>
                    <a:pt x="1607" y="1577"/>
                  </a:cubicBezTo>
                  <a:cubicBezTo>
                    <a:pt x="1597" y="1577"/>
                    <a:pt x="1590" y="1580"/>
                    <a:pt x="1584" y="1585"/>
                  </a:cubicBezTo>
                  <a:cubicBezTo>
                    <a:pt x="1464" y="1681"/>
                    <a:pt x="2136" y="2593"/>
                    <a:pt x="3144" y="3649"/>
                  </a:cubicBezTo>
                  <a:cubicBezTo>
                    <a:pt x="1344" y="3673"/>
                    <a:pt x="0" y="3793"/>
                    <a:pt x="0" y="3937"/>
                  </a:cubicBezTo>
                  <a:cubicBezTo>
                    <a:pt x="0" y="4081"/>
                    <a:pt x="1488" y="4201"/>
                    <a:pt x="3433" y="4225"/>
                  </a:cubicBezTo>
                  <a:cubicBezTo>
                    <a:pt x="2496" y="5401"/>
                    <a:pt x="1848" y="6313"/>
                    <a:pt x="1944" y="6409"/>
                  </a:cubicBezTo>
                  <a:cubicBezTo>
                    <a:pt x="1952" y="6416"/>
                    <a:pt x="1962" y="6419"/>
                    <a:pt x="1974" y="6419"/>
                  </a:cubicBezTo>
                  <a:cubicBezTo>
                    <a:pt x="2157" y="6419"/>
                    <a:pt x="2839" y="5771"/>
                    <a:pt x="3649" y="4849"/>
                  </a:cubicBezTo>
                  <a:cubicBezTo>
                    <a:pt x="3697" y="6601"/>
                    <a:pt x="3793" y="7898"/>
                    <a:pt x="3937" y="7898"/>
                  </a:cubicBezTo>
                  <a:cubicBezTo>
                    <a:pt x="4081" y="7898"/>
                    <a:pt x="4201" y="6529"/>
                    <a:pt x="4249" y="4753"/>
                  </a:cubicBezTo>
                  <a:cubicBezTo>
                    <a:pt x="5243" y="5681"/>
                    <a:pt x="6094" y="6304"/>
                    <a:pt x="6280" y="6304"/>
                  </a:cubicBezTo>
                  <a:cubicBezTo>
                    <a:pt x="6296" y="6304"/>
                    <a:pt x="6307" y="6299"/>
                    <a:pt x="6313" y="6289"/>
                  </a:cubicBezTo>
                  <a:cubicBezTo>
                    <a:pt x="6409" y="6193"/>
                    <a:pt x="5617" y="5329"/>
                    <a:pt x="4513" y="4225"/>
                  </a:cubicBezTo>
                  <a:cubicBezTo>
                    <a:pt x="6433" y="4201"/>
                    <a:pt x="7897" y="4105"/>
                    <a:pt x="7897" y="3937"/>
                  </a:cubicBezTo>
                  <a:cubicBezTo>
                    <a:pt x="7897" y="3793"/>
                    <a:pt x="6481" y="3673"/>
                    <a:pt x="4633" y="3649"/>
                  </a:cubicBezTo>
                  <a:cubicBezTo>
                    <a:pt x="5521" y="2521"/>
                    <a:pt x="6049" y="1561"/>
                    <a:pt x="5953" y="1489"/>
                  </a:cubicBezTo>
                  <a:cubicBezTo>
                    <a:pt x="5948" y="1486"/>
                    <a:pt x="5941" y="1484"/>
                    <a:pt x="5934" y="1484"/>
                  </a:cubicBezTo>
                  <a:cubicBezTo>
                    <a:pt x="5772" y="1484"/>
                    <a:pt x="5098" y="2231"/>
                    <a:pt x="4249" y="3241"/>
                  </a:cubicBezTo>
                  <a:cubicBezTo>
                    <a:pt x="4225" y="1393"/>
                    <a:pt x="4105" y="1"/>
                    <a:pt x="3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9"/>
          <p:cNvSpPr txBox="1">
            <a:spLocks noGrp="1"/>
          </p:cNvSpPr>
          <p:nvPr>
            <p:ph type="title"/>
          </p:nvPr>
        </p:nvSpPr>
        <p:spPr>
          <a:xfrm>
            <a:off x="2326600" y="3103321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en-US"/>
              <a:t>Maya Angelou</a:t>
            </a:r>
            <a:endParaRPr/>
          </a:p>
        </p:txBody>
      </p:sp>
      <p:sp>
        <p:nvSpPr>
          <p:cNvPr id="702" name="Google Shape;702;p39"/>
          <p:cNvSpPr txBox="1">
            <a:spLocks noGrp="1"/>
          </p:cNvSpPr>
          <p:nvPr>
            <p:ph type="subTitle" idx="1"/>
          </p:nvPr>
        </p:nvSpPr>
        <p:spPr>
          <a:xfrm>
            <a:off x="1706650" y="1633075"/>
            <a:ext cx="40653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“You can't know where you're going until you know where you've been.”</a:t>
            </a:r>
          </a:p>
        </p:txBody>
      </p:sp>
      <p:grpSp>
        <p:nvGrpSpPr>
          <p:cNvPr id="2" name="Google Shape;1721;p70">
            <a:extLst>
              <a:ext uri="{FF2B5EF4-FFF2-40B4-BE49-F238E27FC236}">
                <a16:creationId xmlns:a16="http://schemas.microsoft.com/office/drawing/2014/main" id="{7837AEFB-D582-24FC-11F3-61B6F39BD897}"/>
              </a:ext>
            </a:extLst>
          </p:cNvPr>
          <p:cNvGrpSpPr/>
          <p:nvPr/>
        </p:nvGrpSpPr>
        <p:grpSpPr>
          <a:xfrm>
            <a:off x="7040765" y="1633075"/>
            <a:ext cx="1461764" cy="2596382"/>
            <a:chOff x="5948300" y="2596800"/>
            <a:chExt cx="1201375" cy="1942550"/>
          </a:xfrm>
        </p:grpSpPr>
        <p:sp>
          <p:nvSpPr>
            <p:cNvPr id="3" name="Google Shape;1722;p70">
              <a:extLst>
                <a:ext uri="{FF2B5EF4-FFF2-40B4-BE49-F238E27FC236}">
                  <a16:creationId xmlns:a16="http://schemas.microsoft.com/office/drawing/2014/main" id="{1D715939-E8BB-CC1E-9032-7A65D06248B3}"/>
                </a:ext>
              </a:extLst>
            </p:cNvPr>
            <p:cNvSpPr/>
            <p:nvPr/>
          </p:nvSpPr>
          <p:spPr>
            <a:xfrm>
              <a:off x="5948300" y="2596800"/>
              <a:ext cx="1201375" cy="1069600"/>
            </a:xfrm>
            <a:custGeom>
              <a:avLst/>
              <a:gdLst/>
              <a:ahLst/>
              <a:cxnLst/>
              <a:rect l="l" t="t" r="r" b="b"/>
              <a:pathLst>
                <a:path w="48055" h="42784" extrusionOk="0">
                  <a:moveTo>
                    <a:pt x="22893" y="1"/>
                  </a:moveTo>
                  <a:cubicBezTo>
                    <a:pt x="22084" y="1"/>
                    <a:pt x="21282" y="70"/>
                    <a:pt x="20499" y="203"/>
                  </a:cubicBezTo>
                  <a:cubicBezTo>
                    <a:pt x="15339" y="1163"/>
                    <a:pt x="11018" y="5652"/>
                    <a:pt x="10298" y="10860"/>
                  </a:cubicBezTo>
                  <a:cubicBezTo>
                    <a:pt x="9890" y="13788"/>
                    <a:pt x="10442" y="17101"/>
                    <a:pt x="8570" y="19381"/>
                  </a:cubicBezTo>
                  <a:cubicBezTo>
                    <a:pt x="7874" y="20221"/>
                    <a:pt x="6914" y="20821"/>
                    <a:pt x="6074" y="21493"/>
                  </a:cubicBezTo>
                  <a:cubicBezTo>
                    <a:pt x="1225" y="25430"/>
                    <a:pt x="1" y="32318"/>
                    <a:pt x="3193" y="37671"/>
                  </a:cubicBezTo>
                  <a:cubicBezTo>
                    <a:pt x="4537" y="39927"/>
                    <a:pt x="6722" y="41775"/>
                    <a:pt x="9290" y="42231"/>
                  </a:cubicBezTo>
                  <a:lnTo>
                    <a:pt x="41549" y="42783"/>
                  </a:lnTo>
                  <a:cubicBezTo>
                    <a:pt x="46230" y="40335"/>
                    <a:pt x="48054" y="34574"/>
                    <a:pt x="45630" y="29870"/>
                  </a:cubicBezTo>
                  <a:cubicBezTo>
                    <a:pt x="44142" y="27062"/>
                    <a:pt x="41261" y="24901"/>
                    <a:pt x="40805" y="21757"/>
                  </a:cubicBezTo>
                  <a:cubicBezTo>
                    <a:pt x="40637" y="20557"/>
                    <a:pt x="40829" y="19333"/>
                    <a:pt x="40973" y="18133"/>
                  </a:cubicBezTo>
                  <a:cubicBezTo>
                    <a:pt x="41165" y="16477"/>
                    <a:pt x="41237" y="14796"/>
                    <a:pt x="41189" y="13116"/>
                  </a:cubicBezTo>
                  <a:cubicBezTo>
                    <a:pt x="41165" y="11604"/>
                    <a:pt x="40901" y="10092"/>
                    <a:pt x="40397" y="8652"/>
                  </a:cubicBezTo>
                  <a:cubicBezTo>
                    <a:pt x="39293" y="5796"/>
                    <a:pt x="36725" y="3875"/>
                    <a:pt x="33797" y="3251"/>
                  </a:cubicBezTo>
                  <a:cubicBezTo>
                    <a:pt x="32236" y="2915"/>
                    <a:pt x="31084" y="2051"/>
                    <a:pt x="29620" y="1403"/>
                  </a:cubicBezTo>
                  <a:cubicBezTo>
                    <a:pt x="27964" y="683"/>
                    <a:pt x="26212" y="251"/>
                    <a:pt x="24412" y="83"/>
                  </a:cubicBezTo>
                  <a:cubicBezTo>
                    <a:pt x="23904" y="28"/>
                    <a:pt x="23397" y="1"/>
                    <a:pt x="2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23;p70">
              <a:extLst>
                <a:ext uri="{FF2B5EF4-FFF2-40B4-BE49-F238E27FC236}">
                  <a16:creationId xmlns:a16="http://schemas.microsoft.com/office/drawing/2014/main" id="{1A3A1DE8-746E-C6A5-FF5E-24ACA4C400A9}"/>
                </a:ext>
              </a:extLst>
            </p:cNvPr>
            <p:cNvSpPr/>
            <p:nvPr/>
          </p:nvSpPr>
          <p:spPr>
            <a:xfrm>
              <a:off x="6046725" y="3356750"/>
              <a:ext cx="964325" cy="678675"/>
            </a:xfrm>
            <a:custGeom>
              <a:avLst/>
              <a:gdLst/>
              <a:ahLst/>
              <a:cxnLst/>
              <a:rect l="l" t="t" r="r" b="b"/>
              <a:pathLst>
                <a:path w="38573" h="27147" extrusionOk="0">
                  <a:moveTo>
                    <a:pt x="22563" y="0"/>
                  </a:moveTo>
                  <a:lnTo>
                    <a:pt x="16754" y="528"/>
                  </a:lnTo>
                  <a:lnTo>
                    <a:pt x="15746" y="7489"/>
                  </a:lnTo>
                  <a:cubicBezTo>
                    <a:pt x="15746" y="7489"/>
                    <a:pt x="14443" y="7268"/>
                    <a:pt x="12640" y="7268"/>
                  </a:cubicBezTo>
                  <a:cubicBezTo>
                    <a:pt x="9297" y="7268"/>
                    <a:pt x="4237" y="8027"/>
                    <a:pt x="2569" y="12361"/>
                  </a:cubicBezTo>
                  <a:cubicBezTo>
                    <a:pt x="0" y="19010"/>
                    <a:pt x="21507" y="27147"/>
                    <a:pt x="21507" y="27147"/>
                  </a:cubicBezTo>
                  <a:lnTo>
                    <a:pt x="29812" y="23931"/>
                  </a:lnTo>
                  <a:lnTo>
                    <a:pt x="33124" y="23618"/>
                  </a:lnTo>
                  <a:cubicBezTo>
                    <a:pt x="33124" y="23618"/>
                    <a:pt x="38572" y="11785"/>
                    <a:pt x="22251" y="8281"/>
                  </a:cubicBezTo>
                  <a:lnTo>
                    <a:pt x="22563" y="0"/>
                  </a:ln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4;p70">
              <a:extLst>
                <a:ext uri="{FF2B5EF4-FFF2-40B4-BE49-F238E27FC236}">
                  <a16:creationId xmlns:a16="http://schemas.microsoft.com/office/drawing/2014/main" id="{E9896297-2CB0-BA79-11A0-57EFE1135930}"/>
                </a:ext>
              </a:extLst>
            </p:cNvPr>
            <p:cNvSpPr/>
            <p:nvPr/>
          </p:nvSpPr>
          <p:spPr>
            <a:xfrm>
              <a:off x="6046725" y="3538550"/>
              <a:ext cx="952925" cy="496875"/>
            </a:xfrm>
            <a:custGeom>
              <a:avLst/>
              <a:gdLst/>
              <a:ahLst/>
              <a:cxnLst/>
              <a:rect l="l" t="t" r="r" b="b"/>
              <a:pathLst>
                <a:path w="38117" h="19875" extrusionOk="0">
                  <a:moveTo>
                    <a:pt x="12689" y="1"/>
                  </a:moveTo>
                  <a:cubicBezTo>
                    <a:pt x="9339" y="1"/>
                    <a:pt x="4250" y="735"/>
                    <a:pt x="2569" y="5089"/>
                  </a:cubicBezTo>
                  <a:cubicBezTo>
                    <a:pt x="0" y="11762"/>
                    <a:pt x="21507" y="19875"/>
                    <a:pt x="21507" y="19875"/>
                  </a:cubicBezTo>
                  <a:lnTo>
                    <a:pt x="29812" y="16659"/>
                  </a:lnTo>
                  <a:lnTo>
                    <a:pt x="33124" y="16346"/>
                  </a:lnTo>
                  <a:cubicBezTo>
                    <a:pt x="33124" y="16346"/>
                    <a:pt x="38116" y="5473"/>
                    <a:pt x="24195" y="1489"/>
                  </a:cubicBezTo>
                  <a:cubicBezTo>
                    <a:pt x="22765" y="2391"/>
                    <a:pt x="21135" y="2869"/>
                    <a:pt x="19487" y="2869"/>
                  </a:cubicBezTo>
                  <a:cubicBezTo>
                    <a:pt x="19336" y="2869"/>
                    <a:pt x="19185" y="2865"/>
                    <a:pt x="19034" y="2857"/>
                  </a:cubicBezTo>
                  <a:cubicBezTo>
                    <a:pt x="16946" y="2665"/>
                    <a:pt x="15050" y="1657"/>
                    <a:pt x="13754" y="25"/>
                  </a:cubicBezTo>
                  <a:cubicBezTo>
                    <a:pt x="13426" y="10"/>
                    <a:pt x="13069" y="1"/>
                    <a:pt x="12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25;p70">
              <a:extLst>
                <a:ext uri="{FF2B5EF4-FFF2-40B4-BE49-F238E27FC236}">
                  <a16:creationId xmlns:a16="http://schemas.microsoft.com/office/drawing/2014/main" id="{6151AD24-F21E-FF4A-8B3B-3EBB70C65FEB}"/>
                </a:ext>
              </a:extLst>
            </p:cNvPr>
            <p:cNvSpPr/>
            <p:nvPr/>
          </p:nvSpPr>
          <p:spPr>
            <a:xfrm>
              <a:off x="6661775" y="3584775"/>
              <a:ext cx="75650" cy="420650"/>
            </a:xfrm>
            <a:custGeom>
              <a:avLst/>
              <a:gdLst/>
              <a:ahLst/>
              <a:cxnLst/>
              <a:rect l="l" t="t" r="r" b="b"/>
              <a:pathLst>
                <a:path w="3026" h="16826" extrusionOk="0">
                  <a:moveTo>
                    <a:pt x="745" y="0"/>
                  </a:moveTo>
                  <a:lnTo>
                    <a:pt x="745" y="0"/>
                  </a:lnTo>
                  <a:cubicBezTo>
                    <a:pt x="1657" y="5617"/>
                    <a:pt x="1393" y="11329"/>
                    <a:pt x="1" y="16826"/>
                  </a:cubicBezTo>
                  <a:lnTo>
                    <a:pt x="2017" y="16034"/>
                  </a:lnTo>
                  <a:cubicBezTo>
                    <a:pt x="2833" y="11473"/>
                    <a:pt x="3025" y="6817"/>
                    <a:pt x="2593" y="2208"/>
                  </a:cubicBezTo>
                  <a:cubicBezTo>
                    <a:pt x="2545" y="1680"/>
                    <a:pt x="2473" y="1176"/>
                    <a:pt x="2401" y="648"/>
                  </a:cubicBezTo>
                  <a:cubicBezTo>
                    <a:pt x="1897" y="432"/>
                    <a:pt x="1345" y="216"/>
                    <a:pt x="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6;p70">
              <a:extLst>
                <a:ext uri="{FF2B5EF4-FFF2-40B4-BE49-F238E27FC236}">
                  <a16:creationId xmlns:a16="http://schemas.microsoft.com/office/drawing/2014/main" id="{97194145-4860-C9B9-C496-6452AA8B52DF}"/>
                </a:ext>
              </a:extLst>
            </p:cNvPr>
            <p:cNvSpPr/>
            <p:nvPr/>
          </p:nvSpPr>
          <p:spPr>
            <a:xfrm>
              <a:off x="6210550" y="3538550"/>
              <a:ext cx="148225" cy="335475"/>
            </a:xfrm>
            <a:custGeom>
              <a:avLst/>
              <a:gdLst/>
              <a:ahLst/>
              <a:cxnLst/>
              <a:rect l="l" t="t" r="r" b="b"/>
              <a:pathLst>
                <a:path w="5929" h="13419" extrusionOk="0">
                  <a:moveTo>
                    <a:pt x="5929" y="1"/>
                  </a:moveTo>
                  <a:cubicBezTo>
                    <a:pt x="5401" y="1"/>
                    <a:pt x="4849" y="25"/>
                    <a:pt x="4273" y="73"/>
                  </a:cubicBezTo>
                  <a:cubicBezTo>
                    <a:pt x="2352" y="3865"/>
                    <a:pt x="912" y="7898"/>
                    <a:pt x="0" y="12050"/>
                  </a:cubicBezTo>
                  <a:cubicBezTo>
                    <a:pt x="600" y="12506"/>
                    <a:pt x="1272" y="12962"/>
                    <a:pt x="1944" y="13418"/>
                  </a:cubicBezTo>
                  <a:cubicBezTo>
                    <a:pt x="2088" y="8666"/>
                    <a:pt x="3456" y="4057"/>
                    <a:pt x="5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7;p70">
              <a:extLst>
                <a:ext uri="{FF2B5EF4-FFF2-40B4-BE49-F238E27FC236}">
                  <a16:creationId xmlns:a16="http://schemas.microsoft.com/office/drawing/2014/main" id="{72F1FC04-FECE-5C9A-CFD1-81DBD3F92B1B}"/>
                </a:ext>
              </a:extLst>
            </p:cNvPr>
            <p:cNvSpPr/>
            <p:nvPr/>
          </p:nvSpPr>
          <p:spPr>
            <a:xfrm>
              <a:off x="6170925" y="3050475"/>
              <a:ext cx="126050" cy="203675"/>
            </a:xfrm>
            <a:custGeom>
              <a:avLst/>
              <a:gdLst/>
              <a:ahLst/>
              <a:cxnLst/>
              <a:rect l="l" t="t" r="r" b="b"/>
              <a:pathLst>
                <a:path w="5042" h="8147" extrusionOk="0">
                  <a:moveTo>
                    <a:pt x="2642" y="1"/>
                  </a:moveTo>
                  <a:cubicBezTo>
                    <a:pt x="2285" y="1"/>
                    <a:pt x="1925" y="83"/>
                    <a:pt x="1609" y="250"/>
                  </a:cubicBezTo>
                  <a:cubicBezTo>
                    <a:pt x="721" y="706"/>
                    <a:pt x="193" y="1738"/>
                    <a:pt x="121" y="2770"/>
                  </a:cubicBezTo>
                  <a:cubicBezTo>
                    <a:pt x="1" y="4186"/>
                    <a:pt x="481" y="5602"/>
                    <a:pt x="1393" y="6706"/>
                  </a:cubicBezTo>
                  <a:cubicBezTo>
                    <a:pt x="2473" y="7931"/>
                    <a:pt x="3433" y="8123"/>
                    <a:pt x="5041" y="8147"/>
                  </a:cubicBezTo>
                  <a:lnTo>
                    <a:pt x="4321" y="874"/>
                  </a:lnTo>
                  <a:cubicBezTo>
                    <a:pt x="3977" y="294"/>
                    <a:pt x="3314" y="1"/>
                    <a:pt x="2642" y="1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28;p70">
              <a:extLst>
                <a:ext uri="{FF2B5EF4-FFF2-40B4-BE49-F238E27FC236}">
                  <a16:creationId xmlns:a16="http://schemas.microsoft.com/office/drawing/2014/main" id="{573CD7E6-1BD7-B6DF-860E-1D5A97D6B1B8}"/>
                </a:ext>
              </a:extLst>
            </p:cNvPr>
            <p:cNvSpPr/>
            <p:nvPr/>
          </p:nvSpPr>
          <p:spPr>
            <a:xfrm>
              <a:off x="6796200" y="3135625"/>
              <a:ext cx="152450" cy="192625"/>
            </a:xfrm>
            <a:custGeom>
              <a:avLst/>
              <a:gdLst/>
              <a:ahLst/>
              <a:cxnLst/>
              <a:rect l="l" t="t" r="r" b="b"/>
              <a:pathLst>
                <a:path w="6098" h="7705" extrusionOk="0">
                  <a:moveTo>
                    <a:pt x="3613" y="0"/>
                  </a:moveTo>
                  <a:cubicBezTo>
                    <a:pt x="3103" y="0"/>
                    <a:pt x="2605" y="180"/>
                    <a:pt x="2257" y="564"/>
                  </a:cubicBezTo>
                  <a:lnTo>
                    <a:pt x="1" y="7501"/>
                  </a:lnTo>
                  <a:cubicBezTo>
                    <a:pt x="589" y="7626"/>
                    <a:pt x="1095" y="7704"/>
                    <a:pt x="1565" y="7704"/>
                  </a:cubicBezTo>
                  <a:cubicBezTo>
                    <a:pt x="2359" y="7704"/>
                    <a:pt x="3051" y="7480"/>
                    <a:pt x="3865" y="6877"/>
                  </a:cubicBezTo>
                  <a:cubicBezTo>
                    <a:pt x="4993" y="5989"/>
                    <a:pt x="5761" y="4717"/>
                    <a:pt x="5953" y="3300"/>
                  </a:cubicBezTo>
                  <a:cubicBezTo>
                    <a:pt x="6097" y="2292"/>
                    <a:pt x="5809" y="1164"/>
                    <a:pt x="5041" y="516"/>
                  </a:cubicBezTo>
                  <a:cubicBezTo>
                    <a:pt x="4645" y="180"/>
                    <a:pt x="4123" y="0"/>
                    <a:pt x="3613" y="0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29;p70">
              <a:extLst>
                <a:ext uri="{FF2B5EF4-FFF2-40B4-BE49-F238E27FC236}">
                  <a16:creationId xmlns:a16="http://schemas.microsoft.com/office/drawing/2014/main" id="{C760C614-FFB6-75B4-9436-F60DAEBB6826}"/>
                </a:ext>
              </a:extLst>
            </p:cNvPr>
            <p:cNvSpPr/>
            <p:nvPr/>
          </p:nvSpPr>
          <p:spPr>
            <a:xfrm>
              <a:off x="6264550" y="2702825"/>
              <a:ext cx="640875" cy="728650"/>
            </a:xfrm>
            <a:custGeom>
              <a:avLst/>
              <a:gdLst/>
              <a:ahLst/>
              <a:cxnLst/>
              <a:rect l="l" t="t" r="r" b="b"/>
              <a:pathLst>
                <a:path w="25635" h="29146" extrusionOk="0">
                  <a:moveTo>
                    <a:pt x="13023" y="1"/>
                  </a:moveTo>
                  <a:cubicBezTo>
                    <a:pt x="12445" y="1"/>
                    <a:pt x="11871" y="17"/>
                    <a:pt x="11306" y="42"/>
                  </a:cubicBezTo>
                  <a:cubicBezTo>
                    <a:pt x="8905" y="138"/>
                    <a:pt x="6433" y="786"/>
                    <a:pt x="4441" y="2131"/>
                  </a:cubicBezTo>
                  <a:cubicBezTo>
                    <a:pt x="792" y="4627"/>
                    <a:pt x="96" y="9427"/>
                    <a:pt x="48" y="13508"/>
                  </a:cubicBezTo>
                  <a:cubicBezTo>
                    <a:pt x="0" y="18068"/>
                    <a:pt x="432" y="25341"/>
                    <a:pt x="5209" y="27501"/>
                  </a:cubicBezTo>
                  <a:cubicBezTo>
                    <a:pt x="7472" y="28535"/>
                    <a:pt x="10027" y="29145"/>
                    <a:pt x="12549" y="29145"/>
                  </a:cubicBezTo>
                  <a:cubicBezTo>
                    <a:pt x="13423" y="29145"/>
                    <a:pt x="14293" y="29072"/>
                    <a:pt x="15146" y="28917"/>
                  </a:cubicBezTo>
                  <a:cubicBezTo>
                    <a:pt x="16826" y="28653"/>
                    <a:pt x="18410" y="27957"/>
                    <a:pt x="19730" y="26901"/>
                  </a:cubicBezTo>
                  <a:cubicBezTo>
                    <a:pt x="21051" y="25797"/>
                    <a:pt x="21963" y="23949"/>
                    <a:pt x="22683" y="22221"/>
                  </a:cubicBezTo>
                  <a:cubicBezTo>
                    <a:pt x="22875" y="21717"/>
                    <a:pt x="23067" y="21213"/>
                    <a:pt x="23235" y="20757"/>
                  </a:cubicBezTo>
                  <a:cubicBezTo>
                    <a:pt x="24651" y="17012"/>
                    <a:pt x="25635" y="12932"/>
                    <a:pt x="25515" y="8851"/>
                  </a:cubicBezTo>
                  <a:cubicBezTo>
                    <a:pt x="25395" y="5587"/>
                    <a:pt x="22275" y="2059"/>
                    <a:pt x="19274" y="930"/>
                  </a:cubicBezTo>
                  <a:cubicBezTo>
                    <a:pt x="17313" y="214"/>
                    <a:pt x="15143" y="1"/>
                    <a:pt x="13023" y="1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30;p70">
              <a:extLst>
                <a:ext uri="{FF2B5EF4-FFF2-40B4-BE49-F238E27FC236}">
                  <a16:creationId xmlns:a16="http://schemas.microsoft.com/office/drawing/2014/main" id="{AAF801C7-BD92-7187-5571-96781A112B45}"/>
                </a:ext>
              </a:extLst>
            </p:cNvPr>
            <p:cNvSpPr/>
            <p:nvPr/>
          </p:nvSpPr>
          <p:spPr>
            <a:xfrm>
              <a:off x="6486575" y="3108350"/>
              <a:ext cx="72175" cy="83525"/>
            </a:xfrm>
            <a:custGeom>
              <a:avLst/>
              <a:gdLst/>
              <a:ahLst/>
              <a:cxnLst/>
              <a:rect l="l" t="t" r="r" b="b"/>
              <a:pathLst>
                <a:path w="2887" h="3341" extrusionOk="0">
                  <a:moveTo>
                    <a:pt x="1539" y="0"/>
                  </a:moveTo>
                  <a:cubicBezTo>
                    <a:pt x="901" y="0"/>
                    <a:pt x="340" y="279"/>
                    <a:pt x="192" y="1079"/>
                  </a:cubicBezTo>
                  <a:cubicBezTo>
                    <a:pt x="0" y="2135"/>
                    <a:pt x="912" y="3071"/>
                    <a:pt x="1848" y="3335"/>
                  </a:cubicBezTo>
                  <a:cubicBezTo>
                    <a:pt x="1863" y="3339"/>
                    <a:pt x="1877" y="3341"/>
                    <a:pt x="1891" y="3341"/>
                  </a:cubicBezTo>
                  <a:cubicBezTo>
                    <a:pt x="2053" y="3341"/>
                    <a:pt x="2120" y="3090"/>
                    <a:pt x="1920" y="3023"/>
                  </a:cubicBezTo>
                  <a:cubicBezTo>
                    <a:pt x="1248" y="2855"/>
                    <a:pt x="696" y="2303"/>
                    <a:pt x="504" y="1607"/>
                  </a:cubicBezTo>
                  <a:cubicBezTo>
                    <a:pt x="336" y="1031"/>
                    <a:pt x="696" y="407"/>
                    <a:pt x="1296" y="263"/>
                  </a:cubicBezTo>
                  <a:cubicBezTo>
                    <a:pt x="1388" y="239"/>
                    <a:pt x="1482" y="228"/>
                    <a:pt x="1577" y="228"/>
                  </a:cubicBezTo>
                  <a:cubicBezTo>
                    <a:pt x="1952" y="228"/>
                    <a:pt x="2339" y="393"/>
                    <a:pt x="2665" y="527"/>
                  </a:cubicBezTo>
                  <a:cubicBezTo>
                    <a:pt x="2683" y="535"/>
                    <a:pt x="2700" y="539"/>
                    <a:pt x="2716" y="539"/>
                  </a:cubicBezTo>
                  <a:cubicBezTo>
                    <a:pt x="2845" y="539"/>
                    <a:pt x="2886" y="301"/>
                    <a:pt x="2737" y="215"/>
                  </a:cubicBezTo>
                  <a:lnTo>
                    <a:pt x="2737" y="215"/>
                  </a:lnTo>
                  <a:lnTo>
                    <a:pt x="2737" y="263"/>
                  </a:lnTo>
                  <a:cubicBezTo>
                    <a:pt x="2360" y="107"/>
                    <a:pt x="1935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1;p70">
              <a:extLst>
                <a:ext uri="{FF2B5EF4-FFF2-40B4-BE49-F238E27FC236}">
                  <a16:creationId xmlns:a16="http://schemas.microsoft.com/office/drawing/2014/main" id="{8ED23E82-F798-5587-9E9C-FB0A54EF5BBA}"/>
                </a:ext>
              </a:extLst>
            </p:cNvPr>
            <p:cNvSpPr/>
            <p:nvPr/>
          </p:nvSpPr>
          <p:spPr>
            <a:xfrm>
              <a:off x="6492925" y="3192975"/>
              <a:ext cx="100975" cy="41800"/>
            </a:xfrm>
            <a:custGeom>
              <a:avLst/>
              <a:gdLst/>
              <a:ahLst/>
              <a:cxnLst/>
              <a:rect l="l" t="t" r="r" b="b"/>
              <a:pathLst>
                <a:path w="4039" h="1672" extrusionOk="0">
                  <a:moveTo>
                    <a:pt x="3854" y="0"/>
                  </a:moveTo>
                  <a:cubicBezTo>
                    <a:pt x="3795" y="0"/>
                    <a:pt x="3735" y="29"/>
                    <a:pt x="3707" y="94"/>
                  </a:cubicBezTo>
                  <a:cubicBezTo>
                    <a:pt x="3419" y="920"/>
                    <a:pt x="2680" y="1352"/>
                    <a:pt x="1940" y="1352"/>
                  </a:cubicBezTo>
                  <a:cubicBezTo>
                    <a:pt x="1324" y="1352"/>
                    <a:pt x="706" y="1052"/>
                    <a:pt x="346" y="430"/>
                  </a:cubicBezTo>
                  <a:cubicBezTo>
                    <a:pt x="309" y="377"/>
                    <a:pt x="256" y="356"/>
                    <a:pt x="207" y="356"/>
                  </a:cubicBezTo>
                  <a:cubicBezTo>
                    <a:pt x="98" y="356"/>
                    <a:pt x="0" y="459"/>
                    <a:pt x="82" y="574"/>
                  </a:cubicBezTo>
                  <a:lnTo>
                    <a:pt x="58" y="574"/>
                  </a:lnTo>
                  <a:cubicBezTo>
                    <a:pt x="484" y="1316"/>
                    <a:pt x="1216" y="1671"/>
                    <a:pt x="1943" y="1671"/>
                  </a:cubicBezTo>
                  <a:cubicBezTo>
                    <a:pt x="2816" y="1671"/>
                    <a:pt x="3680" y="1159"/>
                    <a:pt x="3995" y="190"/>
                  </a:cubicBezTo>
                  <a:cubicBezTo>
                    <a:pt x="4039" y="73"/>
                    <a:pt x="3948" y="0"/>
                    <a:pt x="3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2;p70">
              <a:extLst>
                <a:ext uri="{FF2B5EF4-FFF2-40B4-BE49-F238E27FC236}">
                  <a16:creationId xmlns:a16="http://schemas.microsoft.com/office/drawing/2014/main" id="{1004B62F-798C-A9D4-94D3-6A291180772B}"/>
                </a:ext>
              </a:extLst>
            </p:cNvPr>
            <p:cNvSpPr/>
            <p:nvPr/>
          </p:nvSpPr>
          <p:spPr>
            <a:xfrm>
              <a:off x="6394150" y="3061450"/>
              <a:ext cx="39650" cy="83500"/>
            </a:xfrm>
            <a:custGeom>
              <a:avLst/>
              <a:gdLst/>
              <a:ahLst/>
              <a:cxnLst/>
              <a:rect l="l" t="t" r="r" b="b"/>
              <a:pathLst>
                <a:path w="1586" h="3340" extrusionOk="0">
                  <a:moveTo>
                    <a:pt x="877" y="1"/>
                  </a:moveTo>
                  <a:cubicBezTo>
                    <a:pt x="505" y="1"/>
                    <a:pt x="143" y="705"/>
                    <a:pt x="73" y="1611"/>
                  </a:cubicBezTo>
                  <a:cubicBezTo>
                    <a:pt x="1" y="2523"/>
                    <a:pt x="265" y="3291"/>
                    <a:pt x="673" y="3339"/>
                  </a:cubicBezTo>
                  <a:cubicBezTo>
                    <a:pt x="680" y="3340"/>
                    <a:pt x="686" y="3340"/>
                    <a:pt x="693" y="3340"/>
                  </a:cubicBezTo>
                  <a:cubicBezTo>
                    <a:pt x="1093" y="3340"/>
                    <a:pt x="1466" y="2628"/>
                    <a:pt x="1513" y="1707"/>
                  </a:cubicBezTo>
                  <a:cubicBezTo>
                    <a:pt x="1585" y="795"/>
                    <a:pt x="1321" y="27"/>
                    <a:pt x="913" y="3"/>
                  </a:cubicBezTo>
                  <a:cubicBezTo>
                    <a:pt x="901" y="1"/>
                    <a:pt x="889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33;p70">
              <a:extLst>
                <a:ext uri="{FF2B5EF4-FFF2-40B4-BE49-F238E27FC236}">
                  <a16:creationId xmlns:a16="http://schemas.microsoft.com/office/drawing/2014/main" id="{1309B731-BFB9-F7C4-5718-6718213C10DE}"/>
                </a:ext>
              </a:extLst>
            </p:cNvPr>
            <p:cNvSpPr/>
            <p:nvPr/>
          </p:nvSpPr>
          <p:spPr>
            <a:xfrm>
              <a:off x="6648575" y="3084300"/>
              <a:ext cx="39650" cy="83500"/>
            </a:xfrm>
            <a:custGeom>
              <a:avLst/>
              <a:gdLst/>
              <a:ahLst/>
              <a:cxnLst/>
              <a:rect l="l" t="t" r="r" b="b"/>
              <a:pathLst>
                <a:path w="1586" h="3340" extrusionOk="0">
                  <a:moveTo>
                    <a:pt x="893" y="0"/>
                  </a:moveTo>
                  <a:cubicBezTo>
                    <a:pt x="493" y="0"/>
                    <a:pt x="120" y="712"/>
                    <a:pt x="49" y="1609"/>
                  </a:cubicBezTo>
                  <a:cubicBezTo>
                    <a:pt x="1" y="2545"/>
                    <a:pt x="265" y="3313"/>
                    <a:pt x="649" y="3337"/>
                  </a:cubicBezTo>
                  <a:cubicBezTo>
                    <a:pt x="662" y="3339"/>
                    <a:pt x="674" y="3339"/>
                    <a:pt x="686" y="3339"/>
                  </a:cubicBezTo>
                  <a:cubicBezTo>
                    <a:pt x="1080" y="3339"/>
                    <a:pt x="1443" y="2613"/>
                    <a:pt x="1513" y="1729"/>
                  </a:cubicBezTo>
                  <a:cubicBezTo>
                    <a:pt x="1585" y="817"/>
                    <a:pt x="1321" y="49"/>
                    <a:pt x="913" y="1"/>
                  </a:cubicBezTo>
                  <a:cubicBezTo>
                    <a:pt x="906" y="1"/>
                    <a:pt x="900" y="0"/>
                    <a:pt x="8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34;p70">
              <a:extLst>
                <a:ext uri="{FF2B5EF4-FFF2-40B4-BE49-F238E27FC236}">
                  <a16:creationId xmlns:a16="http://schemas.microsoft.com/office/drawing/2014/main" id="{4F8B1B17-80AD-1116-6991-409580BB72C1}"/>
                </a:ext>
              </a:extLst>
            </p:cNvPr>
            <p:cNvSpPr/>
            <p:nvPr/>
          </p:nvSpPr>
          <p:spPr>
            <a:xfrm>
              <a:off x="6335950" y="2942200"/>
              <a:ext cx="143450" cy="66525"/>
            </a:xfrm>
            <a:custGeom>
              <a:avLst/>
              <a:gdLst/>
              <a:ahLst/>
              <a:cxnLst/>
              <a:rect l="l" t="t" r="r" b="b"/>
              <a:pathLst>
                <a:path w="5738" h="2661" extrusionOk="0">
                  <a:moveTo>
                    <a:pt x="3488" y="1"/>
                  </a:moveTo>
                  <a:cubicBezTo>
                    <a:pt x="2650" y="1"/>
                    <a:pt x="1827" y="223"/>
                    <a:pt x="1081" y="644"/>
                  </a:cubicBezTo>
                  <a:cubicBezTo>
                    <a:pt x="625" y="860"/>
                    <a:pt x="289" y="1268"/>
                    <a:pt x="145" y="1773"/>
                  </a:cubicBezTo>
                  <a:cubicBezTo>
                    <a:pt x="1" y="2493"/>
                    <a:pt x="793" y="2661"/>
                    <a:pt x="1393" y="2661"/>
                  </a:cubicBezTo>
                  <a:cubicBezTo>
                    <a:pt x="2329" y="2661"/>
                    <a:pt x="3265" y="2517"/>
                    <a:pt x="4153" y="2229"/>
                  </a:cubicBezTo>
                  <a:cubicBezTo>
                    <a:pt x="5089" y="1869"/>
                    <a:pt x="5737" y="548"/>
                    <a:pt x="4489" y="164"/>
                  </a:cubicBezTo>
                  <a:cubicBezTo>
                    <a:pt x="4369" y="116"/>
                    <a:pt x="4249" y="68"/>
                    <a:pt x="4129" y="44"/>
                  </a:cubicBezTo>
                  <a:cubicBezTo>
                    <a:pt x="3915" y="15"/>
                    <a:pt x="3701" y="1"/>
                    <a:pt x="3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35;p70">
              <a:extLst>
                <a:ext uri="{FF2B5EF4-FFF2-40B4-BE49-F238E27FC236}">
                  <a16:creationId xmlns:a16="http://schemas.microsoft.com/office/drawing/2014/main" id="{F29F62C0-B6AB-56B0-BCA6-8D008220EC68}"/>
                </a:ext>
              </a:extLst>
            </p:cNvPr>
            <p:cNvSpPr/>
            <p:nvPr/>
          </p:nvSpPr>
          <p:spPr>
            <a:xfrm>
              <a:off x="6610175" y="2955750"/>
              <a:ext cx="141475" cy="67425"/>
            </a:xfrm>
            <a:custGeom>
              <a:avLst/>
              <a:gdLst/>
              <a:ahLst/>
              <a:cxnLst/>
              <a:rect l="l" t="t" r="r" b="b"/>
              <a:pathLst>
                <a:path w="5659" h="2697" extrusionOk="0">
                  <a:moveTo>
                    <a:pt x="2146" y="0"/>
                  </a:moveTo>
                  <a:cubicBezTo>
                    <a:pt x="1967" y="0"/>
                    <a:pt x="1788" y="10"/>
                    <a:pt x="1609" y="30"/>
                  </a:cubicBezTo>
                  <a:cubicBezTo>
                    <a:pt x="1489" y="54"/>
                    <a:pt x="1369" y="78"/>
                    <a:pt x="1249" y="102"/>
                  </a:cubicBezTo>
                  <a:cubicBezTo>
                    <a:pt x="1" y="486"/>
                    <a:pt x="601" y="1807"/>
                    <a:pt x="1537" y="2167"/>
                  </a:cubicBezTo>
                  <a:cubicBezTo>
                    <a:pt x="2401" y="2479"/>
                    <a:pt x="3337" y="2671"/>
                    <a:pt x="4273" y="2695"/>
                  </a:cubicBezTo>
                  <a:cubicBezTo>
                    <a:pt x="4309" y="2696"/>
                    <a:pt x="4345" y="2697"/>
                    <a:pt x="4382" y="2697"/>
                  </a:cubicBezTo>
                  <a:cubicBezTo>
                    <a:pt x="4964" y="2697"/>
                    <a:pt x="5658" y="2508"/>
                    <a:pt x="5545" y="1831"/>
                  </a:cubicBezTo>
                  <a:cubicBezTo>
                    <a:pt x="5425" y="1327"/>
                    <a:pt x="5089" y="919"/>
                    <a:pt x="4657" y="678"/>
                  </a:cubicBezTo>
                  <a:cubicBezTo>
                    <a:pt x="3880" y="240"/>
                    <a:pt x="3020" y="0"/>
                    <a:pt x="2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6;p70">
              <a:extLst>
                <a:ext uri="{FF2B5EF4-FFF2-40B4-BE49-F238E27FC236}">
                  <a16:creationId xmlns:a16="http://schemas.microsoft.com/office/drawing/2014/main" id="{EBF387C4-F7F7-40AE-5BBC-223236CCCB91}"/>
                </a:ext>
              </a:extLst>
            </p:cNvPr>
            <p:cNvSpPr/>
            <p:nvPr/>
          </p:nvSpPr>
          <p:spPr>
            <a:xfrm>
              <a:off x="6495575" y="3495950"/>
              <a:ext cx="553875" cy="325850"/>
            </a:xfrm>
            <a:custGeom>
              <a:avLst/>
              <a:gdLst/>
              <a:ahLst/>
              <a:cxnLst/>
              <a:rect l="l" t="t" r="r" b="b"/>
              <a:pathLst>
                <a:path w="22155" h="13034" extrusionOk="0">
                  <a:moveTo>
                    <a:pt x="17714" y="1"/>
                  </a:moveTo>
                  <a:cubicBezTo>
                    <a:pt x="14930" y="2161"/>
                    <a:pt x="11810" y="3865"/>
                    <a:pt x="8497" y="5089"/>
                  </a:cubicBezTo>
                  <a:cubicBezTo>
                    <a:pt x="6145" y="5953"/>
                    <a:pt x="3553" y="6625"/>
                    <a:pt x="1824" y="8450"/>
                  </a:cubicBezTo>
                  <a:cubicBezTo>
                    <a:pt x="648" y="9674"/>
                    <a:pt x="0" y="11330"/>
                    <a:pt x="0" y="13034"/>
                  </a:cubicBezTo>
                  <a:lnTo>
                    <a:pt x="12842" y="9074"/>
                  </a:lnTo>
                  <a:cubicBezTo>
                    <a:pt x="16202" y="7369"/>
                    <a:pt x="19322" y="5257"/>
                    <a:pt x="22155" y="2761"/>
                  </a:cubicBezTo>
                  <a:cubicBezTo>
                    <a:pt x="20786" y="1657"/>
                    <a:pt x="19298" y="721"/>
                    <a:pt x="17714" y="1"/>
                  </a:cubicBez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7;p70">
              <a:extLst>
                <a:ext uri="{FF2B5EF4-FFF2-40B4-BE49-F238E27FC236}">
                  <a16:creationId xmlns:a16="http://schemas.microsoft.com/office/drawing/2014/main" id="{22205129-F079-814A-4784-151B2ADA8999}"/>
                </a:ext>
              </a:extLst>
            </p:cNvPr>
            <p:cNvSpPr/>
            <p:nvPr/>
          </p:nvSpPr>
          <p:spPr>
            <a:xfrm>
              <a:off x="5996925" y="3534950"/>
              <a:ext cx="502875" cy="314475"/>
            </a:xfrm>
            <a:custGeom>
              <a:avLst/>
              <a:gdLst/>
              <a:ahLst/>
              <a:cxnLst/>
              <a:rect l="l" t="t" r="r" b="b"/>
              <a:pathLst>
                <a:path w="20115" h="12579" extrusionOk="0">
                  <a:moveTo>
                    <a:pt x="3193" y="1"/>
                  </a:moveTo>
                  <a:cubicBezTo>
                    <a:pt x="2016" y="505"/>
                    <a:pt x="960" y="1177"/>
                    <a:pt x="0" y="2017"/>
                  </a:cubicBezTo>
                  <a:lnTo>
                    <a:pt x="19682" y="12578"/>
                  </a:lnTo>
                  <a:cubicBezTo>
                    <a:pt x="20114" y="10994"/>
                    <a:pt x="19682" y="9290"/>
                    <a:pt x="18842" y="7850"/>
                  </a:cubicBezTo>
                  <a:cubicBezTo>
                    <a:pt x="18554" y="7346"/>
                    <a:pt x="18194" y="6866"/>
                    <a:pt x="17786" y="6481"/>
                  </a:cubicBezTo>
                  <a:cubicBezTo>
                    <a:pt x="17306" y="6073"/>
                    <a:pt x="16802" y="5737"/>
                    <a:pt x="16250" y="5473"/>
                  </a:cubicBezTo>
                  <a:cubicBezTo>
                    <a:pt x="13442" y="4177"/>
                    <a:pt x="10225" y="3937"/>
                    <a:pt x="7393" y="2737"/>
                  </a:cubicBezTo>
                  <a:cubicBezTo>
                    <a:pt x="5833" y="2089"/>
                    <a:pt x="4393" y="1153"/>
                    <a:pt x="3193" y="1"/>
                  </a:cubicBez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38;p70">
              <a:extLst>
                <a:ext uri="{FF2B5EF4-FFF2-40B4-BE49-F238E27FC236}">
                  <a16:creationId xmlns:a16="http://schemas.microsoft.com/office/drawing/2014/main" id="{886BC6EC-1849-A4F1-9309-75EDF83B2BAB}"/>
                </a:ext>
              </a:extLst>
            </p:cNvPr>
            <p:cNvSpPr/>
            <p:nvPr/>
          </p:nvSpPr>
          <p:spPr>
            <a:xfrm>
              <a:off x="6209950" y="2960525"/>
              <a:ext cx="288650" cy="239625"/>
            </a:xfrm>
            <a:custGeom>
              <a:avLst/>
              <a:gdLst/>
              <a:ahLst/>
              <a:cxnLst/>
              <a:rect l="l" t="t" r="r" b="b"/>
              <a:pathLst>
                <a:path w="11546" h="9585" extrusionOk="0">
                  <a:moveTo>
                    <a:pt x="3624" y="583"/>
                  </a:moveTo>
                  <a:lnTo>
                    <a:pt x="3840" y="607"/>
                  </a:lnTo>
                  <a:lnTo>
                    <a:pt x="8305" y="920"/>
                  </a:lnTo>
                  <a:cubicBezTo>
                    <a:pt x="9817" y="1016"/>
                    <a:pt x="10945" y="2336"/>
                    <a:pt x="10825" y="3824"/>
                  </a:cubicBezTo>
                  <a:lnTo>
                    <a:pt x="10657" y="6440"/>
                  </a:lnTo>
                  <a:cubicBezTo>
                    <a:pt x="10543" y="7878"/>
                    <a:pt x="9365" y="8969"/>
                    <a:pt x="7949" y="8969"/>
                  </a:cubicBezTo>
                  <a:cubicBezTo>
                    <a:pt x="7876" y="8969"/>
                    <a:pt x="7803" y="8966"/>
                    <a:pt x="7729" y="8960"/>
                  </a:cubicBezTo>
                  <a:lnTo>
                    <a:pt x="3264" y="8648"/>
                  </a:lnTo>
                  <a:cubicBezTo>
                    <a:pt x="1776" y="8528"/>
                    <a:pt x="648" y="7232"/>
                    <a:pt x="744" y="5744"/>
                  </a:cubicBezTo>
                  <a:lnTo>
                    <a:pt x="936" y="3128"/>
                  </a:lnTo>
                  <a:cubicBezTo>
                    <a:pt x="1032" y="1712"/>
                    <a:pt x="2208" y="607"/>
                    <a:pt x="3624" y="583"/>
                  </a:cubicBezTo>
                  <a:close/>
                  <a:moveTo>
                    <a:pt x="3663" y="0"/>
                  </a:moveTo>
                  <a:cubicBezTo>
                    <a:pt x="1913" y="0"/>
                    <a:pt x="450" y="1330"/>
                    <a:pt x="312" y="3080"/>
                  </a:cubicBezTo>
                  <a:lnTo>
                    <a:pt x="144" y="5696"/>
                  </a:lnTo>
                  <a:cubicBezTo>
                    <a:pt x="0" y="7520"/>
                    <a:pt x="1392" y="9128"/>
                    <a:pt x="3216" y="9248"/>
                  </a:cubicBezTo>
                  <a:lnTo>
                    <a:pt x="7681" y="9584"/>
                  </a:lnTo>
                  <a:lnTo>
                    <a:pt x="7921" y="9584"/>
                  </a:lnTo>
                  <a:cubicBezTo>
                    <a:pt x="9649" y="9560"/>
                    <a:pt x="11089" y="8216"/>
                    <a:pt x="11233" y="6488"/>
                  </a:cubicBezTo>
                  <a:lnTo>
                    <a:pt x="11425" y="3872"/>
                  </a:lnTo>
                  <a:cubicBezTo>
                    <a:pt x="11545" y="2048"/>
                    <a:pt x="10177" y="463"/>
                    <a:pt x="8329" y="319"/>
                  </a:cubicBezTo>
                  <a:lnTo>
                    <a:pt x="3888" y="7"/>
                  </a:lnTo>
                  <a:cubicBezTo>
                    <a:pt x="3813" y="3"/>
                    <a:pt x="3738" y="0"/>
                    <a:pt x="3663" y="0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39;p70">
              <a:extLst>
                <a:ext uri="{FF2B5EF4-FFF2-40B4-BE49-F238E27FC236}">
                  <a16:creationId xmlns:a16="http://schemas.microsoft.com/office/drawing/2014/main" id="{5CF40D4D-A773-7C9D-2355-3C5AB39FC127}"/>
                </a:ext>
              </a:extLst>
            </p:cNvPr>
            <p:cNvSpPr/>
            <p:nvPr/>
          </p:nvSpPr>
          <p:spPr>
            <a:xfrm>
              <a:off x="5980125" y="3519350"/>
              <a:ext cx="1083725" cy="1020000"/>
            </a:xfrm>
            <a:custGeom>
              <a:avLst/>
              <a:gdLst/>
              <a:ahLst/>
              <a:cxnLst/>
              <a:rect l="l" t="t" r="r" b="b"/>
              <a:pathLst>
                <a:path w="43349" h="40800" extrusionOk="0">
                  <a:moveTo>
                    <a:pt x="43349" y="1"/>
                  </a:moveTo>
                  <a:lnTo>
                    <a:pt x="24387" y="10802"/>
                  </a:lnTo>
                  <a:cubicBezTo>
                    <a:pt x="23039" y="11266"/>
                    <a:pt x="21850" y="11424"/>
                    <a:pt x="20856" y="11424"/>
                  </a:cubicBezTo>
                  <a:cubicBezTo>
                    <a:pt x="18769" y="11424"/>
                    <a:pt x="17546" y="10730"/>
                    <a:pt x="17546" y="10730"/>
                  </a:cubicBezTo>
                  <a:lnTo>
                    <a:pt x="144" y="1561"/>
                  </a:lnTo>
                  <a:lnTo>
                    <a:pt x="0" y="32452"/>
                  </a:lnTo>
                  <a:lnTo>
                    <a:pt x="17330" y="39653"/>
                  </a:lnTo>
                  <a:cubicBezTo>
                    <a:pt x="18750" y="40520"/>
                    <a:pt x="20031" y="40800"/>
                    <a:pt x="21093" y="40800"/>
                  </a:cubicBezTo>
                  <a:cubicBezTo>
                    <a:pt x="23031" y="40800"/>
                    <a:pt x="24243" y="39869"/>
                    <a:pt x="24243" y="39869"/>
                  </a:cubicBezTo>
                  <a:lnTo>
                    <a:pt x="42965" y="28948"/>
                  </a:lnTo>
                  <a:lnTo>
                    <a:pt x="43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0;p70">
              <a:extLst>
                <a:ext uri="{FF2B5EF4-FFF2-40B4-BE49-F238E27FC236}">
                  <a16:creationId xmlns:a16="http://schemas.microsoft.com/office/drawing/2014/main" id="{84522AF5-4341-3C98-E7DD-20D7FB31038F}"/>
                </a:ext>
              </a:extLst>
            </p:cNvPr>
            <p:cNvSpPr/>
            <p:nvPr/>
          </p:nvSpPr>
          <p:spPr>
            <a:xfrm>
              <a:off x="6563375" y="2994650"/>
              <a:ext cx="288050" cy="239100"/>
            </a:xfrm>
            <a:custGeom>
              <a:avLst/>
              <a:gdLst/>
              <a:ahLst/>
              <a:cxnLst/>
              <a:rect l="l" t="t" r="r" b="b"/>
              <a:pathLst>
                <a:path w="11522" h="9564" extrusionOk="0">
                  <a:moveTo>
                    <a:pt x="3625" y="587"/>
                  </a:moveTo>
                  <a:cubicBezTo>
                    <a:pt x="3697" y="587"/>
                    <a:pt x="3769" y="587"/>
                    <a:pt x="3817" y="611"/>
                  </a:cubicBezTo>
                  <a:lnTo>
                    <a:pt x="8281" y="899"/>
                  </a:lnTo>
                  <a:cubicBezTo>
                    <a:pt x="9794" y="995"/>
                    <a:pt x="10922" y="2315"/>
                    <a:pt x="10826" y="3827"/>
                  </a:cubicBezTo>
                  <a:lnTo>
                    <a:pt x="10634" y="6419"/>
                  </a:lnTo>
                  <a:cubicBezTo>
                    <a:pt x="10518" y="7871"/>
                    <a:pt x="9319" y="8969"/>
                    <a:pt x="7906" y="8969"/>
                  </a:cubicBezTo>
                  <a:cubicBezTo>
                    <a:pt x="7847" y="8969"/>
                    <a:pt x="7789" y="8967"/>
                    <a:pt x="7729" y="8963"/>
                  </a:cubicBezTo>
                  <a:lnTo>
                    <a:pt x="3265" y="8627"/>
                  </a:lnTo>
                  <a:cubicBezTo>
                    <a:pt x="1753" y="8531"/>
                    <a:pt x="625" y="7211"/>
                    <a:pt x="745" y="5723"/>
                  </a:cubicBezTo>
                  <a:lnTo>
                    <a:pt x="937" y="3107"/>
                  </a:lnTo>
                  <a:cubicBezTo>
                    <a:pt x="1033" y="1691"/>
                    <a:pt x="2209" y="587"/>
                    <a:pt x="3625" y="587"/>
                  </a:cubicBezTo>
                  <a:close/>
                  <a:moveTo>
                    <a:pt x="3606" y="0"/>
                  </a:moveTo>
                  <a:cubicBezTo>
                    <a:pt x="1893" y="0"/>
                    <a:pt x="451" y="1345"/>
                    <a:pt x="337" y="3059"/>
                  </a:cubicBezTo>
                  <a:lnTo>
                    <a:pt x="145" y="5675"/>
                  </a:lnTo>
                  <a:cubicBezTo>
                    <a:pt x="1" y="7499"/>
                    <a:pt x="1393" y="9108"/>
                    <a:pt x="3217" y="9228"/>
                  </a:cubicBezTo>
                  <a:lnTo>
                    <a:pt x="7657" y="9564"/>
                  </a:lnTo>
                  <a:lnTo>
                    <a:pt x="7897" y="9564"/>
                  </a:lnTo>
                  <a:cubicBezTo>
                    <a:pt x="9650" y="9540"/>
                    <a:pt x="11090" y="8195"/>
                    <a:pt x="11210" y="6467"/>
                  </a:cubicBezTo>
                  <a:lnTo>
                    <a:pt x="11402" y="3851"/>
                  </a:lnTo>
                  <a:cubicBezTo>
                    <a:pt x="11522" y="2027"/>
                    <a:pt x="10154" y="419"/>
                    <a:pt x="8329" y="299"/>
                  </a:cubicBezTo>
                  <a:lnTo>
                    <a:pt x="3865" y="11"/>
                  </a:lnTo>
                  <a:cubicBezTo>
                    <a:pt x="3778" y="4"/>
                    <a:pt x="3691" y="0"/>
                    <a:pt x="3606" y="0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1;p70">
              <a:extLst>
                <a:ext uri="{FF2B5EF4-FFF2-40B4-BE49-F238E27FC236}">
                  <a16:creationId xmlns:a16="http://schemas.microsoft.com/office/drawing/2014/main" id="{0B46E496-AB3E-E083-4A95-DCEDA9855B56}"/>
                </a:ext>
              </a:extLst>
            </p:cNvPr>
            <p:cNvSpPr/>
            <p:nvPr/>
          </p:nvSpPr>
          <p:spPr>
            <a:xfrm>
              <a:off x="6479975" y="3064450"/>
              <a:ext cx="104425" cy="48100"/>
            </a:xfrm>
            <a:custGeom>
              <a:avLst/>
              <a:gdLst/>
              <a:ahLst/>
              <a:cxnLst/>
              <a:rect l="l" t="t" r="r" b="b"/>
              <a:pathLst>
                <a:path w="4177" h="1924" extrusionOk="0">
                  <a:moveTo>
                    <a:pt x="1924" y="0"/>
                  </a:moveTo>
                  <a:cubicBezTo>
                    <a:pt x="1032" y="0"/>
                    <a:pt x="326" y="663"/>
                    <a:pt x="24" y="1011"/>
                  </a:cubicBezTo>
                  <a:cubicBezTo>
                    <a:pt x="24" y="1131"/>
                    <a:pt x="24" y="1251"/>
                    <a:pt x="0" y="1347"/>
                  </a:cubicBezTo>
                  <a:lnTo>
                    <a:pt x="312" y="1587"/>
                  </a:lnTo>
                  <a:cubicBezTo>
                    <a:pt x="312" y="1587"/>
                    <a:pt x="1032" y="603"/>
                    <a:pt x="1944" y="603"/>
                  </a:cubicBezTo>
                  <a:lnTo>
                    <a:pt x="1992" y="603"/>
                  </a:lnTo>
                  <a:cubicBezTo>
                    <a:pt x="2592" y="627"/>
                    <a:pt x="3145" y="1059"/>
                    <a:pt x="3673" y="1923"/>
                  </a:cubicBezTo>
                  <a:lnTo>
                    <a:pt x="4177" y="1635"/>
                  </a:lnTo>
                  <a:cubicBezTo>
                    <a:pt x="3553" y="579"/>
                    <a:pt x="2809" y="27"/>
                    <a:pt x="2016" y="3"/>
                  </a:cubicBezTo>
                  <a:cubicBezTo>
                    <a:pt x="1985" y="1"/>
                    <a:pt x="1955" y="0"/>
                    <a:pt x="1924" y="0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2;p70">
              <a:extLst>
                <a:ext uri="{FF2B5EF4-FFF2-40B4-BE49-F238E27FC236}">
                  <a16:creationId xmlns:a16="http://schemas.microsoft.com/office/drawing/2014/main" id="{EEC8154C-D940-2BB3-2FA5-318BD8E937C8}"/>
                </a:ext>
              </a:extLst>
            </p:cNvPr>
            <p:cNvSpPr/>
            <p:nvPr/>
          </p:nvSpPr>
          <p:spPr>
            <a:xfrm>
              <a:off x="6838200" y="3098700"/>
              <a:ext cx="123650" cy="72650"/>
            </a:xfrm>
            <a:custGeom>
              <a:avLst/>
              <a:gdLst/>
              <a:ahLst/>
              <a:cxnLst/>
              <a:rect l="l" t="t" r="r" b="b"/>
              <a:pathLst>
                <a:path w="4946" h="2906" extrusionOk="0">
                  <a:moveTo>
                    <a:pt x="145" y="1"/>
                  </a:moveTo>
                  <a:cubicBezTo>
                    <a:pt x="145" y="217"/>
                    <a:pt x="97" y="433"/>
                    <a:pt x="1" y="601"/>
                  </a:cubicBezTo>
                  <a:cubicBezTo>
                    <a:pt x="577" y="937"/>
                    <a:pt x="2065" y="1681"/>
                    <a:pt x="4393" y="2857"/>
                  </a:cubicBezTo>
                  <a:cubicBezTo>
                    <a:pt x="4441" y="2881"/>
                    <a:pt x="4489" y="2905"/>
                    <a:pt x="4537" y="2905"/>
                  </a:cubicBezTo>
                  <a:cubicBezTo>
                    <a:pt x="4849" y="2905"/>
                    <a:pt x="4945" y="2473"/>
                    <a:pt x="4681" y="2329"/>
                  </a:cubicBezTo>
                  <a:cubicBezTo>
                    <a:pt x="3073" y="1537"/>
                    <a:pt x="529" y="241"/>
                    <a:pt x="145" y="1"/>
                  </a:cubicBezTo>
                  <a:close/>
                </a:path>
              </a:pathLst>
            </a:custGeom>
            <a:solidFill>
              <a:srgbClr val="FFD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3;p70">
              <a:extLst>
                <a:ext uri="{FF2B5EF4-FFF2-40B4-BE49-F238E27FC236}">
                  <a16:creationId xmlns:a16="http://schemas.microsoft.com/office/drawing/2014/main" id="{BAA04E24-1F4D-F92E-0755-5C0ED8D7C5B4}"/>
                </a:ext>
              </a:extLst>
            </p:cNvPr>
            <p:cNvSpPr/>
            <p:nvPr/>
          </p:nvSpPr>
          <p:spPr>
            <a:xfrm>
              <a:off x="6712800" y="2692475"/>
              <a:ext cx="225050" cy="389325"/>
            </a:xfrm>
            <a:custGeom>
              <a:avLst/>
              <a:gdLst/>
              <a:ahLst/>
              <a:cxnLst/>
              <a:rect l="l" t="t" r="r" b="b"/>
              <a:pathLst>
                <a:path w="9002" h="15573" extrusionOk="0">
                  <a:moveTo>
                    <a:pt x="0" y="0"/>
                  </a:moveTo>
                  <a:lnTo>
                    <a:pt x="792" y="456"/>
                  </a:lnTo>
                  <a:cubicBezTo>
                    <a:pt x="144" y="3481"/>
                    <a:pt x="312" y="6601"/>
                    <a:pt x="1272" y="9529"/>
                  </a:cubicBezTo>
                  <a:cubicBezTo>
                    <a:pt x="1728" y="11017"/>
                    <a:pt x="2472" y="12386"/>
                    <a:pt x="3505" y="13538"/>
                  </a:cubicBezTo>
                  <a:cubicBezTo>
                    <a:pt x="4537" y="14714"/>
                    <a:pt x="5977" y="15434"/>
                    <a:pt x="7537" y="15554"/>
                  </a:cubicBezTo>
                  <a:cubicBezTo>
                    <a:pt x="7593" y="15566"/>
                    <a:pt x="7650" y="15572"/>
                    <a:pt x="7708" y="15572"/>
                  </a:cubicBezTo>
                  <a:cubicBezTo>
                    <a:pt x="7874" y="15572"/>
                    <a:pt x="8043" y="15523"/>
                    <a:pt x="8185" y="15434"/>
                  </a:cubicBezTo>
                  <a:cubicBezTo>
                    <a:pt x="8401" y="15242"/>
                    <a:pt x="8545" y="14954"/>
                    <a:pt x="8569" y="14666"/>
                  </a:cubicBezTo>
                  <a:cubicBezTo>
                    <a:pt x="9001" y="12218"/>
                    <a:pt x="9001" y="9601"/>
                    <a:pt x="8041" y="7321"/>
                  </a:cubicBezTo>
                  <a:cubicBezTo>
                    <a:pt x="7489" y="6145"/>
                    <a:pt x="6793" y="5017"/>
                    <a:pt x="5977" y="4009"/>
                  </a:cubicBezTo>
                  <a:cubicBezTo>
                    <a:pt x="4441" y="2065"/>
                    <a:pt x="2472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4;p70">
              <a:extLst>
                <a:ext uri="{FF2B5EF4-FFF2-40B4-BE49-F238E27FC236}">
                  <a16:creationId xmlns:a16="http://schemas.microsoft.com/office/drawing/2014/main" id="{934D7B88-B5FD-9F08-15FB-8206A5C72ED2}"/>
                </a:ext>
              </a:extLst>
            </p:cNvPr>
            <p:cNvSpPr/>
            <p:nvPr/>
          </p:nvSpPr>
          <p:spPr>
            <a:xfrm>
              <a:off x="6249550" y="2674000"/>
              <a:ext cx="489075" cy="313575"/>
            </a:xfrm>
            <a:custGeom>
              <a:avLst/>
              <a:gdLst/>
              <a:ahLst/>
              <a:cxnLst/>
              <a:rect l="l" t="t" r="r" b="b"/>
              <a:pathLst>
                <a:path w="19563" h="12543" extrusionOk="0">
                  <a:moveTo>
                    <a:pt x="13224" y="0"/>
                  </a:moveTo>
                  <a:cubicBezTo>
                    <a:pt x="11630" y="0"/>
                    <a:pt x="10035" y="111"/>
                    <a:pt x="8449" y="331"/>
                  </a:cubicBezTo>
                  <a:cubicBezTo>
                    <a:pt x="6745" y="571"/>
                    <a:pt x="4945" y="1003"/>
                    <a:pt x="3721" y="2131"/>
                  </a:cubicBezTo>
                  <a:cubicBezTo>
                    <a:pt x="2497" y="3260"/>
                    <a:pt x="1920" y="4916"/>
                    <a:pt x="1464" y="6524"/>
                  </a:cubicBezTo>
                  <a:cubicBezTo>
                    <a:pt x="888" y="8468"/>
                    <a:pt x="408" y="10436"/>
                    <a:pt x="0" y="12429"/>
                  </a:cubicBezTo>
                  <a:cubicBezTo>
                    <a:pt x="531" y="12506"/>
                    <a:pt x="1064" y="12542"/>
                    <a:pt x="1598" y="12542"/>
                  </a:cubicBezTo>
                  <a:cubicBezTo>
                    <a:pt x="3553" y="12542"/>
                    <a:pt x="5511" y="12055"/>
                    <a:pt x="7321" y="11300"/>
                  </a:cubicBezTo>
                  <a:cubicBezTo>
                    <a:pt x="9649" y="10364"/>
                    <a:pt x="11785" y="8996"/>
                    <a:pt x="13874" y="7652"/>
                  </a:cubicBezTo>
                  <a:cubicBezTo>
                    <a:pt x="15266" y="6764"/>
                    <a:pt x="16658" y="5852"/>
                    <a:pt x="17738" y="4628"/>
                  </a:cubicBezTo>
                  <a:cubicBezTo>
                    <a:pt x="18818" y="3380"/>
                    <a:pt x="19562" y="1747"/>
                    <a:pt x="19370" y="115"/>
                  </a:cubicBezTo>
                  <a:lnTo>
                    <a:pt x="19370" y="115"/>
                  </a:lnTo>
                  <a:lnTo>
                    <a:pt x="19346" y="547"/>
                  </a:lnTo>
                  <a:cubicBezTo>
                    <a:pt x="17321" y="183"/>
                    <a:pt x="15273" y="0"/>
                    <a:pt x="13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5;p70">
              <a:extLst>
                <a:ext uri="{FF2B5EF4-FFF2-40B4-BE49-F238E27FC236}">
                  <a16:creationId xmlns:a16="http://schemas.microsoft.com/office/drawing/2014/main" id="{D2D7B94F-3116-C361-7DDE-E44DB14C24C6}"/>
                </a:ext>
              </a:extLst>
            </p:cNvPr>
            <p:cNvSpPr/>
            <p:nvPr/>
          </p:nvSpPr>
          <p:spPr>
            <a:xfrm>
              <a:off x="6410950" y="3783975"/>
              <a:ext cx="172850" cy="755200"/>
            </a:xfrm>
            <a:custGeom>
              <a:avLst/>
              <a:gdLst/>
              <a:ahLst/>
              <a:cxnLst/>
              <a:rect l="l" t="t" r="r" b="b"/>
              <a:pathLst>
                <a:path w="6914" h="30208" extrusionOk="0">
                  <a:moveTo>
                    <a:pt x="1" y="1"/>
                  </a:moveTo>
                  <a:lnTo>
                    <a:pt x="1" y="29044"/>
                  </a:lnTo>
                  <a:lnTo>
                    <a:pt x="73" y="29068"/>
                  </a:lnTo>
                  <a:cubicBezTo>
                    <a:pt x="1489" y="29929"/>
                    <a:pt x="2763" y="30208"/>
                    <a:pt x="3819" y="30208"/>
                  </a:cubicBezTo>
                  <a:cubicBezTo>
                    <a:pt x="5502" y="30208"/>
                    <a:pt x="6633" y="29500"/>
                    <a:pt x="6914" y="29308"/>
                  </a:cubicBezTo>
                  <a:lnTo>
                    <a:pt x="6914" y="289"/>
                  </a:lnTo>
                  <a:cubicBezTo>
                    <a:pt x="5653" y="699"/>
                    <a:pt x="4536" y="840"/>
                    <a:pt x="3596" y="840"/>
                  </a:cubicBezTo>
                  <a:cubicBezTo>
                    <a:pt x="1509" y="840"/>
                    <a:pt x="289" y="145"/>
                    <a:pt x="289" y="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B6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70">
              <a:extLst>
                <a:ext uri="{FF2B5EF4-FFF2-40B4-BE49-F238E27FC236}">
                  <a16:creationId xmlns:a16="http://schemas.microsoft.com/office/drawing/2014/main" id="{0896017C-3613-DFDC-350E-225D2C51B6A7}"/>
                </a:ext>
              </a:extLst>
            </p:cNvPr>
            <p:cNvSpPr/>
            <p:nvPr/>
          </p:nvSpPr>
          <p:spPr>
            <a:xfrm>
              <a:off x="6436175" y="3865000"/>
              <a:ext cx="117625" cy="50425"/>
            </a:xfrm>
            <a:custGeom>
              <a:avLst/>
              <a:gdLst/>
              <a:ahLst/>
              <a:cxnLst/>
              <a:rect l="l" t="t" r="r" b="b"/>
              <a:pathLst>
                <a:path w="4705" h="2017" extrusionOk="0">
                  <a:moveTo>
                    <a:pt x="0" y="0"/>
                  </a:moveTo>
                  <a:lnTo>
                    <a:pt x="0" y="2016"/>
                  </a:lnTo>
                  <a:lnTo>
                    <a:pt x="4705" y="201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70">
              <a:extLst>
                <a:ext uri="{FF2B5EF4-FFF2-40B4-BE49-F238E27FC236}">
                  <a16:creationId xmlns:a16="http://schemas.microsoft.com/office/drawing/2014/main" id="{8FAEA302-E105-C058-326B-45F16632E771}"/>
                </a:ext>
              </a:extLst>
            </p:cNvPr>
            <p:cNvSpPr/>
            <p:nvPr/>
          </p:nvSpPr>
          <p:spPr>
            <a:xfrm>
              <a:off x="6436175" y="4415250"/>
              <a:ext cx="117625" cy="63025"/>
            </a:xfrm>
            <a:custGeom>
              <a:avLst/>
              <a:gdLst/>
              <a:ahLst/>
              <a:cxnLst/>
              <a:rect l="l" t="t" r="r" b="b"/>
              <a:pathLst>
                <a:path w="4705" h="2521" extrusionOk="0">
                  <a:moveTo>
                    <a:pt x="0" y="0"/>
                  </a:moveTo>
                  <a:lnTo>
                    <a:pt x="0" y="2521"/>
                  </a:lnTo>
                  <a:lnTo>
                    <a:pt x="4705" y="252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70">
              <a:extLst>
                <a:ext uri="{FF2B5EF4-FFF2-40B4-BE49-F238E27FC236}">
                  <a16:creationId xmlns:a16="http://schemas.microsoft.com/office/drawing/2014/main" id="{40C16AE6-0BE2-89F1-F216-7888AF5D7D0B}"/>
                </a:ext>
              </a:extLst>
            </p:cNvPr>
            <p:cNvSpPr/>
            <p:nvPr/>
          </p:nvSpPr>
          <p:spPr>
            <a:xfrm>
              <a:off x="6444575" y="4250225"/>
              <a:ext cx="95425" cy="118250"/>
            </a:xfrm>
            <a:custGeom>
              <a:avLst/>
              <a:gdLst/>
              <a:ahLst/>
              <a:cxnLst/>
              <a:rect l="l" t="t" r="r" b="b"/>
              <a:pathLst>
                <a:path w="3817" h="4730" extrusionOk="0">
                  <a:moveTo>
                    <a:pt x="1896" y="1"/>
                  </a:moveTo>
                  <a:cubicBezTo>
                    <a:pt x="864" y="1"/>
                    <a:pt x="0" y="1057"/>
                    <a:pt x="0" y="2377"/>
                  </a:cubicBezTo>
                  <a:cubicBezTo>
                    <a:pt x="0" y="3673"/>
                    <a:pt x="864" y="4729"/>
                    <a:pt x="1896" y="4729"/>
                  </a:cubicBezTo>
                  <a:cubicBezTo>
                    <a:pt x="2952" y="4729"/>
                    <a:pt x="3816" y="3673"/>
                    <a:pt x="3816" y="2377"/>
                  </a:cubicBezTo>
                  <a:cubicBezTo>
                    <a:pt x="3816" y="1081"/>
                    <a:pt x="2952" y="1"/>
                    <a:pt x="1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70">
              <a:extLst>
                <a:ext uri="{FF2B5EF4-FFF2-40B4-BE49-F238E27FC236}">
                  <a16:creationId xmlns:a16="http://schemas.microsoft.com/office/drawing/2014/main" id="{2DE79B38-0B21-E6AB-009F-528649A88BFC}"/>
                </a:ext>
              </a:extLst>
            </p:cNvPr>
            <p:cNvSpPr/>
            <p:nvPr/>
          </p:nvSpPr>
          <p:spPr>
            <a:xfrm>
              <a:off x="6613175" y="3582350"/>
              <a:ext cx="423075" cy="867725"/>
            </a:xfrm>
            <a:custGeom>
              <a:avLst/>
              <a:gdLst/>
              <a:ahLst/>
              <a:cxnLst/>
              <a:rect l="l" t="t" r="r" b="b"/>
              <a:pathLst>
                <a:path w="16923" h="34709" extrusionOk="0">
                  <a:moveTo>
                    <a:pt x="16755" y="313"/>
                  </a:moveTo>
                  <a:lnTo>
                    <a:pt x="16226" y="25180"/>
                  </a:lnTo>
                  <a:lnTo>
                    <a:pt x="577" y="34397"/>
                  </a:lnTo>
                  <a:lnTo>
                    <a:pt x="169" y="9530"/>
                  </a:lnTo>
                  <a:lnTo>
                    <a:pt x="16755" y="313"/>
                  </a:lnTo>
                  <a:close/>
                  <a:moveTo>
                    <a:pt x="16923" y="1"/>
                  </a:moveTo>
                  <a:lnTo>
                    <a:pt x="49" y="9410"/>
                  </a:lnTo>
                  <a:lnTo>
                    <a:pt x="1" y="9434"/>
                  </a:lnTo>
                  <a:lnTo>
                    <a:pt x="409" y="34565"/>
                  </a:lnTo>
                  <a:lnTo>
                    <a:pt x="409" y="34709"/>
                  </a:lnTo>
                  <a:lnTo>
                    <a:pt x="16371" y="25324"/>
                  </a:lnTo>
                  <a:lnTo>
                    <a:pt x="16395" y="25300"/>
                  </a:lnTo>
                  <a:lnTo>
                    <a:pt x="16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70">
              <a:extLst>
                <a:ext uri="{FF2B5EF4-FFF2-40B4-BE49-F238E27FC236}">
                  <a16:creationId xmlns:a16="http://schemas.microsoft.com/office/drawing/2014/main" id="{6F8BD3EA-B540-1F50-12C5-487418982603}"/>
                </a:ext>
              </a:extLst>
            </p:cNvPr>
            <p:cNvSpPr/>
            <p:nvPr/>
          </p:nvSpPr>
          <p:spPr>
            <a:xfrm>
              <a:off x="6021525" y="3647175"/>
              <a:ext cx="348650" cy="803500"/>
            </a:xfrm>
            <a:custGeom>
              <a:avLst/>
              <a:gdLst/>
              <a:ahLst/>
              <a:cxnLst/>
              <a:rect l="l" t="t" r="r" b="b"/>
              <a:pathLst>
                <a:path w="13946" h="32140" extrusionOk="0">
                  <a:moveTo>
                    <a:pt x="192" y="264"/>
                  </a:moveTo>
                  <a:lnTo>
                    <a:pt x="13778" y="6457"/>
                  </a:lnTo>
                  <a:lnTo>
                    <a:pt x="13778" y="31852"/>
                  </a:lnTo>
                  <a:lnTo>
                    <a:pt x="240" y="25923"/>
                  </a:lnTo>
                  <a:lnTo>
                    <a:pt x="192" y="264"/>
                  </a:lnTo>
                  <a:close/>
                  <a:moveTo>
                    <a:pt x="0" y="0"/>
                  </a:moveTo>
                  <a:lnTo>
                    <a:pt x="72" y="25971"/>
                  </a:lnTo>
                  <a:lnTo>
                    <a:pt x="72" y="26043"/>
                  </a:lnTo>
                  <a:lnTo>
                    <a:pt x="13946" y="32140"/>
                  </a:lnTo>
                  <a:lnTo>
                    <a:pt x="13946" y="6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70">
              <a:extLst>
                <a:ext uri="{FF2B5EF4-FFF2-40B4-BE49-F238E27FC236}">
                  <a16:creationId xmlns:a16="http://schemas.microsoft.com/office/drawing/2014/main" id="{FF3EC940-7693-2307-92C7-0E95104C76ED}"/>
                </a:ext>
              </a:extLst>
            </p:cNvPr>
            <p:cNvSpPr/>
            <p:nvPr/>
          </p:nvSpPr>
          <p:spPr>
            <a:xfrm>
              <a:off x="6858875" y="3724850"/>
              <a:ext cx="229475" cy="310925"/>
            </a:xfrm>
            <a:custGeom>
              <a:avLst/>
              <a:gdLst/>
              <a:ahLst/>
              <a:cxnLst/>
              <a:rect l="l" t="t" r="r" b="b"/>
              <a:pathLst>
                <a:path w="9179" h="12437" extrusionOk="0">
                  <a:moveTo>
                    <a:pt x="4044" y="0"/>
                  </a:moveTo>
                  <a:cubicBezTo>
                    <a:pt x="3988" y="0"/>
                    <a:pt x="3940" y="26"/>
                    <a:pt x="3902" y="86"/>
                  </a:cubicBezTo>
                  <a:cubicBezTo>
                    <a:pt x="3614" y="518"/>
                    <a:pt x="4334" y="1718"/>
                    <a:pt x="4526" y="2078"/>
                  </a:cubicBezTo>
                  <a:cubicBezTo>
                    <a:pt x="4934" y="2870"/>
                    <a:pt x="5486" y="3590"/>
                    <a:pt x="5918" y="4358"/>
                  </a:cubicBezTo>
                  <a:cubicBezTo>
                    <a:pt x="5054" y="3734"/>
                    <a:pt x="4142" y="3182"/>
                    <a:pt x="3182" y="2678"/>
                  </a:cubicBezTo>
                  <a:cubicBezTo>
                    <a:pt x="3085" y="2620"/>
                    <a:pt x="1743" y="2001"/>
                    <a:pt x="1237" y="2001"/>
                  </a:cubicBezTo>
                  <a:cubicBezTo>
                    <a:pt x="1115" y="2001"/>
                    <a:pt x="1041" y="2037"/>
                    <a:pt x="1046" y="2126"/>
                  </a:cubicBezTo>
                  <a:cubicBezTo>
                    <a:pt x="1094" y="3014"/>
                    <a:pt x="1958" y="3374"/>
                    <a:pt x="2582" y="3830"/>
                  </a:cubicBezTo>
                  <a:lnTo>
                    <a:pt x="3710" y="4622"/>
                  </a:lnTo>
                  <a:cubicBezTo>
                    <a:pt x="3898" y="4763"/>
                    <a:pt x="4502" y="5343"/>
                    <a:pt x="4752" y="5343"/>
                  </a:cubicBezTo>
                  <a:cubicBezTo>
                    <a:pt x="4752" y="5343"/>
                    <a:pt x="4752" y="5343"/>
                    <a:pt x="4752" y="5343"/>
                  </a:cubicBezTo>
                  <a:lnTo>
                    <a:pt x="4752" y="5343"/>
                  </a:lnTo>
                  <a:cubicBezTo>
                    <a:pt x="4696" y="5345"/>
                    <a:pt x="4640" y="5347"/>
                    <a:pt x="4585" y="5347"/>
                  </a:cubicBezTo>
                  <a:cubicBezTo>
                    <a:pt x="3718" y="5347"/>
                    <a:pt x="2907" y="5037"/>
                    <a:pt x="2054" y="4790"/>
                  </a:cubicBezTo>
                  <a:cubicBezTo>
                    <a:pt x="1880" y="4732"/>
                    <a:pt x="1096" y="4482"/>
                    <a:pt x="574" y="4482"/>
                  </a:cubicBezTo>
                  <a:cubicBezTo>
                    <a:pt x="230" y="4482"/>
                    <a:pt x="0" y="4591"/>
                    <a:pt x="134" y="4934"/>
                  </a:cubicBezTo>
                  <a:cubicBezTo>
                    <a:pt x="254" y="5150"/>
                    <a:pt x="470" y="5318"/>
                    <a:pt x="734" y="5414"/>
                  </a:cubicBezTo>
                  <a:lnTo>
                    <a:pt x="4046" y="6782"/>
                  </a:lnTo>
                  <a:lnTo>
                    <a:pt x="1262" y="7502"/>
                  </a:lnTo>
                  <a:cubicBezTo>
                    <a:pt x="1046" y="7550"/>
                    <a:pt x="854" y="7622"/>
                    <a:pt x="686" y="7766"/>
                  </a:cubicBezTo>
                  <a:cubicBezTo>
                    <a:pt x="518" y="7910"/>
                    <a:pt x="494" y="8150"/>
                    <a:pt x="614" y="8342"/>
                  </a:cubicBezTo>
                  <a:cubicBezTo>
                    <a:pt x="734" y="8438"/>
                    <a:pt x="902" y="8486"/>
                    <a:pt x="1046" y="8486"/>
                  </a:cubicBezTo>
                  <a:cubicBezTo>
                    <a:pt x="1646" y="8486"/>
                    <a:pt x="2246" y="8438"/>
                    <a:pt x="2822" y="8318"/>
                  </a:cubicBezTo>
                  <a:cubicBezTo>
                    <a:pt x="3104" y="8262"/>
                    <a:pt x="3403" y="8197"/>
                    <a:pt x="3688" y="8197"/>
                  </a:cubicBezTo>
                  <a:cubicBezTo>
                    <a:pt x="3889" y="8197"/>
                    <a:pt x="4084" y="8229"/>
                    <a:pt x="4262" y="8318"/>
                  </a:cubicBezTo>
                  <a:cubicBezTo>
                    <a:pt x="4502" y="8486"/>
                    <a:pt x="4694" y="8702"/>
                    <a:pt x="4814" y="8942"/>
                  </a:cubicBezTo>
                  <a:cubicBezTo>
                    <a:pt x="5462" y="9999"/>
                    <a:pt x="6230" y="11631"/>
                    <a:pt x="7311" y="12327"/>
                  </a:cubicBezTo>
                  <a:cubicBezTo>
                    <a:pt x="7425" y="12402"/>
                    <a:pt x="7533" y="12437"/>
                    <a:pt x="7637" y="12437"/>
                  </a:cubicBezTo>
                  <a:cubicBezTo>
                    <a:pt x="8685" y="12437"/>
                    <a:pt x="9178" y="8876"/>
                    <a:pt x="9135" y="8198"/>
                  </a:cubicBezTo>
                  <a:cubicBezTo>
                    <a:pt x="8991" y="6134"/>
                    <a:pt x="7719" y="4358"/>
                    <a:pt x="6446" y="2798"/>
                  </a:cubicBezTo>
                  <a:cubicBezTo>
                    <a:pt x="6062" y="2342"/>
                    <a:pt x="5654" y="1886"/>
                    <a:pt x="5318" y="1406"/>
                  </a:cubicBezTo>
                  <a:cubicBezTo>
                    <a:pt x="5151" y="1176"/>
                    <a:pt x="4420" y="0"/>
                    <a:pt x="4044" y="0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70">
              <a:extLst>
                <a:ext uri="{FF2B5EF4-FFF2-40B4-BE49-F238E27FC236}">
                  <a16:creationId xmlns:a16="http://schemas.microsoft.com/office/drawing/2014/main" id="{9035631F-61DD-82F0-926A-34DBA36A5582}"/>
                </a:ext>
              </a:extLst>
            </p:cNvPr>
            <p:cNvSpPr/>
            <p:nvPr/>
          </p:nvSpPr>
          <p:spPr>
            <a:xfrm>
              <a:off x="5953225" y="3765850"/>
              <a:ext cx="229500" cy="311200"/>
            </a:xfrm>
            <a:custGeom>
              <a:avLst/>
              <a:gdLst/>
              <a:ahLst/>
              <a:cxnLst/>
              <a:rect l="l" t="t" r="r" b="b"/>
              <a:pathLst>
                <a:path w="9180" h="12448" extrusionOk="0">
                  <a:moveTo>
                    <a:pt x="5143" y="1"/>
                  </a:moveTo>
                  <a:cubicBezTo>
                    <a:pt x="4768" y="1"/>
                    <a:pt x="4029" y="1191"/>
                    <a:pt x="3860" y="1422"/>
                  </a:cubicBezTo>
                  <a:cubicBezTo>
                    <a:pt x="3500" y="1878"/>
                    <a:pt x="3116" y="2358"/>
                    <a:pt x="2732" y="2814"/>
                  </a:cubicBezTo>
                  <a:cubicBezTo>
                    <a:pt x="1460" y="4374"/>
                    <a:pt x="188" y="6150"/>
                    <a:pt x="44" y="8215"/>
                  </a:cubicBezTo>
                  <a:cubicBezTo>
                    <a:pt x="0" y="8893"/>
                    <a:pt x="496" y="12448"/>
                    <a:pt x="1548" y="12448"/>
                  </a:cubicBezTo>
                  <a:cubicBezTo>
                    <a:pt x="1650" y="12448"/>
                    <a:pt x="1756" y="12415"/>
                    <a:pt x="1868" y="12343"/>
                  </a:cubicBezTo>
                  <a:cubicBezTo>
                    <a:pt x="2948" y="11647"/>
                    <a:pt x="3692" y="10015"/>
                    <a:pt x="4340" y="8959"/>
                  </a:cubicBezTo>
                  <a:cubicBezTo>
                    <a:pt x="4484" y="8719"/>
                    <a:pt x="4676" y="8503"/>
                    <a:pt x="4917" y="8335"/>
                  </a:cubicBezTo>
                  <a:cubicBezTo>
                    <a:pt x="5095" y="8245"/>
                    <a:pt x="5289" y="8214"/>
                    <a:pt x="5490" y="8214"/>
                  </a:cubicBezTo>
                  <a:cubicBezTo>
                    <a:pt x="5776" y="8214"/>
                    <a:pt x="6075" y="8278"/>
                    <a:pt x="6357" y="8335"/>
                  </a:cubicBezTo>
                  <a:cubicBezTo>
                    <a:pt x="6837" y="8435"/>
                    <a:pt x="7333" y="8485"/>
                    <a:pt x="7819" y="8485"/>
                  </a:cubicBezTo>
                  <a:cubicBezTo>
                    <a:pt x="7916" y="8485"/>
                    <a:pt x="8013" y="8483"/>
                    <a:pt x="8109" y="8479"/>
                  </a:cubicBezTo>
                  <a:cubicBezTo>
                    <a:pt x="8138" y="8483"/>
                    <a:pt x="8166" y="8485"/>
                    <a:pt x="8193" y="8485"/>
                  </a:cubicBezTo>
                  <a:cubicBezTo>
                    <a:pt x="8326" y="8485"/>
                    <a:pt x="8446" y="8438"/>
                    <a:pt x="8565" y="8359"/>
                  </a:cubicBezTo>
                  <a:cubicBezTo>
                    <a:pt x="8685" y="8167"/>
                    <a:pt x="8661" y="7927"/>
                    <a:pt x="8493" y="7783"/>
                  </a:cubicBezTo>
                  <a:cubicBezTo>
                    <a:pt x="8325" y="7639"/>
                    <a:pt x="8133" y="7543"/>
                    <a:pt x="7917" y="7519"/>
                  </a:cubicBezTo>
                  <a:lnTo>
                    <a:pt x="5133" y="6798"/>
                  </a:lnTo>
                  <a:lnTo>
                    <a:pt x="8445" y="5406"/>
                  </a:lnTo>
                  <a:cubicBezTo>
                    <a:pt x="8709" y="5334"/>
                    <a:pt x="8925" y="5166"/>
                    <a:pt x="9045" y="4950"/>
                  </a:cubicBezTo>
                  <a:cubicBezTo>
                    <a:pt x="9179" y="4605"/>
                    <a:pt x="8945" y="4497"/>
                    <a:pt x="8597" y="4497"/>
                  </a:cubicBezTo>
                  <a:cubicBezTo>
                    <a:pt x="8075" y="4497"/>
                    <a:pt x="7298" y="4739"/>
                    <a:pt x="7125" y="4782"/>
                  </a:cubicBezTo>
                  <a:cubicBezTo>
                    <a:pt x="6268" y="5030"/>
                    <a:pt x="5454" y="5363"/>
                    <a:pt x="4583" y="5363"/>
                  </a:cubicBezTo>
                  <a:cubicBezTo>
                    <a:pt x="4527" y="5363"/>
                    <a:pt x="4470" y="5361"/>
                    <a:pt x="4412" y="5358"/>
                  </a:cubicBezTo>
                  <a:cubicBezTo>
                    <a:pt x="4652" y="5358"/>
                    <a:pt x="5253" y="4782"/>
                    <a:pt x="5445" y="4638"/>
                  </a:cubicBezTo>
                  <a:lnTo>
                    <a:pt x="6597" y="3846"/>
                  </a:lnTo>
                  <a:cubicBezTo>
                    <a:pt x="7221" y="3390"/>
                    <a:pt x="8061" y="3030"/>
                    <a:pt x="8133" y="2118"/>
                  </a:cubicBezTo>
                  <a:cubicBezTo>
                    <a:pt x="8137" y="2038"/>
                    <a:pt x="8070" y="2005"/>
                    <a:pt x="7957" y="2005"/>
                  </a:cubicBezTo>
                  <a:cubicBezTo>
                    <a:pt x="7463" y="2005"/>
                    <a:pt x="6090" y="2635"/>
                    <a:pt x="5973" y="2694"/>
                  </a:cubicBezTo>
                  <a:cubicBezTo>
                    <a:pt x="5037" y="3198"/>
                    <a:pt x="4124" y="3750"/>
                    <a:pt x="3260" y="4374"/>
                  </a:cubicBezTo>
                  <a:cubicBezTo>
                    <a:pt x="3692" y="3582"/>
                    <a:pt x="4244" y="2886"/>
                    <a:pt x="4652" y="2094"/>
                  </a:cubicBezTo>
                  <a:cubicBezTo>
                    <a:pt x="4845" y="1734"/>
                    <a:pt x="5565" y="534"/>
                    <a:pt x="5277" y="78"/>
                  </a:cubicBezTo>
                  <a:cubicBezTo>
                    <a:pt x="5241" y="24"/>
                    <a:pt x="5195" y="1"/>
                    <a:pt x="5143" y="1"/>
                  </a:cubicBezTo>
                  <a:close/>
                </a:path>
              </a:pathLst>
            </a:custGeom>
            <a:solidFill>
              <a:srgbClr val="F199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 txBox="1">
            <a:spLocks noGrp="1"/>
          </p:cNvSpPr>
          <p:nvPr>
            <p:ph type="body" idx="1"/>
          </p:nvPr>
        </p:nvSpPr>
        <p:spPr>
          <a:xfrm>
            <a:off x="528637" y="1443038"/>
            <a:ext cx="5802104" cy="2897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Enables parents to tell stories to their children using their own voices.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Provides a unique family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Allows older adults to share their knowledge and stories with the next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374151"/>
                </a:solidFill>
                <a:effectLst/>
                <a:latin typeface="Söhne"/>
              </a:rPr>
              <a:t>Provides a fun and engaging platform for families to enjoy stories together.</a:t>
            </a: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 sz="1800"/>
          </a:p>
        </p:txBody>
      </p:sp>
      <p:sp>
        <p:nvSpPr>
          <p:cNvPr id="831" name="Google Shape;831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832" name="Google Shape;832;p44"/>
          <p:cNvGrpSpPr/>
          <p:nvPr/>
        </p:nvGrpSpPr>
        <p:grpSpPr>
          <a:xfrm>
            <a:off x="5349453" y="2227652"/>
            <a:ext cx="3074547" cy="2707264"/>
            <a:chOff x="1046650" y="823100"/>
            <a:chExt cx="1890400" cy="1664575"/>
          </a:xfrm>
        </p:grpSpPr>
        <p:sp>
          <p:nvSpPr>
            <p:cNvPr id="833" name="Google Shape;833;p44"/>
            <p:cNvSpPr/>
            <p:nvPr/>
          </p:nvSpPr>
          <p:spPr>
            <a:xfrm>
              <a:off x="1046650" y="2122400"/>
              <a:ext cx="1890400" cy="365275"/>
            </a:xfrm>
            <a:custGeom>
              <a:avLst/>
              <a:gdLst/>
              <a:ahLst/>
              <a:cxnLst/>
              <a:rect l="l" t="t" r="r" b="b"/>
              <a:pathLst>
                <a:path w="75616" h="14611" extrusionOk="0">
                  <a:moveTo>
                    <a:pt x="37808" y="0"/>
                  </a:moveTo>
                  <a:cubicBezTo>
                    <a:pt x="16930" y="0"/>
                    <a:pt x="0" y="3297"/>
                    <a:pt x="0" y="7326"/>
                  </a:cubicBezTo>
                  <a:cubicBezTo>
                    <a:pt x="0" y="11355"/>
                    <a:pt x="16930" y="14611"/>
                    <a:pt x="37808" y="14611"/>
                  </a:cubicBezTo>
                  <a:cubicBezTo>
                    <a:pt x="58685" y="14611"/>
                    <a:pt x="75615" y="11355"/>
                    <a:pt x="75615" y="7326"/>
                  </a:cubicBezTo>
                  <a:cubicBezTo>
                    <a:pt x="75615" y="3297"/>
                    <a:pt x="58685" y="0"/>
                    <a:pt x="37808" y="0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670325" y="823100"/>
              <a:ext cx="711200" cy="728575"/>
            </a:xfrm>
            <a:custGeom>
              <a:avLst/>
              <a:gdLst/>
              <a:ahLst/>
              <a:cxnLst/>
              <a:rect l="l" t="t" r="r" b="b"/>
              <a:pathLst>
                <a:path w="28448" h="29143" extrusionOk="0">
                  <a:moveTo>
                    <a:pt x="16178" y="0"/>
                  </a:moveTo>
                  <a:cubicBezTo>
                    <a:pt x="16131" y="0"/>
                    <a:pt x="16083" y="1"/>
                    <a:pt x="16035" y="2"/>
                  </a:cubicBezTo>
                  <a:lnTo>
                    <a:pt x="12942" y="43"/>
                  </a:lnTo>
                  <a:cubicBezTo>
                    <a:pt x="8954" y="83"/>
                    <a:pt x="5739" y="3339"/>
                    <a:pt x="5779" y="7327"/>
                  </a:cubicBezTo>
                  <a:cubicBezTo>
                    <a:pt x="5861" y="8915"/>
                    <a:pt x="5047" y="10420"/>
                    <a:pt x="3663" y="11194"/>
                  </a:cubicBezTo>
                  <a:cubicBezTo>
                    <a:pt x="1384" y="12496"/>
                    <a:pt x="0" y="14897"/>
                    <a:pt x="41" y="17502"/>
                  </a:cubicBezTo>
                  <a:cubicBezTo>
                    <a:pt x="82" y="20635"/>
                    <a:pt x="2117" y="23403"/>
                    <a:pt x="5128" y="24339"/>
                  </a:cubicBezTo>
                  <a:lnTo>
                    <a:pt x="5250" y="24380"/>
                  </a:lnTo>
                  <a:cubicBezTo>
                    <a:pt x="6675" y="24705"/>
                    <a:pt x="7936" y="25478"/>
                    <a:pt x="8872" y="26577"/>
                  </a:cubicBezTo>
                  <a:cubicBezTo>
                    <a:pt x="10227" y="28211"/>
                    <a:pt x="12245" y="29142"/>
                    <a:pt x="14354" y="29142"/>
                  </a:cubicBezTo>
                  <a:cubicBezTo>
                    <a:pt x="14398" y="29142"/>
                    <a:pt x="14444" y="29142"/>
                    <a:pt x="14489" y="29141"/>
                  </a:cubicBezTo>
                  <a:cubicBezTo>
                    <a:pt x="16076" y="29141"/>
                    <a:pt x="17866" y="27839"/>
                    <a:pt x="19209" y="26659"/>
                  </a:cubicBezTo>
                  <a:cubicBezTo>
                    <a:pt x="20552" y="25438"/>
                    <a:pt x="22140" y="24542"/>
                    <a:pt x="23890" y="24013"/>
                  </a:cubicBezTo>
                  <a:cubicBezTo>
                    <a:pt x="24052" y="23932"/>
                    <a:pt x="24256" y="23850"/>
                    <a:pt x="24459" y="23769"/>
                  </a:cubicBezTo>
                  <a:cubicBezTo>
                    <a:pt x="26901" y="22548"/>
                    <a:pt x="28448" y="20025"/>
                    <a:pt x="28448" y="17258"/>
                  </a:cubicBezTo>
                  <a:cubicBezTo>
                    <a:pt x="28407" y="14816"/>
                    <a:pt x="27145" y="12537"/>
                    <a:pt x="25111" y="11234"/>
                  </a:cubicBezTo>
                  <a:cubicBezTo>
                    <a:pt x="23727" y="10339"/>
                    <a:pt x="22954" y="8793"/>
                    <a:pt x="23035" y="7165"/>
                  </a:cubicBezTo>
                  <a:cubicBezTo>
                    <a:pt x="23156" y="3265"/>
                    <a:pt x="20059" y="0"/>
                    <a:pt x="16178" y="0"/>
                  </a:cubicBezTo>
                  <a:close/>
                </a:path>
              </a:pathLst>
            </a:custGeom>
            <a:solidFill>
              <a:srgbClr val="8D5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698800" y="1395950"/>
              <a:ext cx="647125" cy="794625"/>
            </a:xfrm>
            <a:custGeom>
              <a:avLst/>
              <a:gdLst/>
              <a:ahLst/>
              <a:cxnLst/>
              <a:rect l="l" t="t" r="r" b="b"/>
              <a:pathLst>
                <a:path w="25885" h="31785" extrusionOk="0">
                  <a:moveTo>
                    <a:pt x="14367" y="0"/>
                  </a:moveTo>
                  <a:lnTo>
                    <a:pt x="11844" y="82"/>
                  </a:lnTo>
                  <a:lnTo>
                    <a:pt x="9931" y="163"/>
                  </a:lnTo>
                  <a:cubicBezTo>
                    <a:pt x="9931" y="163"/>
                    <a:pt x="6390" y="570"/>
                    <a:pt x="2239" y="3663"/>
                  </a:cubicBezTo>
                  <a:cubicBezTo>
                    <a:pt x="1" y="5291"/>
                    <a:pt x="2565" y="14570"/>
                    <a:pt x="2565" y="14570"/>
                  </a:cubicBezTo>
                  <a:lnTo>
                    <a:pt x="2565" y="14651"/>
                  </a:lnTo>
                  <a:lnTo>
                    <a:pt x="2483" y="31785"/>
                  </a:lnTo>
                  <a:lnTo>
                    <a:pt x="23117" y="31012"/>
                  </a:lnTo>
                  <a:lnTo>
                    <a:pt x="23198" y="15221"/>
                  </a:lnTo>
                  <a:lnTo>
                    <a:pt x="23198" y="14041"/>
                  </a:lnTo>
                  <a:lnTo>
                    <a:pt x="23320" y="14000"/>
                  </a:lnTo>
                  <a:cubicBezTo>
                    <a:pt x="23320" y="14000"/>
                    <a:pt x="25884" y="4436"/>
                    <a:pt x="23565" y="2931"/>
                  </a:cubicBezTo>
                  <a:cubicBezTo>
                    <a:pt x="22384" y="2157"/>
                    <a:pt x="21163" y="1506"/>
                    <a:pt x="19861" y="1018"/>
                  </a:cubicBezTo>
                  <a:cubicBezTo>
                    <a:pt x="18803" y="407"/>
                    <a:pt x="17582" y="82"/>
                    <a:pt x="163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803600" y="955400"/>
              <a:ext cx="444650" cy="632050"/>
            </a:xfrm>
            <a:custGeom>
              <a:avLst/>
              <a:gdLst/>
              <a:ahLst/>
              <a:cxnLst/>
              <a:rect l="l" t="t" r="r" b="b"/>
              <a:pathLst>
                <a:path w="17786" h="25282" extrusionOk="0">
                  <a:moveTo>
                    <a:pt x="10785" y="1"/>
                  </a:moveTo>
                  <a:cubicBezTo>
                    <a:pt x="10785" y="41"/>
                    <a:pt x="10785" y="82"/>
                    <a:pt x="10785" y="163"/>
                  </a:cubicBezTo>
                  <a:cubicBezTo>
                    <a:pt x="10785" y="3134"/>
                    <a:pt x="8425" y="3541"/>
                    <a:pt x="5413" y="3541"/>
                  </a:cubicBezTo>
                  <a:lnTo>
                    <a:pt x="4803" y="3460"/>
                  </a:lnTo>
                  <a:cubicBezTo>
                    <a:pt x="4690" y="3442"/>
                    <a:pt x="4579" y="3433"/>
                    <a:pt x="4469" y="3433"/>
                  </a:cubicBezTo>
                  <a:cubicBezTo>
                    <a:pt x="3347" y="3433"/>
                    <a:pt x="2405" y="4346"/>
                    <a:pt x="2443" y="5495"/>
                  </a:cubicBezTo>
                  <a:lnTo>
                    <a:pt x="2117" y="5495"/>
                  </a:lnTo>
                  <a:cubicBezTo>
                    <a:pt x="937" y="5495"/>
                    <a:pt x="1" y="6675"/>
                    <a:pt x="1" y="8099"/>
                  </a:cubicBezTo>
                  <a:cubicBezTo>
                    <a:pt x="41" y="9499"/>
                    <a:pt x="945" y="10624"/>
                    <a:pt x="2135" y="10624"/>
                  </a:cubicBezTo>
                  <a:cubicBezTo>
                    <a:pt x="2156" y="10624"/>
                    <a:pt x="2177" y="10623"/>
                    <a:pt x="2198" y="10623"/>
                  </a:cubicBezTo>
                  <a:lnTo>
                    <a:pt x="2483" y="10623"/>
                  </a:lnTo>
                  <a:lnTo>
                    <a:pt x="2483" y="10907"/>
                  </a:lnTo>
                  <a:cubicBezTo>
                    <a:pt x="2483" y="13471"/>
                    <a:pt x="3948" y="15791"/>
                    <a:pt x="6268" y="16890"/>
                  </a:cubicBezTo>
                  <a:lnTo>
                    <a:pt x="6309" y="22465"/>
                  </a:lnTo>
                  <a:cubicBezTo>
                    <a:pt x="6309" y="23890"/>
                    <a:pt x="7367" y="25070"/>
                    <a:pt x="8751" y="25274"/>
                  </a:cubicBezTo>
                  <a:cubicBezTo>
                    <a:pt x="8824" y="25279"/>
                    <a:pt x="8896" y="25282"/>
                    <a:pt x="8968" y="25282"/>
                  </a:cubicBezTo>
                  <a:cubicBezTo>
                    <a:pt x="10496" y="25282"/>
                    <a:pt x="11721" y="24063"/>
                    <a:pt x="11721" y="22547"/>
                  </a:cubicBezTo>
                  <a:lnTo>
                    <a:pt x="11681" y="17093"/>
                  </a:lnTo>
                  <a:cubicBezTo>
                    <a:pt x="14245" y="16076"/>
                    <a:pt x="15954" y="13553"/>
                    <a:pt x="15913" y="10785"/>
                  </a:cubicBezTo>
                  <a:lnTo>
                    <a:pt x="15913" y="10541"/>
                  </a:lnTo>
                  <a:cubicBezTo>
                    <a:pt x="16971" y="10338"/>
                    <a:pt x="17785" y="9280"/>
                    <a:pt x="17745" y="7937"/>
                  </a:cubicBezTo>
                  <a:cubicBezTo>
                    <a:pt x="17745" y="6634"/>
                    <a:pt x="16890" y="5576"/>
                    <a:pt x="15873" y="5413"/>
                  </a:cubicBezTo>
                  <a:lnTo>
                    <a:pt x="15873" y="4477"/>
                  </a:lnTo>
                  <a:lnTo>
                    <a:pt x="14530" y="4477"/>
                  </a:lnTo>
                  <a:cubicBezTo>
                    <a:pt x="13268" y="4477"/>
                    <a:pt x="11721" y="3704"/>
                    <a:pt x="11437" y="2687"/>
                  </a:cubicBezTo>
                  <a:cubicBezTo>
                    <a:pt x="11437" y="2564"/>
                    <a:pt x="11070" y="1099"/>
                    <a:pt x="10785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2018275" y="1154825"/>
              <a:ext cx="52950" cy="93625"/>
            </a:xfrm>
            <a:custGeom>
              <a:avLst/>
              <a:gdLst/>
              <a:ahLst/>
              <a:cxnLst/>
              <a:rect l="l" t="t" r="r" b="b"/>
              <a:pathLst>
                <a:path w="2118" h="3745" extrusionOk="0">
                  <a:moveTo>
                    <a:pt x="774" y="0"/>
                  </a:moveTo>
                  <a:cubicBezTo>
                    <a:pt x="652" y="0"/>
                    <a:pt x="571" y="82"/>
                    <a:pt x="611" y="163"/>
                  </a:cubicBezTo>
                  <a:lnTo>
                    <a:pt x="611" y="1506"/>
                  </a:lnTo>
                  <a:cubicBezTo>
                    <a:pt x="649" y="1887"/>
                    <a:pt x="973" y="2161"/>
                    <a:pt x="1381" y="2161"/>
                  </a:cubicBezTo>
                  <a:cubicBezTo>
                    <a:pt x="1409" y="2161"/>
                    <a:pt x="1437" y="2160"/>
                    <a:pt x="1466" y="2157"/>
                  </a:cubicBezTo>
                  <a:cubicBezTo>
                    <a:pt x="1547" y="2157"/>
                    <a:pt x="1629" y="2198"/>
                    <a:pt x="1669" y="2239"/>
                  </a:cubicBezTo>
                  <a:cubicBezTo>
                    <a:pt x="1710" y="2239"/>
                    <a:pt x="1751" y="2279"/>
                    <a:pt x="1751" y="2361"/>
                  </a:cubicBezTo>
                  <a:lnTo>
                    <a:pt x="1751" y="2605"/>
                  </a:lnTo>
                  <a:cubicBezTo>
                    <a:pt x="1751" y="2808"/>
                    <a:pt x="1629" y="3012"/>
                    <a:pt x="1466" y="3134"/>
                  </a:cubicBezTo>
                  <a:cubicBezTo>
                    <a:pt x="1262" y="3297"/>
                    <a:pt x="978" y="3378"/>
                    <a:pt x="733" y="3378"/>
                  </a:cubicBezTo>
                  <a:lnTo>
                    <a:pt x="164" y="3378"/>
                  </a:lnTo>
                  <a:cubicBezTo>
                    <a:pt x="82" y="3378"/>
                    <a:pt x="1" y="3459"/>
                    <a:pt x="1" y="3541"/>
                  </a:cubicBezTo>
                  <a:cubicBezTo>
                    <a:pt x="1" y="3663"/>
                    <a:pt x="82" y="3744"/>
                    <a:pt x="164" y="3744"/>
                  </a:cubicBezTo>
                  <a:lnTo>
                    <a:pt x="896" y="3744"/>
                  </a:lnTo>
                  <a:cubicBezTo>
                    <a:pt x="1181" y="3704"/>
                    <a:pt x="1466" y="3582"/>
                    <a:pt x="1710" y="3419"/>
                  </a:cubicBezTo>
                  <a:cubicBezTo>
                    <a:pt x="1954" y="3215"/>
                    <a:pt x="2117" y="2930"/>
                    <a:pt x="2117" y="2605"/>
                  </a:cubicBezTo>
                  <a:lnTo>
                    <a:pt x="2117" y="2320"/>
                  </a:lnTo>
                  <a:cubicBezTo>
                    <a:pt x="2117" y="2157"/>
                    <a:pt x="2036" y="2035"/>
                    <a:pt x="1914" y="1954"/>
                  </a:cubicBezTo>
                  <a:cubicBezTo>
                    <a:pt x="1791" y="1832"/>
                    <a:pt x="1629" y="1791"/>
                    <a:pt x="1466" y="1791"/>
                  </a:cubicBezTo>
                  <a:cubicBezTo>
                    <a:pt x="1436" y="1795"/>
                    <a:pt x="1407" y="1797"/>
                    <a:pt x="1378" y="1797"/>
                  </a:cubicBezTo>
                  <a:cubicBezTo>
                    <a:pt x="1133" y="1797"/>
                    <a:pt x="937" y="1648"/>
                    <a:pt x="937" y="1465"/>
                  </a:cubicBezTo>
                  <a:lnTo>
                    <a:pt x="937" y="163"/>
                  </a:lnTo>
                  <a:cubicBezTo>
                    <a:pt x="937" y="82"/>
                    <a:pt x="855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2102725" y="1160925"/>
              <a:ext cx="21400" cy="40725"/>
            </a:xfrm>
            <a:custGeom>
              <a:avLst/>
              <a:gdLst/>
              <a:ahLst/>
              <a:cxnLst/>
              <a:rect l="l" t="t" r="r" b="b"/>
              <a:pathLst>
                <a:path w="856" h="1629" extrusionOk="0">
                  <a:moveTo>
                    <a:pt x="448" y="0"/>
                  </a:moveTo>
                  <a:cubicBezTo>
                    <a:pt x="204" y="0"/>
                    <a:pt x="41" y="163"/>
                    <a:pt x="41" y="407"/>
                  </a:cubicBezTo>
                  <a:lnTo>
                    <a:pt x="41" y="1221"/>
                  </a:lnTo>
                  <a:cubicBezTo>
                    <a:pt x="1" y="1425"/>
                    <a:pt x="204" y="1628"/>
                    <a:pt x="448" y="1628"/>
                  </a:cubicBezTo>
                  <a:cubicBezTo>
                    <a:pt x="652" y="1628"/>
                    <a:pt x="855" y="1425"/>
                    <a:pt x="855" y="1221"/>
                  </a:cubicBezTo>
                  <a:lnTo>
                    <a:pt x="855" y="407"/>
                  </a:lnTo>
                  <a:cubicBezTo>
                    <a:pt x="855" y="163"/>
                    <a:pt x="652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1945025" y="1160925"/>
              <a:ext cx="20375" cy="40725"/>
            </a:xfrm>
            <a:custGeom>
              <a:avLst/>
              <a:gdLst/>
              <a:ahLst/>
              <a:cxnLst/>
              <a:rect l="l" t="t" r="r" b="b"/>
              <a:pathLst>
                <a:path w="815" h="1629" extrusionOk="0">
                  <a:moveTo>
                    <a:pt x="408" y="0"/>
                  </a:moveTo>
                  <a:cubicBezTo>
                    <a:pt x="204" y="0"/>
                    <a:pt x="1" y="204"/>
                    <a:pt x="1" y="407"/>
                  </a:cubicBezTo>
                  <a:lnTo>
                    <a:pt x="1" y="1262"/>
                  </a:lnTo>
                  <a:cubicBezTo>
                    <a:pt x="41" y="1465"/>
                    <a:pt x="204" y="1628"/>
                    <a:pt x="408" y="1628"/>
                  </a:cubicBezTo>
                  <a:cubicBezTo>
                    <a:pt x="652" y="1628"/>
                    <a:pt x="815" y="1465"/>
                    <a:pt x="815" y="1221"/>
                  </a:cubicBezTo>
                  <a:lnTo>
                    <a:pt x="815" y="407"/>
                  </a:lnTo>
                  <a:cubicBezTo>
                    <a:pt x="815" y="204"/>
                    <a:pt x="652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1935875" y="1084625"/>
              <a:ext cx="61075" cy="23425"/>
            </a:xfrm>
            <a:custGeom>
              <a:avLst/>
              <a:gdLst/>
              <a:ahLst/>
              <a:cxnLst/>
              <a:rect l="l" t="t" r="r" b="b"/>
              <a:pathLst>
                <a:path w="2443" h="937" extrusionOk="0">
                  <a:moveTo>
                    <a:pt x="1303" y="0"/>
                  </a:moveTo>
                  <a:cubicBezTo>
                    <a:pt x="896" y="0"/>
                    <a:pt x="489" y="122"/>
                    <a:pt x="204" y="407"/>
                  </a:cubicBezTo>
                  <a:cubicBezTo>
                    <a:pt x="0" y="611"/>
                    <a:pt x="82" y="773"/>
                    <a:pt x="204" y="855"/>
                  </a:cubicBezTo>
                  <a:cubicBezTo>
                    <a:pt x="367" y="895"/>
                    <a:pt x="529" y="895"/>
                    <a:pt x="733" y="895"/>
                  </a:cubicBezTo>
                  <a:lnTo>
                    <a:pt x="1221" y="895"/>
                  </a:lnTo>
                  <a:lnTo>
                    <a:pt x="1750" y="936"/>
                  </a:lnTo>
                  <a:lnTo>
                    <a:pt x="2239" y="936"/>
                  </a:lnTo>
                  <a:cubicBezTo>
                    <a:pt x="2401" y="855"/>
                    <a:pt x="2442" y="692"/>
                    <a:pt x="2361" y="448"/>
                  </a:cubicBezTo>
                  <a:cubicBezTo>
                    <a:pt x="2117" y="163"/>
                    <a:pt x="1710" y="0"/>
                    <a:pt x="1303" y="0"/>
                  </a:cubicBezTo>
                  <a:close/>
                </a:path>
              </a:pathLst>
            </a:custGeom>
            <a:solidFill>
              <a:srgbClr val="8D5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2078300" y="1075850"/>
              <a:ext cx="60075" cy="25825"/>
            </a:xfrm>
            <a:custGeom>
              <a:avLst/>
              <a:gdLst/>
              <a:ahLst/>
              <a:cxnLst/>
              <a:rect l="l" t="t" r="r" b="b"/>
              <a:pathLst>
                <a:path w="2403" h="1033" extrusionOk="0">
                  <a:moveTo>
                    <a:pt x="1395" y="0"/>
                  </a:moveTo>
                  <a:cubicBezTo>
                    <a:pt x="1310" y="0"/>
                    <a:pt x="1225" y="9"/>
                    <a:pt x="1140" y="26"/>
                  </a:cubicBezTo>
                  <a:cubicBezTo>
                    <a:pt x="733" y="66"/>
                    <a:pt x="367" y="270"/>
                    <a:pt x="123" y="595"/>
                  </a:cubicBezTo>
                  <a:cubicBezTo>
                    <a:pt x="1" y="839"/>
                    <a:pt x="42" y="962"/>
                    <a:pt x="204" y="1002"/>
                  </a:cubicBezTo>
                  <a:cubicBezTo>
                    <a:pt x="286" y="1023"/>
                    <a:pt x="377" y="1033"/>
                    <a:pt x="469" y="1033"/>
                  </a:cubicBezTo>
                  <a:cubicBezTo>
                    <a:pt x="561" y="1033"/>
                    <a:pt x="652" y="1023"/>
                    <a:pt x="733" y="1002"/>
                  </a:cubicBezTo>
                  <a:cubicBezTo>
                    <a:pt x="896" y="1002"/>
                    <a:pt x="1100" y="962"/>
                    <a:pt x="1222" y="921"/>
                  </a:cubicBezTo>
                  <a:cubicBezTo>
                    <a:pt x="1385" y="921"/>
                    <a:pt x="1547" y="880"/>
                    <a:pt x="1751" y="880"/>
                  </a:cubicBezTo>
                  <a:cubicBezTo>
                    <a:pt x="1914" y="880"/>
                    <a:pt x="2076" y="839"/>
                    <a:pt x="2239" y="799"/>
                  </a:cubicBezTo>
                  <a:cubicBezTo>
                    <a:pt x="2361" y="717"/>
                    <a:pt x="2402" y="514"/>
                    <a:pt x="2280" y="310"/>
                  </a:cubicBezTo>
                  <a:cubicBezTo>
                    <a:pt x="2022" y="117"/>
                    <a:pt x="1714" y="0"/>
                    <a:pt x="1395" y="0"/>
                  </a:cubicBezTo>
                  <a:close/>
                </a:path>
              </a:pathLst>
            </a:custGeom>
            <a:solidFill>
              <a:srgbClr val="8D5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1976575" y="1276900"/>
              <a:ext cx="29525" cy="25350"/>
            </a:xfrm>
            <a:custGeom>
              <a:avLst/>
              <a:gdLst/>
              <a:ahLst/>
              <a:cxnLst/>
              <a:rect l="l" t="t" r="r" b="b"/>
              <a:pathLst>
                <a:path w="1181" h="1014" extrusionOk="0">
                  <a:moveTo>
                    <a:pt x="692" y="1"/>
                  </a:moveTo>
                  <a:cubicBezTo>
                    <a:pt x="244" y="1"/>
                    <a:pt x="0" y="530"/>
                    <a:pt x="326" y="856"/>
                  </a:cubicBezTo>
                  <a:cubicBezTo>
                    <a:pt x="434" y="964"/>
                    <a:pt x="565" y="1014"/>
                    <a:pt x="692" y="1014"/>
                  </a:cubicBezTo>
                  <a:cubicBezTo>
                    <a:pt x="945" y="1014"/>
                    <a:pt x="1180" y="815"/>
                    <a:pt x="1180" y="489"/>
                  </a:cubicBezTo>
                  <a:cubicBezTo>
                    <a:pt x="1180" y="204"/>
                    <a:pt x="977" y="1"/>
                    <a:pt x="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1694750" y="2214975"/>
              <a:ext cx="125150" cy="115000"/>
            </a:xfrm>
            <a:custGeom>
              <a:avLst/>
              <a:gdLst/>
              <a:ahLst/>
              <a:cxnLst/>
              <a:rect l="l" t="t" r="r" b="b"/>
              <a:pathLst>
                <a:path w="5006" h="4600" extrusionOk="0">
                  <a:moveTo>
                    <a:pt x="3785" y="1"/>
                  </a:moveTo>
                  <a:lnTo>
                    <a:pt x="0" y="1669"/>
                  </a:lnTo>
                  <a:lnTo>
                    <a:pt x="1791" y="4599"/>
                  </a:lnTo>
                  <a:lnTo>
                    <a:pt x="5006" y="3908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773075" y="1942150"/>
              <a:ext cx="817025" cy="424450"/>
            </a:xfrm>
            <a:custGeom>
              <a:avLst/>
              <a:gdLst/>
              <a:ahLst/>
              <a:cxnLst/>
              <a:rect l="l" t="t" r="r" b="b"/>
              <a:pathLst>
                <a:path w="32681" h="16978" extrusionOk="0">
                  <a:moveTo>
                    <a:pt x="26150" y="0"/>
                  </a:moveTo>
                  <a:cubicBezTo>
                    <a:pt x="25405" y="0"/>
                    <a:pt x="24655" y="123"/>
                    <a:pt x="23931" y="373"/>
                  </a:cubicBezTo>
                  <a:lnTo>
                    <a:pt x="1" y="8716"/>
                  </a:lnTo>
                  <a:lnTo>
                    <a:pt x="245" y="9530"/>
                  </a:lnTo>
                  <a:lnTo>
                    <a:pt x="652" y="10914"/>
                  </a:lnTo>
                  <a:lnTo>
                    <a:pt x="1873" y="14821"/>
                  </a:lnTo>
                  <a:lnTo>
                    <a:pt x="2524" y="16978"/>
                  </a:lnTo>
                  <a:lnTo>
                    <a:pt x="27797" y="10914"/>
                  </a:lnTo>
                  <a:cubicBezTo>
                    <a:pt x="29710" y="10466"/>
                    <a:pt x="31297" y="9042"/>
                    <a:pt x="31907" y="7170"/>
                  </a:cubicBezTo>
                  <a:lnTo>
                    <a:pt x="31989" y="6925"/>
                  </a:lnTo>
                  <a:cubicBezTo>
                    <a:pt x="32681" y="4972"/>
                    <a:pt x="32029" y="2856"/>
                    <a:pt x="30483" y="1553"/>
                  </a:cubicBezTo>
                  <a:cubicBezTo>
                    <a:pt x="29244" y="535"/>
                    <a:pt x="27708" y="0"/>
                    <a:pt x="26150" y="0"/>
                  </a:cubicBezTo>
                  <a:close/>
                </a:path>
              </a:pathLst>
            </a:custGeom>
            <a:solidFill>
              <a:srgbClr val="83A8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1414950" y="2238125"/>
              <a:ext cx="327625" cy="152475"/>
            </a:xfrm>
            <a:custGeom>
              <a:avLst/>
              <a:gdLst/>
              <a:ahLst/>
              <a:cxnLst/>
              <a:rect l="l" t="t" r="r" b="b"/>
              <a:pathLst>
                <a:path w="13105" h="6099" extrusionOk="0">
                  <a:moveTo>
                    <a:pt x="10523" y="0"/>
                  </a:moveTo>
                  <a:cubicBezTo>
                    <a:pt x="10490" y="0"/>
                    <a:pt x="10455" y="4"/>
                    <a:pt x="10419" y="11"/>
                  </a:cubicBezTo>
                  <a:lnTo>
                    <a:pt x="4151" y="1272"/>
                  </a:lnTo>
                  <a:cubicBezTo>
                    <a:pt x="3012" y="1517"/>
                    <a:pt x="1954" y="1964"/>
                    <a:pt x="977" y="2615"/>
                  </a:cubicBezTo>
                  <a:lnTo>
                    <a:pt x="692" y="2819"/>
                  </a:lnTo>
                  <a:cubicBezTo>
                    <a:pt x="0" y="3429"/>
                    <a:pt x="122" y="4610"/>
                    <a:pt x="977" y="5017"/>
                  </a:cubicBezTo>
                  <a:cubicBezTo>
                    <a:pt x="2432" y="5732"/>
                    <a:pt x="4014" y="6098"/>
                    <a:pt x="5598" y="6098"/>
                  </a:cubicBezTo>
                  <a:cubicBezTo>
                    <a:pt x="6716" y="6098"/>
                    <a:pt x="7835" y="5916"/>
                    <a:pt x="8913" y="5546"/>
                  </a:cubicBezTo>
                  <a:lnTo>
                    <a:pt x="12779" y="4243"/>
                  </a:lnTo>
                  <a:cubicBezTo>
                    <a:pt x="12983" y="4162"/>
                    <a:pt x="13105" y="3877"/>
                    <a:pt x="12983" y="3673"/>
                  </a:cubicBezTo>
                  <a:lnTo>
                    <a:pt x="12983" y="3633"/>
                  </a:lnTo>
                  <a:lnTo>
                    <a:pt x="11233" y="743"/>
                  </a:lnTo>
                  <a:lnTo>
                    <a:pt x="10867" y="174"/>
                  </a:lnTo>
                  <a:cubicBezTo>
                    <a:pt x="10800" y="73"/>
                    <a:pt x="10677" y="0"/>
                    <a:pt x="10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2180050" y="2221075"/>
              <a:ext cx="153650" cy="129250"/>
            </a:xfrm>
            <a:custGeom>
              <a:avLst/>
              <a:gdLst/>
              <a:ahLst/>
              <a:cxnLst/>
              <a:rect l="l" t="t" r="r" b="b"/>
              <a:pathLst>
                <a:path w="6146" h="5170" extrusionOk="0">
                  <a:moveTo>
                    <a:pt x="1547" y="1"/>
                  </a:moveTo>
                  <a:lnTo>
                    <a:pt x="1" y="3989"/>
                  </a:lnTo>
                  <a:lnTo>
                    <a:pt x="4437" y="5169"/>
                  </a:lnTo>
                  <a:lnTo>
                    <a:pt x="6146" y="2280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2283825" y="2262800"/>
              <a:ext cx="329675" cy="154250"/>
            </a:xfrm>
            <a:custGeom>
              <a:avLst/>
              <a:gdLst/>
              <a:ahLst/>
              <a:cxnLst/>
              <a:rect l="l" t="t" r="r" b="b"/>
              <a:pathLst>
                <a:path w="13187" h="6170" extrusionOk="0">
                  <a:moveTo>
                    <a:pt x="2687" y="0"/>
                  </a:moveTo>
                  <a:cubicBezTo>
                    <a:pt x="2524" y="0"/>
                    <a:pt x="2361" y="82"/>
                    <a:pt x="2239" y="204"/>
                  </a:cubicBezTo>
                  <a:lnTo>
                    <a:pt x="1995" y="611"/>
                  </a:lnTo>
                  <a:lnTo>
                    <a:pt x="286" y="3500"/>
                  </a:lnTo>
                  <a:lnTo>
                    <a:pt x="123" y="3745"/>
                  </a:lnTo>
                  <a:cubicBezTo>
                    <a:pt x="1" y="3948"/>
                    <a:pt x="123" y="4233"/>
                    <a:pt x="367" y="4314"/>
                  </a:cubicBezTo>
                  <a:lnTo>
                    <a:pt x="4193" y="5617"/>
                  </a:lnTo>
                  <a:cubicBezTo>
                    <a:pt x="5270" y="5987"/>
                    <a:pt x="6390" y="6169"/>
                    <a:pt x="7508" y="6169"/>
                  </a:cubicBezTo>
                  <a:cubicBezTo>
                    <a:pt x="9092" y="6169"/>
                    <a:pt x="10673" y="5803"/>
                    <a:pt x="12129" y="5088"/>
                  </a:cubicBezTo>
                  <a:cubicBezTo>
                    <a:pt x="13024" y="4681"/>
                    <a:pt x="13187" y="3500"/>
                    <a:pt x="12413" y="2849"/>
                  </a:cubicBezTo>
                  <a:cubicBezTo>
                    <a:pt x="12332" y="2768"/>
                    <a:pt x="12251" y="2686"/>
                    <a:pt x="12129" y="2646"/>
                  </a:cubicBezTo>
                  <a:cubicBezTo>
                    <a:pt x="11192" y="1995"/>
                    <a:pt x="10134" y="1547"/>
                    <a:pt x="8995" y="1303"/>
                  </a:cubicBezTo>
                  <a:lnTo>
                    <a:pt x="26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1428175" y="1912550"/>
              <a:ext cx="806850" cy="467275"/>
            </a:xfrm>
            <a:custGeom>
              <a:avLst/>
              <a:gdLst/>
              <a:ahLst/>
              <a:cxnLst/>
              <a:rect l="l" t="t" r="r" b="b"/>
              <a:pathLst>
                <a:path w="32274" h="18691" extrusionOk="0">
                  <a:moveTo>
                    <a:pt x="6313" y="1"/>
                  </a:moveTo>
                  <a:cubicBezTo>
                    <a:pt x="4936" y="1"/>
                    <a:pt x="3574" y="426"/>
                    <a:pt x="2402" y="1232"/>
                  </a:cubicBezTo>
                  <a:cubicBezTo>
                    <a:pt x="733" y="2452"/>
                    <a:pt x="0" y="4528"/>
                    <a:pt x="530" y="6522"/>
                  </a:cubicBezTo>
                  <a:lnTo>
                    <a:pt x="570" y="6766"/>
                  </a:lnTo>
                  <a:cubicBezTo>
                    <a:pt x="1059" y="8679"/>
                    <a:pt x="2524" y="10185"/>
                    <a:pt x="4396" y="10795"/>
                  </a:cubicBezTo>
                  <a:lnTo>
                    <a:pt x="29180" y="18691"/>
                  </a:lnTo>
                  <a:lnTo>
                    <a:pt x="30076" y="16330"/>
                  </a:lnTo>
                  <a:lnTo>
                    <a:pt x="31622" y="12342"/>
                  </a:lnTo>
                  <a:lnTo>
                    <a:pt x="31948" y="11447"/>
                  </a:lnTo>
                  <a:lnTo>
                    <a:pt x="32273" y="10592"/>
                  </a:lnTo>
                  <a:lnTo>
                    <a:pt x="9035" y="580"/>
                  </a:lnTo>
                  <a:cubicBezTo>
                    <a:pt x="8156" y="190"/>
                    <a:pt x="7232" y="1"/>
                    <a:pt x="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1707975" y="1341000"/>
              <a:ext cx="325600" cy="473125"/>
            </a:xfrm>
            <a:custGeom>
              <a:avLst/>
              <a:gdLst/>
              <a:ahLst/>
              <a:cxnLst/>
              <a:rect l="l" t="t" r="r" b="b"/>
              <a:pathLst>
                <a:path w="13024" h="18925" extrusionOk="0">
                  <a:moveTo>
                    <a:pt x="0" y="1"/>
                  </a:moveTo>
                  <a:lnTo>
                    <a:pt x="0" y="17704"/>
                  </a:lnTo>
                  <a:lnTo>
                    <a:pt x="13023" y="18925"/>
                  </a:lnTo>
                  <a:lnTo>
                    <a:pt x="13023" y="26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2038625" y="1341000"/>
              <a:ext cx="324600" cy="473125"/>
            </a:xfrm>
            <a:custGeom>
              <a:avLst/>
              <a:gdLst/>
              <a:ahLst/>
              <a:cxnLst/>
              <a:rect l="l" t="t" r="r" b="b"/>
              <a:pathLst>
                <a:path w="12984" h="18925" extrusionOk="0">
                  <a:moveTo>
                    <a:pt x="12983" y="1"/>
                  </a:moveTo>
                  <a:lnTo>
                    <a:pt x="1" y="2646"/>
                  </a:lnTo>
                  <a:lnTo>
                    <a:pt x="1" y="18925"/>
                  </a:lnTo>
                  <a:lnTo>
                    <a:pt x="12983" y="17704"/>
                  </a:lnTo>
                  <a:lnTo>
                    <a:pt x="1298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1692700" y="1380675"/>
              <a:ext cx="340875" cy="473150"/>
            </a:xfrm>
            <a:custGeom>
              <a:avLst/>
              <a:gdLst/>
              <a:ahLst/>
              <a:cxnLst/>
              <a:rect l="l" t="t" r="r" b="b"/>
              <a:pathLst>
                <a:path w="13635" h="18926" extrusionOk="0">
                  <a:moveTo>
                    <a:pt x="1" y="1"/>
                  </a:moveTo>
                  <a:lnTo>
                    <a:pt x="1" y="17704"/>
                  </a:lnTo>
                  <a:lnTo>
                    <a:pt x="13634" y="18925"/>
                  </a:lnTo>
                  <a:lnTo>
                    <a:pt x="13634" y="1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2033550" y="1380675"/>
              <a:ext cx="340850" cy="473150"/>
            </a:xfrm>
            <a:custGeom>
              <a:avLst/>
              <a:gdLst/>
              <a:ahLst/>
              <a:cxnLst/>
              <a:rect l="l" t="t" r="r" b="b"/>
              <a:pathLst>
                <a:path w="13634" h="18926" extrusionOk="0">
                  <a:moveTo>
                    <a:pt x="13634" y="1"/>
                  </a:moveTo>
                  <a:lnTo>
                    <a:pt x="0" y="1263"/>
                  </a:lnTo>
                  <a:lnTo>
                    <a:pt x="0" y="18925"/>
                  </a:lnTo>
                  <a:lnTo>
                    <a:pt x="13634" y="17704"/>
                  </a:lnTo>
                  <a:lnTo>
                    <a:pt x="136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1985725" y="1407150"/>
              <a:ext cx="79375" cy="446675"/>
            </a:xfrm>
            <a:custGeom>
              <a:avLst/>
              <a:gdLst/>
              <a:ahLst/>
              <a:cxnLst/>
              <a:rect l="l" t="t" r="r" b="b"/>
              <a:pathLst>
                <a:path w="3175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3175" y="17866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E6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1985725" y="1407150"/>
              <a:ext cx="79375" cy="446675"/>
            </a:xfrm>
            <a:custGeom>
              <a:avLst/>
              <a:gdLst/>
              <a:ahLst/>
              <a:cxnLst/>
              <a:rect l="l" t="t" r="r" b="b"/>
              <a:pathLst>
                <a:path w="3175" h="17867" extrusionOk="0">
                  <a:moveTo>
                    <a:pt x="0" y="0"/>
                  </a:moveTo>
                  <a:lnTo>
                    <a:pt x="0" y="17866"/>
                  </a:lnTo>
                  <a:lnTo>
                    <a:pt x="3175" y="17866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1504475" y="1497900"/>
              <a:ext cx="407000" cy="512025"/>
            </a:xfrm>
            <a:custGeom>
              <a:avLst/>
              <a:gdLst/>
              <a:ahLst/>
              <a:cxnLst/>
              <a:rect l="l" t="t" r="r" b="b"/>
              <a:pathLst>
                <a:path w="16280" h="20481" extrusionOk="0">
                  <a:moveTo>
                    <a:pt x="13424" y="1"/>
                  </a:moveTo>
                  <a:cubicBezTo>
                    <a:pt x="13309" y="1"/>
                    <a:pt x="13205" y="76"/>
                    <a:pt x="13146" y="196"/>
                  </a:cubicBezTo>
                  <a:lnTo>
                    <a:pt x="12169" y="2149"/>
                  </a:lnTo>
                  <a:cubicBezTo>
                    <a:pt x="12169" y="2149"/>
                    <a:pt x="12169" y="2149"/>
                    <a:pt x="12169" y="2190"/>
                  </a:cubicBezTo>
                  <a:lnTo>
                    <a:pt x="11192" y="3533"/>
                  </a:lnTo>
                  <a:cubicBezTo>
                    <a:pt x="11122" y="3621"/>
                    <a:pt x="11021" y="3663"/>
                    <a:pt x="10923" y="3663"/>
                  </a:cubicBezTo>
                  <a:cubicBezTo>
                    <a:pt x="10794" y="3663"/>
                    <a:pt x="10669" y="3590"/>
                    <a:pt x="10623" y="3451"/>
                  </a:cubicBezTo>
                  <a:lnTo>
                    <a:pt x="10134" y="2190"/>
                  </a:lnTo>
                  <a:cubicBezTo>
                    <a:pt x="10067" y="2055"/>
                    <a:pt x="9944" y="1976"/>
                    <a:pt x="9811" y="1976"/>
                  </a:cubicBezTo>
                  <a:cubicBezTo>
                    <a:pt x="9783" y="1976"/>
                    <a:pt x="9755" y="1979"/>
                    <a:pt x="9727" y="1986"/>
                  </a:cubicBezTo>
                  <a:lnTo>
                    <a:pt x="9687" y="2027"/>
                  </a:lnTo>
                  <a:cubicBezTo>
                    <a:pt x="9524" y="2027"/>
                    <a:pt x="9402" y="2190"/>
                    <a:pt x="9442" y="2353"/>
                  </a:cubicBezTo>
                  <a:lnTo>
                    <a:pt x="9565" y="4428"/>
                  </a:lnTo>
                  <a:cubicBezTo>
                    <a:pt x="9565" y="5771"/>
                    <a:pt x="9849" y="6422"/>
                    <a:pt x="10134" y="6748"/>
                  </a:cubicBezTo>
                  <a:lnTo>
                    <a:pt x="9972" y="6707"/>
                  </a:lnTo>
                  <a:cubicBezTo>
                    <a:pt x="9809" y="7114"/>
                    <a:pt x="1" y="18225"/>
                    <a:pt x="5210" y="20219"/>
                  </a:cubicBezTo>
                  <a:cubicBezTo>
                    <a:pt x="5671" y="20398"/>
                    <a:pt x="6090" y="20481"/>
                    <a:pt x="6470" y="20481"/>
                  </a:cubicBezTo>
                  <a:cubicBezTo>
                    <a:pt x="7902" y="20481"/>
                    <a:pt x="8799" y="19312"/>
                    <a:pt x="9442" y="17736"/>
                  </a:cubicBezTo>
                  <a:cubicBezTo>
                    <a:pt x="10785" y="14358"/>
                    <a:pt x="12617" y="9475"/>
                    <a:pt x="13309" y="7603"/>
                  </a:cubicBezTo>
                  <a:cubicBezTo>
                    <a:pt x="14001" y="6504"/>
                    <a:pt x="15059" y="4469"/>
                    <a:pt x="15140" y="4265"/>
                  </a:cubicBezTo>
                  <a:lnTo>
                    <a:pt x="15140" y="4225"/>
                  </a:lnTo>
                  <a:lnTo>
                    <a:pt x="16158" y="2719"/>
                  </a:lnTo>
                  <a:cubicBezTo>
                    <a:pt x="16280" y="2556"/>
                    <a:pt x="16239" y="2312"/>
                    <a:pt x="16035" y="2231"/>
                  </a:cubicBezTo>
                  <a:cubicBezTo>
                    <a:pt x="16003" y="2220"/>
                    <a:pt x="15970" y="2215"/>
                    <a:pt x="15937" y="2215"/>
                  </a:cubicBezTo>
                  <a:cubicBezTo>
                    <a:pt x="15848" y="2215"/>
                    <a:pt x="15759" y="2252"/>
                    <a:pt x="15669" y="2312"/>
                  </a:cubicBezTo>
                  <a:lnTo>
                    <a:pt x="14570" y="3574"/>
                  </a:lnTo>
                  <a:lnTo>
                    <a:pt x="15669" y="1457"/>
                  </a:lnTo>
                  <a:cubicBezTo>
                    <a:pt x="15751" y="1335"/>
                    <a:pt x="15710" y="1213"/>
                    <a:pt x="15628" y="1091"/>
                  </a:cubicBezTo>
                  <a:lnTo>
                    <a:pt x="15588" y="1010"/>
                  </a:lnTo>
                  <a:cubicBezTo>
                    <a:pt x="15516" y="938"/>
                    <a:pt x="15429" y="906"/>
                    <a:pt x="15344" y="906"/>
                  </a:cubicBezTo>
                  <a:cubicBezTo>
                    <a:pt x="15234" y="906"/>
                    <a:pt x="15127" y="959"/>
                    <a:pt x="15059" y="1050"/>
                  </a:cubicBezTo>
                  <a:lnTo>
                    <a:pt x="13756" y="3085"/>
                  </a:lnTo>
                  <a:lnTo>
                    <a:pt x="14937" y="521"/>
                  </a:lnTo>
                  <a:cubicBezTo>
                    <a:pt x="15018" y="358"/>
                    <a:pt x="14977" y="196"/>
                    <a:pt x="14814" y="114"/>
                  </a:cubicBezTo>
                  <a:lnTo>
                    <a:pt x="14774" y="114"/>
                  </a:lnTo>
                  <a:cubicBezTo>
                    <a:pt x="14733" y="87"/>
                    <a:pt x="14683" y="74"/>
                    <a:pt x="14632" y="74"/>
                  </a:cubicBezTo>
                  <a:cubicBezTo>
                    <a:pt x="14530" y="74"/>
                    <a:pt x="14421" y="128"/>
                    <a:pt x="14367" y="236"/>
                  </a:cubicBezTo>
                  <a:lnTo>
                    <a:pt x="12942" y="2597"/>
                  </a:lnTo>
                  <a:lnTo>
                    <a:pt x="13797" y="481"/>
                  </a:lnTo>
                  <a:cubicBezTo>
                    <a:pt x="13878" y="318"/>
                    <a:pt x="13797" y="114"/>
                    <a:pt x="13634" y="74"/>
                  </a:cubicBezTo>
                  <a:lnTo>
                    <a:pt x="13553" y="33"/>
                  </a:lnTo>
                  <a:cubicBezTo>
                    <a:pt x="13509" y="11"/>
                    <a:pt x="13466" y="1"/>
                    <a:pt x="13424" y="1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2145450" y="1502525"/>
              <a:ext cx="394800" cy="514925"/>
            </a:xfrm>
            <a:custGeom>
              <a:avLst/>
              <a:gdLst/>
              <a:ahLst/>
              <a:cxnLst/>
              <a:rect l="l" t="t" r="r" b="b"/>
              <a:pathLst>
                <a:path w="15792" h="20597" extrusionOk="0">
                  <a:moveTo>
                    <a:pt x="2895" y="0"/>
                  </a:moveTo>
                  <a:cubicBezTo>
                    <a:pt x="2867" y="0"/>
                    <a:pt x="2838" y="3"/>
                    <a:pt x="2809" y="11"/>
                  </a:cubicBezTo>
                  <a:lnTo>
                    <a:pt x="2728" y="51"/>
                  </a:lnTo>
                  <a:cubicBezTo>
                    <a:pt x="2565" y="92"/>
                    <a:pt x="2483" y="296"/>
                    <a:pt x="2524" y="458"/>
                  </a:cubicBezTo>
                  <a:lnTo>
                    <a:pt x="3338" y="2615"/>
                  </a:lnTo>
                  <a:lnTo>
                    <a:pt x="3338" y="2615"/>
                  </a:lnTo>
                  <a:lnTo>
                    <a:pt x="2036" y="214"/>
                  </a:lnTo>
                  <a:cubicBezTo>
                    <a:pt x="1954" y="106"/>
                    <a:pt x="1837" y="33"/>
                    <a:pt x="1731" y="33"/>
                  </a:cubicBezTo>
                  <a:cubicBezTo>
                    <a:pt x="1679" y="33"/>
                    <a:pt x="1629" y="51"/>
                    <a:pt x="1588" y="92"/>
                  </a:cubicBezTo>
                  <a:lnTo>
                    <a:pt x="1547" y="92"/>
                  </a:lnTo>
                  <a:cubicBezTo>
                    <a:pt x="1385" y="173"/>
                    <a:pt x="1344" y="336"/>
                    <a:pt x="1425" y="499"/>
                  </a:cubicBezTo>
                  <a:lnTo>
                    <a:pt x="2565" y="3022"/>
                  </a:lnTo>
                  <a:lnTo>
                    <a:pt x="1263" y="987"/>
                  </a:lnTo>
                  <a:cubicBezTo>
                    <a:pt x="1194" y="896"/>
                    <a:pt x="1087" y="843"/>
                    <a:pt x="985" y="843"/>
                  </a:cubicBezTo>
                  <a:cubicBezTo>
                    <a:pt x="905" y="843"/>
                    <a:pt x="828" y="875"/>
                    <a:pt x="774" y="947"/>
                  </a:cubicBezTo>
                  <a:lnTo>
                    <a:pt x="693" y="1028"/>
                  </a:lnTo>
                  <a:cubicBezTo>
                    <a:pt x="611" y="1109"/>
                    <a:pt x="571" y="1272"/>
                    <a:pt x="652" y="1394"/>
                  </a:cubicBezTo>
                  <a:lnTo>
                    <a:pt x="1710" y="3511"/>
                  </a:lnTo>
                  <a:lnTo>
                    <a:pt x="611" y="2249"/>
                  </a:lnTo>
                  <a:cubicBezTo>
                    <a:pt x="559" y="2170"/>
                    <a:pt x="472" y="2125"/>
                    <a:pt x="385" y="2125"/>
                  </a:cubicBezTo>
                  <a:cubicBezTo>
                    <a:pt x="337" y="2125"/>
                    <a:pt x="288" y="2139"/>
                    <a:pt x="245" y="2168"/>
                  </a:cubicBezTo>
                  <a:cubicBezTo>
                    <a:pt x="82" y="2208"/>
                    <a:pt x="1" y="2452"/>
                    <a:pt x="123" y="2615"/>
                  </a:cubicBezTo>
                  <a:lnTo>
                    <a:pt x="1059" y="4162"/>
                  </a:lnTo>
                  <a:cubicBezTo>
                    <a:pt x="1140" y="4365"/>
                    <a:pt x="2158" y="6441"/>
                    <a:pt x="2850" y="7580"/>
                  </a:cubicBezTo>
                  <a:cubicBezTo>
                    <a:pt x="3501" y="9493"/>
                    <a:pt x="5169" y="14377"/>
                    <a:pt x="6390" y="17755"/>
                  </a:cubicBezTo>
                  <a:cubicBezTo>
                    <a:pt x="7010" y="19384"/>
                    <a:pt x="7890" y="20596"/>
                    <a:pt x="9366" y="20596"/>
                  </a:cubicBezTo>
                  <a:cubicBezTo>
                    <a:pt x="9733" y="20596"/>
                    <a:pt x="10136" y="20521"/>
                    <a:pt x="10582" y="20359"/>
                  </a:cubicBezTo>
                  <a:cubicBezTo>
                    <a:pt x="15791" y="18528"/>
                    <a:pt x="6309" y="7214"/>
                    <a:pt x="6146" y="6807"/>
                  </a:cubicBezTo>
                  <a:lnTo>
                    <a:pt x="6024" y="6807"/>
                  </a:lnTo>
                  <a:cubicBezTo>
                    <a:pt x="6309" y="6482"/>
                    <a:pt x="6594" y="5830"/>
                    <a:pt x="6635" y="4528"/>
                  </a:cubicBezTo>
                  <a:lnTo>
                    <a:pt x="6838" y="2452"/>
                  </a:lnTo>
                  <a:cubicBezTo>
                    <a:pt x="6838" y="2290"/>
                    <a:pt x="6716" y="2127"/>
                    <a:pt x="6594" y="2086"/>
                  </a:cubicBezTo>
                  <a:lnTo>
                    <a:pt x="6512" y="2086"/>
                  </a:lnTo>
                  <a:cubicBezTo>
                    <a:pt x="6485" y="2079"/>
                    <a:pt x="6457" y="2076"/>
                    <a:pt x="6429" y="2076"/>
                  </a:cubicBezTo>
                  <a:cubicBezTo>
                    <a:pt x="6297" y="2076"/>
                    <a:pt x="6180" y="2155"/>
                    <a:pt x="6146" y="2290"/>
                  </a:cubicBezTo>
                  <a:lnTo>
                    <a:pt x="5617" y="3551"/>
                  </a:lnTo>
                  <a:cubicBezTo>
                    <a:pt x="5575" y="3679"/>
                    <a:pt x="5465" y="3740"/>
                    <a:pt x="5353" y="3740"/>
                  </a:cubicBezTo>
                  <a:cubicBezTo>
                    <a:pt x="5251" y="3740"/>
                    <a:pt x="5146" y="3689"/>
                    <a:pt x="5088" y="3592"/>
                  </a:cubicBezTo>
                  <a:lnTo>
                    <a:pt x="4111" y="2208"/>
                  </a:lnTo>
                  <a:cubicBezTo>
                    <a:pt x="4111" y="2168"/>
                    <a:pt x="4111" y="2168"/>
                    <a:pt x="4111" y="2168"/>
                  </a:cubicBezTo>
                  <a:lnTo>
                    <a:pt x="3216" y="173"/>
                  </a:lnTo>
                  <a:cubicBezTo>
                    <a:pt x="3149" y="73"/>
                    <a:pt x="3027" y="0"/>
                    <a:pt x="2895" y="0"/>
                  </a:cubicBezTo>
                  <a:close/>
                </a:path>
              </a:pathLst>
            </a:custGeom>
            <a:solidFill>
              <a:srgbClr val="FFB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3579140" y="-24139"/>
            <a:ext cx="3887050" cy="581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Knowledge Flow </a:t>
            </a:r>
            <a:endParaRPr lang="en-US"/>
          </a:p>
        </p:txBody>
      </p:sp>
      <p:grpSp>
        <p:nvGrpSpPr>
          <p:cNvPr id="726" name="Google Shape;793;p43">
            <a:extLst>
              <a:ext uri="{FF2B5EF4-FFF2-40B4-BE49-F238E27FC236}">
                <a16:creationId xmlns:a16="http://schemas.microsoft.com/office/drawing/2014/main" id="{4241AC89-3D4E-2473-B1E0-C0909A3AE85C}"/>
              </a:ext>
            </a:extLst>
          </p:cNvPr>
          <p:cNvGrpSpPr/>
          <p:nvPr/>
        </p:nvGrpSpPr>
        <p:grpSpPr>
          <a:xfrm>
            <a:off x="1429478" y="3088626"/>
            <a:ext cx="1647199" cy="1364815"/>
            <a:chOff x="1010954" y="1559119"/>
            <a:chExt cx="3444737" cy="2898583"/>
          </a:xfrm>
        </p:grpSpPr>
        <p:sp>
          <p:nvSpPr>
            <p:cNvPr id="54" name="Google Shape;794;p43">
              <a:extLst>
                <a:ext uri="{FF2B5EF4-FFF2-40B4-BE49-F238E27FC236}">
                  <a16:creationId xmlns:a16="http://schemas.microsoft.com/office/drawing/2014/main" id="{7303AB79-6EE6-DB62-7D47-E02410BBA6E1}"/>
                </a:ext>
              </a:extLst>
            </p:cNvPr>
            <p:cNvSpPr/>
            <p:nvPr/>
          </p:nvSpPr>
          <p:spPr>
            <a:xfrm flipH="1">
              <a:off x="1010954" y="4071897"/>
              <a:ext cx="3444737" cy="385805"/>
            </a:xfrm>
            <a:custGeom>
              <a:avLst/>
              <a:gdLst/>
              <a:ahLst/>
              <a:cxnLst/>
              <a:rect l="l" t="t" r="r" b="b"/>
              <a:pathLst>
                <a:path w="107564" h="12047" extrusionOk="0">
                  <a:moveTo>
                    <a:pt x="53802" y="0"/>
                  </a:moveTo>
                  <a:cubicBezTo>
                    <a:pt x="24093" y="0"/>
                    <a:pt x="1" y="2686"/>
                    <a:pt x="1" y="6023"/>
                  </a:cubicBezTo>
                  <a:cubicBezTo>
                    <a:pt x="1" y="9361"/>
                    <a:pt x="24093" y="12047"/>
                    <a:pt x="53802" y="12047"/>
                  </a:cubicBezTo>
                  <a:cubicBezTo>
                    <a:pt x="83471" y="12047"/>
                    <a:pt x="107563" y="9361"/>
                    <a:pt x="107563" y="6023"/>
                  </a:cubicBezTo>
                  <a:cubicBezTo>
                    <a:pt x="107563" y="2686"/>
                    <a:pt x="83471" y="0"/>
                    <a:pt x="53802" y="0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795;p43">
              <a:extLst>
                <a:ext uri="{FF2B5EF4-FFF2-40B4-BE49-F238E27FC236}">
                  <a16:creationId xmlns:a16="http://schemas.microsoft.com/office/drawing/2014/main" id="{FCDDDC24-3537-74B7-4A5B-A84097142929}"/>
                </a:ext>
              </a:extLst>
            </p:cNvPr>
            <p:cNvGrpSpPr/>
            <p:nvPr/>
          </p:nvGrpSpPr>
          <p:grpSpPr>
            <a:xfrm>
              <a:off x="1066408" y="2323017"/>
              <a:ext cx="1962385" cy="1963503"/>
              <a:chOff x="1063066" y="2323035"/>
              <a:chExt cx="1895108" cy="1896189"/>
            </a:xfrm>
          </p:grpSpPr>
          <p:sp>
            <p:nvSpPr>
              <p:cNvPr id="724" name="Google Shape;796;p43">
                <a:extLst>
                  <a:ext uri="{FF2B5EF4-FFF2-40B4-BE49-F238E27FC236}">
                    <a16:creationId xmlns:a16="http://schemas.microsoft.com/office/drawing/2014/main" id="{B357C953-0DCD-BAAF-5EF4-D0635F756D2E}"/>
                  </a:ext>
                </a:extLst>
              </p:cNvPr>
              <p:cNvSpPr/>
              <p:nvPr/>
            </p:nvSpPr>
            <p:spPr>
              <a:xfrm flipH="1">
                <a:off x="1063066" y="2323035"/>
                <a:ext cx="1895108" cy="1896189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71873" extrusionOk="0">
                    <a:moveTo>
                      <a:pt x="41105" y="1"/>
                    </a:moveTo>
                    <a:cubicBezTo>
                      <a:pt x="18396" y="1"/>
                      <a:pt x="1" y="18437"/>
                      <a:pt x="1" y="41105"/>
                    </a:cubicBezTo>
                    <a:lnTo>
                      <a:pt x="1" y="58645"/>
                    </a:lnTo>
                    <a:cubicBezTo>
                      <a:pt x="1" y="65930"/>
                      <a:pt x="5943" y="71872"/>
                      <a:pt x="13228" y="71872"/>
                    </a:cubicBezTo>
                    <a:lnTo>
                      <a:pt x="48349" y="71872"/>
                    </a:lnTo>
                    <a:cubicBezTo>
                      <a:pt x="61332" y="71872"/>
                      <a:pt x="71831" y="61331"/>
                      <a:pt x="71831" y="48349"/>
                    </a:cubicBezTo>
                    <a:lnTo>
                      <a:pt x="71831" y="25803"/>
                    </a:lnTo>
                    <a:cubicBezTo>
                      <a:pt x="71831" y="11559"/>
                      <a:pt x="60273" y="1"/>
                      <a:pt x="46029" y="1"/>
                    </a:cubicBezTo>
                    <a:close/>
                  </a:path>
                </a:pathLst>
              </a:custGeom>
              <a:solidFill>
                <a:srgbClr val="FA92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97;p43">
                <a:extLst>
                  <a:ext uri="{FF2B5EF4-FFF2-40B4-BE49-F238E27FC236}">
                    <a16:creationId xmlns:a16="http://schemas.microsoft.com/office/drawing/2014/main" id="{DFD51634-F3D0-D11D-1F89-59E80E9059F5}"/>
                  </a:ext>
                </a:extLst>
              </p:cNvPr>
              <p:cNvSpPr/>
              <p:nvPr/>
            </p:nvSpPr>
            <p:spPr>
              <a:xfrm rot="949388" flipH="1">
                <a:off x="1137421" y="2590016"/>
                <a:ext cx="1790864" cy="1481909"/>
              </a:xfrm>
              <a:custGeom>
                <a:avLst/>
                <a:gdLst/>
                <a:ahLst/>
                <a:cxnLst/>
                <a:rect l="l" t="t" r="r" b="b"/>
                <a:pathLst>
                  <a:path w="55919" h="46272" extrusionOk="0">
                    <a:moveTo>
                      <a:pt x="31451" y="1"/>
                    </a:moveTo>
                    <a:cubicBezTo>
                      <a:pt x="18834" y="1"/>
                      <a:pt x="7075" y="8031"/>
                      <a:pt x="2931" y="20692"/>
                    </a:cubicBezTo>
                    <a:lnTo>
                      <a:pt x="1995" y="23582"/>
                    </a:lnTo>
                    <a:cubicBezTo>
                      <a:pt x="1" y="29605"/>
                      <a:pt x="3297" y="36116"/>
                      <a:pt x="9361" y="38111"/>
                    </a:cubicBezTo>
                    <a:lnTo>
                      <a:pt x="32274" y="45640"/>
                    </a:lnTo>
                    <a:cubicBezTo>
                      <a:pt x="33567" y="46068"/>
                      <a:pt x="34881" y="46272"/>
                      <a:pt x="36173" y="46272"/>
                    </a:cubicBezTo>
                    <a:cubicBezTo>
                      <a:pt x="41387" y="46272"/>
                      <a:pt x="46246" y="42955"/>
                      <a:pt x="47942" y="37704"/>
                    </a:cubicBezTo>
                    <a:lnTo>
                      <a:pt x="53396" y="21140"/>
                    </a:lnTo>
                    <a:cubicBezTo>
                      <a:pt x="55919" y="13407"/>
                      <a:pt x="51727" y="5064"/>
                      <a:pt x="43994" y="2541"/>
                    </a:cubicBezTo>
                    <a:lnTo>
                      <a:pt x="40861" y="1524"/>
                    </a:lnTo>
                    <a:cubicBezTo>
                      <a:pt x="37740" y="491"/>
                      <a:pt x="34569" y="1"/>
                      <a:pt x="31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798;p43">
              <a:extLst>
                <a:ext uri="{FF2B5EF4-FFF2-40B4-BE49-F238E27FC236}">
                  <a16:creationId xmlns:a16="http://schemas.microsoft.com/office/drawing/2014/main" id="{507344DD-D67D-A135-C6DB-2144CCAA53EE}"/>
                </a:ext>
              </a:extLst>
            </p:cNvPr>
            <p:cNvGrpSpPr/>
            <p:nvPr/>
          </p:nvGrpSpPr>
          <p:grpSpPr>
            <a:xfrm>
              <a:off x="1460617" y="1559119"/>
              <a:ext cx="2748737" cy="2760663"/>
              <a:chOff x="1460617" y="1559119"/>
              <a:chExt cx="2748737" cy="2760663"/>
            </a:xfrm>
          </p:grpSpPr>
          <p:sp>
            <p:nvSpPr>
              <p:cNvPr id="57" name="Google Shape;799;p43">
                <a:extLst>
                  <a:ext uri="{FF2B5EF4-FFF2-40B4-BE49-F238E27FC236}">
                    <a16:creationId xmlns:a16="http://schemas.microsoft.com/office/drawing/2014/main" id="{F5AD0698-C802-B871-EA49-9ED0029D1522}"/>
                  </a:ext>
                </a:extLst>
              </p:cNvPr>
              <p:cNvSpPr/>
              <p:nvPr/>
            </p:nvSpPr>
            <p:spPr>
              <a:xfrm flipH="1">
                <a:off x="3685393" y="4018447"/>
                <a:ext cx="177290" cy="54763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1710" extrusionOk="0">
                    <a:moveTo>
                      <a:pt x="123" y="1"/>
                    </a:moveTo>
                    <a:lnTo>
                      <a:pt x="1" y="1303"/>
                    </a:lnTo>
                    <a:lnTo>
                      <a:pt x="123" y="1303"/>
                    </a:lnTo>
                    <a:lnTo>
                      <a:pt x="5088" y="1588"/>
                    </a:lnTo>
                    <a:cubicBezTo>
                      <a:pt x="5210" y="1588"/>
                      <a:pt x="5332" y="1629"/>
                      <a:pt x="5414" y="1710"/>
                    </a:cubicBezTo>
                    <a:lnTo>
                      <a:pt x="5536" y="204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00;p43">
                <a:extLst>
                  <a:ext uri="{FF2B5EF4-FFF2-40B4-BE49-F238E27FC236}">
                    <a16:creationId xmlns:a16="http://schemas.microsoft.com/office/drawing/2014/main" id="{8E878F60-0491-9211-E219-F0D27D947171}"/>
                  </a:ext>
                </a:extLst>
              </p:cNvPr>
              <p:cNvSpPr/>
              <p:nvPr/>
            </p:nvSpPr>
            <p:spPr>
              <a:xfrm flipH="1">
                <a:off x="3682767" y="4060144"/>
                <a:ext cx="514866" cy="198139"/>
              </a:xfrm>
              <a:custGeom>
                <a:avLst/>
                <a:gdLst/>
                <a:ahLst/>
                <a:cxnLst/>
                <a:rect l="l" t="t" r="r" b="b"/>
                <a:pathLst>
                  <a:path w="16077" h="6187" extrusionOk="0">
                    <a:moveTo>
                      <a:pt x="10460" y="1"/>
                    </a:moveTo>
                    <a:cubicBezTo>
                      <a:pt x="10419" y="1"/>
                      <a:pt x="10379" y="1"/>
                      <a:pt x="10297" y="42"/>
                    </a:cubicBezTo>
                    <a:lnTo>
                      <a:pt x="5617" y="2524"/>
                    </a:lnTo>
                    <a:cubicBezTo>
                      <a:pt x="5536" y="2565"/>
                      <a:pt x="5495" y="2565"/>
                      <a:pt x="5413" y="2565"/>
                    </a:cubicBezTo>
                    <a:lnTo>
                      <a:pt x="2524" y="3094"/>
                    </a:lnTo>
                    <a:cubicBezTo>
                      <a:pt x="1344" y="3338"/>
                      <a:pt x="367" y="4193"/>
                      <a:pt x="1" y="5332"/>
                    </a:cubicBezTo>
                    <a:lnTo>
                      <a:pt x="123" y="5332"/>
                    </a:lnTo>
                    <a:lnTo>
                      <a:pt x="15954" y="6187"/>
                    </a:lnTo>
                    <a:lnTo>
                      <a:pt x="16076" y="937"/>
                    </a:lnTo>
                    <a:cubicBezTo>
                      <a:pt x="16076" y="774"/>
                      <a:pt x="16035" y="571"/>
                      <a:pt x="15873" y="449"/>
                    </a:cubicBezTo>
                    <a:cubicBezTo>
                      <a:pt x="15791" y="367"/>
                      <a:pt x="15669" y="286"/>
                      <a:pt x="15547" y="286"/>
                    </a:cubicBezTo>
                    <a:lnTo>
                      <a:pt x="10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01;p43">
                <a:extLst>
                  <a:ext uri="{FF2B5EF4-FFF2-40B4-BE49-F238E27FC236}">
                    <a16:creationId xmlns:a16="http://schemas.microsoft.com/office/drawing/2014/main" id="{5AC04599-9537-0BF7-0BE6-851100A1E7F4}"/>
                  </a:ext>
                </a:extLst>
              </p:cNvPr>
              <p:cNvSpPr/>
              <p:nvPr/>
            </p:nvSpPr>
            <p:spPr>
              <a:xfrm flipH="1">
                <a:off x="3681486" y="4225917"/>
                <a:ext cx="527868" cy="76924"/>
              </a:xfrm>
              <a:custGeom>
                <a:avLst/>
                <a:gdLst/>
                <a:ahLst/>
                <a:cxnLst/>
                <a:rect l="l" t="t" r="r" b="b"/>
                <a:pathLst>
                  <a:path w="16483" h="2402" extrusionOk="0">
                    <a:moveTo>
                      <a:pt x="367" y="0"/>
                    </a:moveTo>
                    <a:cubicBezTo>
                      <a:pt x="204" y="41"/>
                      <a:pt x="82" y="204"/>
                      <a:pt x="82" y="367"/>
                    </a:cubicBezTo>
                    <a:lnTo>
                      <a:pt x="0" y="1547"/>
                    </a:lnTo>
                    <a:lnTo>
                      <a:pt x="16320" y="2401"/>
                    </a:lnTo>
                    <a:lnTo>
                      <a:pt x="16483" y="814"/>
                    </a:lnTo>
                    <a:lnTo>
                      <a:pt x="16320" y="814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02;p43">
                <a:extLst>
                  <a:ext uri="{FF2B5EF4-FFF2-40B4-BE49-F238E27FC236}">
                    <a16:creationId xmlns:a16="http://schemas.microsoft.com/office/drawing/2014/main" id="{24BC2A8F-C27B-84D2-692A-46C7FCA7191C}"/>
                  </a:ext>
                </a:extLst>
              </p:cNvPr>
              <p:cNvSpPr/>
              <p:nvPr/>
            </p:nvSpPr>
            <p:spPr>
              <a:xfrm flipH="1">
                <a:off x="1948037" y="2963896"/>
                <a:ext cx="2011074" cy="1312160"/>
              </a:xfrm>
              <a:custGeom>
                <a:avLst/>
                <a:gdLst/>
                <a:ahLst/>
                <a:cxnLst/>
                <a:rect l="l" t="t" r="r" b="b"/>
                <a:pathLst>
                  <a:path w="62797" h="40973" extrusionOk="0">
                    <a:moveTo>
                      <a:pt x="25753" y="0"/>
                    </a:moveTo>
                    <a:cubicBezTo>
                      <a:pt x="25485" y="0"/>
                      <a:pt x="25217" y="15"/>
                      <a:pt x="24948" y="46"/>
                    </a:cubicBezTo>
                    <a:cubicBezTo>
                      <a:pt x="23727" y="168"/>
                      <a:pt x="22669" y="779"/>
                      <a:pt x="21895" y="1674"/>
                    </a:cubicBezTo>
                    <a:cubicBezTo>
                      <a:pt x="21488" y="1959"/>
                      <a:pt x="21163" y="2325"/>
                      <a:pt x="20878" y="2692"/>
                    </a:cubicBezTo>
                    <a:lnTo>
                      <a:pt x="407" y="31424"/>
                    </a:lnTo>
                    <a:cubicBezTo>
                      <a:pt x="0" y="31994"/>
                      <a:pt x="407" y="32808"/>
                      <a:pt x="1099" y="32808"/>
                    </a:cubicBezTo>
                    <a:lnTo>
                      <a:pt x="3134" y="32889"/>
                    </a:lnTo>
                    <a:lnTo>
                      <a:pt x="8547" y="33092"/>
                    </a:lnTo>
                    <a:lnTo>
                      <a:pt x="9930" y="33133"/>
                    </a:lnTo>
                    <a:cubicBezTo>
                      <a:pt x="10582" y="33133"/>
                      <a:pt x="11233" y="32889"/>
                      <a:pt x="11680" y="32401"/>
                    </a:cubicBezTo>
                    <a:lnTo>
                      <a:pt x="25924" y="16814"/>
                    </a:lnTo>
                    <a:lnTo>
                      <a:pt x="40291" y="34313"/>
                    </a:lnTo>
                    <a:cubicBezTo>
                      <a:pt x="43231" y="38117"/>
                      <a:pt x="49175" y="40973"/>
                      <a:pt x="54272" y="40973"/>
                    </a:cubicBezTo>
                    <a:cubicBezTo>
                      <a:pt x="56864" y="40973"/>
                      <a:pt x="59237" y="40234"/>
                      <a:pt x="60883" y="38505"/>
                    </a:cubicBezTo>
                    <a:cubicBezTo>
                      <a:pt x="62796" y="36511"/>
                      <a:pt x="59825" y="30203"/>
                      <a:pt x="57790" y="28249"/>
                    </a:cubicBezTo>
                    <a:lnTo>
                      <a:pt x="30727" y="2000"/>
                    </a:lnTo>
                    <a:cubicBezTo>
                      <a:pt x="29377" y="721"/>
                      <a:pt x="27592" y="0"/>
                      <a:pt x="257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03;p43">
                <a:extLst>
                  <a:ext uri="{FF2B5EF4-FFF2-40B4-BE49-F238E27FC236}">
                    <a16:creationId xmlns:a16="http://schemas.microsoft.com/office/drawing/2014/main" id="{AE670392-CB51-BE73-BEEA-A73C477312B7}"/>
                  </a:ext>
                </a:extLst>
              </p:cNvPr>
              <p:cNvSpPr/>
              <p:nvPr/>
            </p:nvSpPr>
            <p:spPr>
              <a:xfrm flipH="1">
                <a:off x="3369979" y="4024980"/>
                <a:ext cx="175977" cy="66484"/>
              </a:xfrm>
              <a:custGeom>
                <a:avLst/>
                <a:gdLst/>
                <a:ahLst/>
                <a:cxnLst/>
                <a:rect l="l" t="t" r="r" b="b"/>
                <a:pathLst>
                  <a:path w="5495" h="2076" extrusionOk="0">
                    <a:moveTo>
                      <a:pt x="122" y="0"/>
                    </a:moveTo>
                    <a:lnTo>
                      <a:pt x="0" y="1791"/>
                    </a:lnTo>
                    <a:lnTo>
                      <a:pt x="122" y="1791"/>
                    </a:lnTo>
                    <a:lnTo>
                      <a:pt x="5087" y="1954"/>
                    </a:lnTo>
                    <a:cubicBezTo>
                      <a:pt x="5210" y="1954"/>
                      <a:pt x="5291" y="1994"/>
                      <a:pt x="5413" y="2076"/>
                    </a:cubicBezTo>
                    <a:lnTo>
                      <a:pt x="5494" y="28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04;p43">
                <a:extLst>
                  <a:ext uri="{FF2B5EF4-FFF2-40B4-BE49-F238E27FC236}">
                    <a16:creationId xmlns:a16="http://schemas.microsoft.com/office/drawing/2014/main" id="{13A21F52-126F-7629-A112-4AC08432C830}"/>
                  </a:ext>
                </a:extLst>
              </p:cNvPr>
              <p:cNvSpPr/>
              <p:nvPr/>
            </p:nvSpPr>
            <p:spPr>
              <a:xfrm flipH="1">
                <a:off x="3366072" y="4082305"/>
                <a:ext cx="512240" cy="191638"/>
              </a:xfrm>
              <a:custGeom>
                <a:avLst/>
                <a:gdLst/>
                <a:ahLst/>
                <a:cxnLst/>
                <a:rect l="l" t="t" r="r" b="b"/>
                <a:pathLst>
                  <a:path w="15995" h="5984" extrusionOk="0">
                    <a:moveTo>
                      <a:pt x="10378" y="1"/>
                    </a:moveTo>
                    <a:cubicBezTo>
                      <a:pt x="10297" y="1"/>
                      <a:pt x="10256" y="1"/>
                      <a:pt x="10216" y="42"/>
                    </a:cubicBezTo>
                    <a:lnTo>
                      <a:pt x="5576" y="2646"/>
                    </a:lnTo>
                    <a:cubicBezTo>
                      <a:pt x="5495" y="2646"/>
                      <a:pt x="5454" y="2687"/>
                      <a:pt x="5373" y="2687"/>
                    </a:cubicBezTo>
                    <a:lnTo>
                      <a:pt x="2524" y="3257"/>
                    </a:lnTo>
                    <a:cubicBezTo>
                      <a:pt x="1303" y="3541"/>
                      <a:pt x="367" y="4437"/>
                      <a:pt x="1" y="5576"/>
                    </a:cubicBezTo>
                    <a:lnTo>
                      <a:pt x="123" y="5576"/>
                    </a:lnTo>
                    <a:lnTo>
                      <a:pt x="15995" y="5983"/>
                    </a:lnTo>
                    <a:lnTo>
                      <a:pt x="15995" y="774"/>
                    </a:lnTo>
                    <a:cubicBezTo>
                      <a:pt x="15995" y="571"/>
                      <a:pt x="15913" y="367"/>
                      <a:pt x="15750" y="245"/>
                    </a:cubicBezTo>
                    <a:cubicBezTo>
                      <a:pt x="15669" y="164"/>
                      <a:pt x="15547" y="123"/>
                      <a:pt x="15425" y="123"/>
                    </a:cubicBezTo>
                    <a:lnTo>
                      <a:pt x="105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05;p43">
                <a:extLst>
                  <a:ext uri="{FF2B5EF4-FFF2-40B4-BE49-F238E27FC236}">
                    <a16:creationId xmlns:a16="http://schemas.microsoft.com/office/drawing/2014/main" id="{A345C857-0D71-04C3-B18C-D68B51C8DF0A}"/>
                  </a:ext>
                </a:extLst>
              </p:cNvPr>
              <p:cNvSpPr/>
              <p:nvPr/>
            </p:nvSpPr>
            <p:spPr>
              <a:xfrm flipH="1">
                <a:off x="3360852" y="4255892"/>
                <a:ext cx="527900" cy="63890"/>
              </a:xfrm>
              <a:custGeom>
                <a:avLst/>
                <a:gdLst/>
                <a:ahLst/>
                <a:cxnLst/>
                <a:rect l="l" t="t" r="r" b="b"/>
                <a:pathLst>
                  <a:path w="16484" h="1995" extrusionOk="0">
                    <a:moveTo>
                      <a:pt x="327" y="0"/>
                    </a:moveTo>
                    <a:cubicBezTo>
                      <a:pt x="164" y="82"/>
                      <a:pt x="82" y="245"/>
                      <a:pt x="82" y="407"/>
                    </a:cubicBezTo>
                    <a:lnTo>
                      <a:pt x="1" y="1547"/>
                    </a:lnTo>
                    <a:lnTo>
                      <a:pt x="16361" y="1995"/>
                    </a:lnTo>
                    <a:lnTo>
                      <a:pt x="16483" y="407"/>
                    </a:lnTo>
                    <a:lnTo>
                      <a:pt x="16321" y="407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806;p43">
                <a:extLst>
                  <a:ext uri="{FF2B5EF4-FFF2-40B4-BE49-F238E27FC236}">
                    <a16:creationId xmlns:a16="http://schemas.microsoft.com/office/drawing/2014/main" id="{4DEE2CF6-5C59-F3AD-F1E8-C483B94B10A2}"/>
                  </a:ext>
                </a:extLst>
              </p:cNvPr>
              <p:cNvSpPr/>
              <p:nvPr/>
            </p:nvSpPr>
            <p:spPr>
              <a:xfrm flipH="1">
                <a:off x="1752557" y="2947051"/>
                <a:ext cx="1895079" cy="1328429"/>
              </a:xfrm>
              <a:custGeom>
                <a:avLst/>
                <a:gdLst/>
                <a:ahLst/>
                <a:cxnLst/>
                <a:rect l="l" t="t" r="r" b="b"/>
                <a:pathLst>
                  <a:path w="59175" h="41481" extrusionOk="0">
                    <a:moveTo>
                      <a:pt x="24427" y="0"/>
                    </a:moveTo>
                    <a:cubicBezTo>
                      <a:pt x="22714" y="0"/>
                      <a:pt x="21029" y="818"/>
                      <a:pt x="19983" y="2322"/>
                    </a:cubicBezTo>
                    <a:lnTo>
                      <a:pt x="327" y="32316"/>
                    </a:lnTo>
                    <a:cubicBezTo>
                      <a:pt x="1" y="32845"/>
                      <a:pt x="327" y="33496"/>
                      <a:pt x="937" y="33537"/>
                    </a:cubicBezTo>
                    <a:lnTo>
                      <a:pt x="3257" y="33659"/>
                    </a:lnTo>
                    <a:lnTo>
                      <a:pt x="8669" y="33903"/>
                    </a:lnTo>
                    <a:lnTo>
                      <a:pt x="10297" y="33985"/>
                    </a:lnTo>
                    <a:cubicBezTo>
                      <a:pt x="10335" y="33988"/>
                      <a:pt x="10374" y="33990"/>
                      <a:pt x="10412" y="33990"/>
                    </a:cubicBezTo>
                    <a:cubicBezTo>
                      <a:pt x="10820" y="33990"/>
                      <a:pt x="11217" y="33794"/>
                      <a:pt x="11478" y="33496"/>
                    </a:cubicBezTo>
                    <a:lnTo>
                      <a:pt x="22629" y="19619"/>
                    </a:lnTo>
                    <a:lnTo>
                      <a:pt x="35611" y="35816"/>
                    </a:lnTo>
                    <a:cubicBezTo>
                      <a:pt x="37835" y="39507"/>
                      <a:pt x="41704" y="41480"/>
                      <a:pt x="45638" y="41480"/>
                    </a:cubicBezTo>
                    <a:cubicBezTo>
                      <a:pt x="48255" y="41480"/>
                      <a:pt x="50900" y="40608"/>
                      <a:pt x="53111" y="38787"/>
                    </a:cubicBezTo>
                    <a:cubicBezTo>
                      <a:pt x="53151" y="38746"/>
                      <a:pt x="53192" y="38665"/>
                      <a:pt x="53274" y="38624"/>
                    </a:cubicBezTo>
                    <a:cubicBezTo>
                      <a:pt x="54088" y="38054"/>
                      <a:pt x="59175" y="34310"/>
                      <a:pt x="58686" y="26619"/>
                    </a:cubicBezTo>
                    <a:cubicBezTo>
                      <a:pt x="51035" y="24584"/>
                      <a:pt x="44198" y="20229"/>
                      <a:pt x="39152" y="14165"/>
                    </a:cubicBezTo>
                    <a:lnTo>
                      <a:pt x="29547" y="2648"/>
                    </a:lnTo>
                    <a:cubicBezTo>
                      <a:pt x="28937" y="1915"/>
                      <a:pt x="28204" y="1305"/>
                      <a:pt x="27390" y="898"/>
                    </a:cubicBezTo>
                    <a:cubicBezTo>
                      <a:pt x="26479" y="290"/>
                      <a:pt x="25448" y="0"/>
                      <a:pt x="244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807;p43">
                <a:extLst>
                  <a:ext uri="{FF2B5EF4-FFF2-40B4-BE49-F238E27FC236}">
                    <a16:creationId xmlns:a16="http://schemas.microsoft.com/office/drawing/2014/main" id="{EC2BC6B9-CA13-E222-E87B-C617B07DC8E1}"/>
                  </a:ext>
                </a:extLst>
              </p:cNvPr>
              <p:cNvSpPr/>
              <p:nvPr/>
            </p:nvSpPr>
            <p:spPr>
              <a:xfrm flipH="1">
                <a:off x="2822576" y="2375116"/>
                <a:ext cx="234647" cy="351763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0984" extrusionOk="0">
                    <a:moveTo>
                      <a:pt x="2261" y="0"/>
                    </a:moveTo>
                    <a:cubicBezTo>
                      <a:pt x="2016" y="0"/>
                      <a:pt x="1775" y="113"/>
                      <a:pt x="1629" y="321"/>
                    </a:cubicBezTo>
                    <a:lnTo>
                      <a:pt x="896" y="1501"/>
                    </a:lnTo>
                    <a:cubicBezTo>
                      <a:pt x="204" y="2478"/>
                      <a:pt x="1" y="3740"/>
                      <a:pt x="367" y="4920"/>
                    </a:cubicBezTo>
                    <a:cubicBezTo>
                      <a:pt x="1018" y="6955"/>
                      <a:pt x="2076" y="9926"/>
                      <a:pt x="3948" y="10984"/>
                    </a:cubicBezTo>
                    <a:lnTo>
                      <a:pt x="6675" y="8705"/>
                    </a:lnTo>
                    <a:lnTo>
                      <a:pt x="7286" y="2193"/>
                    </a:lnTo>
                    <a:cubicBezTo>
                      <a:pt x="7326" y="1827"/>
                      <a:pt x="7082" y="1542"/>
                      <a:pt x="6797" y="1420"/>
                    </a:cubicBezTo>
                    <a:cubicBezTo>
                      <a:pt x="6735" y="1406"/>
                      <a:pt x="6672" y="1399"/>
                      <a:pt x="6610" y="1399"/>
                    </a:cubicBezTo>
                    <a:cubicBezTo>
                      <a:pt x="6301" y="1399"/>
                      <a:pt x="6003" y="1563"/>
                      <a:pt x="5902" y="1868"/>
                    </a:cubicBezTo>
                    <a:lnTo>
                      <a:pt x="5251" y="3577"/>
                    </a:lnTo>
                    <a:lnTo>
                      <a:pt x="2890" y="321"/>
                    </a:lnTo>
                    <a:cubicBezTo>
                      <a:pt x="2731" y="103"/>
                      <a:pt x="2495" y="0"/>
                      <a:pt x="2261" y="0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808;p43">
                <a:extLst>
                  <a:ext uri="{FF2B5EF4-FFF2-40B4-BE49-F238E27FC236}">
                    <a16:creationId xmlns:a16="http://schemas.microsoft.com/office/drawing/2014/main" id="{719A536D-5156-34B1-C52E-19CA7C2E43D9}"/>
                  </a:ext>
                </a:extLst>
              </p:cNvPr>
              <p:cNvSpPr/>
              <p:nvPr/>
            </p:nvSpPr>
            <p:spPr>
              <a:xfrm flipH="1">
                <a:off x="1460617" y="2356093"/>
                <a:ext cx="1580946" cy="1560258"/>
              </a:xfrm>
              <a:custGeom>
                <a:avLst/>
                <a:gdLst/>
                <a:ahLst/>
                <a:cxnLst/>
                <a:rect l="l" t="t" r="r" b="b"/>
                <a:pathLst>
                  <a:path w="49366" h="48720" extrusionOk="0">
                    <a:moveTo>
                      <a:pt x="26018" y="1"/>
                    </a:moveTo>
                    <a:cubicBezTo>
                      <a:pt x="22834" y="1"/>
                      <a:pt x="19827" y="606"/>
                      <a:pt x="19087" y="1892"/>
                    </a:cubicBezTo>
                    <a:cubicBezTo>
                      <a:pt x="18965" y="2095"/>
                      <a:pt x="13552" y="15200"/>
                      <a:pt x="13552" y="15200"/>
                    </a:cubicBezTo>
                    <a:lnTo>
                      <a:pt x="6959" y="5555"/>
                    </a:lnTo>
                    <a:lnTo>
                      <a:pt x="0" y="8322"/>
                    </a:lnTo>
                    <a:lnTo>
                      <a:pt x="11640" y="27287"/>
                    </a:lnTo>
                    <a:lnTo>
                      <a:pt x="14448" y="31641"/>
                    </a:lnTo>
                    <a:cubicBezTo>
                      <a:pt x="14448" y="31718"/>
                      <a:pt x="24994" y="48720"/>
                      <a:pt x="37571" y="48720"/>
                    </a:cubicBezTo>
                    <a:cubicBezTo>
                      <a:pt x="38321" y="48720"/>
                      <a:pt x="39079" y="48659"/>
                      <a:pt x="39843" y="48531"/>
                    </a:cubicBezTo>
                    <a:cubicBezTo>
                      <a:pt x="39843" y="48531"/>
                      <a:pt x="49366" y="18781"/>
                      <a:pt x="34349" y="2055"/>
                    </a:cubicBezTo>
                    <a:cubicBezTo>
                      <a:pt x="33161" y="718"/>
                      <a:pt x="29485" y="1"/>
                      <a:pt x="260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809;p43">
                <a:extLst>
                  <a:ext uri="{FF2B5EF4-FFF2-40B4-BE49-F238E27FC236}">
                    <a16:creationId xmlns:a16="http://schemas.microsoft.com/office/drawing/2014/main" id="{A0E99A56-318E-7375-D6F2-668B14C915AE}"/>
                  </a:ext>
                </a:extLst>
              </p:cNvPr>
              <p:cNvSpPr/>
              <p:nvPr/>
            </p:nvSpPr>
            <p:spPr>
              <a:xfrm flipH="1">
                <a:off x="2576240" y="2444034"/>
                <a:ext cx="600885" cy="509646"/>
              </a:xfrm>
              <a:custGeom>
                <a:avLst/>
                <a:gdLst/>
                <a:ahLst/>
                <a:cxnLst/>
                <a:rect l="l" t="t" r="r" b="b"/>
                <a:pathLst>
                  <a:path w="18763" h="15914" extrusionOk="0">
                    <a:moveTo>
                      <a:pt x="12291" y="0"/>
                    </a:moveTo>
                    <a:lnTo>
                      <a:pt x="1" y="4640"/>
                    </a:lnTo>
                    <a:lnTo>
                      <a:pt x="5820" y="15913"/>
                    </a:lnTo>
                    <a:lnTo>
                      <a:pt x="17745" y="14326"/>
                    </a:lnTo>
                    <a:cubicBezTo>
                      <a:pt x="18396" y="14204"/>
                      <a:pt x="18762" y="13512"/>
                      <a:pt x="18518" y="12901"/>
                    </a:cubicBezTo>
                    <a:lnTo>
                      <a:pt x="122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810;p43">
                <a:extLst>
                  <a:ext uri="{FF2B5EF4-FFF2-40B4-BE49-F238E27FC236}">
                    <a16:creationId xmlns:a16="http://schemas.microsoft.com/office/drawing/2014/main" id="{A04D488F-9877-F255-D2AE-B26E2B848FFB}"/>
                  </a:ext>
                </a:extLst>
              </p:cNvPr>
              <p:cNvSpPr/>
              <p:nvPr/>
            </p:nvSpPr>
            <p:spPr>
              <a:xfrm flipH="1">
                <a:off x="2939883" y="2318912"/>
                <a:ext cx="237241" cy="273718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8547" extrusionOk="0">
                    <a:moveTo>
                      <a:pt x="2727" y="0"/>
                    </a:moveTo>
                    <a:lnTo>
                      <a:pt x="1" y="8547"/>
                    </a:lnTo>
                    <a:lnTo>
                      <a:pt x="7408" y="5739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rgbClr val="E2D2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811;p43">
                <a:extLst>
                  <a:ext uri="{FF2B5EF4-FFF2-40B4-BE49-F238E27FC236}">
                    <a16:creationId xmlns:a16="http://schemas.microsoft.com/office/drawing/2014/main" id="{90DC3855-709A-8845-17A6-DEBCB21D45CA}"/>
                  </a:ext>
                </a:extLst>
              </p:cNvPr>
              <p:cNvSpPr/>
              <p:nvPr/>
            </p:nvSpPr>
            <p:spPr>
              <a:xfrm flipH="1">
                <a:off x="2939883" y="2318912"/>
                <a:ext cx="237241" cy="273718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8547" extrusionOk="0">
                    <a:moveTo>
                      <a:pt x="2727" y="0"/>
                    </a:moveTo>
                    <a:lnTo>
                      <a:pt x="1" y="8547"/>
                    </a:lnTo>
                    <a:lnTo>
                      <a:pt x="7408" y="5739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812;p43">
                <a:extLst>
                  <a:ext uri="{FF2B5EF4-FFF2-40B4-BE49-F238E27FC236}">
                    <a16:creationId xmlns:a16="http://schemas.microsoft.com/office/drawing/2014/main" id="{E95A3470-7547-F5ED-DFDF-D6E721C41FA2}"/>
                  </a:ext>
                </a:extLst>
              </p:cNvPr>
              <p:cNvSpPr/>
              <p:nvPr/>
            </p:nvSpPr>
            <p:spPr>
              <a:xfrm flipH="1">
                <a:off x="2819982" y="2438814"/>
                <a:ext cx="351923" cy="152535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4763" extrusionOk="0">
                    <a:moveTo>
                      <a:pt x="9971" y="1"/>
                    </a:moveTo>
                    <a:lnTo>
                      <a:pt x="855" y="3582"/>
                    </a:lnTo>
                    <a:cubicBezTo>
                      <a:pt x="692" y="3623"/>
                      <a:pt x="611" y="3704"/>
                      <a:pt x="530" y="3826"/>
                    </a:cubicBezTo>
                    <a:lnTo>
                      <a:pt x="0" y="4762"/>
                    </a:lnTo>
                    <a:lnTo>
                      <a:pt x="10989" y="570"/>
                    </a:lnTo>
                    <a:lnTo>
                      <a:pt x="997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813;p43">
                <a:extLst>
                  <a:ext uri="{FF2B5EF4-FFF2-40B4-BE49-F238E27FC236}">
                    <a16:creationId xmlns:a16="http://schemas.microsoft.com/office/drawing/2014/main" id="{120567A4-D7AE-2FB2-E2E4-4BD940BA4F00}"/>
                  </a:ext>
                </a:extLst>
              </p:cNvPr>
              <p:cNvSpPr/>
              <p:nvPr/>
            </p:nvSpPr>
            <p:spPr>
              <a:xfrm flipH="1">
                <a:off x="2819982" y="2750545"/>
                <a:ext cx="259403" cy="261772"/>
              </a:xfrm>
              <a:custGeom>
                <a:avLst/>
                <a:gdLst/>
                <a:ahLst/>
                <a:cxnLst/>
                <a:rect l="l" t="t" r="r" b="b"/>
                <a:pathLst>
                  <a:path w="8100" h="8174" extrusionOk="0">
                    <a:moveTo>
                      <a:pt x="1614" y="1"/>
                    </a:moveTo>
                    <a:cubicBezTo>
                      <a:pt x="1258" y="1"/>
                      <a:pt x="925" y="218"/>
                      <a:pt x="815" y="604"/>
                    </a:cubicBezTo>
                    <a:lnTo>
                      <a:pt x="367" y="2069"/>
                    </a:lnTo>
                    <a:cubicBezTo>
                      <a:pt x="1" y="3371"/>
                      <a:pt x="245" y="4755"/>
                      <a:pt x="1018" y="5894"/>
                    </a:cubicBezTo>
                    <a:cubicBezTo>
                      <a:pt x="1547" y="6586"/>
                      <a:pt x="2117" y="7400"/>
                      <a:pt x="2809" y="8173"/>
                    </a:cubicBezTo>
                    <a:lnTo>
                      <a:pt x="8100" y="3859"/>
                    </a:lnTo>
                    <a:lnTo>
                      <a:pt x="7408" y="644"/>
                    </a:lnTo>
                    <a:cubicBezTo>
                      <a:pt x="7326" y="319"/>
                      <a:pt x="7001" y="34"/>
                      <a:pt x="6635" y="34"/>
                    </a:cubicBezTo>
                    <a:cubicBezTo>
                      <a:pt x="6228" y="34"/>
                      <a:pt x="5861" y="360"/>
                      <a:pt x="5861" y="767"/>
                    </a:cubicBezTo>
                    <a:lnTo>
                      <a:pt x="5739" y="2801"/>
                    </a:lnTo>
                    <a:lnTo>
                      <a:pt x="2117" y="156"/>
                    </a:lnTo>
                    <a:cubicBezTo>
                      <a:pt x="1959" y="51"/>
                      <a:pt x="1784" y="1"/>
                      <a:pt x="1614" y="1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814;p43">
                <a:extLst>
                  <a:ext uri="{FF2B5EF4-FFF2-40B4-BE49-F238E27FC236}">
                    <a16:creationId xmlns:a16="http://schemas.microsoft.com/office/drawing/2014/main" id="{FBCFC1E4-3326-9458-BC82-B624C73A3F9D}"/>
                  </a:ext>
                </a:extLst>
              </p:cNvPr>
              <p:cNvSpPr/>
              <p:nvPr/>
            </p:nvSpPr>
            <p:spPr>
              <a:xfrm flipH="1">
                <a:off x="1819008" y="2639739"/>
                <a:ext cx="1195205" cy="917965"/>
              </a:xfrm>
              <a:custGeom>
                <a:avLst/>
                <a:gdLst/>
                <a:ahLst/>
                <a:cxnLst/>
                <a:rect l="l" t="t" r="r" b="b"/>
                <a:pathLst>
                  <a:path w="37321" h="28664" extrusionOk="0">
                    <a:moveTo>
                      <a:pt x="32277" y="0"/>
                    </a:moveTo>
                    <a:cubicBezTo>
                      <a:pt x="30258" y="0"/>
                      <a:pt x="27778" y="764"/>
                      <a:pt x="27227" y="1866"/>
                    </a:cubicBezTo>
                    <a:lnTo>
                      <a:pt x="19251" y="17046"/>
                    </a:lnTo>
                    <a:lnTo>
                      <a:pt x="6431" y="7035"/>
                    </a:lnTo>
                    <a:lnTo>
                      <a:pt x="6065" y="7319"/>
                    </a:lnTo>
                    <a:lnTo>
                      <a:pt x="774" y="11674"/>
                    </a:lnTo>
                    <a:lnTo>
                      <a:pt x="1" y="12285"/>
                    </a:lnTo>
                    <a:lnTo>
                      <a:pt x="18721" y="28441"/>
                    </a:lnTo>
                    <a:lnTo>
                      <a:pt x="18925" y="28279"/>
                    </a:lnTo>
                    <a:cubicBezTo>
                      <a:pt x="19470" y="28539"/>
                      <a:pt x="20050" y="28663"/>
                      <a:pt x="20623" y="28663"/>
                    </a:cubicBezTo>
                    <a:cubicBezTo>
                      <a:pt x="21931" y="28663"/>
                      <a:pt x="23207" y="28015"/>
                      <a:pt x="23971" y="26854"/>
                    </a:cubicBezTo>
                    <a:lnTo>
                      <a:pt x="31663" y="14930"/>
                    </a:lnTo>
                    <a:cubicBezTo>
                      <a:pt x="37320" y="5854"/>
                      <a:pt x="36832" y="3290"/>
                      <a:pt x="34797" y="767"/>
                    </a:cubicBezTo>
                    <a:cubicBezTo>
                      <a:pt x="34363" y="232"/>
                      <a:pt x="33390" y="0"/>
                      <a:pt x="322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815;p43">
                <a:extLst>
                  <a:ext uri="{FF2B5EF4-FFF2-40B4-BE49-F238E27FC236}">
                    <a16:creationId xmlns:a16="http://schemas.microsoft.com/office/drawing/2014/main" id="{759D02DB-1DA8-807C-5DE8-0D87ECFABA35}"/>
                  </a:ext>
                </a:extLst>
              </p:cNvPr>
              <p:cNvSpPr/>
              <p:nvPr/>
            </p:nvSpPr>
            <p:spPr>
              <a:xfrm flipH="1">
                <a:off x="1989958" y="2691619"/>
                <a:ext cx="1037290" cy="874603"/>
              </a:xfrm>
              <a:custGeom>
                <a:avLst/>
                <a:gdLst/>
                <a:ahLst/>
                <a:cxnLst/>
                <a:rect l="l" t="t" r="r" b="b"/>
                <a:pathLst>
                  <a:path w="32390" h="27310" extrusionOk="0">
                    <a:moveTo>
                      <a:pt x="27617" y="0"/>
                    </a:moveTo>
                    <a:cubicBezTo>
                      <a:pt x="27529" y="0"/>
                      <a:pt x="27443" y="45"/>
                      <a:pt x="27390" y="124"/>
                    </a:cubicBezTo>
                    <a:lnTo>
                      <a:pt x="19576" y="15060"/>
                    </a:lnTo>
                    <a:lnTo>
                      <a:pt x="6838" y="5089"/>
                    </a:lnTo>
                    <a:lnTo>
                      <a:pt x="1" y="10665"/>
                    </a:lnTo>
                    <a:lnTo>
                      <a:pt x="19169" y="26821"/>
                    </a:lnTo>
                    <a:lnTo>
                      <a:pt x="19210" y="26862"/>
                    </a:lnTo>
                    <a:cubicBezTo>
                      <a:pt x="19780" y="27147"/>
                      <a:pt x="20431" y="27269"/>
                      <a:pt x="21041" y="27310"/>
                    </a:cubicBezTo>
                    <a:cubicBezTo>
                      <a:pt x="22466" y="27269"/>
                      <a:pt x="23809" y="26577"/>
                      <a:pt x="24582" y="25397"/>
                    </a:cubicBezTo>
                    <a:lnTo>
                      <a:pt x="32274" y="13473"/>
                    </a:lnTo>
                    <a:cubicBezTo>
                      <a:pt x="32390" y="13270"/>
                      <a:pt x="32217" y="13088"/>
                      <a:pt x="32049" y="13088"/>
                    </a:cubicBezTo>
                    <a:cubicBezTo>
                      <a:pt x="31981" y="13088"/>
                      <a:pt x="31914" y="13117"/>
                      <a:pt x="31867" y="13188"/>
                    </a:cubicBezTo>
                    <a:lnTo>
                      <a:pt x="24175" y="25112"/>
                    </a:lnTo>
                    <a:cubicBezTo>
                      <a:pt x="23463" y="26194"/>
                      <a:pt x="22253" y="26798"/>
                      <a:pt x="21018" y="26798"/>
                    </a:cubicBezTo>
                    <a:cubicBezTo>
                      <a:pt x="20489" y="26798"/>
                      <a:pt x="19955" y="26687"/>
                      <a:pt x="19454" y="26455"/>
                    </a:cubicBezTo>
                    <a:lnTo>
                      <a:pt x="815" y="10665"/>
                    </a:lnTo>
                    <a:lnTo>
                      <a:pt x="6838" y="5740"/>
                    </a:lnTo>
                    <a:lnTo>
                      <a:pt x="19739" y="15833"/>
                    </a:lnTo>
                    <a:lnTo>
                      <a:pt x="27838" y="368"/>
                    </a:lnTo>
                    <a:cubicBezTo>
                      <a:pt x="27919" y="246"/>
                      <a:pt x="27878" y="83"/>
                      <a:pt x="27756" y="43"/>
                    </a:cubicBezTo>
                    <a:cubicBezTo>
                      <a:pt x="27713" y="14"/>
                      <a:pt x="27665" y="0"/>
                      <a:pt x="276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816;p43">
                <a:extLst>
                  <a:ext uri="{FF2B5EF4-FFF2-40B4-BE49-F238E27FC236}">
                    <a16:creationId xmlns:a16="http://schemas.microsoft.com/office/drawing/2014/main" id="{4B28CED3-E456-EAB9-5173-01EB585F1EF2}"/>
                  </a:ext>
                </a:extLst>
              </p:cNvPr>
              <p:cNvSpPr/>
              <p:nvPr/>
            </p:nvSpPr>
            <p:spPr>
              <a:xfrm flipH="1">
                <a:off x="1843796" y="1559119"/>
                <a:ext cx="690779" cy="440504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3755" extrusionOk="0">
                    <a:moveTo>
                      <a:pt x="3799" y="1"/>
                    </a:moveTo>
                    <a:cubicBezTo>
                      <a:pt x="1792" y="1"/>
                      <a:pt x="0" y="1614"/>
                      <a:pt x="0" y="3825"/>
                    </a:cubicBezTo>
                    <a:cubicBezTo>
                      <a:pt x="41" y="5371"/>
                      <a:pt x="1018" y="6795"/>
                      <a:pt x="2483" y="7365"/>
                    </a:cubicBezTo>
                    <a:cubicBezTo>
                      <a:pt x="2483" y="8342"/>
                      <a:pt x="2524" y="9319"/>
                      <a:pt x="2646" y="10295"/>
                    </a:cubicBezTo>
                    <a:cubicBezTo>
                      <a:pt x="2931" y="11231"/>
                      <a:pt x="3297" y="12127"/>
                      <a:pt x="3744" y="12981"/>
                    </a:cubicBezTo>
                    <a:lnTo>
                      <a:pt x="16116" y="13755"/>
                    </a:lnTo>
                    <a:cubicBezTo>
                      <a:pt x="16686" y="13266"/>
                      <a:pt x="17256" y="12778"/>
                      <a:pt x="17785" y="12208"/>
                    </a:cubicBezTo>
                    <a:cubicBezTo>
                      <a:pt x="18111" y="11842"/>
                      <a:pt x="18355" y="11394"/>
                      <a:pt x="18680" y="11028"/>
                    </a:cubicBezTo>
                    <a:cubicBezTo>
                      <a:pt x="19047" y="10662"/>
                      <a:pt x="19576" y="10336"/>
                      <a:pt x="19983" y="9929"/>
                    </a:cubicBezTo>
                    <a:cubicBezTo>
                      <a:pt x="21570" y="8138"/>
                      <a:pt x="20390" y="5290"/>
                      <a:pt x="18029" y="5168"/>
                    </a:cubicBezTo>
                    <a:cubicBezTo>
                      <a:pt x="18070" y="3743"/>
                      <a:pt x="17297" y="2400"/>
                      <a:pt x="16076" y="1668"/>
                    </a:cubicBezTo>
                    <a:cubicBezTo>
                      <a:pt x="15480" y="1341"/>
                      <a:pt x="14821" y="1178"/>
                      <a:pt x="14162" y="1178"/>
                    </a:cubicBezTo>
                    <a:cubicBezTo>
                      <a:pt x="13426" y="1178"/>
                      <a:pt x="12691" y="1382"/>
                      <a:pt x="12047" y="1790"/>
                    </a:cubicBezTo>
                    <a:cubicBezTo>
                      <a:pt x="11311" y="901"/>
                      <a:pt x="10207" y="405"/>
                      <a:pt x="9081" y="405"/>
                    </a:cubicBezTo>
                    <a:cubicBezTo>
                      <a:pt x="8711" y="405"/>
                      <a:pt x="8339" y="458"/>
                      <a:pt x="7977" y="569"/>
                    </a:cubicBezTo>
                    <a:cubicBezTo>
                      <a:pt x="7610" y="716"/>
                      <a:pt x="7077" y="1028"/>
                      <a:pt x="6618" y="1028"/>
                    </a:cubicBezTo>
                    <a:cubicBezTo>
                      <a:pt x="6568" y="1028"/>
                      <a:pt x="6519" y="1024"/>
                      <a:pt x="6471" y="1016"/>
                    </a:cubicBezTo>
                    <a:cubicBezTo>
                      <a:pt x="6105" y="935"/>
                      <a:pt x="5739" y="487"/>
                      <a:pt x="5332" y="325"/>
                    </a:cubicBezTo>
                    <a:cubicBezTo>
                      <a:pt x="4824" y="103"/>
                      <a:pt x="4304" y="1"/>
                      <a:pt x="3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817;p43">
                <a:extLst>
                  <a:ext uri="{FF2B5EF4-FFF2-40B4-BE49-F238E27FC236}">
                    <a16:creationId xmlns:a16="http://schemas.microsoft.com/office/drawing/2014/main" id="{3CA20365-78FB-AB26-0ED4-663D0CD1132F}"/>
                  </a:ext>
                </a:extLst>
              </p:cNvPr>
              <p:cNvSpPr/>
              <p:nvPr/>
            </p:nvSpPr>
            <p:spPr>
              <a:xfrm flipH="1">
                <a:off x="1937629" y="1784543"/>
                <a:ext cx="503113" cy="761298"/>
              </a:xfrm>
              <a:custGeom>
                <a:avLst/>
                <a:gdLst/>
                <a:ahLst/>
                <a:cxnLst/>
                <a:rect l="l" t="t" r="r" b="b"/>
                <a:pathLst>
                  <a:path w="15710" h="23772" extrusionOk="0">
                    <a:moveTo>
                      <a:pt x="2931" y="1"/>
                    </a:moveTo>
                    <a:lnTo>
                      <a:pt x="2931" y="1"/>
                    </a:lnTo>
                    <a:cubicBezTo>
                      <a:pt x="2971" y="123"/>
                      <a:pt x="2971" y="245"/>
                      <a:pt x="2931" y="326"/>
                    </a:cubicBezTo>
                    <a:cubicBezTo>
                      <a:pt x="2891" y="1154"/>
                      <a:pt x="2203" y="1753"/>
                      <a:pt x="1420" y="1753"/>
                    </a:cubicBezTo>
                    <a:cubicBezTo>
                      <a:pt x="1395" y="1753"/>
                      <a:pt x="1369" y="1752"/>
                      <a:pt x="1344" y="1751"/>
                    </a:cubicBezTo>
                    <a:cubicBezTo>
                      <a:pt x="1140" y="1710"/>
                      <a:pt x="977" y="1669"/>
                      <a:pt x="814" y="1588"/>
                    </a:cubicBezTo>
                    <a:lnTo>
                      <a:pt x="652" y="3948"/>
                    </a:lnTo>
                    <a:lnTo>
                      <a:pt x="367" y="8140"/>
                    </a:lnTo>
                    <a:lnTo>
                      <a:pt x="204" y="11030"/>
                    </a:lnTo>
                    <a:cubicBezTo>
                      <a:pt x="1" y="12820"/>
                      <a:pt x="1140" y="14530"/>
                      <a:pt x="2890" y="15099"/>
                    </a:cubicBezTo>
                    <a:lnTo>
                      <a:pt x="3541" y="15140"/>
                    </a:lnTo>
                    <a:lnTo>
                      <a:pt x="4314" y="20227"/>
                    </a:lnTo>
                    <a:cubicBezTo>
                      <a:pt x="4233" y="22099"/>
                      <a:pt x="5657" y="23686"/>
                      <a:pt x="7530" y="23768"/>
                    </a:cubicBezTo>
                    <a:cubicBezTo>
                      <a:pt x="7579" y="23770"/>
                      <a:pt x="7629" y="23771"/>
                      <a:pt x="7678" y="23771"/>
                    </a:cubicBezTo>
                    <a:cubicBezTo>
                      <a:pt x="9485" y="23771"/>
                      <a:pt x="10991" y="22334"/>
                      <a:pt x="11070" y="20512"/>
                    </a:cubicBezTo>
                    <a:lnTo>
                      <a:pt x="10623" y="15425"/>
                    </a:lnTo>
                    <a:cubicBezTo>
                      <a:pt x="12128" y="15018"/>
                      <a:pt x="13186" y="13716"/>
                      <a:pt x="13309" y="12169"/>
                    </a:cubicBezTo>
                    <a:lnTo>
                      <a:pt x="13512" y="8995"/>
                    </a:lnTo>
                    <a:lnTo>
                      <a:pt x="13553" y="8995"/>
                    </a:lnTo>
                    <a:cubicBezTo>
                      <a:pt x="13579" y="8996"/>
                      <a:pt x="13605" y="8996"/>
                      <a:pt x="13632" y="8996"/>
                    </a:cubicBezTo>
                    <a:cubicBezTo>
                      <a:pt x="14696" y="8996"/>
                      <a:pt x="15590" y="8195"/>
                      <a:pt x="15669" y="7123"/>
                    </a:cubicBezTo>
                    <a:lnTo>
                      <a:pt x="15669" y="6919"/>
                    </a:lnTo>
                    <a:cubicBezTo>
                      <a:pt x="15710" y="6227"/>
                      <a:pt x="15384" y="5576"/>
                      <a:pt x="14855" y="5169"/>
                    </a:cubicBezTo>
                    <a:cubicBezTo>
                      <a:pt x="14326" y="5698"/>
                      <a:pt x="13756" y="6227"/>
                      <a:pt x="13186" y="6716"/>
                    </a:cubicBezTo>
                    <a:lnTo>
                      <a:pt x="11884" y="3989"/>
                    </a:lnTo>
                    <a:cubicBezTo>
                      <a:pt x="11559" y="3338"/>
                      <a:pt x="11436" y="2605"/>
                      <a:pt x="11477" y="1873"/>
                    </a:cubicBezTo>
                    <a:cubicBezTo>
                      <a:pt x="11274" y="1466"/>
                      <a:pt x="11152" y="977"/>
                      <a:pt x="11192" y="489"/>
                    </a:cubicBezTo>
                    <a:lnTo>
                      <a:pt x="8669" y="326"/>
                    </a:lnTo>
                    <a:cubicBezTo>
                      <a:pt x="8180" y="357"/>
                      <a:pt x="7692" y="373"/>
                      <a:pt x="7203" y="373"/>
                    </a:cubicBezTo>
                    <a:cubicBezTo>
                      <a:pt x="5779" y="373"/>
                      <a:pt x="4355" y="243"/>
                      <a:pt x="2931" y="1"/>
                    </a:cubicBezTo>
                    <a:close/>
                  </a:path>
                </a:pathLst>
              </a:custGeom>
              <a:solidFill>
                <a:srgbClr val="E2B5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818;p43">
                <a:extLst>
                  <a:ext uri="{FF2B5EF4-FFF2-40B4-BE49-F238E27FC236}">
                    <a16:creationId xmlns:a16="http://schemas.microsoft.com/office/drawing/2014/main" id="{B78CE69C-E3E4-605C-F71B-5FB55C50AC48}"/>
                  </a:ext>
                </a:extLst>
              </p:cNvPr>
              <p:cNvSpPr/>
              <p:nvPr/>
            </p:nvSpPr>
            <p:spPr>
              <a:xfrm flipH="1">
                <a:off x="2358598" y="1964396"/>
                <a:ext cx="24787" cy="4586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32" extrusionOk="0">
                    <a:moveTo>
                      <a:pt x="407" y="1"/>
                    </a:moveTo>
                    <a:cubicBezTo>
                      <a:pt x="204" y="1"/>
                      <a:pt x="41" y="123"/>
                      <a:pt x="41" y="326"/>
                    </a:cubicBezTo>
                    <a:lnTo>
                      <a:pt x="0" y="1059"/>
                    </a:lnTo>
                    <a:cubicBezTo>
                      <a:pt x="0" y="1262"/>
                      <a:pt x="122" y="1425"/>
                      <a:pt x="326" y="1425"/>
                    </a:cubicBezTo>
                    <a:cubicBezTo>
                      <a:pt x="347" y="1429"/>
                      <a:pt x="368" y="1432"/>
                      <a:pt x="388" y="1432"/>
                    </a:cubicBezTo>
                    <a:cubicBezTo>
                      <a:pt x="561" y="1432"/>
                      <a:pt x="692" y="1282"/>
                      <a:pt x="692" y="1100"/>
                    </a:cubicBezTo>
                    <a:lnTo>
                      <a:pt x="773" y="408"/>
                    </a:lnTo>
                    <a:cubicBezTo>
                      <a:pt x="773" y="204"/>
                      <a:pt x="611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819;p43">
                <a:extLst>
                  <a:ext uri="{FF2B5EF4-FFF2-40B4-BE49-F238E27FC236}">
                    <a16:creationId xmlns:a16="http://schemas.microsoft.com/office/drawing/2014/main" id="{5470A3A0-3B53-B3CD-8C6F-E0A4290F0146}"/>
                  </a:ext>
                </a:extLst>
              </p:cNvPr>
              <p:cNvSpPr/>
              <p:nvPr/>
            </p:nvSpPr>
            <p:spPr>
              <a:xfrm flipH="1">
                <a:off x="2183965" y="1975925"/>
                <a:ext cx="24787" cy="4586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432" extrusionOk="0">
                    <a:moveTo>
                      <a:pt x="386" y="1"/>
                    </a:moveTo>
                    <a:cubicBezTo>
                      <a:pt x="212" y="1"/>
                      <a:pt x="78" y="150"/>
                      <a:pt x="41" y="333"/>
                    </a:cubicBezTo>
                    <a:lnTo>
                      <a:pt x="1" y="1065"/>
                    </a:lnTo>
                    <a:cubicBezTo>
                      <a:pt x="1" y="1228"/>
                      <a:pt x="123" y="1432"/>
                      <a:pt x="326" y="1432"/>
                    </a:cubicBezTo>
                    <a:cubicBezTo>
                      <a:pt x="530" y="1432"/>
                      <a:pt x="692" y="1269"/>
                      <a:pt x="733" y="1106"/>
                    </a:cubicBezTo>
                    <a:lnTo>
                      <a:pt x="774" y="373"/>
                    </a:lnTo>
                    <a:cubicBezTo>
                      <a:pt x="774" y="170"/>
                      <a:pt x="611" y="7"/>
                      <a:pt x="448" y="7"/>
                    </a:cubicBezTo>
                    <a:cubicBezTo>
                      <a:pt x="427" y="3"/>
                      <a:pt x="406" y="1"/>
                      <a:pt x="3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820;p43">
                <a:extLst>
                  <a:ext uri="{FF2B5EF4-FFF2-40B4-BE49-F238E27FC236}">
                    <a16:creationId xmlns:a16="http://schemas.microsoft.com/office/drawing/2014/main" id="{3C241AF3-F869-CCE3-92C4-24504FBDC0A0}"/>
                  </a:ext>
                </a:extLst>
              </p:cNvPr>
              <p:cNvSpPr/>
              <p:nvPr/>
            </p:nvSpPr>
            <p:spPr>
              <a:xfrm flipH="1">
                <a:off x="2302554" y="1875622"/>
                <a:ext cx="96491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1447" extrusionOk="0">
                    <a:moveTo>
                      <a:pt x="1598" y="0"/>
                    </a:moveTo>
                    <a:cubicBezTo>
                      <a:pt x="1554" y="0"/>
                      <a:pt x="1510" y="2"/>
                      <a:pt x="1466" y="5"/>
                    </a:cubicBezTo>
                    <a:cubicBezTo>
                      <a:pt x="978" y="5"/>
                      <a:pt x="489" y="290"/>
                      <a:pt x="164" y="697"/>
                    </a:cubicBezTo>
                    <a:cubicBezTo>
                      <a:pt x="1" y="1023"/>
                      <a:pt x="82" y="1308"/>
                      <a:pt x="245" y="1389"/>
                    </a:cubicBezTo>
                    <a:cubicBezTo>
                      <a:pt x="389" y="1418"/>
                      <a:pt x="533" y="1447"/>
                      <a:pt x="677" y="1447"/>
                    </a:cubicBezTo>
                    <a:cubicBezTo>
                      <a:pt x="736" y="1447"/>
                      <a:pt x="796" y="1442"/>
                      <a:pt x="855" y="1430"/>
                    </a:cubicBezTo>
                    <a:cubicBezTo>
                      <a:pt x="1100" y="1389"/>
                      <a:pt x="1303" y="1348"/>
                      <a:pt x="1507" y="1348"/>
                    </a:cubicBezTo>
                    <a:lnTo>
                      <a:pt x="2158" y="1348"/>
                    </a:lnTo>
                    <a:cubicBezTo>
                      <a:pt x="2212" y="1359"/>
                      <a:pt x="2267" y="1364"/>
                      <a:pt x="2321" y="1364"/>
                    </a:cubicBezTo>
                    <a:cubicBezTo>
                      <a:pt x="2470" y="1364"/>
                      <a:pt x="2619" y="1327"/>
                      <a:pt x="2768" y="1267"/>
                    </a:cubicBezTo>
                    <a:cubicBezTo>
                      <a:pt x="2931" y="1186"/>
                      <a:pt x="3012" y="901"/>
                      <a:pt x="2809" y="575"/>
                    </a:cubicBezTo>
                    <a:cubicBezTo>
                      <a:pt x="2511" y="202"/>
                      <a:pt x="2076" y="0"/>
                      <a:pt x="1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821;p43">
                <a:extLst>
                  <a:ext uri="{FF2B5EF4-FFF2-40B4-BE49-F238E27FC236}">
                    <a16:creationId xmlns:a16="http://schemas.microsoft.com/office/drawing/2014/main" id="{4D127D95-1874-A42E-8E25-090C29B5D5AC}"/>
                  </a:ext>
                </a:extLst>
              </p:cNvPr>
              <p:cNvSpPr/>
              <p:nvPr/>
            </p:nvSpPr>
            <p:spPr>
              <a:xfrm flipH="1">
                <a:off x="2103134" y="1891411"/>
                <a:ext cx="102992" cy="49126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534" extrusionOk="0">
                    <a:moveTo>
                      <a:pt x="1750" y="1"/>
                    </a:moveTo>
                    <a:cubicBezTo>
                      <a:pt x="1180" y="1"/>
                      <a:pt x="610" y="245"/>
                      <a:pt x="244" y="652"/>
                    </a:cubicBezTo>
                    <a:cubicBezTo>
                      <a:pt x="0" y="1018"/>
                      <a:pt x="41" y="1303"/>
                      <a:pt x="204" y="1384"/>
                    </a:cubicBezTo>
                    <a:cubicBezTo>
                      <a:pt x="352" y="1444"/>
                      <a:pt x="523" y="1482"/>
                      <a:pt x="684" y="1482"/>
                    </a:cubicBezTo>
                    <a:cubicBezTo>
                      <a:pt x="743" y="1482"/>
                      <a:pt x="800" y="1477"/>
                      <a:pt x="855" y="1466"/>
                    </a:cubicBezTo>
                    <a:lnTo>
                      <a:pt x="1547" y="1466"/>
                    </a:lnTo>
                    <a:cubicBezTo>
                      <a:pt x="1750" y="1466"/>
                      <a:pt x="1994" y="1507"/>
                      <a:pt x="2238" y="1507"/>
                    </a:cubicBezTo>
                    <a:cubicBezTo>
                      <a:pt x="2323" y="1523"/>
                      <a:pt x="2414" y="1533"/>
                      <a:pt x="2506" y="1533"/>
                    </a:cubicBezTo>
                    <a:cubicBezTo>
                      <a:pt x="2637" y="1533"/>
                      <a:pt x="2770" y="1514"/>
                      <a:pt x="2890" y="1466"/>
                    </a:cubicBezTo>
                    <a:cubicBezTo>
                      <a:pt x="3093" y="1384"/>
                      <a:pt x="3215" y="1100"/>
                      <a:pt x="3052" y="733"/>
                    </a:cubicBezTo>
                    <a:cubicBezTo>
                      <a:pt x="2767" y="286"/>
                      <a:pt x="2279" y="1"/>
                      <a:pt x="17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822;p43">
                <a:extLst>
                  <a:ext uri="{FF2B5EF4-FFF2-40B4-BE49-F238E27FC236}">
                    <a16:creationId xmlns:a16="http://schemas.microsoft.com/office/drawing/2014/main" id="{DDD3B324-E0E3-B412-E7D2-0A268F17D2AD}"/>
                  </a:ext>
                </a:extLst>
              </p:cNvPr>
              <p:cNvSpPr/>
              <p:nvPr/>
            </p:nvSpPr>
            <p:spPr>
              <a:xfrm flipH="1">
                <a:off x="2348894" y="2016176"/>
                <a:ext cx="48838" cy="1405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439" extrusionOk="0">
                    <a:moveTo>
                      <a:pt x="128" y="1"/>
                    </a:moveTo>
                    <a:cubicBezTo>
                      <a:pt x="92" y="1"/>
                      <a:pt x="62" y="11"/>
                      <a:pt x="41" y="31"/>
                    </a:cubicBezTo>
                    <a:cubicBezTo>
                      <a:pt x="1" y="112"/>
                      <a:pt x="1" y="194"/>
                      <a:pt x="82" y="235"/>
                    </a:cubicBezTo>
                    <a:cubicBezTo>
                      <a:pt x="245" y="357"/>
                      <a:pt x="489" y="438"/>
                      <a:pt x="733" y="438"/>
                    </a:cubicBezTo>
                    <a:cubicBezTo>
                      <a:pt x="937" y="438"/>
                      <a:pt x="1181" y="397"/>
                      <a:pt x="1384" y="316"/>
                    </a:cubicBezTo>
                    <a:cubicBezTo>
                      <a:pt x="1524" y="246"/>
                      <a:pt x="1484" y="55"/>
                      <a:pt x="1366" y="55"/>
                    </a:cubicBezTo>
                    <a:cubicBezTo>
                      <a:pt x="1347" y="55"/>
                      <a:pt x="1326" y="60"/>
                      <a:pt x="1303" y="72"/>
                    </a:cubicBezTo>
                    <a:cubicBezTo>
                      <a:pt x="1130" y="149"/>
                      <a:pt x="957" y="189"/>
                      <a:pt x="788" y="189"/>
                    </a:cubicBezTo>
                    <a:cubicBezTo>
                      <a:pt x="600" y="189"/>
                      <a:pt x="417" y="138"/>
                      <a:pt x="245" y="31"/>
                    </a:cubicBezTo>
                    <a:cubicBezTo>
                      <a:pt x="204" y="11"/>
                      <a:pt x="163" y="1"/>
                      <a:pt x="128" y="1"/>
                    </a:cubicBezTo>
                    <a:close/>
                  </a:path>
                </a:pathLst>
              </a:custGeom>
              <a:solidFill>
                <a:srgbClr val="D6A1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823;p43">
                <a:extLst>
                  <a:ext uri="{FF2B5EF4-FFF2-40B4-BE49-F238E27FC236}">
                    <a16:creationId xmlns:a16="http://schemas.microsoft.com/office/drawing/2014/main" id="{534A7519-1680-DA5E-B9D4-D2CA266C40D0}"/>
                  </a:ext>
                </a:extLst>
              </p:cNvPr>
              <p:cNvSpPr/>
              <p:nvPr/>
            </p:nvSpPr>
            <p:spPr>
              <a:xfrm flipH="1">
                <a:off x="2174838" y="2026616"/>
                <a:ext cx="46949" cy="1534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479" extrusionOk="0">
                    <a:moveTo>
                      <a:pt x="123" y="0"/>
                    </a:moveTo>
                    <a:cubicBezTo>
                      <a:pt x="92" y="0"/>
                      <a:pt x="62" y="10"/>
                      <a:pt x="41" y="31"/>
                    </a:cubicBezTo>
                    <a:cubicBezTo>
                      <a:pt x="1" y="112"/>
                      <a:pt x="1" y="193"/>
                      <a:pt x="41" y="234"/>
                    </a:cubicBezTo>
                    <a:cubicBezTo>
                      <a:pt x="245" y="356"/>
                      <a:pt x="489" y="438"/>
                      <a:pt x="693" y="478"/>
                    </a:cubicBezTo>
                    <a:cubicBezTo>
                      <a:pt x="937" y="478"/>
                      <a:pt x="1181" y="438"/>
                      <a:pt x="1384" y="356"/>
                    </a:cubicBezTo>
                    <a:cubicBezTo>
                      <a:pt x="1466" y="316"/>
                      <a:pt x="1466" y="234"/>
                      <a:pt x="1466" y="153"/>
                    </a:cubicBezTo>
                    <a:cubicBezTo>
                      <a:pt x="1437" y="124"/>
                      <a:pt x="1388" y="95"/>
                      <a:pt x="1347" y="95"/>
                    </a:cubicBezTo>
                    <a:cubicBezTo>
                      <a:pt x="1330" y="95"/>
                      <a:pt x="1315" y="100"/>
                      <a:pt x="1303" y="112"/>
                    </a:cubicBezTo>
                    <a:cubicBezTo>
                      <a:pt x="1150" y="180"/>
                      <a:pt x="990" y="212"/>
                      <a:pt x="832" y="212"/>
                    </a:cubicBezTo>
                    <a:cubicBezTo>
                      <a:pt x="611" y="212"/>
                      <a:pt x="394" y="149"/>
                      <a:pt x="204" y="31"/>
                    </a:cubicBezTo>
                    <a:cubicBezTo>
                      <a:pt x="184" y="10"/>
                      <a:pt x="153" y="0"/>
                      <a:pt x="123" y="0"/>
                    </a:cubicBezTo>
                    <a:close/>
                  </a:path>
                </a:pathLst>
              </a:custGeom>
              <a:solidFill>
                <a:srgbClr val="D6A1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824;p43">
                <a:extLst>
                  <a:ext uri="{FF2B5EF4-FFF2-40B4-BE49-F238E27FC236}">
                    <a16:creationId xmlns:a16="http://schemas.microsoft.com/office/drawing/2014/main" id="{BA0705D1-51DE-8515-3615-AD53A9FE413C}"/>
                  </a:ext>
                </a:extLst>
              </p:cNvPr>
              <p:cNvSpPr/>
              <p:nvPr/>
            </p:nvSpPr>
            <p:spPr>
              <a:xfrm flipH="1">
                <a:off x="2253043" y="1953987"/>
                <a:ext cx="83425" cy="114714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3582" extrusionOk="0">
                    <a:moveTo>
                      <a:pt x="1262" y="0"/>
                    </a:moveTo>
                    <a:cubicBezTo>
                      <a:pt x="1221" y="0"/>
                      <a:pt x="1181" y="41"/>
                      <a:pt x="1181" y="122"/>
                    </a:cubicBezTo>
                    <a:lnTo>
                      <a:pt x="1058" y="1262"/>
                    </a:lnTo>
                    <a:cubicBezTo>
                      <a:pt x="1058" y="1547"/>
                      <a:pt x="814" y="1791"/>
                      <a:pt x="489" y="1791"/>
                    </a:cubicBezTo>
                    <a:cubicBezTo>
                      <a:pt x="463" y="1787"/>
                      <a:pt x="439" y="1785"/>
                      <a:pt x="415" y="1785"/>
                    </a:cubicBezTo>
                    <a:cubicBezTo>
                      <a:pt x="204" y="1785"/>
                      <a:pt x="37" y="1938"/>
                      <a:pt x="0" y="2157"/>
                    </a:cubicBezTo>
                    <a:lnTo>
                      <a:pt x="0" y="2401"/>
                    </a:lnTo>
                    <a:cubicBezTo>
                      <a:pt x="0" y="3012"/>
                      <a:pt x="489" y="3460"/>
                      <a:pt x="1099" y="3500"/>
                    </a:cubicBezTo>
                    <a:lnTo>
                      <a:pt x="2483" y="3582"/>
                    </a:lnTo>
                    <a:cubicBezTo>
                      <a:pt x="2605" y="3582"/>
                      <a:pt x="2605" y="3378"/>
                      <a:pt x="2483" y="3378"/>
                    </a:cubicBezTo>
                    <a:lnTo>
                      <a:pt x="1099" y="3297"/>
                    </a:lnTo>
                    <a:cubicBezTo>
                      <a:pt x="611" y="3297"/>
                      <a:pt x="204" y="2890"/>
                      <a:pt x="204" y="2442"/>
                    </a:cubicBezTo>
                    <a:lnTo>
                      <a:pt x="204" y="2198"/>
                    </a:lnTo>
                    <a:cubicBezTo>
                      <a:pt x="239" y="2092"/>
                      <a:pt x="335" y="1986"/>
                      <a:pt x="440" y="1986"/>
                    </a:cubicBezTo>
                    <a:cubicBezTo>
                      <a:pt x="456" y="1986"/>
                      <a:pt x="472" y="1989"/>
                      <a:pt x="489" y="1994"/>
                    </a:cubicBezTo>
                    <a:cubicBezTo>
                      <a:pt x="512" y="1997"/>
                      <a:pt x="535" y="1998"/>
                      <a:pt x="558" y="1998"/>
                    </a:cubicBezTo>
                    <a:cubicBezTo>
                      <a:pt x="936" y="1998"/>
                      <a:pt x="1262" y="1686"/>
                      <a:pt x="1262" y="1303"/>
                    </a:cubicBezTo>
                    <a:lnTo>
                      <a:pt x="1384" y="122"/>
                    </a:lnTo>
                    <a:cubicBezTo>
                      <a:pt x="1384" y="82"/>
                      <a:pt x="1343" y="0"/>
                      <a:pt x="1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825;p43">
                <a:extLst>
                  <a:ext uri="{FF2B5EF4-FFF2-40B4-BE49-F238E27FC236}">
                    <a16:creationId xmlns:a16="http://schemas.microsoft.com/office/drawing/2014/main" id="{C8A8FC13-3B83-DEEC-6B5B-F99F6076BB88}"/>
                  </a:ext>
                </a:extLst>
              </p:cNvPr>
              <p:cNvSpPr/>
              <p:nvPr/>
            </p:nvSpPr>
            <p:spPr>
              <a:xfrm flipH="1">
                <a:off x="2174838" y="2086923"/>
                <a:ext cx="83873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425" extrusionOk="0">
                    <a:moveTo>
                      <a:pt x="2497" y="0"/>
                    </a:moveTo>
                    <a:cubicBezTo>
                      <a:pt x="2375" y="0"/>
                      <a:pt x="2252" y="41"/>
                      <a:pt x="2212" y="122"/>
                    </a:cubicBezTo>
                    <a:cubicBezTo>
                      <a:pt x="1998" y="704"/>
                      <a:pt x="1461" y="1055"/>
                      <a:pt x="897" y="1055"/>
                    </a:cubicBezTo>
                    <a:cubicBezTo>
                      <a:pt x="711" y="1055"/>
                      <a:pt x="521" y="1017"/>
                      <a:pt x="340" y="936"/>
                    </a:cubicBezTo>
                    <a:cubicBezTo>
                      <a:pt x="317" y="927"/>
                      <a:pt x="296" y="923"/>
                      <a:pt x="275" y="923"/>
                    </a:cubicBezTo>
                    <a:cubicBezTo>
                      <a:pt x="105" y="923"/>
                      <a:pt x="0" y="1190"/>
                      <a:pt x="218" y="1262"/>
                    </a:cubicBezTo>
                    <a:cubicBezTo>
                      <a:pt x="462" y="1384"/>
                      <a:pt x="706" y="1425"/>
                      <a:pt x="950" y="1425"/>
                    </a:cubicBezTo>
                    <a:cubicBezTo>
                      <a:pt x="1683" y="1425"/>
                      <a:pt x="2334" y="977"/>
                      <a:pt x="2578" y="285"/>
                    </a:cubicBezTo>
                    <a:cubicBezTo>
                      <a:pt x="2619" y="163"/>
                      <a:pt x="2578" y="41"/>
                      <a:pt x="24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5" name="Google Shape;1693;p70">
            <a:extLst>
              <a:ext uri="{FF2B5EF4-FFF2-40B4-BE49-F238E27FC236}">
                <a16:creationId xmlns:a16="http://schemas.microsoft.com/office/drawing/2014/main" id="{60450EAF-91BE-C556-C023-CC9165D08DD6}"/>
              </a:ext>
            </a:extLst>
          </p:cNvPr>
          <p:cNvGrpSpPr/>
          <p:nvPr/>
        </p:nvGrpSpPr>
        <p:grpSpPr>
          <a:xfrm flipH="1">
            <a:off x="1277593" y="1543873"/>
            <a:ext cx="1001050" cy="1183415"/>
            <a:chOff x="3356650" y="2484125"/>
            <a:chExt cx="1530175" cy="1826275"/>
          </a:xfrm>
        </p:grpSpPr>
        <p:sp>
          <p:nvSpPr>
            <p:cNvPr id="728" name="Google Shape;1694;p70">
              <a:extLst>
                <a:ext uri="{FF2B5EF4-FFF2-40B4-BE49-F238E27FC236}">
                  <a16:creationId xmlns:a16="http://schemas.microsoft.com/office/drawing/2014/main" id="{C975987B-3E2E-B3DC-9C61-7E97C950B62A}"/>
                </a:ext>
              </a:extLst>
            </p:cNvPr>
            <p:cNvSpPr/>
            <p:nvPr/>
          </p:nvSpPr>
          <p:spPr>
            <a:xfrm>
              <a:off x="3494650" y="2575350"/>
              <a:ext cx="1392175" cy="1253900"/>
            </a:xfrm>
            <a:custGeom>
              <a:avLst/>
              <a:gdLst/>
              <a:ahLst/>
              <a:cxnLst/>
              <a:rect l="l" t="t" r="r" b="b"/>
              <a:pathLst>
                <a:path w="55687" h="50156" extrusionOk="0">
                  <a:moveTo>
                    <a:pt x="35111" y="0"/>
                  </a:moveTo>
                  <a:cubicBezTo>
                    <a:pt x="34667" y="0"/>
                    <a:pt x="34219" y="41"/>
                    <a:pt x="33772" y="125"/>
                  </a:cubicBezTo>
                  <a:cubicBezTo>
                    <a:pt x="31060" y="605"/>
                    <a:pt x="28876" y="2453"/>
                    <a:pt x="26307" y="3389"/>
                  </a:cubicBezTo>
                  <a:cubicBezTo>
                    <a:pt x="23427" y="4445"/>
                    <a:pt x="20283" y="4277"/>
                    <a:pt x="17234" y="4613"/>
                  </a:cubicBezTo>
                  <a:cubicBezTo>
                    <a:pt x="16394" y="4661"/>
                    <a:pt x="15578" y="4901"/>
                    <a:pt x="14834" y="5285"/>
                  </a:cubicBezTo>
                  <a:cubicBezTo>
                    <a:pt x="10778" y="7710"/>
                    <a:pt x="13994" y="13806"/>
                    <a:pt x="11690" y="17239"/>
                  </a:cubicBezTo>
                  <a:cubicBezTo>
                    <a:pt x="10250" y="19351"/>
                    <a:pt x="7561" y="20167"/>
                    <a:pt x="5401" y="21535"/>
                  </a:cubicBezTo>
                  <a:cubicBezTo>
                    <a:pt x="3193" y="22927"/>
                    <a:pt x="1537" y="25063"/>
                    <a:pt x="745" y="27584"/>
                  </a:cubicBezTo>
                  <a:cubicBezTo>
                    <a:pt x="1" y="30080"/>
                    <a:pt x="361" y="32912"/>
                    <a:pt x="1849" y="35024"/>
                  </a:cubicBezTo>
                  <a:cubicBezTo>
                    <a:pt x="2713" y="36225"/>
                    <a:pt x="3913" y="37233"/>
                    <a:pt x="4321" y="38625"/>
                  </a:cubicBezTo>
                  <a:cubicBezTo>
                    <a:pt x="4657" y="39705"/>
                    <a:pt x="4465" y="40881"/>
                    <a:pt x="4657" y="41985"/>
                  </a:cubicBezTo>
                  <a:cubicBezTo>
                    <a:pt x="4993" y="43689"/>
                    <a:pt x="6241" y="45057"/>
                    <a:pt x="7561" y="46162"/>
                  </a:cubicBezTo>
                  <a:cubicBezTo>
                    <a:pt x="10082" y="48274"/>
                    <a:pt x="13154" y="49858"/>
                    <a:pt x="16418" y="50122"/>
                  </a:cubicBezTo>
                  <a:cubicBezTo>
                    <a:pt x="16733" y="50145"/>
                    <a:pt x="17047" y="50156"/>
                    <a:pt x="17360" y="50156"/>
                  </a:cubicBezTo>
                  <a:cubicBezTo>
                    <a:pt x="23017" y="50156"/>
                    <a:pt x="28521" y="46618"/>
                    <a:pt x="34032" y="46618"/>
                  </a:cubicBezTo>
                  <a:cubicBezTo>
                    <a:pt x="34929" y="46618"/>
                    <a:pt x="35826" y="46712"/>
                    <a:pt x="36725" y="46930"/>
                  </a:cubicBezTo>
                  <a:cubicBezTo>
                    <a:pt x="38189" y="47290"/>
                    <a:pt x="39557" y="47986"/>
                    <a:pt x="41021" y="48370"/>
                  </a:cubicBezTo>
                  <a:cubicBezTo>
                    <a:pt x="41766" y="48577"/>
                    <a:pt x="42511" y="48674"/>
                    <a:pt x="43247" y="48674"/>
                  </a:cubicBezTo>
                  <a:cubicBezTo>
                    <a:pt x="48058" y="48674"/>
                    <a:pt x="52474" y="44541"/>
                    <a:pt x="53910" y="40065"/>
                  </a:cubicBezTo>
                  <a:cubicBezTo>
                    <a:pt x="55687" y="34616"/>
                    <a:pt x="52974" y="28136"/>
                    <a:pt x="48654" y="24631"/>
                  </a:cubicBezTo>
                  <a:cubicBezTo>
                    <a:pt x="47118" y="23383"/>
                    <a:pt x="44933" y="22327"/>
                    <a:pt x="43973" y="20503"/>
                  </a:cubicBezTo>
                  <a:cubicBezTo>
                    <a:pt x="43109" y="18847"/>
                    <a:pt x="42965" y="16615"/>
                    <a:pt x="42917" y="14790"/>
                  </a:cubicBezTo>
                  <a:cubicBezTo>
                    <a:pt x="42797" y="10878"/>
                    <a:pt x="43469" y="6462"/>
                    <a:pt x="41069" y="3101"/>
                  </a:cubicBezTo>
                  <a:cubicBezTo>
                    <a:pt x="39696" y="1143"/>
                    <a:pt x="37458" y="0"/>
                    <a:pt x="35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695;p70">
              <a:extLst>
                <a:ext uri="{FF2B5EF4-FFF2-40B4-BE49-F238E27FC236}">
                  <a16:creationId xmlns:a16="http://schemas.microsoft.com/office/drawing/2014/main" id="{54766FD9-8E7D-6B19-54E9-7F8AB55637A9}"/>
                </a:ext>
              </a:extLst>
            </p:cNvPr>
            <p:cNvSpPr/>
            <p:nvPr/>
          </p:nvSpPr>
          <p:spPr>
            <a:xfrm>
              <a:off x="3777000" y="3210925"/>
              <a:ext cx="899200" cy="972125"/>
            </a:xfrm>
            <a:custGeom>
              <a:avLst/>
              <a:gdLst/>
              <a:ahLst/>
              <a:cxnLst/>
              <a:rect l="l" t="t" r="r" b="b"/>
              <a:pathLst>
                <a:path w="35968" h="38885" extrusionOk="0">
                  <a:moveTo>
                    <a:pt x="21014" y="0"/>
                  </a:moveTo>
                  <a:lnTo>
                    <a:pt x="14557" y="1561"/>
                  </a:lnTo>
                  <a:lnTo>
                    <a:pt x="14245" y="9145"/>
                  </a:lnTo>
                  <a:cubicBezTo>
                    <a:pt x="14245" y="9145"/>
                    <a:pt x="12788" y="8889"/>
                    <a:pt x="10819" y="8889"/>
                  </a:cubicBezTo>
                  <a:cubicBezTo>
                    <a:pt x="7044" y="8889"/>
                    <a:pt x="1392" y="9832"/>
                    <a:pt x="540" y="15338"/>
                  </a:cubicBezTo>
                  <a:cubicBezTo>
                    <a:pt x="0" y="18890"/>
                    <a:pt x="87" y="19913"/>
                    <a:pt x="365" y="19913"/>
                  </a:cubicBezTo>
                  <a:cubicBezTo>
                    <a:pt x="744" y="19913"/>
                    <a:pt x="1476" y="18026"/>
                    <a:pt x="1476" y="18026"/>
                  </a:cubicBezTo>
                  <a:lnTo>
                    <a:pt x="13117" y="33604"/>
                  </a:lnTo>
                  <a:lnTo>
                    <a:pt x="25359" y="38884"/>
                  </a:lnTo>
                  <a:lnTo>
                    <a:pt x="30087" y="24507"/>
                  </a:lnTo>
                  <a:lnTo>
                    <a:pt x="35968" y="19442"/>
                  </a:lnTo>
                  <a:cubicBezTo>
                    <a:pt x="35968" y="19442"/>
                    <a:pt x="35032" y="9793"/>
                    <a:pt x="26247" y="9361"/>
                  </a:cubicBezTo>
                  <a:lnTo>
                    <a:pt x="21350" y="8761"/>
                  </a:lnTo>
                  <a:lnTo>
                    <a:pt x="21014" y="0"/>
                  </a:ln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696;p70">
              <a:extLst>
                <a:ext uri="{FF2B5EF4-FFF2-40B4-BE49-F238E27FC236}">
                  <a16:creationId xmlns:a16="http://schemas.microsoft.com/office/drawing/2014/main" id="{BEBD7F4E-B509-A3D5-F1D8-DC99AEB33A4F}"/>
                </a:ext>
              </a:extLst>
            </p:cNvPr>
            <p:cNvSpPr/>
            <p:nvPr/>
          </p:nvSpPr>
          <p:spPr>
            <a:xfrm>
              <a:off x="3950700" y="3432950"/>
              <a:ext cx="599500" cy="702700"/>
            </a:xfrm>
            <a:custGeom>
              <a:avLst/>
              <a:gdLst/>
              <a:ahLst/>
              <a:cxnLst/>
              <a:rect l="l" t="t" r="r" b="b"/>
              <a:pathLst>
                <a:path w="23980" h="28108" extrusionOk="0">
                  <a:moveTo>
                    <a:pt x="4105" y="0"/>
                  </a:moveTo>
                  <a:cubicBezTo>
                    <a:pt x="3481" y="0"/>
                    <a:pt x="2833" y="48"/>
                    <a:pt x="2137" y="96"/>
                  </a:cubicBezTo>
                  <a:cubicBezTo>
                    <a:pt x="937" y="5641"/>
                    <a:pt x="1" y="11234"/>
                    <a:pt x="241" y="16802"/>
                  </a:cubicBezTo>
                  <a:lnTo>
                    <a:pt x="3481" y="21099"/>
                  </a:lnTo>
                  <a:lnTo>
                    <a:pt x="6169" y="24699"/>
                  </a:lnTo>
                  <a:lnTo>
                    <a:pt x="13490" y="27867"/>
                  </a:lnTo>
                  <a:cubicBezTo>
                    <a:pt x="15338" y="28011"/>
                    <a:pt x="17162" y="28107"/>
                    <a:pt x="19011" y="28107"/>
                  </a:cubicBezTo>
                  <a:lnTo>
                    <a:pt x="23139" y="15602"/>
                  </a:lnTo>
                  <a:lnTo>
                    <a:pt x="23979" y="14882"/>
                  </a:lnTo>
                  <a:cubicBezTo>
                    <a:pt x="23907" y="13730"/>
                    <a:pt x="23811" y="12602"/>
                    <a:pt x="23667" y="11450"/>
                  </a:cubicBezTo>
                  <a:cubicBezTo>
                    <a:pt x="23571" y="10801"/>
                    <a:pt x="23427" y="10057"/>
                    <a:pt x="22875" y="9673"/>
                  </a:cubicBezTo>
                  <a:cubicBezTo>
                    <a:pt x="22563" y="9481"/>
                    <a:pt x="22179" y="9385"/>
                    <a:pt x="21795" y="9361"/>
                  </a:cubicBezTo>
                  <a:cubicBezTo>
                    <a:pt x="20403" y="9193"/>
                    <a:pt x="19011" y="9025"/>
                    <a:pt x="17618" y="8905"/>
                  </a:cubicBezTo>
                  <a:cubicBezTo>
                    <a:pt x="17642" y="7417"/>
                    <a:pt x="17858" y="5953"/>
                    <a:pt x="18243" y="4513"/>
                  </a:cubicBezTo>
                  <a:cubicBezTo>
                    <a:pt x="18651" y="3145"/>
                    <a:pt x="19203" y="1801"/>
                    <a:pt x="19875" y="528"/>
                  </a:cubicBezTo>
                  <a:cubicBezTo>
                    <a:pt x="19683" y="504"/>
                    <a:pt x="19491" y="480"/>
                    <a:pt x="19275" y="480"/>
                  </a:cubicBezTo>
                  <a:lnTo>
                    <a:pt x="17354" y="240"/>
                  </a:lnTo>
                  <a:cubicBezTo>
                    <a:pt x="16298" y="2977"/>
                    <a:pt x="15530" y="5809"/>
                    <a:pt x="15074" y="8689"/>
                  </a:cubicBezTo>
                  <a:cubicBezTo>
                    <a:pt x="11258" y="8401"/>
                    <a:pt x="7465" y="8281"/>
                    <a:pt x="3673" y="8281"/>
                  </a:cubicBezTo>
                  <a:cubicBezTo>
                    <a:pt x="3636" y="8277"/>
                    <a:pt x="3599" y="8275"/>
                    <a:pt x="3562" y="8275"/>
                  </a:cubicBezTo>
                  <a:cubicBezTo>
                    <a:pt x="3384" y="8275"/>
                    <a:pt x="3212" y="8322"/>
                    <a:pt x="3073" y="8401"/>
                  </a:cubicBezTo>
                  <a:cubicBezTo>
                    <a:pt x="3025" y="8425"/>
                    <a:pt x="3001" y="8425"/>
                    <a:pt x="2977" y="8449"/>
                  </a:cubicBezTo>
                  <a:cubicBezTo>
                    <a:pt x="3049" y="5593"/>
                    <a:pt x="3409" y="2761"/>
                    <a:pt x="4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697;p70">
              <a:extLst>
                <a:ext uri="{FF2B5EF4-FFF2-40B4-BE49-F238E27FC236}">
                  <a16:creationId xmlns:a16="http://schemas.microsoft.com/office/drawing/2014/main" id="{AEC31086-F777-DA5A-EA32-5AB5488A1625}"/>
                </a:ext>
              </a:extLst>
            </p:cNvPr>
            <p:cNvSpPr/>
            <p:nvPr/>
          </p:nvSpPr>
          <p:spPr>
            <a:xfrm>
              <a:off x="3381850" y="3410150"/>
              <a:ext cx="362375" cy="288650"/>
            </a:xfrm>
            <a:custGeom>
              <a:avLst/>
              <a:gdLst/>
              <a:ahLst/>
              <a:cxnLst/>
              <a:rect l="l" t="t" r="r" b="b"/>
              <a:pathLst>
                <a:path w="14495" h="11546" extrusionOk="0">
                  <a:moveTo>
                    <a:pt x="3697" y="0"/>
                  </a:moveTo>
                  <a:lnTo>
                    <a:pt x="0" y="2665"/>
                  </a:lnTo>
                  <a:cubicBezTo>
                    <a:pt x="0" y="2665"/>
                    <a:pt x="11579" y="11545"/>
                    <a:pt x="14012" y="11545"/>
                  </a:cubicBezTo>
                  <a:cubicBezTo>
                    <a:pt x="14333" y="11545"/>
                    <a:pt x="14494" y="11391"/>
                    <a:pt x="14450" y="11041"/>
                  </a:cubicBezTo>
                  <a:cubicBezTo>
                    <a:pt x="14042" y="8017"/>
                    <a:pt x="3697" y="0"/>
                    <a:pt x="3697" y="0"/>
                  </a:cubicBez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698;p70">
              <a:extLst>
                <a:ext uri="{FF2B5EF4-FFF2-40B4-BE49-F238E27FC236}">
                  <a16:creationId xmlns:a16="http://schemas.microsoft.com/office/drawing/2014/main" id="{E93D29FF-4AE9-2B48-EA88-551922943483}"/>
                </a:ext>
              </a:extLst>
            </p:cNvPr>
            <p:cNvSpPr/>
            <p:nvPr/>
          </p:nvSpPr>
          <p:spPr>
            <a:xfrm>
              <a:off x="3675275" y="3488750"/>
              <a:ext cx="604275" cy="253850"/>
            </a:xfrm>
            <a:custGeom>
              <a:avLst/>
              <a:gdLst/>
              <a:ahLst/>
              <a:cxnLst/>
              <a:rect l="l" t="t" r="r" b="b"/>
              <a:pathLst>
                <a:path w="24171" h="10154" extrusionOk="0">
                  <a:moveTo>
                    <a:pt x="22227" y="1"/>
                  </a:moveTo>
                  <a:cubicBezTo>
                    <a:pt x="22227" y="1"/>
                    <a:pt x="13394" y="3529"/>
                    <a:pt x="7177" y="3721"/>
                  </a:cubicBezTo>
                  <a:cubicBezTo>
                    <a:pt x="961" y="3913"/>
                    <a:pt x="0" y="7249"/>
                    <a:pt x="0" y="7249"/>
                  </a:cubicBezTo>
                  <a:lnTo>
                    <a:pt x="4057" y="10154"/>
                  </a:lnTo>
                  <a:lnTo>
                    <a:pt x="24171" y="3481"/>
                  </a:lnTo>
                  <a:lnTo>
                    <a:pt x="22227" y="1"/>
                  </a:lnTo>
                  <a:close/>
                </a:path>
              </a:pathLst>
            </a:custGeom>
            <a:solidFill>
              <a:srgbClr val="F3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699;p70">
              <a:extLst>
                <a:ext uri="{FF2B5EF4-FFF2-40B4-BE49-F238E27FC236}">
                  <a16:creationId xmlns:a16="http://schemas.microsoft.com/office/drawing/2014/main" id="{3F374A6D-4928-DC01-660C-DA040F26D44B}"/>
                </a:ext>
              </a:extLst>
            </p:cNvPr>
            <p:cNvSpPr/>
            <p:nvPr/>
          </p:nvSpPr>
          <p:spPr>
            <a:xfrm>
              <a:off x="3356650" y="3455750"/>
              <a:ext cx="938525" cy="844125"/>
            </a:xfrm>
            <a:custGeom>
              <a:avLst/>
              <a:gdLst/>
              <a:ahLst/>
              <a:cxnLst/>
              <a:rect l="l" t="t" r="r" b="b"/>
              <a:pathLst>
                <a:path w="37541" h="33765" extrusionOk="0">
                  <a:moveTo>
                    <a:pt x="0" y="0"/>
                  </a:moveTo>
                  <a:lnTo>
                    <a:pt x="72" y="26835"/>
                  </a:lnTo>
                  <a:lnTo>
                    <a:pt x="11257" y="32188"/>
                  </a:lnTo>
                  <a:cubicBezTo>
                    <a:pt x="12213" y="33423"/>
                    <a:pt x="13650" y="33764"/>
                    <a:pt x="14945" y="33764"/>
                  </a:cubicBezTo>
                  <a:cubicBezTo>
                    <a:pt x="16545" y="33764"/>
                    <a:pt x="17930" y="33244"/>
                    <a:pt x="17930" y="33244"/>
                  </a:cubicBezTo>
                  <a:lnTo>
                    <a:pt x="36340" y="30220"/>
                  </a:lnTo>
                  <a:lnTo>
                    <a:pt x="37540" y="3721"/>
                  </a:lnTo>
                  <a:lnTo>
                    <a:pt x="18098" y="7657"/>
                  </a:lnTo>
                  <a:cubicBezTo>
                    <a:pt x="17430" y="7803"/>
                    <a:pt x="16750" y="7875"/>
                    <a:pt x="16070" y="7875"/>
                  </a:cubicBezTo>
                  <a:cubicBezTo>
                    <a:pt x="14846" y="7875"/>
                    <a:pt x="13624" y="7640"/>
                    <a:pt x="12481" y="71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00;p70">
              <a:extLst>
                <a:ext uri="{FF2B5EF4-FFF2-40B4-BE49-F238E27FC236}">
                  <a16:creationId xmlns:a16="http://schemas.microsoft.com/office/drawing/2014/main" id="{D9BC6537-0743-B4DC-F0E2-E2DEF32BF4FE}"/>
                </a:ext>
              </a:extLst>
            </p:cNvPr>
            <p:cNvSpPr/>
            <p:nvPr/>
          </p:nvSpPr>
          <p:spPr>
            <a:xfrm>
              <a:off x="3636275" y="3630375"/>
              <a:ext cx="178250" cy="669375"/>
            </a:xfrm>
            <a:custGeom>
              <a:avLst/>
              <a:gdLst/>
              <a:ahLst/>
              <a:cxnLst/>
              <a:rect l="l" t="t" r="r" b="b"/>
              <a:pathLst>
                <a:path w="7130" h="26775" extrusionOk="0">
                  <a:moveTo>
                    <a:pt x="984" y="0"/>
                  </a:moveTo>
                  <a:lnTo>
                    <a:pt x="0" y="25155"/>
                  </a:lnTo>
                  <a:lnTo>
                    <a:pt x="72" y="25203"/>
                  </a:lnTo>
                  <a:cubicBezTo>
                    <a:pt x="1035" y="26436"/>
                    <a:pt x="2471" y="26774"/>
                    <a:pt x="3769" y="26774"/>
                  </a:cubicBezTo>
                  <a:cubicBezTo>
                    <a:pt x="4769" y="26774"/>
                    <a:pt x="5687" y="26573"/>
                    <a:pt x="6241" y="26427"/>
                  </a:cubicBezTo>
                  <a:lnTo>
                    <a:pt x="7129" y="624"/>
                  </a:lnTo>
                  <a:lnTo>
                    <a:pt x="6913" y="672"/>
                  </a:lnTo>
                  <a:cubicBezTo>
                    <a:pt x="6245" y="818"/>
                    <a:pt x="5565" y="890"/>
                    <a:pt x="4885" y="890"/>
                  </a:cubicBezTo>
                  <a:cubicBezTo>
                    <a:pt x="3661" y="890"/>
                    <a:pt x="2439" y="655"/>
                    <a:pt x="1296" y="192"/>
                  </a:cubicBezTo>
                  <a:lnTo>
                    <a:pt x="984" y="0"/>
                  </a:lnTo>
                  <a:close/>
                </a:path>
              </a:pathLst>
            </a:custGeom>
            <a:solidFill>
              <a:srgbClr val="53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01;p70">
              <a:extLst>
                <a:ext uri="{FF2B5EF4-FFF2-40B4-BE49-F238E27FC236}">
                  <a16:creationId xmlns:a16="http://schemas.microsoft.com/office/drawing/2014/main" id="{4CB260C5-A661-A2EF-3B40-9CA0780DEFCB}"/>
                </a:ext>
              </a:extLst>
            </p:cNvPr>
            <p:cNvSpPr/>
            <p:nvPr/>
          </p:nvSpPr>
          <p:spPr>
            <a:xfrm>
              <a:off x="3826500" y="3587175"/>
              <a:ext cx="442250" cy="669075"/>
            </a:xfrm>
            <a:custGeom>
              <a:avLst/>
              <a:gdLst/>
              <a:ahLst/>
              <a:cxnLst/>
              <a:rect l="l" t="t" r="r" b="b"/>
              <a:pathLst>
                <a:path w="17690" h="26763" extrusionOk="0">
                  <a:moveTo>
                    <a:pt x="17546" y="216"/>
                  </a:moveTo>
                  <a:lnTo>
                    <a:pt x="16298" y="23786"/>
                  </a:lnTo>
                  <a:lnTo>
                    <a:pt x="144" y="26595"/>
                  </a:lnTo>
                  <a:lnTo>
                    <a:pt x="816" y="3312"/>
                  </a:lnTo>
                  <a:lnTo>
                    <a:pt x="17546" y="216"/>
                  </a:lnTo>
                  <a:close/>
                  <a:moveTo>
                    <a:pt x="17690" y="0"/>
                  </a:moveTo>
                  <a:lnTo>
                    <a:pt x="720" y="3168"/>
                  </a:lnTo>
                  <a:lnTo>
                    <a:pt x="672" y="3168"/>
                  </a:lnTo>
                  <a:lnTo>
                    <a:pt x="0" y="26763"/>
                  </a:lnTo>
                  <a:lnTo>
                    <a:pt x="16442" y="23882"/>
                  </a:lnTo>
                  <a:lnTo>
                    <a:pt x="17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02;p70">
              <a:extLst>
                <a:ext uri="{FF2B5EF4-FFF2-40B4-BE49-F238E27FC236}">
                  <a16:creationId xmlns:a16="http://schemas.microsoft.com/office/drawing/2014/main" id="{648B0434-A2AE-0E4A-EE35-05B1584E2413}"/>
                </a:ext>
              </a:extLst>
            </p:cNvPr>
            <p:cNvSpPr/>
            <p:nvPr/>
          </p:nvSpPr>
          <p:spPr>
            <a:xfrm>
              <a:off x="3648275" y="3904000"/>
              <a:ext cx="157225" cy="46825"/>
            </a:xfrm>
            <a:custGeom>
              <a:avLst/>
              <a:gdLst/>
              <a:ahLst/>
              <a:cxnLst/>
              <a:rect l="l" t="t" r="r" b="b"/>
              <a:pathLst>
                <a:path w="6289" h="1873" extrusionOk="0">
                  <a:moveTo>
                    <a:pt x="6289" y="0"/>
                  </a:moveTo>
                  <a:lnTo>
                    <a:pt x="48" y="480"/>
                  </a:lnTo>
                  <a:lnTo>
                    <a:pt x="0" y="1873"/>
                  </a:lnTo>
                  <a:lnTo>
                    <a:pt x="6241" y="1416"/>
                  </a:lnTo>
                  <a:lnTo>
                    <a:pt x="62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03;p70">
              <a:extLst>
                <a:ext uri="{FF2B5EF4-FFF2-40B4-BE49-F238E27FC236}">
                  <a16:creationId xmlns:a16="http://schemas.microsoft.com/office/drawing/2014/main" id="{44C21BCF-54D0-CCF3-75CA-AF41FB083F9C}"/>
                </a:ext>
              </a:extLst>
            </p:cNvPr>
            <p:cNvSpPr/>
            <p:nvPr/>
          </p:nvSpPr>
          <p:spPr>
            <a:xfrm>
              <a:off x="3643475" y="3976600"/>
              <a:ext cx="159625" cy="91825"/>
            </a:xfrm>
            <a:custGeom>
              <a:avLst/>
              <a:gdLst/>
              <a:ahLst/>
              <a:cxnLst/>
              <a:rect l="l" t="t" r="r" b="b"/>
              <a:pathLst>
                <a:path w="6385" h="3673" extrusionOk="0">
                  <a:moveTo>
                    <a:pt x="6385" y="1"/>
                  </a:moveTo>
                  <a:lnTo>
                    <a:pt x="120" y="457"/>
                  </a:lnTo>
                  <a:lnTo>
                    <a:pt x="0" y="3673"/>
                  </a:lnTo>
                  <a:lnTo>
                    <a:pt x="6265" y="3217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05;p70">
              <a:extLst>
                <a:ext uri="{FF2B5EF4-FFF2-40B4-BE49-F238E27FC236}">
                  <a16:creationId xmlns:a16="http://schemas.microsoft.com/office/drawing/2014/main" id="{44CC8B1A-CAC7-618F-074B-F91DB6EAAA51}"/>
                </a:ext>
              </a:extLst>
            </p:cNvPr>
            <p:cNvSpPr/>
            <p:nvPr/>
          </p:nvSpPr>
          <p:spPr>
            <a:xfrm>
              <a:off x="3850500" y="2545275"/>
              <a:ext cx="630675" cy="760500"/>
            </a:xfrm>
            <a:custGeom>
              <a:avLst/>
              <a:gdLst/>
              <a:ahLst/>
              <a:cxnLst/>
              <a:rect l="l" t="t" r="r" b="b"/>
              <a:pathLst>
                <a:path w="25227" h="30420" extrusionOk="0">
                  <a:moveTo>
                    <a:pt x="12929" y="1"/>
                  </a:moveTo>
                  <a:cubicBezTo>
                    <a:pt x="8704" y="1"/>
                    <a:pt x="3909" y="1251"/>
                    <a:pt x="1776" y="5024"/>
                  </a:cubicBezTo>
                  <a:cubicBezTo>
                    <a:pt x="528" y="7232"/>
                    <a:pt x="264" y="9825"/>
                    <a:pt x="168" y="12369"/>
                  </a:cubicBezTo>
                  <a:cubicBezTo>
                    <a:pt x="0" y="16305"/>
                    <a:pt x="192" y="20290"/>
                    <a:pt x="1320" y="24058"/>
                  </a:cubicBezTo>
                  <a:cubicBezTo>
                    <a:pt x="2280" y="27299"/>
                    <a:pt x="5089" y="29651"/>
                    <a:pt x="8473" y="30035"/>
                  </a:cubicBezTo>
                  <a:cubicBezTo>
                    <a:pt x="10042" y="30243"/>
                    <a:pt x="11579" y="30419"/>
                    <a:pt x="13121" y="30419"/>
                  </a:cubicBezTo>
                  <a:cubicBezTo>
                    <a:pt x="14244" y="30419"/>
                    <a:pt x="15371" y="30326"/>
                    <a:pt x="16514" y="30083"/>
                  </a:cubicBezTo>
                  <a:cubicBezTo>
                    <a:pt x="23139" y="28715"/>
                    <a:pt x="24123" y="21538"/>
                    <a:pt x="24291" y="15873"/>
                  </a:cubicBezTo>
                  <a:cubicBezTo>
                    <a:pt x="24411" y="12585"/>
                    <a:pt x="25227" y="9705"/>
                    <a:pt x="23763" y="6536"/>
                  </a:cubicBezTo>
                  <a:cubicBezTo>
                    <a:pt x="22323" y="3368"/>
                    <a:pt x="19466" y="944"/>
                    <a:pt x="16082" y="248"/>
                  </a:cubicBezTo>
                  <a:cubicBezTo>
                    <a:pt x="15722" y="176"/>
                    <a:pt x="15386" y="128"/>
                    <a:pt x="15026" y="104"/>
                  </a:cubicBezTo>
                  <a:cubicBezTo>
                    <a:pt x="14354" y="37"/>
                    <a:pt x="13650" y="1"/>
                    <a:pt x="12929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06;p70">
              <a:extLst>
                <a:ext uri="{FF2B5EF4-FFF2-40B4-BE49-F238E27FC236}">
                  <a16:creationId xmlns:a16="http://schemas.microsoft.com/office/drawing/2014/main" id="{47D0135C-5C0A-24F5-6AB1-8D0492E5D89F}"/>
                </a:ext>
              </a:extLst>
            </p:cNvPr>
            <p:cNvSpPr/>
            <p:nvPr/>
          </p:nvSpPr>
          <p:spPr>
            <a:xfrm>
              <a:off x="3935100" y="2951700"/>
              <a:ext cx="36625" cy="84025"/>
            </a:xfrm>
            <a:custGeom>
              <a:avLst/>
              <a:gdLst/>
              <a:ahLst/>
              <a:cxnLst/>
              <a:rect l="l" t="t" r="r" b="b"/>
              <a:pathLst>
                <a:path w="1465" h="3361" extrusionOk="0">
                  <a:moveTo>
                    <a:pt x="745" y="0"/>
                  </a:moveTo>
                  <a:cubicBezTo>
                    <a:pt x="337" y="0"/>
                    <a:pt x="1" y="768"/>
                    <a:pt x="1" y="1681"/>
                  </a:cubicBezTo>
                  <a:cubicBezTo>
                    <a:pt x="1" y="2617"/>
                    <a:pt x="337" y="3361"/>
                    <a:pt x="745" y="3361"/>
                  </a:cubicBezTo>
                  <a:cubicBezTo>
                    <a:pt x="1129" y="3361"/>
                    <a:pt x="1465" y="2617"/>
                    <a:pt x="1465" y="1681"/>
                  </a:cubicBezTo>
                  <a:cubicBezTo>
                    <a:pt x="1465" y="768"/>
                    <a:pt x="1129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07;p70">
              <a:extLst>
                <a:ext uri="{FF2B5EF4-FFF2-40B4-BE49-F238E27FC236}">
                  <a16:creationId xmlns:a16="http://schemas.microsoft.com/office/drawing/2014/main" id="{B2A916A5-A94B-C30F-C5E9-1A0617755611}"/>
                </a:ext>
              </a:extLst>
            </p:cNvPr>
            <p:cNvSpPr/>
            <p:nvPr/>
          </p:nvSpPr>
          <p:spPr>
            <a:xfrm>
              <a:off x="4208725" y="2951700"/>
              <a:ext cx="36025" cy="84025"/>
            </a:xfrm>
            <a:custGeom>
              <a:avLst/>
              <a:gdLst/>
              <a:ahLst/>
              <a:cxnLst/>
              <a:rect l="l" t="t" r="r" b="b"/>
              <a:pathLst>
                <a:path w="1441" h="3361" extrusionOk="0">
                  <a:moveTo>
                    <a:pt x="721" y="0"/>
                  </a:moveTo>
                  <a:cubicBezTo>
                    <a:pt x="313" y="0"/>
                    <a:pt x="1" y="768"/>
                    <a:pt x="1" y="1681"/>
                  </a:cubicBezTo>
                  <a:cubicBezTo>
                    <a:pt x="1" y="2617"/>
                    <a:pt x="313" y="3361"/>
                    <a:pt x="721" y="3361"/>
                  </a:cubicBezTo>
                  <a:cubicBezTo>
                    <a:pt x="1105" y="3361"/>
                    <a:pt x="1441" y="2617"/>
                    <a:pt x="1441" y="1681"/>
                  </a:cubicBezTo>
                  <a:cubicBezTo>
                    <a:pt x="1441" y="768"/>
                    <a:pt x="110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08;p70">
              <a:extLst>
                <a:ext uri="{FF2B5EF4-FFF2-40B4-BE49-F238E27FC236}">
                  <a16:creationId xmlns:a16="http://schemas.microsoft.com/office/drawing/2014/main" id="{12E7E432-A4D7-42DE-564D-E44AE382CA46}"/>
                </a:ext>
              </a:extLst>
            </p:cNvPr>
            <p:cNvSpPr/>
            <p:nvPr/>
          </p:nvSpPr>
          <p:spPr>
            <a:xfrm>
              <a:off x="3875700" y="2813575"/>
              <a:ext cx="139225" cy="70650"/>
            </a:xfrm>
            <a:custGeom>
              <a:avLst/>
              <a:gdLst/>
              <a:ahLst/>
              <a:cxnLst/>
              <a:rect l="l" t="t" r="r" b="b"/>
              <a:pathLst>
                <a:path w="5569" h="2826" extrusionOk="0">
                  <a:moveTo>
                    <a:pt x="3993" y="0"/>
                  </a:moveTo>
                  <a:cubicBezTo>
                    <a:pt x="3137" y="0"/>
                    <a:pt x="2171" y="355"/>
                    <a:pt x="1464" y="653"/>
                  </a:cubicBezTo>
                  <a:cubicBezTo>
                    <a:pt x="984" y="845"/>
                    <a:pt x="432" y="1229"/>
                    <a:pt x="264" y="1709"/>
                  </a:cubicBezTo>
                  <a:cubicBezTo>
                    <a:pt x="0" y="2381"/>
                    <a:pt x="528" y="2741"/>
                    <a:pt x="1128" y="2813"/>
                  </a:cubicBezTo>
                  <a:cubicBezTo>
                    <a:pt x="1228" y="2821"/>
                    <a:pt x="1325" y="2825"/>
                    <a:pt x="1418" y="2825"/>
                  </a:cubicBezTo>
                  <a:cubicBezTo>
                    <a:pt x="2129" y="2825"/>
                    <a:pt x="2663" y="2602"/>
                    <a:pt x="3385" y="2453"/>
                  </a:cubicBezTo>
                  <a:cubicBezTo>
                    <a:pt x="3937" y="2309"/>
                    <a:pt x="5137" y="1997"/>
                    <a:pt x="5377" y="1397"/>
                  </a:cubicBezTo>
                  <a:cubicBezTo>
                    <a:pt x="5569" y="845"/>
                    <a:pt x="5257" y="269"/>
                    <a:pt x="4705" y="101"/>
                  </a:cubicBezTo>
                  <a:cubicBezTo>
                    <a:pt x="4483" y="30"/>
                    <a:pt x="4243" y="0"/>
                    <a:pt x="3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09;p70">
              <a:extLst>
                <a:ext uri="{FF2B5EF4-FFF2-40B4-BE49-F238E27FC236}">
                  <a16:creationId xmlns:a16="http://schemas.microsoft.com/office/drawing/2014/main" id="{55D30043-94C0-243A-8AC0-FA96C7CE2159}"/>
                </a:ext>
              </a:extLst>
            </p:cNvPr>
            <p:cNvSpPr/>
            <p:nvPr/>
          </p:nvSpPr>
          <p:spPr>
            <a:xfrm>
              <a:off x="4181725" y="2813575"/>
              <a:ext cx="139250" cy="70650"/>
            </a:xfrm>
            <a:custGeom>
              <a:avLst/>
              <a:gdLst/>
              <a:ahLst/>
              <a:cxnLst/>
              <a:rect l="l" t="t" r="r" b="b"/>
              <a:pathLst>
                <a:path w="5570" h="2826" extrusionOk="0">
                  <a:moveTo>
                    <a:pt x="1576" y="0"/>
                  </a:moveTo>
                  <a:cubicBezTo>
                    <a:pt x="1327" y="0"/>
                    <a:pt x="1087" y="30"/>
                    <a:pt x="865" y="101"/>
                  </a:cubicBezTo>
                  <a:cubicBezTo>
                    <a:pt x="313" y="269"/>
                    <a:pt x="1" y="845"/>
                    <a:pt x="193" y="1397"/>
                  </a:cubicBezTo>
                  <a:cubicBezTo>
                    <a:pt x="433" y="1997"/>
                    <a:pt x="1633" y="2309"/>
                    <a:pt x="2185" y="2453"/>
                  </a:cubicBezTo>
                  <a:cubicBezTo>
                    <a:pt x="2906" y="2602"/>
                    <a:pt x="3440" y="2825"/>
                    <a:pt x="4152" y="2825"/>
                  </a:cubicBezTo>
                  <a:cubicBezTo>
                    <a:pt x="4245" y="2825"/>
                    <a:pt x="4341" y="2821"/>
                    <a:pt x="4441" y="2813"/>
                  </a:cubicBezTo>
                  <a:cubicBezTo>
                    <a:pt x="5041" y="2741"/>
                    <a:pt x="5569" y="2381"/>
                    <a:pt x="5305" y="1709"/>
                  </a:cubicBezTo>
                  <a:cubicBezTo>
                    <a:pt x="5137" y="1229"/>
                    <a:pt x="4585" y="845"/>
                    <a:pt x="4105" y="653"/>
                  </a:cubicBezTo>
                  <a:cubicBezTo>
                    <a:pt x="3399" y="355"/>
                    <a:pt x="2433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10;p70">
              <a:extLst>
                <a:ext uri="{FF2B5EF4-FFF2-40B4-BE49-F238E27FC236}">
                  <a16:creationId xmlns:a16="http://schemas.microsoft.com/office/drawing/2014/main" id="{62113A00-A8C0-EFE2-4C21-59AE4A6E95DE}"/>
                </a:ext>
              </a:extLst>
            </p:cNvPr>
            <p:cNvSpPr/>
            <p:nvPr/>
          </p:nvSpPr>
          <p:spPr>
            <a:xfrm>
              <a:off x="4347350" y="2745275"/>
              <a:ext cx="178825" cy="285625"/>
            </a:xfrm>
            <a:custGeom>
              <a:avLst/>
              <a:gdLst/>
              <a:ahLst/>
              <a:cxnLst/>
              <a:rect l="l" t="t" r="r" b="b"/>
              <a:pathLst>
                <a:path w="7153" h="11425" extrusionOk="0">
                  <a:moveTo>
                    <a:pt x="1368" y="1"/>
                  </a:moveTo>
                  <a:cubicBezTo>
                    <a:pt x="360" y="2017"/>
                    <a:pt x="0" y="4249"/>
                    <a:pt x="312" y="6457"/>
                  </a:cubicBezTo>
                  <a:cubicBezTo>
                    <a:pt x="504" y="7873"/>
                    <a:pt x="1032" y="9938"/>
                    <a:pt x="2184" y="10874"/>
                  </a:cubicBezTo>
                  <a:cubicBezTo>
                    <a:pt x="2658" y="11262"/>
                    <a:pt x="3101" y="11425"/>
                    <a:pt x="3509" y="11425"/>
                  </a:cubicBezTo>
                  <a:cubicBezTo>
                    <a:pt x="4817" y="11425"/>
                    <a:pt x="5771" y="9754"/>
                    <a:pt x="6265" y="8473"/>
                  </a:cubicBezTo>
                  <a:cubicBezTo>
                    <a:pt x="6673" y="7465"/>
                    <a:pt x="7153" y="6337"/>
                    <a:pt x="6865" y="5281"/>
                  </a:cubicBezTo>
                  <a:cubicBezTo>
                    <a:pt x="6481" y="3769"/>
                    <a:pt x="5569" y="2473"/>
                    <a:pt x="4801" y="1153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11;p70">
              <a:extLst>
                <a:ext uri="{FF2B5EF4-FFF2-40B4-BE49-F238E27FC236}">
                  <a16:creationId xmlns:a16="http://schemas.microsoft.com/office/drawing/2014/main" id="{D3A741F1-CA6C-A88F-12C6-0739567DDF61}"/>
                </a:ext>
              </a:extLst>
            </p:cNvPr>
            <p:cNvSpPr/>
            <p:nvPr/>
          </p:nvSpPr>
          <p:spPr>
            <a:xfrm>
              <a:off x="3768275" y="2484125"/>
              <a:ext cx="742300" cy="372550"/>
            </a:xfrm>
            <a:custGeom>
              <a:avLst/>
              <a:gdLst/>
              <a:ahLst/>
              <a:cxnLst/>
              <a:rect l="l" t="t" r="r" b="b"/>
              <a:pathLst>
                <a:path w="29692" h="14902" extrusionOk="0">
                  <a:moveTo>
                    <a:pt x="16733" y="1"/>
                  </a:moveTo>
                  <a:cubicBezTo>
                    <a:pt x="15676" y="1"/>
                    <a:pt x="14619" y="60"/>
                    <a:pt x="13562" y="101"/>
                  </a:cubicBezTo>
                  <a:cubicBezTo>
                    <a:pt x="10730" y="245"/>
                    <a:pt x="7826" y="678"/>
                    <a:pt x="5209" y="1830"/>
                  </a:cubicBezTo>
                  <a:cubicBezTo>
                    <a:pt x="2329" y="3102"/>
                    <a:pt x="721" y="5382"/>
                    <a:pt x="265" y="8478"/>
                  </a:cubicBezTo>
                  <a:cubicBezTo>
                    <a:pt x="1" y="10207"/>
                    <a:pt x="97" y="11983"/>
                    <a:pt x="193" y="13711"/>
                  </a:cubicBezTo>
                  <a:cubicBezTo>
                    <a:pt x="169" y="13975"/>
                    <a:pt x="241" y="14215"/>
                    <a:pt x="409" y="14431"/>
                  </a:cubicBezTo>
                  <a:cubicBezTo>
                    <a:pt x="577" y="14551"/>
                    <a:pt x="817" y="14623"/>
                    <a:pt x="1033" y="14623"/>
                  </a:cubicBezTo>
                  <a:cubicBezTo>
                    <a:pt x="1617" y="14680"/>
                    <a:pt x="2201" y="14710"/>
                    <a:pt x="2783" y="14710"/>
                  </a:cubicBezTo>
                  <a:cubicBezTo>
                    <a:pt x="3420" y="14710"/>
                    <a:pt x="4054" y="14674"/>
                    <a:pt x="4681" y="14599"/>
                  </a:cubicBezTo>
                  <a:cubicBezTo>
                    <a:pt x="4681" y="13639"/>
                    <a:pt x="4897" y="12679"/>
                    <a:pt x="5281" y="11791"/>
                  </a:cubicBezTo>
                  <a:lnTo>
                    <a:pt x="5281" y="11791"/>
                  </a:lnTo>
                  <a:cubicBezTo>
                    <a:pt x="5209" y="12823"/>
                    <a:pt x="5305" y="13855"/>
                    <a:pt x="5593" y="14839"/>
                  </a:cubicBezTo>
                  <a:cubicBezTo>
                    <a:pt x="6591" y="14880"/>
                    <a:pt x="7588" y="14901"/>
                    <a:pt x="8585" y="14901"/>
                  </a:cubicBezTo>
                  <a:cubicBezTo>
                    <a:pt x="10516" y="14901"/>
                    <a:pt x="12447" y="14821"/>
                    <a:pt x="14378" y="14647"/>
                  </a:cubicBezTo>
                  <a:lnTo>
                    <a:pt x="14762" y="12007"/>
                  </a:lnTo>
                  <a:cubicBezTo>
                    <a:pt x="15026" y="12919"/>
                    <a:pt x="15314" y="13807"/>
                    <a:pt x="15578" y="14695"/>
                  </a:cubicBezTo>
                  <a:lnTo>
                    <a:pt x="22083" y="14695"/>
                  </a:lnTo>
                  <a:cubicBezTo>
                    <a:pt x="22347" y="13591"/>
                    <a:pt x="22515" y="12439"/>
                    <a:pt x="22563" y="11311"/>
                  </a:cubicBezTo>
                  <a:cubicBezTo>
                    <a:pt x="22755" y="12439"/>
                    <a:pt x="22947" y="13567"/>
                    <a:pt x="23163" y="14695"/>
                  </a:cubicBezTo>
                  <a:cubicBezTo>
                    <a:pt x="23163" y="14717"/>
                    <a:pt x="24506" y="14777"/>
                    <a:pt x="25956" y="14777"/>
                  </a:cubicBezTo>
                  <a:cubicBezTo>
                    <a:pt x="27602" y="14777"/>
                    <a:pt x="29385" y="14700"/>
                    <a:pt x="29500" y="14407"/>
                  </a:cubicBezTo>
                  <a:cubicBezTo>
                    <a:pt x="29692" y="13927"/>
                    <a:pt x="29020" y="12703"/>
                    <a:pt x="28996" y="12151"/>
                  </a:cubicBezTo>
                  <a:cubicBezTo>
                    <a:pt x="28948" y="11023"/>
                    <a:pt x="28780" y="9870"/>
                    <a:pt x="28492" y="8766"/>
                  </a:cubicBezTo>
                  <a:cubicBezTo>
                    <a:pt x="27460" y="5046"/>
                    <a:pt x="25131" y="486"/>
                    <a:pt x="20643" y="390"/>
                  </a:cubicBezTo>
                  <a:cubicBezTo>
                    <a:pt x="19515" y="390"/>
                    <a:pt x="18387" y="53"/>
                    <a:pt x="17235" y="5"/>
                  </a:cubicBezTo>
                  <a:cubicBezTo>
                    <a:pt x="17067" y="2"/>
                    <a:pt x="16900" y="1"/>
                    <a:pt x="16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12;p70">
              <a:extLst>
                <a:ext uri="{FF2B5EF4-FFF2-40B4-BE49-F238E27FC236}">
                  <a16:creationId xmlns:a16="http://schemas.microsoft.com/office/drawing/2014/main" id="{8DB6C724-1D62-687E-43E7-06CDFB7B77FA}"/>
                </a:ext>
              </a:extLst>
            </p:cNvPr>
            <p:cNvSpPr/>
            <p:nvPr/>
          </p:nvSpPr>
          <p:spPr>
            <a:xfrm>
              <a:off x="4400750" y="2941250"/>
              <a:ext cx="191450" cy="212725"/>
            </a:xfrm>
            <a:custGeom>
              <a:avLst/>
              <a:gdLst/>
              <a:ahLst/>
              <a:cxnLst/>
              <a:rect l="l" t="t" r="r" b="b"/>
              <a:pathLst>
                <a:path w="7658" h="8509" extrusionOk="0">
                  <a:moveTo>
                    <a:pt x="4565" y="1"/>
                  </a:moveTo>
                  <a:cubicBezTo>
                    <a:pt x="2382" y="1"/>
                    <a:pt x="219" y="2322"/>
                    <a:pt x="0" y="4331"/>
                  </a:cubicBezTo>
                  <a:lnTo>
                    <a:pt x="406" y="8334"/>
                  </a:lnTo>
                  <a:lnTo>
                    <a:pt x="406" y="8334"/>
                  </a:lnTo>
                  <a:cubicBezTo>
                    <a:pt x="400" y="8329"/>
                    <a:pt x="392" y="8327"/>
                    <a:pt x="385" y="8327"/>
                  </a:cubicBezTo>
                  <a:cubicBezTo>
                    <a:pt x="367" y="8327"/>
                    <a:pt x="349" y="8339"/>
                    <a:pt x="361" y="8363"/>
                  </a:cubicBezTo>
                  <a:cubicBezTo>
                    <a:pt x="361" y="8411"/>
                    <a:pt x="409" y="8435"/>
                    <a:pt x="457" y="8435"/>
                  </a:cubicBezTo>
                  <a:cubicBezTo>
                    <a:pt x="787" y="8484"/>
                    <a:pt x="1118" y="8509"/>
                    <a:pt x="1447" y="8509"/>
                  </a:cubicBezTo>
                  <a:cubicBezTo>
                    <a:pt x="2883" y="8509"/>
                    <a:pt x="4277" y="8047"/>
                    <a:pt x="5449" y="7187"/>
                  </a:cubicBezTo>
                  <a:cubicBezTo>
                    <a:pt x="6817" y="6107"/>
                    <a:pt x="7657" y="4259"/>
                    <a:pt x="7369" y="2531"/>
                  </a:cubicBezTo>
                  <a:cubicBezTo>
                    <a:pt x="7201" y="1643"/>
                    <a:pt x="6721" y="754"/>
                    <a:pt x="5905" y="322"/>
                  </a:cubicBezTo>
                  <a:cubicBezTo>
                    <a:pt x="5469" y="100"/>
                    <a:pt x="5016" y="1"/>
                    <a:pt x="4565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16;p70">
              <a:extLst>
                <a:ext uri="{FF2B5EF4-FFF2-40B4-BE49-F238E27FC236}">
                  <a16:creationId xmlns:a16="http://schemas.microsoft.com/office/drawing/2014/main" id="{B9ACB4A1-27C8-F922-1151-14D08F8A98F6}"/>
                </a:ext>
              </a:extLst>
            </p:cNvPr>
            <p:cNvSpPr/>
            <p:nvPr/>
          </p:nvSpPr>
          <p:spPr>
            <a:xfrm>
              <a:off x="4035300" y="2967750"/>
              <a:ext cx="62850" cy="78400"/>
            </a:xfrm>
            <a:custGeom>
              <a:avLst/>
              <a:gdLst/>
              <a:ahLst/>
              <a:cxnLst/>
              <a:rect l="l" t="t" r="r" b="b"/>
              <a:pathLst>
                <a:path w="2514" h="3136" extrusionOk="0">
                  <a:moveTo>
                    <a:pt x="1891" y="1"/>
                  </a:moveTo>
                  <a:cubicBezTo>
                    <a:pt x="951" y="1"/>
                    <a:pt x="1" y="416"/>
                    <a:pt x="1" y="1495"/>
                  </a:cubicBezTo>
                  <a:cubicBezTo>
                    <a:pt x="1" y="2494"/>
                    <a:pt x="1037" y="3135"/>
                    <a:pt x="1941" y="3135"/>
                  </a:cubicBezTo>
                  <a:cubicBezTo>
                    <a:pt x="2057" y="3135"/>
                    <a:pt x="2172" y="3125"/>
                    <a:pt x="2281" y="3103"/>
                  </a:cubicBezTo>
                  <a:cubicBezTo>
                    <a:pt x="2466" y="3057"/>
                    <a:pt x="2407" y="2789"/>
                    <a:pt x="2232" y="2789"/>
                  </a:cubicBezTo>
                  <a:cubicBezTo>
                    <a:pt x="2224" y="2789"/>
                    <a:pt x="2217" y="2790"/>
                    <a:pt x="2209" y="2791"/>
                  </a:cubicBezTo>
                  <a:cubicBezTo>
                    <a:pt x="2094" y="2815"/>
                    <a:pt x="1980" y="2827"/>
                    <a:pt x="1867" y="2827"/>
                  </a:cubicBezTo>
                  <a:cubicBezTo>
                    <a:pt x="1090" y="2827"/>
                    <a:pt x="415" y="2271"/>
                    <a:pt x="289" y="1495"/>
                  </a:cubicBezTo>
                  <a:cubicBezTo>
                    <a:pt x="167" y="599"/>
                    <a:pt x="1115" y="290"/>
                    <a:pt x="1874" y="290"/>
                  </a:cubicBezTo>
                  <a:cubicBezTo>
                    <a:pt x="2010" y="290"/>
                    <a:pt x="2140" y="300"/>
                    <a:pt x="2257" y="318"/>
                  </a:cubicBezTo>
                  <a:cubicBezTo>
                    <a:pt x="2265" y="319"/>
                    <a:pt x="2272" y="320"/>
                    <a:pt x="2280" y="320"/>
                  </a:cubicBezTo>
                  <a:cubicBezTo>
                    <a:pt x="2455" y="320"/>
                    <a:pt x="2514" y="53"/>
                    <a:pt x="2329" y="6"/>
                  </a:cubicBezTo>
                  <a:lnTo>
                    <a:pt x="2329" y="6"/>
                  </a:lnTo>
                  <a:lnTo>
                    <a:pt x="2329" y="30"/>
                  </a:lnTo>
                  <a:cubicBezTo>
                    <a:pt x="2186" y="11"/>
                    <a:pt x="2038" y="1"/>
                    <a:pt x="1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17;p70">
              <a:extLst>
                <a:ext uri="{FF2B5EF4-FFF2-40B4-BE49-F238E27FC236}">
                  <a16:creationId xmlns:a16="http://schemas.microsoft.com/office/drawing/2014/main" id="{A7EE8BE4-B540-C084-BB85-F37E41A3DEA6}"/>
                </a:ext>
              </a:extLst>
            </p:cNvPr>
            <p:cNvSpPr/>
            <p:nvPr/>
          </p:nvSpPr>
          <p:spPr>
            <a:xfrm>
              <a:off x="4045800" y="3040225"/>
              <a:ext cx="114425" cy="46775"/>
            </a:xfrm>
            <a:custGeom>
              <a:avLst/>
              <a:gdLst/>
              <a:ahLst/>
              <a:cxnLst/>
              <a:rect l="l" t="t" r="r" b="b"/>
              <a:pathLst>
                <a:path w="4577" h="1871" extrusionOk="0">
                  <a:moveTo>
                    <a:pt x="4380" y="1"/>
                  </a:moveTo>
                  <a:cubicBezTo>
                    <a:pt x="4339" y="1"/>
                    <a:pt x="4296" y="18"/>
                    <a:pt x="4261" y="60"/>
                  </a:cubicBezTo>
                  <a:cubicBezTo>
                    <a:pt x="3760" y="910"/>
                    <a:pt x="2788" y="1588"/>
                    <a:pt x="1850" y="1588"/>
                  </a:cubicBezTo>
                  <a:cubicBezTo>
                    <a:pt x="1306" y="1588"/>
                    <a:pt x="772" y="1359"/>
                    <a:pt x="349" y="804"/>
                  </a:cubicBezTo>
                  <a:cubicBezTo>
                    <a:pt x="313" y="754"/>
                    <a:pt x="265" y="734"/>
                    <a:pt x="218" y="734"/>
                  </a:cubicBezTo>
                  <a:cubicBezTo>
                    <a:pt x="106" y="734"/>
                    <a:pt x="1" y="847"/>
                    <a:pt x="85" y="948"/>
                  </a:cubicBezTo>
                  <a:cubicBezTo>
                    <a:pt x="586" y="1598"/>
                    <a:pt x="1224" y="1871"/>
                    <a:pt x="1872" y="1871"/>
                  </a:cubicBezTo>
                  <a:cubicBezTo>
                    <a:pt x="2899" y="1871"/>
                    <a:pt x="3951" y="1185"/>
                    <a:pt x="4525" y="228"/>
                  </a:cubicBezTo>
                  <a:cubicBezTo>
                    <a:pt x="4577" y="108"/>
                    <a:pt x="4482" y="1"/>
                    <a:pt x="4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19;p70">
              <a:extLst>
                <a:ext uri="{FF2B5EF4-FFF2-40B4-BE49-F238E27FC236}">
                  <a16:creationId xmlns:a16="http://schemas.microsoft.com/office/drawing/2014/main" id="{F919D6EF-D2F5-A71A-C0AD-CFD8E39EE535}"/>
                </a:ext>
              </a:extLst>
            </p:cNvPr>
            <p:cNvSpPr/>
            <p:nvPr/>
          </p:nvSpPr>
          <p:spPr>
            <a:xfrm>
              <a:off x="3878100" y="3462300"/>
              <a:ext cx="892325" cy="848100"/>
            </a:xfrm>
            <a:custGeom>
              <a:avLst/>
              <a:gdLst/>
              <a:ahLst/>
              <a:cxnLst/>
              <a:rect l="l" t="t" r="r" b="b"/>
              <a:pathLst>
                <a:path w="35693" h="33924" extrusionOk="0">
                  <a:moveTo>
                    <a:pt x="24498" y="1"/>
                  </a:moveTo>
                  <a:cubicBezTo>
                    <a:pt x="24354" y="1"/>
                    <a:pt x="24233" y="16"/>
                    <a:pt x="24147" y="51"/>
                  </a:cubicBezTo>
                  <a:cubicBezTo>
                    <a:pt x="22659" y="675"/>
                    <a:pt x="21147" y="3387"/>
                    <a:pt x="22203" y="11404"/>
                  </a:cubicBezTo>
                  <a:cubicBezTo>
                    <a:pt x="23547" y="21941"/>
                    <a:pt x="24507" y="23933"/>
                    <a:pt x="24507" y="23933"/>
                  </a:cubicBezTo>
                  <a:lnTo>
                    <a:pt x="9097" y="22061"/>
                  </a:lnTo>
                  <a:cubicBezTo>
                    <a:pt x="8665" y="21965"/>
                    <a:pt x="8281" y="21797"/>
                    <a:pt x="7945" y="21533"/>
                  </a:cubicBezTo>
                  <a:cubicBezTo>
                    <a:pt x="7777" y="21365"/>
                    <a:pt x="7609" y="21221"/>
                    <a:pt x="7465" y="21029"/>
                  </a:cubicBezTo>
                  <a:cubicBezTo>
                    <a:pt x="7273" y="20813"/>
                    <a:pt x="7105" y="20621"/>
                    <a:pt x="6937" y="20405"/>
                  </a:cubicBezTo>
                  <a:cubicBezTo>
                    <a:pt x="6409" y="19709"/>
                    <a:pt x="5641" y="18220"/>
                    <a:pt x="4705" y="18028"/>
                  </a:cubicBezTo>
                  <a:cubicBezTo>
                    <a:pt x="4654" y="18018"/>
                    <a:pt x="4608" y="18013"/>
                    <a:pt x="4567" y="18013"/>
                  </a:cubicBezTo>
                  <a:cubicBezTo>
                    <a:pt x="4018" y="18013"/>
                    <a:pt x="4238" y="18849"/>
                    <a:pt x="4417" y="19228"/>
                  </a:cubicBezTo>
                  <a:cubicBezTo>
                    <a:pt x="4801" y="19997"/>
                    <a:pt x="5281" y="20741"/>
                    <a:pt x="5809" y="21413"/>
                  </a:cubicBezTo>
                  <a:cubicBezTo>
                    <a:pt x="5041" y="21269"/>
                    <a:pt x="4249" y="21173"/>
                    <a:pt x="3457" y="21149"/>
                  </a:cubicBezTo>
                  <a:cubicBezTo>
                    <a:pt x="3337" y="21142"/>
                    <a:pt x="3218" y="21139"/>
                    <a:pt x="3098" y="21139"/>
                  </a:cubicBezTo>
                  <a:cubicBezTo>
                    <a:pt x="2808" y="21139"/>
                    <a:pt x="2514" y="21156"/>
                    <a:pt x="2209" y="21173"/>
                  </a:cubicBezTo>
                  <a:cubicBezTo>
                    <a:pt x="1848" y="21173"/>
                    <a:pt x="1464" y="21269"/>
                    <a:pt x="1128" y="21413"/>
                  </a:cubicBezTo>
                  <a:cubicBezTo>
                    <a:pt x="1032" y="21485"/>
                    <a:pt x="960" y="21557"/>
                    <a:pt x="912" y="21629"/>
                  </a:cubicBezTo>
                  <a:cubicBezTo>
                    <a:pt x="864" y="21725"/>
                    <a:pt x="864" y="21845"/>
                    <a:pt x="912" y="21941"/>
                  </a:cubicBezTo>
                  <a:cubicBezTo>
                    <a:pt x="984" y="22085"/>
                    <a:pt x="1296" y="22205"/>
                    <a:pt x="1464" y="22253"/>
                  </a:cubicBezTo>
                  <a:cubicBezTo>
                    <a:pt x="1776" y="22349"/>
                    <a:pt x="2089" y="22397"/>
                    <a:pt x="2425" y="22397"/>
                  </a:cubicBezTo>
                  <a:cubicBezTo>
                    <a:pt x="3121" y="22493"/>
                    <a:pt x="3817" y="22541"/>
                    <a:pt x="4489" y="22589"/>
                  </a:cubicBezTo>
                  <a:cubicBezTo>
                    <a:pt x="4225" y="22637"/>
                    <a:pt x="3961" y="22637"/>
                    <a:pt x="3697" y="22637"/>
                  </a:cubicBezTo>
                  <a:cubicBezTo>
                    <a:pt x="2857" y="22685"/>
                    <a:pt x="2041" y="23021"/>
                    <a:pt x="1200" y="23141"/>
                  </a:cubicBezTo>
                  <a:cubicBezTo>
                    <a:pt x="816" y="23189"/>
                    <a:pt x="456" y="23333"/>
                    <a:pt x="168" y="23597"/>
                  </a:cubicBezTo>
                  <a:cubicBezTo>
                    <a:pt x="48" y="23693"/>
                    <a:pt x="0" y="23837"/>
                    <a:pt x="48" y="23981"/>
                  </a:cubicBezTo>
                  <a:cubicBezTo>
                    <a:pt x="72" y="24125"/>
                    <a:pt x="168" y="24221"/>
                    <a:pt x="288" y="24269"/>
                  </a:cubicBezTo>
                  <a:cubicBezTo>
                    <a:pt x="487" y="24349"/>
                    <a:pt x="686" y="24395"/>
                    <a:pt x="899" y="24395"/>
                  </a:cubicBezTo>
                  <a:cubicBezTo>
                    <a:pt x="943" y="24395"/>
                    <a:pt x="987" y="24393"/>
                    <a:pt x="1032" y="24389"/>
                  </a:cubicBezTo>
                  <a:cubicBezTo>
                    <a:pt x="1096" y="24390"/>
                    <a:pt x="1159" y="24391"/>
                    <a:pt x="1223" y="24391"/>
                  </a:cubicBezTo>
                  <a:cubicBezTo>
                    <a:pt x="2501" y="24391"/>
                    <a:pt x="3760" y="24170"/>
                    <a:pt x="5041" y="24101"/>
                  </a:cubicBezTo>
                  <a:lnTo>
                    <a:pt x="5041" y="24101"/>
                  </a:lnTo>
                  <a:cubicBezTo>
                    <a:pt x="3649" y="24485"/>
                    <a:pt x="2209" y="24821"/>
                    <a:pt x="888" y="25397"/>
                  </a:cubicBezTo>
                  <a:cubicBezTo>
                    <a:pt x="792" y="25445"/>
                    <a:pt x="720" y="25493"/>
                    <a:pt x="648" y="25565"/>
                  </a:cubicBezTo>
                  <a:cubicBezTo>
                    <a:pt x="576" y="25709"/>
                    <a:pt x="624" y="25853"/>
                    <a:pt x="744" y="25949"/>
                  </a:cubicBezTo>
                  <a:cubicBezTo>
                    <a:pt x="864" y="26045"/>
                    <a:pt x="1008" y="26093"/>
                    <a:pt x="1152" y="26117"/>
                  </a:cubicBezTo>
                  <a:cubicBezTo>
                    <a:pt x="1407" y="26159"/>
                    <a:pt x="1662" y="26177"/>
                    <a:pt x="1917" y="26177"/>
                  </a:cubicBezTo>
                  <a:cubicBezTo>
                    <a:pt x="3126" y="26177"/>
                    <a:pt x="4335" y="25776"/>
                    <a:pt x="5545" y="25637"/>
                  </a:cubicBezTo>
                  <a:lnTo>
                    <a:pt x="5545" y="25637"/>
                  </a:lnTo>
                  <a:cubicBezTo>
                    <a:pt x="4489" y="26141"/>
                    <a:pt x="3265" y="26261"/>
                    <a:pt x="2257" y="26885"/>
                  </a:cubicBezTo>
                  <a:cubicBezTo>
                    <a:pt x="2161" y="26933"/>
                    <a:pt x="2041" y="27053"/>
                    <a:pt x="2041" y="27173"/>
                  </a:cubicBezTo>
                  <a:cubicBezTo>
                    <a:pt x="2041" y="27317"/>
                    <a:pt x="2161" y="27413"/>
                    <a:pt x="2305" y="27461"/>
                  </a:cubicBezTo>
                  <a:cubicBezTo>
                    <a:pt x="2507" y="27540"/>
                    <a:pt x="2712" y="27570"/>
                    <a:pt x="2919" y="27570"/>
                  </a:cubicBezTo>
                  <a:cubicBezTo>
                    <a:pt x="3575" y="27570"/>
                    <a:pt x="4245" y="27269"/>
                    <a:pt x="4889" y="27269"/>
                  </a:cubicBezTo>
                  <a:cubicBezTo>
                    <a:pt x="4908" y="27269"/>
                    <a:pt x="4926" y="27269"/>
                    <a:pt x="4945" y="27269"/>
                  </a:cubicBezTo>
                  <a:cubicBezTo>
                    <a:pt x="5329" y="27269"/>
                    <a:pt x="5689" y="27413"/>
                    <a:pt x="5953" y="27677"/>
                  </a:cubicBezTo>
                  <a:cubicBezTo>
                    <a:pt x="6385" y="27989"/>
                    <a:pt x="6841" y="28253"/>
                    <a:pt x="7345" y="28493"/>
                  </a:cubicBezTo>
                  <a:cubicBezTo>
                    <a:pt x="7969" y="28781"/>
                    <a:pt x="8641" y="28997"/>
                    <a:pt x="9313" y="29190"/>
                  </a:cubicBezTo>
                  <a:cubicBezTo>
                    <a:pt x="10033" y="29430"/>
                    <a:pt x="10777" y="29694"/>
                    <a:pt x="11618" y="29958"/>
                  </a:cubicBezTo>
                  <a:cubicBezTo>
                    <a:pt x="11714" y="30006"/>
                    <a:pt x="11810" y="30030"/>
                    <a:pt x="11906" y="30078"/>
                  </a:cubicBezTo>
                  <a:cubicBezTo>
                    <a:pt x="18314" y="32166"/>
                    <a:pt x="24963" y="33438"/>
                    <a:pt x="31684" y="33918"/>
                  </a:cubicBezTo>
                  <a:cubicBezTo>
                    <a:pt x="31743" y="33922"/>
                    <a:pt x="31802" y="33923"/>
                    <a:pt x="31861" y="33923"/>
                  </a:cubicBezTo>
                  <a:cubicBezTo>
                    <a:pt x="33367" y="33923"/>
                    <a:pt x="34615" y="32754"/>
                    <a:pt x="34684" y="31230"/>
                  </a:cubicBezTo>
                  <a:cubicBezTo>
                    <a:pt x="35020" y="24269"/>
                    <a:pt x="35692" y="6891"/>
                    <a:pt x="26643" y="555"/>
                  </a:cubicBezTo>
                  <a:cubicBezTo>
                    <a:pt x="26289" y="318"/>
                    <a:pt x="25158" y="1"/>
                    <a:pt x="24498" y="1"/>
                  </a:cubicBezTo>
                  <a:close/>
                </a:path>
              </a:pathLst>
            </a:custGeom>
            <a:solidFill>
              <a:srgbClr val="C65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20;p70">
              <a:extLst>
                <a:ext uri="{FF2B5EF4-FFF2-40B4-BE49-F238E27FC236}">
                  <a16:creationId xmlns:a16="http://schemas.microsoft.com/office/drawing/2014/main" id="{A81A784E-4B1D-74A8-8F9E-FA0804D682A3}"/>
                </a:ext>
              </a:extLst>
            </p:cNvPr>
            <p:cNvSpPr/>
            <p:nvPr/>
          </p:nvSpPr>
          <p:spPr>
            <a:xfrm>
              <a:off x="3386050" y="3508550"/>
              <a:ext cx="246650" cy="713500"/>
            </a:xfrm>
            <a:custGeom>
              <a:avLst/>
              <a:gdLst/>
              <a:ahLst/>
              <a:cxnLst/>
              <a:rect l="l" t="t" r="r" b="b"/>
              <a:pathLst>
                <a:path w="9866" h="28540" extrusionOk="0">
                  <a:moveTo>
                    <a:pt x="288" y="265"/>
                  </a:moveTo>
                  <a:lnTo>
                    <a:pt x="9697" y="5665"/>
                  </a:lnTo>
                  <a:lnTo>
                    <a:pt x="8857" y="28276"/>
                  </a:lnTo>
                  <a:lnTo>
                    <a:pt x="168" y="23763"/>
                  </a:lnTo>
                  <a:lnTo>
                    <a:pt x="288" y="265"/>
                  </a:lnTo>
                  <a:close/>
                  <a:moveTo>
                    <a:pt x="144" y="1"/>
                  </a:moveTo>
                  <a:lnTo>
                    <a:pt x="0" y="23811"/>
                  </a:lnTo>
                  <a:lnTo>
                    <a:pt x="0" y="23835"/>
                  </a:lnTo>
                  <a:lnTo>
                    <a:pt x="9001" y="28540"/>
                  </a:lnTo>
                  <a:lnTo>
                    <a:pt x="9865" y="5617"/>
                  </a:lnTo>
                  <a:lnTo>
                    <a:pt x="9865" y="556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479346-2557-9138-448D-91F60D02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150" t="14174" r="22704" b="34953"/>
          <a:stretch/>
        </p:blipFill>
        <p:spPr>
          <a:xfrm>
            <a:off x="4169573" y="1280594"/>
            <a:ext cx="956210" cy="691347"/>
          </a:xfrm>
          <a:prstGeom prst="rect">
            <a:avLst/>
          </a:prstGeom>
        </p:spPr>
      </p:pic>
      <p:pic>
        <p:nvPicPr>
          <p:cNvPr id="15" name="Picture 14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78E0F96B-8B4E-342B-9E0A-39C9B7927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98905" y="1220492"/>
            <a:ext cx="1481314" cy="1079500"/>
          </a:xfrm>
          <a:prstGeom prst="rect">
            <a:avLst/>
          </a:prstGeom>
        </p:spPr>
      </p:pic>
      <p:pic>
        <p:nvPicPr>
          <p:cNvPr id="19" name="Picture 18" descr="A computer with a person's face on the screen&#10;&#10;Description automatically generated with low confidence">
            <a:extLst>
              <a:ext uri="{FF2B5EF4-FFF2-40B4-BE49-F238E27FC236}">
                <a16:creationId xmlns:a16="http://schemas.microsoft.com/office/drawing/2014/main" id="{E7792725-10B6-C25B-8A2C-70740C4203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08619" y="3280668"/>
            <a:ext cx="1371600" cy="1333500"/>
          </a:xfrm>
          <a:prstGeom prst="rect">
            <a:avLst/>
          </a:prstGeom>
        </p:spPr>
      </p:pic>
      <p:pic>
        <p:nvPicPr>
          <p:cNvPr id="20" name="Picture 19" descr="A computer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123245D5-3861-C8F1-348F-F3C5547B1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53762" y="3257215"/>
            <a:ext cx="1481314" cy="10795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B18C49F-EA89-D2B9-771B-4F99AEAE5793}"/>
              </a:ext>
            </a:extLst>
          </p:cNvPr>
          <p:cNvGrpSpPr/>
          <p:nvPr/>
        </p:nvGrpSpPr>
        <p:grpSpPr>
          <a:xfrm>
            <a:off x="6723295" y="1186328"/>
            <a:ext cx="1808967" cy="3227078"/>
            <a:chOff x="6723295" y="1186328"/>
            <a:chExt cx="1808967" cy="3227078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83E8AA57-C0AA-FB50-DBFD-83202A9B2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723295" y="1186328"/>
              <a:ext cx="1808967" cy="1808967"/>
            </a:xfrm>
            <a:prstGeom prst="rect">
              <a:avLst/>
            </a:prstGeom>
          </p:spPr>
        </p:pic>
        <p:pic>
          <p:nvPicPr>
            <p:cNvPr id="24" name="Picture 23" descr="Chart&#10;&#10;Description automatically generated">
              <a:extLst>
                <a:ext uri="{FF2B5EF4-FFF2-40B4-BE49-F238E27FC236}">
                  <a16:creationId xmlns:a16="http://schemas.microsoft.com/office/drawing/2014/main" id="{EA0114D2-6946-97D3-0F86-89A71179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566" b="89889" l="10000" r="90000">
                          <a14:foregroundMark x1="49700" y1="55566" x2="49700" y2="55566"/>
                          <a14:foregroundMark x1="50300" y1="49165" x2="50300" y2="49165"/>
                          <a14:foregroundMark x1="50600" y1="42764" x2="50600" y2="42764"/>
                          <a14:foregroundMark x1="51800" y1="40816" x2="51800" y2="40816"/>
                          <a14:foregroundMark x1="50000" y1="45826" x2="50000" y2="45826"/>
                          <a14:foregroundMark x1="51500" y1="43321" x2="51500" y2="43321"/>
                          <a14:foregroundMark x1="52100" y1="41373" x2="52100" y2="41373"/>
                          <a14:foregroundMark x1="52400" y1="43321" x2="52400" y2="43599"/>
                          <a14:foregroundMark x1="52400" y1="41095" x2="52400" y2="41095"/>
                          <a14:foregroundMark x1="52400" y1="40260" x2="52400" y2="40260"/>
                          <a14:foregroundMark x1="52400" y1="42208" x2="52400" y2="42208"/>
                          <a14:foregroundMark x1="60800" y1="38590" x2="60200" y2="39981"/>
                          <a14:foregroundMark x1="33200" y1="34694" x2="34700" y2="37199"/>
                          <a14:foregroundMark x1="22200" y1="8071" x2="22200" y2="8071"/>
                          <a14:foregroundMark x1="26000" y1="15028" x2="26000" y2="15028"/>
                          <a14:foregroundMark x1="31700" y1="21985" x2="31700" y2="21985"/>
                          <a14:foregroundMark x1="39500" y1="17811" x2="39500" y2="17811"/>
                          <a14:foregroundMark x1="40100" y1="6679" x2="40100" y2="6679"/>
                          <a14:foregroundMark x1="32300" y1="10575" x2="32300" y2="10575"/>
                          <a14:foregroundMark x1="48200" y1="20594" x2="48200" y2="20594"/>
                          <a14:foregroundMark x1="38300" y1="26902" x2="38300" y2="26902"/>
                          <a14:foregroundMark x1="29000" y1="27737" x2="29000" y2="27737"/>
                          <a14:foregroundMark x1="33200" y1="31911" x2="33200" y2="31911"/>
                          <a14:foregroundMark x1="31400" y1="31354" x2="31400" y2="31354"/>
                          <a14:foregroundMark x1="30500" y1="29406" x2="23600" y2="23655"/>
                          <a14:foregroundMark x1="23300" y1="23098" x2="11700" y2="15863"/>
                          <a14:foregroundMark x1="48800" y1="32189" x2="48800" y2="32189"/>
                          <a14:foregroundMark x1="64700" y1="6401" x2="65600" y2="7792"/>
                          <a14:foregroundMark x1="66800" y1="5566" x2="66800" y2="5566"/>
                          <a14:foregroundMark x1="54200" y1="13915" x2="54200" y2="13915"/>
                          <a14:foregroundMark x1="55400" y1="33581" x2="55400" y2="33581"/>
                          <a14:foregroundMark x1="52100" y1="41095" x2="52100" y2="41095"/>
                        </a14:backgroundRemoval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6939981" y="2945677"/>
              <a:ext cx="1361530" cy="1467729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399ADB-C7CD-DB8E-A9E0-4BE5D5413C5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593599" y="3796965"/>
            <a:ext cx="1360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7A081D-EE0F-30E2-D438-876258DADD0D}"/>
              </a:ext>
            </a:extLst>
          </p:cNvPr>
          <p:cNvCxnSpPr>
            <a:cxnSpLocks/>
          </p:cNvCxnSpPr>
          <p:nvPr/>
        </p:nvCxnSpPr>
        <p:spPr>
          <a:xfrm>
            <a:off x="5363132" y="3679541"/>
            <a:ext cx="1360163" cy="31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5A6A20-4117-69B4-7133-813B0D77A56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380219" y="1760242"/>
            <a:ext cx="13430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7B8BAA-6A41-E9EE-B2BA-E993C72BDE3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388676" y="1760242"/>
            <a:ext cx="1510229" cy="206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109F44-30C5-5EC1-0E2F-52A0E0C24E5A}"/>
              </a:ext>
            </a:extLst>
          </p:cNvPr>
          <p:cNvCxnSpPr>
            <a:cxnSpLocks/>
          </p:cNvCxnSpPr>
          <p:nvPr/>
        </p:nvCxnSpPr>
        <p:spPr>
          <a:xfrm flipH="1" flipV="1">
            <a:off x="5363132" y="3358634"/>
            <a:ext cx="1335424" cy="15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5C259F0-8F30-EB50-C91B-641F8D5C4063}"/>
              </a:ext>
            </a:extLst>
          </p:cNvPr>
          <p:cNvSpPr/>
          <p:nvPr/>
        </p:nvSpPr>
        <p:spPr>
          <a:xfrm>
            <a:off x="6723295" y="1186328"/>
            <a:ext cx="2034943" cy="3221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FB7FC6-2811-4970-726C-8B50456776B6}"/>
              </a:ext>
            </a:extLst>
          </p:cNvPr>
          <p:cNvSpPr txBox="1"/>
          <p:nvPr/>
        </p:nvSpPr>
        <p:spPr>
          <a:xfrm>
            <a:off x="6827144" y="4493034"/>
            <a:ext cx="205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Machine Learning Model and Filters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AEA01B-67A5-EDBE-ABD2-D9B4FB1FE864}"/>
              </a:ext>
            </a:extLst>
          </p:cNvPr>
          <p:cNvSpPr txBox="1"/>
          <p:nvPr/>
        </p:nvSpPr>
        <p:spPr>
          <a:xfrm>
            <a:off x="5522665" y="923658"/>
            <a:ext cx="1136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Stories in Parents Voice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135990-7C97-BC84-D4BF-4A5FAE3D7584}"/>
              </a:ext>
            </a:extLst>
          </p:cNvPr>
          <p:cNvSpPr txBox="1"/>
          <p:nvPr/>
        </p:nvSpPr>
        <p:spPr>
          <a:xfrm>
            <a:off x="4093798" y="4375367"/>
            <a:ext cx="113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carecamp</a:t>
            </a:r>
            <a:endParaRPr lang="en-US"/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889E3A95-82CD-195B-907F-472144AB926B}"/>
              </a:ext>
            </a:extLst>
          </p:cNvPr>
          <p:cNvSpPr txBox="1"/>
          <p:nvPr/>
        </p:nvSpPr>
        <p:spPr>
          <a:xfrm>
            <a:off x="4093798" y="884790"/>
            <a:ext cx="113696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/>
              <a:t>bitTales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14951749-5B7C-4400-BA1D-EAE16731ABE0}"/>
              </a:ext>
            </a:extLst>
          </p:cNvPr>
          <p:cNvSpPr txBox="1"/>
          <p:nvPr/>
        </p:nvSpPr>
        <p:spPr>
          <a:xfrm>
            <a:off x="170761" y="2238582"/>
            <a:ext cx="113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Children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B2EFF3EB-5659-5E36-0AF9-BE24C22CF733}"/>
              </a:ext>
            </a:extLst>
          </p:cNvPr>
          <p:cNvSpPr txBox="1"/>
          <p:nvPr/>
        </p:nvSpPr>
        <p:spPr>
          <a:xfrm>
            <a:off x="808790" y="3391097"/>
            <a:ext cx="113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Elders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8EB45931-61DC-D463-F65E-EFA02D55AF3A}"/>
              </a:ext>
            </a:extLst>
          </p:cNvPr>
          <p:cNvSpPr txBox="1"/>
          <p:nvPr/>
        </p:nvSpPr>
        <p:spPr>
          <a:xfrm>
            <a:off x="2789199" y="3172165"/>
            <a:ext cx="89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Talks More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340EEF1C-30D7-4321-ED77-E1097CEA56D0}"/>
              </a:ext>
            </a:extLst>
          </p:cNvPr>
          <p:cNvSpPr txBox="1"/>
          <p:nvPr/>
        </p:nvSpPr>
        <p:spPr>
          <a:xfrm>
            <a:off x="2708504" y="1996584"/>
            <a:ext cx="113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Listens More</a:t>
            </a:r>
          </a:p>
        </p:txBody>
      </p:sp>
      <p:grpSp>
        <p:nvGrpSpPr>
          <p:cNvPr id="752" name="Google Shape;1585;p66">
            <a:extLst>
              <a:ext uri="{FF2B5EF4-FFF2-40B4-BE49-F238E27FC236}">
                <a16:creationId xmlns:a16="http://schemas.microsoft.com/office/drawing/2014/main" id="{407E6C7D-5848-A89C-A2A9-322DC08F67DE}"/>
              </a:ext>
            </a:extLst>
          </p:cNvPr>
          <p:cNvGrpSpPr/>
          <p:nvPr/>
        </p:nvGrpSpPr>
        <p:grpSpPr>
          <a:xfrm>
            <a:off x="1856214" y="71232"/>
            <a:ext cx="1182549" cy="1275233"/>
            <a:chOff x="1147629" y="1406319"/>
            <a:chExt cx="1819200" cy="2895883"/>
          </a:xfrm>
        </p:grpSpPr>
        <p:sp>
          <p:nvSpPr>
            <p:cNvPr id="760" name="Google Shape;1586;p66">
              <a:extLst>
                <a:ext uri="{FF2B5EF4-FFF2-40B4-BE49-F238E27FC236}">
                  <a16:creationId xmlns:a16="http://schemas.microsoft.com/office/drawing/2014/main" id="{033FEC87-1ADE-A949-BC27-744513510205}"/>
                </a:ext>
              </a:extLst>
            </p:cNvPr>
            <p:cNvSpPr/>
            <p:nvPr/>
          </p:nvSpPr>
          <p:spPr>
            <a:xfrm>
              <a:off x="1147629" y="3986302"/>
              <a:ext cx="1819200" cy="315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1" name="Google Shape;1587;p66">
              <a:extLst>
                <a:ext uri="{FF2B5EF4-FFF2-40B4-BE49-F238E27FC236}">
                  <a16:creationId xmlns:a16="http://schemas.microsoft.com/office/drawing/2014/main" id="{EF432E90-7C8B-5130-68BC-AA77882BB45B}"/>
                </a:ext>
              </a:extLst>
            </p:cNvPr>
            <p:cNvGrpSpPr/>
            <p:nvPr/>
          </p:nvGrpSpPr>
          <p:grpSpPr>
            <a:xfrm>
              <a:off x="1515512" y="1406319"/>
              <a:ext cx="1083435" cy="2772045"/>
              <a:chOff x="1515518" y="1406319"/>
              <a:chExt cx="1083435" cy="2772045"/>
            </a:xfrm>
          </p:grpSpPr>
          <p:sp>
            <p:nvSpPr>
              <p:cNvPr id="763" name="Google Shape;1588;p66">
                <a:extLst>
                  <a:ext uri="{FF2B5EF4-FFF2-40B4-BE49-F238E27FC236}">
                    <a16:creationId xmlns:a16="http://schemas.microsoft.com/office/drawing/2014/main" id="{99C038D5-DBCC-AC34-A97F-26AE36DB5316}"/>
                  </a:ext>
                </a:extLst>
              </p:cNvPr>
              <p:cNvSpPr/>
              <p:nvPr/>
            </p:nvSpPr>
            <p:spPr>
              <a:xfrm>
                <a:off x="2298067" y="1571695"/>
                <a:ext cx="300886" cy="309347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0931" extrusionOk="0">
                    <a:moveTo>
                      <a:pt x="7337" y="1"/>
                    </a:moveTo>
                    <a:cubicBezTo>
                      <a:pt x="5805" y="1"/>
                      <a:pt x="3913" y="4588"/>
                      <a:pt x="3496" y="4973"/>
                    </a:cubicBezTo>
                    <a:cubicBezTo>
                      <a:pt x="3410" y="5047"/>
                      <a:pt x="3338" y="5080"/>
                      <a:pt x="3272" y="5080"/>
                    </a:cubicBezTo>
                    <a:cubicBezTo>
                      <a:pt x="2941" y="5080"/>
                      <a:pt x="2757" y="4259"/>
                      <a:pt x="1647" y="3642"/>
                    </a:cubicBezTo>
                    <a:cubicBezTo>
                      <a:pt x="1357" y="3481"/>
                      <a:pt x="1105" y="3415"/>
                      <a:pt x="899" y="3415"/>
                    </a:cubicBezTo>
                    <a:cubicBezTo>
                      <a:pt x="159" y="3415"/>
                      <a:pt x="1" y="4265"/>
                      <a:pt x="723" y="4641"/>
                    </a:cubicBezTo>
                    <a:cubicBezTo>
                      <a:pt x="1610" y="5121"/>
                      <a:pt x="1795" y="5676"/>
                      <a:pt x="1795" y="6156"/>
                    </a:cubicBezTo>
                    <a:cubicBezTo>
                      <a:pt x="1758" y="6600"/>
                      <a:pt x="2054" y="6933"/>
                      <a:pt x="2535" y="7635"/>
                    </a:cubicBezTo>
                    <a:cubicBezTo>
                      <a:pt x="2978" y="8338"/>
                      <a:pt x="2867" y="10408"/>
                      <a:pt x="2867" y="10408"/>
                    </a:cubicBezTo>
                    <a:cubicBezTo>
                      <a:pt x="3579" y="10747"/>
                      <a:pt x="4383" y="10930"/>
                      <a:pt x="5195" y="10930"/>
                    </a:cubicBezTo>
                    <a:cubicBezTo>
                      <a:pt x="5270" y="10930"/>
                      <a:pt x="5344" y="10929"/>
                      <a:pt x="5418" y="10926"/>
                    </a:cubicBezTo>
                    <a:cubicBezTo>
                      <a:pt x="5418" y="10926"/>
                      <a:pt x="5418" y="9889"/>
                      <a:pt x="5489" y="9889"/>
                    </a:cubicBezTo>
                    <a:cubicBezTo>
                      <a:pt x="5490" y="9889"/>
                      <a:pt x="5491" y="9890"/>
                      <a:pt x="5492" y="9890"/>
                    </a:cubicBezTo>
                    <a:cubicBezTo>
                      <a:pt x="5500" y="9892"/>
                      <a:pt x="5507" y="9893"/>
                      <a:pt x="5515" y="9893"/>
                    </a:cubicBezTo>
                    <a:cubicBezTo>
                      <a:pt x="5922" y="9893"/>
                      <a:pt x="7425" y="8096"/>
                      <a:pt x="7932" y="7081"/>
                    </a:cubicBezTo>
                    <a:cubicBezTo>
                      <a:pt x="8413" y="6045"/>
                      <a:pt x="9337" y="5047"/>
                      <a:pt x="9966" y="3975"/>
                    </a:cubicBezTo>
                    <a:cubicBezTo>
                      <a:pt x="10631" y="2903"/>
                      <a:pt x="9855" y="2459"/>
                      <a:pt x="9855" y="2459"/>
                    </a:cubicBezTo>
                    <a:cubicBezTo>
                      <a:pt x="10594" y="1128"/>
                      <a:pt x="9522" y="1054"/>
                      <a:pt x="9522" y="1054"/>
                    </a:cubicBezTo>
                    <a:cubicBezTo>
                      <a:pt x="9362" y="323"/>
                      <a:pt x="9003" y="134"/>
                      <a:pt x="8675" y="134"/>
                    </a:cubicBezTo>
                    <a:cubicBezTo>
                      <a:pt x="8323" y="134"/>
                      <a:pt x="8006" y="352"/>
                      <a:pt x="8006" y="352"/>
                    </a:cubicBezTo>
                    <a:cubicBezTo>
                      <a:pt x="7796" y="107"/>
                      <a:pt x="7571" y="1"/>
                      <a:pt x="7337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1589;p66">
                <a:extLst>
                  <a:ext uri="{FF2B5EF4-FFF2-40B4-BE49-F238E27FC236}">
                    <a16:creationId xmlns:a16="http://schemas.microsoft.com/office/drawing/2014/main" id="{4D8C270E-A276-44B8-AC22-AA146874298D}"/>
                  </a:ext>
                </a:extLst>
              </p:cNvPr>
              <p:cNvSpPr/>
              <p:nvPr/>
            </p:nvSpPr>
            <p:spPr>
              <a:xfrm>
                <a:off x="2369776" y="1942580"/>
                <a:ext cx="77457" cy="2097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41" fill="none" extrusionOk="0">
                    <a:moveTo>
                      <a:pt x="2737" y="555"/>
                    </a:moveTo>
                    <a:cubicBezTo>
                      <a:pt x="1775" y="740"/>
                      <a:pt x="814" y="518"/>
                      <a:pt x="1" y="1"/>
                    </a:cubicBez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1590;p66">
                <a:extLst>
                  <a:ext uri="{FF2B5EF4-FFF2-40B4-BE49-F238E27FC236}">
                    <a16:creationId xmlns:a16="http://schemas.microsoft.com/office/drawing/2014/main" id="{25B9E47B-93C5-52CB-50B2-5035F6800209}"/>
                  </a:ext>
                </a:extLst>
              </p:cNvPr>
              <p:cNvSpPr/>
              <p:nvPr/>
            </p:nvSpPr>
            <p:spPr>
              <a:xfrm>
                <a:off x="2463955" y="1580580"/>
                <a:ext cx="60703" cy="91069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3218" fill="none" extrusionOk="0">
                    <a:moveTo>
                      <a:pt x="2144" y="1"/>
                    </a:moveTo>
                    <a:cubicBezTo>
                      <a:pt x="2144" y="1"/>
                      <a:pt x="481" y="2404"/>
                      <a:pt x="0" y="3217"/>
                    </a:cubicBez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1591;p66">
                <a:extLst>
                  <a:ext uri="{FF2B5EF4-FFF2-40B4-BE49-F238E27FC236}">
                    <a16:creationId xmlns:a16="http://schemas.microsoft.com/office/drawing/2014/main" id="{88827216-BC3C-B99E-EB99-7F55903FD42E}"/>
                  </a:ext>
                </a:extLst>
              </p:cNvPr>
              <p:cNvSpPr/>
              <p:nvPr/>
            </p:nvSpPr>
            <p:spPr>
              <a:xfrm>
                <a:off x="2488009" y="1600475"/>
                <a:ext cx="79551" cy="8894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3143" fill="none" extrusionOk="0">
                    <a:moveTo>
                      <a:pt x="2810" y="0"/>
                    </a:moveTo>
                    <a:lnTo>
                      <a:pt x="0" y="3143"/>
                    </a:ln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1592;p66">
                <a:extLst>
                  <a:ext uri="{FF2B5EF4-FFF2-40B4-BE49-F238E27FC236}">
                    <a16:creationId xmlns:a16="http://schemas.microsoft.com/office/drawing/2014/main" id="{80D46758-1337-3ACE-603C-9D90639D5E7C}"/>
                  </a:ext>
                </a:extLst>
              </p:cNvPr>
              <p:cNvSpPr/>
              <p:nvPr/>
            </p:nvSpPr>
            <p:spPr>
              <a:xfrm>
                <a:off x="2511016" y="1641282"/>
                <a:ext cx="65939" cy="68033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404" fill="none" extrusionOk="0">
                    <a:moveTo>
                      <a:pt x="2330" y="0"/>
                    </a:moveTo>
                    <a:lnTo>
                      <a:pt x="1" y="2403"/>
                    </a:ln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1593;p66">
                <a:extLst>
                  <a:ext uri="{FF2B5EF4-FFF2-40B4-BE49-F238E27FC236}">
                    <a16:creationId xmlns:a16="http://schemas.microsoft.com/office/drawing/2014/main" id="{0DD95DEF-BFF1-03AB-3825-7B3A0EAFE2DC}"/>
                  </a:ext>
                </a:extLst>
              </p:cNvPr>
              <p:cNvSpPr/>
              <p:nvPr/>
            </p:nvSpPr>
            <p:spPr>
              <a:xfrm>
                <a:off x="2172052" y="1850127"/>
                <a:ext cx="328563" cy="449263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5875" extrusionOk="0">
                    <a:moveTo>
                      <a:pt x="6944" y="0"/>
                    </a:moveTo>
                    <a:cubicBezTo>
                      <a:pt x="6899" y="0"/>
                      <a:pt x="6864" y="5"/>
                      <a:pt x="6840" y="14"/>
                    </a:cubicBezTo>
                    <a:cubicBezTo>
                      <a:pt x="6507" y="125"/>
                      <a:pt x="6248" y="2565"/>
                      <a:pt x="6248" y="2565"/>
                    </a:cubicBezTo>
                    <a:cubicBezTo>
                      <a:pt x="6248" y="2565"/>
                      <a:pt x="5546" y="7889"/>
                      <a:pt x="5213" y="7889"/>
                    </a:cubicBezTo>
                    <a:cubicBezTo>
                      <a:pt x="4883" y="7889"/>
                      <a:pt x="1204" y="3230"/>
                      <a:pt x="27" y="3230"/>
                    </a:cubicBezTo>
                    <a:cubicBezTo>
                      <a:pt x="18" y="3230"/>
                      <a:pt x="9" y="3230"/>
                      <a:pt x="0" y="3231"/>
                    </a:cubicBezTo>
                    <a:cubicBezTo>
                      <a:pt x="444" y="6262"/>
                      <a:pt x="703" y="9257"/>
                      <a:pt x="740" y="12326"/>
                    </a:cubicBezTo>
                    <a:cubicBezTo>
                      <a:pt x="2588" y="13878"/>
                      <a:pt x="5435" y="15875"/>
                      <a:pt x="7764" y="15875"/>
                    </a:cubicBezTo>
                    <a:cubicBezTo>
                      <a:pt x="11609" y="15875"/>
                      <a:pt x="10426" y="4968"/>
                      <a:pt x="10500" y="3711"/>
                    </a:cubicBezTo>
                    <a:cubicBezTo>
                      <a:pt x="10537" y="2750"/>
                      <a:pt x="10463" y="1826"/>
                      <a:pt x="10315" y="939"/>
                    </a:cubicBezTo>
                    <a:cubicBezTo>
                      <a:pt x="10315" y="939"/>
                      <a:pt x="7597" y="0"/>
                      <a:pt x="6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1594;p66">
                <a:extLst>
                  <a:ext uri="{FF2B5EF4-FFF2-40B4-BE49-F238E27FC236}">
                    <a16:creationId xmlns:a16="http://schemas.microsoft.com/office/drawing/2014/main" id="{7101F004-CE79-C0EC-2325-B704CAF47486}"/>
                  </a:ext>
                </a:extLst>
              </p:cNvPr>
              <p:cNvSpPr/>
              <p:nvPr/>
            </p:nvSpPr>
            <p:spPr>
              <a:xfrm>
                <a:off x="1879100" y="1781249"/>
                <a:ext cx="139174" cy="168426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472" extrusionOk="0">
                    <a:moveTo>
                      <a:pt x="111" y="0"/>
                    </a:moveTo>
                    <a:lnTo>
                      <a:pt x="1" y="4104"/>
                    </a:lnTo>
                    <a:cubicBezTo>
                      <a:pt x="1516" y="4917"/>
                      <a:pt x="3180" y="5398"/>
                      <a:pt x="4918" y="5472"/>
                    </a:cubicBezTo>
                    <a:lnTo>
                      <a:pt x="4881" y="2366"/>
                    </a:lnTo>
                    <a:cubicBezTo>
                      <a:pt x="4548" y="2366"/>
                      <a:pt x="4252" y="2292"/>
                      <a:pt x="3956" y="2181"/>
                    </a:cubicBezTo>
                    <a:cubicBezTo>
                      <a:pt x="2515" y="1701"/>
                      <a:pt x="1221" y="961"/>
                      <a:pt x="111" y="0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595;p66">
                <a:extLst>
                  <a:ext uri="{FF2B5EF4-FFF2-40B4-BE49-F238E27FC236}">
                    <a16:creationId xmlns:a16="http://schemas.microsoft.com/office/drawing/2014/main" id="{96A43F25-8BF4-730C-F1A0-9253D2C2047F}"/>
                  </a:ext>
                </a:extLst>
              </p:cNvPr>
              <p:cNvSpPr/>
              <p:nvPr/>
            </p:nvSpPr>
            <p:spPr>
              <a:xfrm>
                <a:off x="1797488" y="1470473"/>
                <a:ext cx="351557" cy="391345"/>
              </a:xfrm>
              <a:custGeom>
                <a:avLst/>
                <a:gdLst/>
                <a:ahLst/>
                <a:cxnLst/>
                <a:rect l="l" t="t" r="r" b="b"/>
                <a:pathLst>
                  <a:path w="12423" h="13829" extrusionOk="0">
                    <a:moveTo>
                      <a:pt x="6347" y="1"/>
                    </a:moveTo>
                    <a:cubicBezTo>
                      <a:pt x="6314" y="1"/>
                      <a:pt x="6282" y="1"/>
                      <a:pt x="6249" y="1"/>
                    </a:cubicBezTo>
                    <a:cubicBezTo>
                      <a:pt x="408" y="38"/>
                      <a:pt x="1" y="5510"/>
                      <a:pt x="666" y="8283"/>
                    </a:cubicBezTo>
                    <a:cubicBezTo>
                      <a:pt x="962" y="9392"/>
                      <a:pt x="1849" y="10501"/>
                      <a:pt x="2995" y="11462"/>
                    </a:cubicBezTo>
                    <a:cubicBezTo>
                      <a:pt x="4105" y="12423"/>
                      <a:pt x="5399" y="13200"/>
                      <a:pt x="6803" y="13680"/>
                    </a:cubicBezTo>
                    <a:cubicBezTo>
                      <a:pt x="7136" y="13754"/>
                      <a:pt x="7432" y="13828"/>
                      <a:pt x="7728" y="13828"/>
                    </a:cubicBezTo>
                    <a:lnTo>
                      <a:pt x="7950" y="13828"/>
                    </a:lnTo>
                    <a:cubicBezTo>
                      <a:pt x="8208" y="13791"/>
                      <a:pt x="8430" y="13754"/>
                      <a:pt x="8689" y="13717"/>
                    </a:cubicBezTo>
                    <a:cubicBezTo>
                      <a:pt x="10427" y="13274"/>
                      <a:pt x="11757" y="11869"/>
                      <a:pt x="12053" y="10057"/>
                    </a:cubicBezTo>
                    <a:cubicBezTo>
                      <a:pt x="12423" y="7839"/>
                      <a:pt x="11868" y="3255"/>
                      <a:pt x="11868" y="3255"/>
                    </a:cubicBezTo>
                    <a:cubicBezTo>
                      <a:pt x="11868" y="3255"/>
                      <a:pt x="12124" y="1"/>
                      <a:pt x="6347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596;p66">
                <a:extLst>
                  <a:ext uri="{FF2B5EF4-FFF2-40B4-BE49-F238E27FC236}">
                    <a16:creationId xmlns:a16="http://schemas.microsoft.com/office/drawing/2014/main" id="{B45D3D54-F66B-7034-3893-F78A6982223B}"/>
                  </a:ext>
                </a:extLst>
              </p:cNvPr>
              <p:cNvSpPr/>
              <p:nvPr/>
            </p:nvSpPr>
            <p:spPr>
              <a:xfrm>
                <a:off x="1736815" y="1406319"/>
                <a:ext cx="473978" cy="377847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13352" extrusionOk="0">
                    <a:moveTo>
                      <a:pt x="7675" y="1"/>
                    </a:moveTo>
                    <a:cubicBezTo>
                      <a:pt x="5330" y="1"/>
                      <a:pt x="2320" y="961"/>
                      <a:pt x="2219" y="4412"/>
                    </a:cubicBezTo>
                    <a:cubicBezTo>
                      <a:pt x="2219" y="4412"/>
                      <a:pt x="1" y="6335"/>
                      <a:pt x="1073" y="8849"/>
                    </a:cubicBezTo>
                    <a:cubicBezTo>
                      <a:pt x="1922" y="10810"/>
                      <a:pt x="2377" y="13351"/>
                      <a:pt x="3649" y="13351"/>
                    </a:cubicBezTo>
                    <a:cubicBezTo>
                      <a:pt x="3983" y="13351"/>
                      <a:pt x="4374" y="13176"/>
                      <a:pt x="4844" y="12768"/>
                    </a:cubicBezTo>
                    <a:cubicBezTo>
                      <a:pt x="4844" y="12768"/>
                      <a:pt x="2441" y="11511"/>
                      <a:pt x="3735" y="10217"/>
                    </a:cubicBezTo>
                    <a:cubicBezTo>
                      <a:pt x="3915" y="10036"/>
                      <a:pt x="4089" y="9959"/>
                      <a:pt x="4254" y="9959"/>
                    </a:cubicBezTo>
                    <a:cubicBezTo>
                      <a:pt x="4629" y="9959"/>
                      <a:pt x="4957" y="10358"/>
                      <a:pt x="5213" y="10845"/>
                    </a:cubicBezTo>
                    <a:lnTo>
                      <a:pt x="5657" y="10845"/>
                    </a:lnTo>
                    <a:cubicBezTo>
                      <a:pt x="5657" y="10845"/>
                      <a:pt x="5731" y="7999"/>
                      <a:pt x="7025" y="7703"/>
                    </a:cubicBezTo>
                    <a:cubicBezTo>
                      <a:pt x="7025" y="7703"/>
                      <a:pt x="6655" y="5004"/>
                      <a:pt x="8578" y="4856"/>
                    </a:cubicBezTo>
                    <a:cubicBezTo>
                      <a:pt x="9502" y="4785"/>
                      <a:pt x="10691" y="4355"/>
                      <a:pt x="11739" y="4355"/>
                    </a:cubicBezTo>
                    <a:cubicBezTo>
                      <a:pt x="12870" y="4355"/>
                      <a:pt x="13835" y="4856"/>
                      <a:pt x="14123" y="6853"/>
                    </a:cubicBezTo>
                    <a:cubicBezTo>
                      <a:pt x="14123" y="6853"/>
                      <a:pt x="16748" y="4339"/>
                      <a:pt x="16120" y="2897"/>
                    </a:cubicBezTo>
                    <a:cubicBezTo>
                      <a:pt x="15718" y="1975"/>
                      <a:pt x="14712" y="1809"/>
                      <a:pt x="14038" y="1809"/>
                    </a:cubicBezTo>
                    <a:cubicBezTo>
                      <a:pt x="13658" y="1809"/>
                      <a:pt x="13384" y="1862"/>
                      <a:pt x="13384" y="1862"/>
                    </a:cubicBezTo>
                    <a:cubicBezTo>
                      <a:pt x="13384" y="1862"/>
                      <a:pt x="14604" y="1048"/>
                      <a:pt x="14012" y="605"/>
                    </a:cubicBezTo>
                    <a:cubicBezTo>
                      <a:pt x="13899" y="513"/>
                      <a:pt x="13742" y="479"/>
                      <a:pt x="13551" y="479"/>
                    </a:cubicBezTo>
                    <a:cubicBezTo>
                      <a:pt x="13017" y="479"/>
                      <a:pt x="12222" y="742"/>
                      <a:pt x="11399" y="742"/>
                    </a:cubicBezTo>
                    <a:cubicBezTo>
                      <a:pt x="10973" y="742"/>
                      <a:pt x="10539" y="671"/>
                      <a:pt x="10130" y="457"/>
                    </a:cubicBezTo>
                    <a:cubicBezTo>
                      <a:pt x="9678" y="202"/>
                      <a:pt x="8746" y="1"/>
                      <a:pt x="7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1597;p66">
                <a:extLst>
                  <a:ext uri="{FF2B5EF4-FFF2-40B4-BE49-F238E27FC236}">
                    <a16:creationId xmlns:a16="http://schemas.microsoft.com/office/drawing/2014/main" id="{830F00FC-0CC9-0F20-7233-405947902D03}"/>
                  </a:ext>
                </a:extLst>
              </p:cNvPr>
              <p:cNvSpPr/>
              <p:nvPr/>
            </p:nvSpPr>
            <p:spPr>
              <a:xfrm>
                <a:off x="1981629" y="1668678"/>
                <a:ext cx="34553" cy="3158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116" extrusionOk="0">
                    <a:moveTo>
                      <a:pt x="587" y="0"/>
                    </a:moveTo>
                    <a:cubicBezTo>
                      <a:pt x="317" y="0"/>
                      <a:pt x="52" y="160"/>
                      <a:pt x="1" y="502"/>
                    </a:cubicBezTo>
                    <a:cubicBezTo>
                      <a:pt x="1" y="900"/>
                      <a:pt x="310" y="1115"/>
                      <a:pt x="620" y="1115"/>
                    </a:cubicBezTo>
                    <a:cubicBezTo>
                      <a:pt x="886" y="1115"/>
                      <a:pt x="1152" y="955"/>
                      <a:pt x="1221" y="613"/>
                    </a:cubicBezTo>
                    <a:cubicBezTo>
                      <a:pt x="1221" y="216"/>
                      <a:pt x="901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598;p66">
                <a:extLst>
                  <a:ext uri="{FF2B5EF4-FFF2-40B4-BE49-F238E27FC236}">
                    <a16:creationId xmlns:a16="http://schemas.microsoft.com/office/drawing/2014/main" id="{F0D01F30-B345-43C3-1366-23218E2801E7}"/>
                  </a:ext>
                </a:extLst>
              </p:cNvPr>
              <p:cNvSpPr/>
              <p:nvPr/>
            </p:nvSpPr>
            <p:spPr>
              <a:xfrm>
                <a:off x="2080958" y="1656623"/>
                <a:ext cx="36704" cy="34327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213" extrusionOk="0">
                    <a:moveTo>
                      <a:pt x="642" y="0"/>
                    </a:moveTo>
                    <a:cubicBezTo>
                      <a:pt x="336" y="0"/>
                      <a:pt x="74" y="247"/>
                      <a:pt x="40" y="559"/>
                    </a:cubicBezTo>
                    <a:cubicBezTo>
                      <a:pt x="1" y="989"/>
                      <a:pt x="324" y="1212"/>
                      <a:pt x="648" y="1212"/>
                    </a:cubicBezTo>
                    <a:cubicBezTo>
                      <a:pt x="936" y="1212"/>
                      <a:pt x="1225" y="1035"/>
                      <a:pt x="1260" y="669"/>
                    </a:cubicBezTo>
                    <a:cubicBezTo>
                      <a:pt x="1297" y="300"/>
                      <a:pt x="1038" y="4"/>
                      <a:pt x="705" y="4"/>
                    </a:cubicBezTo>
                    <a:cubicBezTo>
                      <a:pt x="684" y="2"/>
                      <a:pt x="663" y="0"/>
                      <a:pt x="6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599;p66">
                <a:extLst>
                  <a:ext uri="{FF2B5EF4-FFF2-40B4-BE49-F238E27FC236}">
                    <a16:creationId xmlns:a16="http://schemas.microsoft.com/office/drawing/2014/main" id="{6C9D706B-7A69-AF80-6BF9-25DAFBB6A625}"/>
                  </a:ext>
                </a:extLst>
              </p:cNvPr>
              <p:cNvSpPr/>
              <p:nvPr/>
            </p:nvSpPr>
            <p:spPr>
              <a:xfrm>
                <a:off x="2051725" y="1611939"/>
                <a:ext cx="79548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103" extrusionOk="0">
                    <a:moveTo>
                      <a:pt x="1634" y="0"/>
                    </a:moveTo>
                    <a:cubicBezTo>
                      <a:pt x="588" y="0"/>
                      <a:pt x="104" y="667"/>
                      <a:pt x="75" y="696"/>
                    </a:cubicBezTo>
                    <a:cubicBezTo>
                      <a:pt x="1" y="807"/>
                      <a:pt x="38" y="991"/>
                      <a:pt x="149" y="1065"/>
                    </a:cubicBezTo>
                    <a:cubicBezTo>
                      <a:pt x="186" y="1102"/>
                      <a:pt x="223" y="1102"/>
                      <a:pt x="296" y="1102"/>
                    </a:cubicBezTo>
                    <a:cubicBezTo>
                      <a:pt x="370" y="1102"/>
                      <a:pt x="444" y="1065"/>
                      <a:pt x="481" y="991"/>
                    </a:cubicBezTo>
                    <a:cubicBezTo>
                      <a:pt x="510" y="963"/>
                      <a:pt x="862" y="502"/>
                      <a:pt x="1622" y="502"/>
                    </a:cubicBezTo>
                    <a:cubicBezTo>
                      <a:pt x="1856" y="502"/>
                      <a:pt x="2128" y="546"/>
                      <a:pt x="2441" y="659"/>
                    </a:cubicBezTo>
                    <a:cubicBezTo>
                      <a:pt x="2700" y="659"/>
                      <a:pt x="2810" y="326"/>
                      <a:pt x="2626" y="178"/>
                    </a:cubicBezTo>
                    <a:cubicBezTo>
                      <a:pt x="2251" y="51"/>
                      <a:pt x="1922" y="0"/>
                      <a:pt x="1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600;p66">
                <a:extLst>
                  <a:ext uri="{FF2B5EF4-FFF2-40B4-BE49-F238E27FC236}">
                    <a16:creationId xmlns:a16="http://schemas.microsoft.com/office/drawing/2014/main" id="{607126D5-3FAC-2E97-0D7F-594520364D1B}"/>
                  </a:ext>
                </a:extLst>
              </p:cNvPr>
              <p:cNvSpPr/>
              <p:nvPr/>
            </p:nvSpPr>
            <p:spPr>
              <a:xfrm>
                <a:off x="1953387" y="1619268"/>
                <a:ext cx="8065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1103" extrusionOk="0">
                    <a:moveTo>
                      <a:pt x="1601" y="0"/>
                    </a:moveTo>
                    <a:cubicBezTo>
                      <a:pt x="565" y="0"/>
                      <a:pt x="103" y="666"/>
                      <a:pt x="74" y="695"/>
                    </a:cubicBezTo>
                    <a:cubicBezTo>
                      <a:pt x="0" y="843"/>
                      <a:pt x="0" y="991"/>
                      <a:pt x="111" y="1065"/>
                    </a:cubicBezTo>
                    <a:cubicBezTo>
                      <a:pt x="185" y="1102"/>
                      <a:pt x="222" y="1102"/>
                      <a:pt x="296" y="1102"/>
                    </a:cubicBezTo>
                    <a:cubicBezTo>
                      <a:pt x="370" y="1102"/>
                      <a:pt x="444" y="1065"/>
                      <a:pt x="481" y="991"/>
                    </a:cubicBezTo>
                    <a:cubicBezTo>
                      <a:pt x="510" y="963"/>
                      <a:pt x="845" y="517"/>
                      <a:pt x="1624" y="517"/>
                    </a:cubicBezTo>
                    <a:cubicBezTo>
                      <a:pt x="1856" y="517"/>
                      <a:pt x="2127" y="557"/>
                      <a:pt x="2441" y="658"/>
                    </a:cubicBezTo>
                    <a:cubicBezTo>
                      <a:pt x="2471" y="676"/>
                      <a:pt x="2500" y="683"/>
                      <a:pt x="2527" y="683"/>
                    </a:cubicBezTo>
                    <a:cubicBezTo>
                      <a:pt x="2736" y="683"/>
                      <a:pt x="2850" y="243"/>
                      <a:pt x="2588" y="178"/>
                    </a:cubicBezTo>
                    <a:cubicBezTo>
                      <a:pt x="2214" y="50"/>
                      <a:pt x="1886" y="0"/>
                      <a:pt x="1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1601;p66">
                <a:extLst>
                  <a:ext uri="{FF2B5EF4-FFF2-40B4-BE49-F238E27FC236}">
                    <a16:creationId xmlns:a16="http://schemas.microsoft.com/office/drawing/2014/main" id="{20A6D8B0-BAA3-0B2D-8BBA-1DDBE1C40E24}"/>
                  </a:ext>
                </a:extLst>
              </p:cNvPr>
              <p:cNvSpPr/>
              <p:nvPr/>
            </p:nvSpPr>
            <p:spPr>
              <a:xfrm>
                <a:off x="2008824" y="1751537"/>
                <a:ext cx="59626" cy="30506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078" extrusionOk="0">
                    <a:moveTo>
                      <a:pt x="295" y="0"/>
                    </a:moveTo>
                    <a:cubicBezTo>
                      <a:pt x="260" y="0"/>
                      <a:pt x="223" y="5"/>
                      <a:pt x="186" y="14"/>
                    </a:cubicBezTo>
                    <a:cubicBezTo>
                      <a:pt x="75" y="88"/>
                      <a:pt x="1" y="236"/>
                      <a:pt x="75" y="347"/>
                    </a:cubicBezTo>
                    <a:cubicBezTo>
                      <a:pt x="223" y="680"/>
                      <a:pt x="482" y="902"/>
                      <a:pt x="814" y="1013"/>
                    </a:cubicBezTo>
                    <a:cubicBezTo>
                      <a:pt x="946" y="1056"/>
                      <a:pt x="1083" y="1077"/>
                      <a:pt x="1221" y="1077"/>
                    </a:cubicBezTo>
                    <a:cubicBezTo>
                      <a:pt x="1433" y="1077"/>
                      <a:pt x="1648" y="1028"/>
                      <a:pt x="1849" y="939"/>
                    </a:cubicBezTo>
                    <a:cubicBezTo>
                      <a:pt x="2107" y="810"/>
                      <a:pt x="1973" y="430"/>
                      <a:pt x="1739" y="430"/>
                    </a:cubicBezTo>
                    <a:cubicBezTo>
                      <a:pt x="1704" y="430"/>
                      <a:pt x="1666" y="439"/>
                      <a:pt x="1628" y="458"/>
                    </a:cubicBezTo>
                    <a:cubicBezTo>
                      <a:pt x="1499" y="540"/>
                      <a:pt x="1359" y="577"/>
                      <a:pt x="1222" y="577"/>
                    </a:cubicBezTo>
                    <a:cubicBezTo>
                      <a:pt x="926" y="577"/>
                      <a:pt x="645" y="403"/>
                      <a:pt x="518" y="125"/>
                    </a:cubicBezTo>
                    <a:cubicBezTo>
                      <a:pt x="491" y="42"/>
                      <a:pt x="401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602;p66">
                <a:extLst>
                  <a:ext uri="{FF2B5EF4-FFF2-40B4-BE49-F238E27FC236}">
                    <a16:creationId xmlns:a16="http://schemas.microsoft.com/office/drawing/2014/main" id="{5EA0B576-BB9E-92F4-C0E3-8A79F8741E93}"/>
                  </a:ext>
                </a:extLst>
              </p:cNvPr>
              <p:cNvSpPr/>
              <p:nvPr/>
            </p:nvSpPr>
            <p:spPr>
              <a:xfrm>
                <a:off x="2032906" y="1639983"/>
                <a:ext cx="39788" cy="10360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661" extrusionOk="0">
                    <a:moveTo>
                      <a:pt x="731" y="0"/>
                    </a:moveTo>
                    <a:cubicBezTo>
                      <a:pt x="649" y="0"/>
                      <a:pt x="567" y="50"/>
                      <a:pt x="518" y="148"/>
                    </a:cubicBezTo>
                    <a:cubicBezTo>
                      <a:pt x="481" y="185"/>
                      <a:pt x="185" y="777"/>
                      <a:pt x="703" y="2182"/>
                    </a:cubicBezTo>
                    <a:cubicBezTo>
                      <a:pt x="814" y="2441"/>
                      <a:pt x="851" y="2736"/>
                      <a:pt x="740" y="2958"/>
                    </a:cubicBezTo>
                    <a:cubicBezTo>
                      <a:pt x="629" y="3106"/>
                      <a:pt x="444" y="3180"/>
                      <a:pt x="259" y="3180"/>
                    </a:cubicBezTo>
                    <a:cubicBezTo>
                      <a:pt x="244" y="3175"/>
                      <a:pt x="230" y="3173"/>
                      <a:pt x="215" y="3173"/>
                    </a:cubicBezTo>
                    <a:cubicBezTo>
                      <a:pt x="120" y="3173"/>
                      <a:pt x="32" y="3273"/>
                      <a:pt x="0" y="3402"/>
                    </a:cubicBezTo>
                    <a:cubicBezTo>
                      <a:pt x="0" y="3550"/>
                      <a:pt x="111" y="3661"/>
                      <a:pt x="259" y="3661"/>
                    </a:cubicBezTo>
                    <a:lnTo>
                      <a:pt x="296" y="3661"/>
                    </a:lnTo>
                    <a:cubicBezTo>
                      <a:pt x="629" y="3661"/>
                      <a:pt x="961" y="3513"/>
                      <a:pt x="1183" y="3291"/>
                    </a:cubicBezTo>
                    <a:cubicBezTo>
                      <a:pt x="1405" y="2884"/>
                      <a:pt x="1405" y="2404"/>
                      <a:pt x="1183" y="2034"/>
                    </a:cubicBezTo>
                    <a:cubicBezTo>
                      <a:pt x="740" y="851"/>
                      <a:pt x="961" y="370"/>
                      <a:pt x="961" y="370"/>
                    </a:cubicBezTo>
                    <a:cubicBezTo>
                      <a:pt x="1035" y="259"/>
                      <a:pt x="998" y="111"/>
                      <a:pt x="851" y="37"/>
                    </a:cubicBezTo>
                    <a:cubicBezTo>
                      <a:pt x="814" y="13"/>
                      <a:pt x="773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603;p66">
                <a:extLst>
                  <a:ext uri="{FF2B5EF4-FFF2-40B4-BE49-F238E27FC236}">
                    <a16:creationId xmlns:a16="http://schemas.microsoft.com/office/drawing/2014/main" id="{CE5CC343-A80A-72B6-0D07-BEF08064714F}"/>
                  </a:ext>
                </a:extLst>
              </p:cNvPr>
              <p:cNvSpPr/>
              <p:nvPr/>
            </p:nvSpPr>
            <p:spPr>
              <a:xfrm>
                <a:off x="1632194" y="4077224"/>
                <a:ext cx="312844" cy="100603"/>
              </a:xfrm>
              <a:custGeom>
                <a:avLst/>
                <a:gdLst/>
                <a:ahLst/>
                <a:cxnLst/>
                <a:rect l="l" t="t" r="r" b="b"/>
                <a:pathLst>
                  <a:path w="11055" h="3555" extrusionOk="0">
                    <a:moveTo>
                      <a:pt x="7741" y="0"/>
                    </a:moveTo>
                    <a:cubicBezTo>
                      <a:pt x="6450" y="0"/>
                      <a:pt x="5877" y="879"/>
                      <a:pt x="4355" y="879"/>
                    </a:cubicBezTo>
                    <a:cubicBezTo>
                      <a:pt x="3731" y="879"/>
                      <a:pt x="2946" y="731"/>
                      <a:pt x="1886" y="313"/>
                    </a:cubicBezTo>
                    <a:cubicBezTo>
                      <a:pt x="814" y="1200"/>
                      <a:pt x="1" y="2235"/>
                      <a:pt x="888" y="3382"/>
                    </a:cubicBezTo>
                    <a:cubicBezTo>
                      <a:pt x="1554" y="3498"/>
                      <a:pt x="2227" y="3555"/>
                      <a:pt x="2897" y="3555"/>
                    </a:cubicBezTo>
                    <a:cubicBezTo>
                      <a:pt x="3716" y="3555"/>
                      <a:pt x="4531" y="3470"/>
                      <a:pt x="5324" y="3308"/>
                    </a:cubicBezTo>
                    <a:lnTo>
                      <a:pt x="5842" y="3197"/>
                    </a:lnTo>
                    <a:lnTo>
                      <a:pt x="5990" y="3160"/>
                    </a:lnTo>
                    <a:lnTo>
                      <a:pt x="6322" y="3086"/>
                    </a:lnTo>
                    <a:lnTo>
                      <a:pt x="6507" y="3012"/>
                    </a:lnTo>
                    <a:lnTo>
                      <a:pt x="6803" y="2938"/>
                    </a:lnTo>
                    <a:lnTo>
                      <a:pt x="6988" y="2901"/>
                    </a:lnTo>
                    <a:lnTo>
                      <a:pt x="7247" y="2827"/>
                    </a:lnTo>
                    <a:lnTo>
                      <a:pt x="7432" y="2753"/>
                    </a:lnTo>
                    <a:lnTo>
                      <a:pt x="7653" y="2679"/>
                    </a:lnTo>
                    <a:lnTo>
                      <a:pt x="7838" y="2605"/>
                    </a:lnTo>
                    <a:lnTo>
                      <a:pt x="8097" y="2531"/>
                    </a:lnTo>
                    <a:lnTo>
                      <a:pt x="8282" y="2457"/>
                    </a:lnTo>
                    <a:lnTo>
                      <a:pt x="8467" y="2383"/>
                    </a:lnTo>
                    <a:lnTo>
                      <a:pt x="8652" y="2309"/>
                    </a:lnTo>
                    <a:lnTo>
                      <a:pt x="8836" y="2235"/>
                    </a:lnTo>
                    <a:lnTo>
                      <a:pt x="9021" y="2162"/>
                    </a:lnTo>
                    <a:lnTo>
                      <a:pt x="9206" y="2088"/>
                    </a:lnTo>
                    <a:lnTo>
                      <a:pt x="9391" y="1977"/>
                    </a:lnTo>
                    <a:lnTo>
                      <a:pt x="9539" y="1903"/>
                    </a:lnTo>
                    <a:lnTo>
                      <a:pt x="9724" y="1829"/>
                    </a:lnTo>
                    <a:lnTo>
                      <a:pt x="9872" y="1755"/>
                    </a:lnTo>
                    <a:lnTo>
                      <a:pt x="10020" y="1681"/>
                    </a:lnTo>
                    <a:lnTo>
                      <a:pt x="10167" y="1607"/>
                    </a:lnTo>
                    <a:lnTo>
                      <a:pt x="10315" y="1533"/>
                    </a:lnTo>
                    <a:lnTo>
                      <a:pt x="10426" y="1459"/>
                    </a:lnTo>
                    <a:lnTo>
                      <a:pt x="10574" y="1385"/>
                    </a:lnTo>
                    <a:lnTo>
                      <a:pt x="10648" y="1311"/>
                    </a:lnTo>
                    <a:lnTo>
                      <a:pt x="10833" y="1237"/>
                    </a:lnTo>
                    <a:lnTo>
                      <a:pt x="10870" y="1200"/>
                    </a:lnTo>
                    <a:lnTo>
                      <a:pt x="11055" y="1089"/>
                    </a:lnTo>
                    <a:cubicBezTo>
                      <a:pt x="10426" y="831"/>
                      <a:pt x="9317" y="165"/>
                      <a:pt x="8060" y="17"/>
                    </a:cubicBezTo>
                    <a:cubicBezTo>
                      <a:pt x="7949" y="6"/>
                      <a:pt x="7843" y="0"/>
                      <a:pt x="77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604;p66">
                <a:extLst>
                  <a:ext uri="{FF2B5EF4-FFF2-40B4-BE49-F238E27FC236}">
                    <a16:creationId xmlns:a16="http://schemas.microsoft.com/office/drawing/2014/main" id="{C18990CA-21A6-4FB4-D269-BE44A54960D3}"/>
                  </a:ext>
                </a:extLst>
              </p:cNvPr>
              <p:cNvSpPr/>
              <p:nvPr/>
            </p:nvSpPr>
            <p:spPr>
              <a:xfrm>
                <a:off x="1550580" y="1948611"/>
                <a:ext cx="198828" cy="526614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8609" extrusionOk="0">
                    <a:moveTo>
                      <a:pt x="6729" y="1"/>
                    </a:moveTo>
                    <a:lnTo>
                      <a:pt x="6729" y="1"/>
                    </a:lnTo>
                    <a:cubicBezTo>
                      <a:pt x="5879" y="186"/>
                      <a:pt x="1960" y="1628"/>
                      <a:pt x="3180" y="6434"/>
                    </a:cubicBezTo>
                    <a:cubicBezTo>
                      <a:pt x="4400" y="11240"/>
                      <a:pt x="444" y="10168"/>
                      <a:pt x="223" y="13791"/>
                    </a:cubicBezTo>
                    <a:cubicBezTo>
                      <a:pt x="1" y="17414"/>
                      <a:pt x="1628" y="18116"/>
                      <a:pt x="4178" y="18597"/>
                    </a:cubicBezTo>
                    <a:cubicBezTo>
                      <a:pt x="4261" y="18605"/>
                      <a:pt x="4343" y="18608"/>
                      <a:pt x="4425" y="18608"/>
                    </a:cubicBezTo>
                    <a:cubicBezTo>
                      <a:pt x="5154" y="18608"/>
                      <a:pt x="5865" y="18315"/>
                      <a:pt x="6397" y="17784"/>
                    </a:cubicBezTo>
                    <a:cubicBezTo>
                      <a:pt x="6729" y="9909"/>
                      <a:pt x="7025" y="888"/>
                      <a:pt x="6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1605;p66">
                <a:extLst>
                  <a:ext uri="{FF2B5EF4-FFF2-40B4-BE49-F238E27FC236}">
                    <a16:creationId xmlns:a16="http://schemas.microsoft.com/office/drawing/2014/main" id="{A37912D0-D4E6-FFB0-FB06-6AF3E2A1D41C}"/>
                  </a:ext>
                </a:extLst>
              </p:cNvPr>
              <p:cNvSpPr/>
              <p:nvPr/>
            </p:nvSpPr>
            <p:spPr>
              <a:xfrm>
                <a:off x="1705932" y="1901550"/>
                <a:ext cx="494889" cy="924723"/>
              </a:xfrm>
              <a:custGeom>
                <a:avLst/>
                <a:gdLst/>
                <a:ahLst/>
                <a:cxnLst/>
                <a:rect l="l" t="t" r="r" b="b"/>
                <a:pathLst>
                  <a:path w="16896" h="32677" extrusionOk="0">
                    <a:moveTo>
                      <a:pt x="4511" y="0"/>
                    </a:moveTo>
                    <a:lnTo>
                      <a:pt x="887" y="1701"/>
                    </a:lnTo>
                    <a:cubicBezTo>
                      <a:pt x="1183" y="2551"/>
                      <a:pt x="887" y="11609"/>
                      <a:pt x="555" y="19447"/>
                    </a:cubicBezTo>
                    <a:cubicBezTo>
                      <a:pt x="297" y="25672"/>
                      <a:pt x="39" y="31201"/>
                      <a:pt x="1" y="31204"/>
                    </a:cubicBezTo>
                    <a:lnTo>
                      <a:pt x="1" y="31204"/>
                    </a:lnTo>
                    <a:cubicBezTo>
                      <a:pt x="0" y="31204"/>
                      <a:pt x="0" y="31203"/>
                      <a:pt x="0" y="31203"/>
                    </a:cubicBezTo>
                    <a:lnTo>
                      <a:pt x="0" y="31203"/>
                    </a:lnTo>
                    <a:cubicBezTo>
                      <a:pt x="0" y="31204"/>
                      <a:pt x="0" y="31204"/>
                      <a:pt x="1" y="31204"/>
                    </a:cubicBezTo>
                    <a:cubicBezTo>
                      <a:pt x="1" y="31204"/>
                      <a:pt x="1" y="31204"/>
                      <a:pt x="1" y="31204"/>
                    </a:cubicBezTo>
                    <a:lnTo>
                      <a:pt x="1" y="31204"/>
                    </a:lnTo>
                    <a:cubicBezTo>
                      <a:pt x="2469" y="32315"/>
                      <a:pt x="5245" y="32676"/>
                      <a:pt x="7811" y="32676"/>
                    </a:cubicBezTo>
                    <a:cubicBezTo>
                      <a:pt x="12586" y="32676"/>
                      <a:pt x="16637" y="31425"/>
                      <a:pt x="16637" y="31425"/>
                    </a:cubicBezTo>
                    <a:cubicBezTo>
                      <a:pt x="16637" y="31425"/>
                      <a:pt x="16415" y="24253"/>
                      <a:pt x="16785" y="15971"/>
                    </a:cubicBezTo>
                    <a:cubicBezTo>
                      <a:pt x="16859" y="14086"/>
                      <a:pt x="16896" y="12311"/>
                      <a:pt x="16859" y="10685"/>
                    </a:cubicBezTo>
                    <a:cubicBezTo>
                      <a:pt x="16822" y="7616"/>
                      <a:pt x="16563" y="4584"/>
                      <a:pt x="16082" y="1590"/>
                    </a:cubicBezTo>
                    <a:cubicBezTo>
                      <a:pt x="15713" y="666"/>
                      <a:pt x="11942" y="259"/>
                      <a:pt x="11461" y="37"/>
                    </a:cubicBezTo>
                    <a:lnTo>
                      <a:pt x="10722" y="2884"/>
                    </a:lnTo>
                    <a:lnTo>
                      <a:pt x="9945" y="2366"/>
                    </a:lnTo>
                    <a:cubicBezTo>
                      <a:pt x="9649" y="3438"/>
                      <a:pt x="9280" y="4511"/>
                      <a:pt x="8799" y="5509"/>
                    </a:cubicBezTo>
                    <a:lnTo>
                      <a:pt x="7283" y="2810"/>
                    </a:lnTo>
                    <a:lnTo>
                      <a:pt x="6174" y="3586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606;p66">
                <a:extLst>
                  <a:ext uri="{FF2B5EF4-FFF2-40B4-BE49-F238E27FC236}">
                    <a16:creationId xmlns:a16="http://schemas.microsoft.com/office/drawing/2014/main" id="{51A3E9C6-4F76-F3FB-07D0-6CD2AB05A0B2}"/>
                  </a:ext>
                </a:extLst>
              </p:cNvPr>
              <p:cNvSpPr/>
              <p:nvPr/>
            </p:nvSpPr>
            <p:spPr>
              <a:xfrm>
                <a:off x="1922003" y="1948611"/>
                <a:ext cx="75360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3846" extrusionOk="0">
                    <a:moveTo>
                      <a:pt x="1627" y="1"/>
                    </a:moveTo>
                    <a:lnTo>
                      <a:pt x="0" y="1147"/>
                    </a:lnTo>
                    <a:lnTo>
                      <a:pt x="1553" y="3846"/>
                    </a:lnTo>
                    <a:cubicBezTo>
                      <a:pt x="1997" y="2811"/>
                      <a:pt x="2366" y="1775"/>
                      <a:pt x="2662" y="703"/>
                    </a:cubicBez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607;p66">
                <a:extLst>
                  <a:ext uri="{FF2B5EF4-FFF2-40B4-BE49-F238E27FC236}">
                    <a16:creationId xmlns:a16="http://schemas.microsoft.com/office/drawing/2014/main" id="{84619C99-BDD0-6A56-03FD-B779CB785EDB}"/>
                  </a:ext>
                </a:extLst>
              </p:cNvPr>
              <p:cNvSpPr/>
              <p:nvPr/>
            </p:nvSpPr>
            <p:spPr>
              <a:xfrm>
                <a:off x="1843530" y="1863884"/>
                <a:ext cx="196734" cy="139174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918" extrusionOk="0">
                    <a:moveTo>
                      <a:pt x="999" y="0"/>
                    </a:moveTo>
                    <a:lnTo>
                      <a:pt x="1" y="1331"/>
                    </a:lnTo>
                    <a:lnTo>
                      <a:pt x="1701" y="4917"/>
                    </a:lnTo>
                    <a:lnTo>
                      <a:pt x="2773" y="4141"/>
                    </a:lnTo>
                    <a:lnTo>
                      <a:pt x="4400" y="2995"/>
                    </a:lnTo>
                    <a:lnTo>
                      <a:pt x="5435" y="3697"/>
                    </a:lnTo>
                    <a:lnTo>
                      <a:pt x="6212" y="4215"/>
                    </a:lnTo>
                    <a:lnTo>
                      <a:pt x="6951" y="1405"/>
                    </a:lnTo>
                    <a:lnTo>
                      <a:pt x="6323" y="259"/>
                    </a:lnTo>
                    <a:lnTo>
                      <a:pt x="4289" y="2625"/>
                    </a:lnTo>
                    <a:lnTo>
                      <a:pt x="9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1608;p66">
                <a:extLst>
                  <a:ext uri="{FF2B5EF4-FFF2-40B4-BE49-F238E27FC236}">
                    <a16:creationId xmlns:a16="http://schemas.microsoft.com/office/drawing/2014/main" id="{09DAC59F-E176-8F22-6DF3-0BA68EC04F9F}"/>
                  </a:ext>
                </a:extLst>
              </p:cNvPr>
              <p:cNvSpPr/>
              <p:nvPr/>
            </p:nvSpPr>
            <p:spPr>
              <a:xfrm>
                <a:off x="1664625" y="2309563"/>
                <a:ext cx="56513" cy="51306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13" fill="none" extrusionOk="0">
                    <a:moveTo>
                      <a:pt x="1997" y="1"/>
                    </a:moveTo>
                    <a:lnTo>
                      <a:pt x="1" y="1812"/>
                    </a:ln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609;p66">
                <a:extLst>
                  <a:ext uri="{FF2B5EF4-FFF2-40B4-BE49-F238E27FC236}">
                    <a16:creationId xmlns:a16="http://schemas.microsoft.com/office/drawing/2014/main" id="{4FA20787-0D9E-814F-E591-652111FF1053}"/>
                  </a:ext>
                </a:extLst>
              </p:cNvPr>
              <p:cNvSpPr/>
              <p:nvPr/>
            </p:nvSpPr>
            <p:spPr>
              <a:xfrm>
                <a:off x="1684519" y="2325269"/>
                <a:ext cx="58607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2034" fill="none" extrusionOk="0">
                    <a:moveTo>
                      <a:pt x="2070" y="0"/>
                    </a:moveTo>
                    <a:lnTo>
                      <a:pt x="0" y="2034"/>
                    </a:ln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610;p66">
                <a:extLst>
                  <a:ext uri="{FF2B5EF4-FFF2-40B4-BE49-F238E27FC236}">
                    <a16:creationId xmlns:a16="http://schemas.microsoft.com/office/drawing/2014/main" id="{CB7D7696-70E3-D19A-F9DB-C1F57CC7C0AB}"/>
                  </a:ext>
                </a:extLst>
              </p:cNvPr>
              <p:cNvSpPr/>
              <p:nvPr/>
            </p:nvSpPr>
            <p:spPr>
              <a:xfrm>
                <a:off x="1558957" y="2288650"/>
                <a:ext cx="168463" cy="168435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5952" extrusionOk="0">
                    <a:moveTo>
                      <a:pt x="2515" y="0"/>
                    </a:moveTo>
                    <a:lnTo>
                      <a:pt x="2515" y="0"/>
                    </a:lnTo>
                    <a:cubicBezTo>
                      <a:pt x="1" y="37"/>
                      <a:pt x="111" y="3808"/>
                      <a:pt x="1812" y="5102"/>
                    </a:cubicBezTo>
                    <a:cubicBezTo>
                      <a:pt x="2488" y="5603"/>
                      <a:pt x="3402" y="5951"/>
                      <a:pt x="4174" y="5951"/>
                    </a:cubicBezTo>
                    <a:cubicBezTo>
                      <a:pt x="4542" y="5951"/>
                      <a:pt x="4877" y="5873"/>
                      <a:pt x="5139" y="5694"/>
                    </a:cubicBezTo>
                    <a:cubicBezTo>
                      <a:pt x="5953" y="5139"/>
                      <a:pt x="5953" y="3845"/>
                      <a:pt x="5694" y="3660"/>
                    </a:cubicBezTo>
                    <a:lnTo>
                      <a:pt x="5657" y="3660"/>
                    </a:lnTo>
                    <a:cubicBezTo>
                      <a:pt x="5156" y="4228"/>
                      <a:pt x="4656" y="4675"/>
                      <a:pt x="4400" y="4675"/>
                    </a:cubicBezTo>
                    <a:cubicBezTo>
                      <a:pt x="4372" y="4675"/>
                      <a:pt x="4348" y="4669"/>
                      <a:pt x="4326" y="4659"/>
                    </a:cubicBezTo>
                    <a:cubicBezTo>
                      <a:pt x="3993" y="4474"/>
                      <a:pt x="814" y="3808"/>
                      <a:pt x="2441" y="185"/>
                    </a:cubicBezTo>
                    <a:lnTo>
                      <a:pt x="25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611;p66">
                <a:extLst>
                  <a:ext uri="{FF2B5EF4-FFF2-40B4-BE49-F238E27FC236}">
                    <a16:creationId xmlns:a16="http://schemas.microsoft.com/office/drawing/2014/main" id="{CA3FB437-5615-9DD3-1F3D-205101B7AFAD}"/>
                  </a:ext>
                </a:extLst>
              </p:cNvPr>
              <p:cNvSpPr/>
              <p:nvPr/>
            </p:nvSpPr>
            <p:spPr>
              <a:xfrm>
                <a:off x="1823267" y="2064352"/>
                <a:ext cx="257388" cy="366287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12943" extrusionOk="0">
                    <a:moveTo>
                      <a:pt x="2144" y="0"/>
                    </a:moveTo>
                    <a:cubicBezTo>
                      <a:pt x="2838" y="1639"/>
                      <a:pt x="2225" y="2031"/>
                      <a:pt x="1480" y="2031"/>
                    </a:cubicBezTo>
                    <a:cubicBezTo>
                      <a:pt x="796" y="2031"/>
                      <a:pt x="0" y="1701"/>
                      <a:pt x="0" y="1701"/>
                    </a:cubicBezTo>
                    <a:lnTo>
                      <a:pt x="0" y="1701"/>
                    </a:lnTo>
                    <a:cubicBezTo>
                      <a:pt x="0" y="1701"/>
                      <a:pt x="7653" y="11387"/>
                      <a:pt x="7949" y="12460"/>
                    </a:cubicBezTo>
                    <a:cubicBezTo>
                      <a:pt x="7986" y="12608"/>
                      <a:pt x="7986" y="12755"/>
                      <a:pt x="7949" y="12866"/>
                    </a:cubicBezTo>
                    <a:lnTo>
                      <a:pt x="8060" y="12940"/>
                    </a:lnTo>
                    <a:cubicBezTo>
                      <a:pt x="8060" y="12940"/>
                      <a:pt x="8091" y="12942"/>
                      <a:pt x="8143" y="12942"/>
                    </a:cubicBezTo>
                    <a:cubicBezTo>
                      <a:pt x="8388" y="12942"/>
                      <a:pt x="9095" y="12892"/>
                      <a:pt x="9095" y="12312"/>
                    </a:cubicBezTo>
                    <a:cubicBezTo>
                      <a:pt x="9095" y="11609"/>
                      <a:pt x="2995" y="592"/>
                      <a:pt x="2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1612;p66">
                <a:extLst>
                  <a:ext uri="{FF2B5EF4-FFF2-40B4-BE49-F238E27FC236}">
                    <a16:creationId xmlns:a16="http://schemas.microsoft.com/office/drawing/2014/main" id="{F1F3B92C-6CBD-B4B1-89C2-779F38B7D27E}"/>
                  </a:ext>
                </a:extLst>
              </p:cNvPr>
              <p:cNvSpPr/>
              <p:nvPr/>
            </p:nvSpPr>
            <p:spPr>
              <a:xfrm>
                <a:off x="1515518" y="2037809"/>
                <a:ext cx="390072" cy="131194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4636" extrusionOk="0">
                    <a:moveTo>
                      <a:pt x="9694" y="0"/>
                    </a:moveTo>
                    <a:cubicBezTo>
                      <a:pt x="8859" y="0"/>
                      <a:pt x="7958" y="194"/>
                      <a:pt x="7081" y="731"/>
                    </a:cubicBezTo>
                    <a:cubicBezTo>
                      <a:pt x="6100" y="1322"/>
                      <a:pt x="5249" y="1452"/>
                      <a:pt x="4571" y="1452"/>
                    </a:cubicBezTo>
                    <a:cubicBezTo>
                      <a:pt x="4039" y="1452"/>
                      <a:pt x="3614" y="1372"/>
                      <a:pt x="3317" y="1372"/>
                    </a:cubicBezTo>
                    <a:cubicBezTo>
                      <a:pt x="3021" y="1372"/>
                      <a:pt x="2852" y="1451"/>
                      <a:pt x="2830" y="1766"/>
                    </a:cubicBezTo>
                    <a:cubicBezTo>
                      <a:pt x="2794" y="2797"/>
                      <a:pt x="3203" y="2836"/>
                      <a:pt x="3234" y="2838"/>
                    </a:cubicBezTo>
                    <a:lnTo>
                      <a:pt x="3234" y="2838"/>
                    </a:lnTo>
                    <a:cubicBezTo>
                      <a:pt x="3225" y="2838"/>
                      <a:pt x="3182" y="2837"/>
                      <a:pt x="3112" y="2837"/>
                    </a:cubicBezTo>
                    <a:cubicBezTo>
                      <a:pt x="2518" y="2837"/>
                      <a:pt x="0" y="2923"/>
                      <a:pt x="131" y="4391"/>
                    </a:cubicBezTo>
                    <a:cubicBezTo>
                      <a:pt x="131" y="4391"/>
                      <a:pt x="5400" y="4635"/>
                      <a:pt x="7930" y="4635"/>
                    </a:cubicBezTo>
                    <a:cubicBezTo>
                      <a:pt x="8352" y="4635"/>
                      <a:pt x="8697" y="4628"/>
                      <a:pt x="8930" y="4613"/>
                    </a:cubicBezTo>
                    <a:cubicBezTo>
                      <a:pt x="10556" y="4502"/>
                      <a:pt x="10963" y="2727"/>
                      <a:pt x="10963" y="2727"/>
                    </a:cubicBezTo>
                    <a:cubicBezTo>
                      <a:pt x="10963" y="2727"/>
                      <a:pt x="11759" y="3057"/>
                      <a:pt x="12439" y="3057"/>
                    </a:cubicBezTo>
                    <a:cubicBezTo>
                      <a:pt x="13180" y="3057"/>
                      <a:pt x="13784" y="2665"/>
                      <a:pt x="13070" y="1026"/>
                    </a:cubicBezTo>
                    <a:cubicBezTo>
                      <a:pt x="12521" y="644"/>
                      <a:pt x="11216" y="0"/>
                      <a:pt x="9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613;p66">
                <a:extLst>
                  <a:ext uri="{FF2B5EF4-FFF2-40B4-BE49-F238E27FC236}">
                    <a16:creationId xmlns:a16="http://schemas.microsoft.com/office/drawing/2014/main" id="{423B4D11-3A1C-CFE3-55CC-16247116EE77}"/>
                  </a:ext>
                </a:extLst>
              </p:cNvPr>
              <p:cNvSpPr/>
              <p:nvPr/>
            </p:nvSpPr>
            <p:spPr>
              <a:xfrm>
                <a:off x="1517752" y="2112488"/>
                <a:ext cx="530484" cy="354995"/>
              </a:xfrm>
              <a:custGeom>
                <a:avLst/>
                <a:gdLst/>
                <a:ahLst/>
                <a:cxnLst/>
                <a:rect l="l" t="t" r="r" b="b"/>
                <a:pathLst>
                  <a:path w="18745" h="12544" extrusionOk="0">
                    <a:moveTo>
                      <a:pt x="10796" y="0"/>
                    </a:moveTo>
                    <a:cubicBezTo>
                      <a:pt x="10796" y="0"/>
                      <a:pt x="10389" y="1775"/>
                      <a:pt x="8763" y="1886"/>
                    </a:cubicBezTo>
                    <a:cubicBezTo>
                      <a:pt x="8530" y="1901"/>
                      <a:pt x="8185" y="1908"/>
                      <a:pt x="7765" y="1908"/>
                    </a:cubicBezTo>
                    <a:cubicBezTo>
                      <a:pt x="5243" y="1908"/>
                      <a:pt x="1" y="1664"/>
                      <a:pt x="1" y="1664"/>
                    </a:cubicBezTo>
                    <a:lnTo>
                      <a:pt x="1" y="1664"/>
                    </a:lnTo>
                    <a:lnTo>
                      <a:pt x="7580" y="12496"/>
                    </a:lnTo>
                    <a:cubicBezTo>
                      <a:pt x="7580" y="12496"/>
                      <a:pt x="9892" y="12288"/>
                      <a:pt x="12084" y="12288"/>
                    </a:cubicBezTo>
                    <a:cubicBezTo>
                      <a:pt x="13089" y="12288"/>
                      <a:pt x="14068" y="12331"/>
                      <a:pt x="14789" y="12459"/>
                    </a:cubicBezTo>
                    <a:cubicBezTo>
                      <a:pt x="15127" y="12517"/>
                      <a:pt x="15459" y="12543"/>
                      <a:pt x="15779" y="12543"/>
                    </a:cubicBezTo>
                    <a:cubicBezTo>
                      <a:pt x="17314" y="12543"/>
                      <a:pt x="18561" y="11930"/>
                      <a:pt x="18745" y="11165"/>
                    </a:cubicBezTo>
                    <a:cubicBezTo>
                      <a:pt x="18745" y="11054"/>
                      <a:pt x="18745" y="10907"/>
                      <a:pt x="18745" y="10759"/>
                    </a:cubicBezTo>
                    <a:cubicBezTo>
                      <a:pt x="18449" y="9686"/>
                      <a:pt x="10796" y="0"/>
                      <a:pt x="10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1614;p66">
                <a:extLst>
                  <a:ext uri="{FF2B5EF4-FFF2-40B4-BE49-F238E27FC236}">
                    <a16:creationId xmlns:a16="http://schemas.microsoft.com/office/drawing/2014/main" id="{0AB24CD6-C145-92B8-38FB-C88FEEF3F659}"/>
                  </a:ext>
                </a:extLst>
              </p:cNvPr>
              <p:cNvSpPr/>
              <p:nvPr/>
            </p:nvSpPr>
            <p:spPr>
              <a:xfrm>
                <a:off x="1607093" y="2057590"/>
                <a:ext cx="261821" cy="69389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2452" extrusionOk="0">
                    <a:moveTo>
                      <a:pt x="0" y="2139"/>
                    </a:moveTo>
                    <a:lnTo>
                      <a:pt x="142" y="2148"/>
                    </a:lnTo>
                    <a:lnTo>
                      <a:pt x="142" y="2148"/>
                    </a:lnTo>
                    <a:cubicBezTo>
                      <a:pt x="94" y="2145"/>
                      <a:pt x="47" y="2142"/>
                      <a:pt x="0" y="2139"/>
                    </a:cubicBezTo>
                    <a:close/>
                    <a:moveTo>
                      <a:pt x="7234" y="1"/>
                    </a:moveTo>
                    <a:cubicBezTo>
                      <a:pt x="6811" y="1"/>
                      <a:pt x="6401" y="82"/>
                      <a:pt x="6100" y="291"/>
                    </a:cubicBezTo>
                    <a:cubicBezTo>
                      <a:pt x="5186" y="924"/>
                      <a:pt x="4974" y="1925"/>
                      <a:pt x="3841" y="1925"/>
                    </a:cubicBezTo>
                    <a:cubicBezTo>
                      <a:pt x="3783" y="1925"/>
                      <a:pt x="3723" y="1923"/>
                      <a:pt x="3660" y="1917"/>
                    </a:cubicBezTo>
                    <a:cubicBezTo>
                      <a:pt x="3130" y="1872"/>
                      <a:pt x="2545" y="1833"/>
                      <a:pt x="2027" y="1833"/>
                    </a:cubicBezTo>
                    <a:cubicBezTo>
                      <a:pt x="1282" y="1833"/>
                      <a:pt x="679" y="1914"/>
                      <a:pt x="592" y="2176"/>
                    </a:cubicBezTo>
                    <a:lnTo>
                      <a:pt x="142" y="2148"/>
                    </a:lnTo>
                    <a:lnTo>
                      <a:pt x="142" y="2148"/>
                    </a:lnTo>
                    <a:cubicBezTo>
                      <a:pt x="1321" y="2227"/>
                      <a:pt x="2770" y="2452"/>
                      <a:pt x="3859" y="2452"/>
                    </a:cubicBezTo>
                    <a:cubicBezTo>
                      <a:pt x="4536" y="2452"/>
                      <a:pt x="5075" y="2365"/>
                      <a:pt x="5324" y="2102"/>
                    </a:cubicBezTo>
                    <a:cubicBezTo>
                      <a:pt x="5936" y="1422"/>
                      <a:pt x="6016" y="680"/>
                      <a:pt x="6917" y="680"/>
                    </a:cubicBezTo>
                    <a:cubicBezTo>
                      <a:pt x="6995" y="680"/>
                      <a:pt x="7080" y="685"/>
                      <a:pt x="7173" y="697"/>
                    </a:cubicBezTo>
                    <a:cubicBezTo>
                      <a:pt x="7865" y="805"/>
                      <a:pt x="8482" y="926"/>
                      <a:pt x="8852" y="926"/>
                    </a:cubicBezTo>
                    <a:cubicBezTo>
                      <a:pt x="9114" y="926"/>
                      <a:pt x="9252" y="866"/>
                      <a:pt x="9206" y="697"/>
                    </a:cubicBezTo>
                    <a:cubicBezTo>
                      <a:pt x="9155" y="392"/>
                      <a:pt x="8163" y="1"/>
                      <a:pt x="7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615;p66">
                <a:extLst>
                  <a:ext uri="{FF2B5EF4-FFF2-40B4-BE49-F238E27FC236}">
                    <a16:creationId xmlns:a16="http://schemas.microsoft.com/office/drawing/2014/main" id="{AC182D72-EE4B-6012-8749-2D6350678727}"/>
                  </a:ext>
                </a:extLst>
              </p:cNvPr>
              <p:cNvSpPr/>
              <p:nvPr/>
            </p:nvSpPr>
            <p:spPr>
              <a:xfrm>
                <a:off x="2072666" y="4051246"/>
                <a:ext cx="325381" cy="127119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4492" extrusionOk="0">
                    <a:moveTo>
                      <a:pt x="3832" y="0"/>
                    </a:moveTo>
                    <a:cubicBezTo>
                      <a:pt x="3376" y="0"/>
                      <a:pt x="2855" y="187"/>
                      <a:pt x="2218" y="713"/>
                    </a:cubicBezTo>
                    <a:cubicBezTo>
                      <a:pt x="1257" y="1527"/>
                      <a:pt x="518" y="1859"/>
                      <a:pt x="0" y="1896"/>
                    </a:cubicBezTo>
                    <a:cubicBezTo>
                      <a:pt x="1812" y="3043"/>
                      <a:pt x="3808" y="3819"/>
                      <a:pt x="5915" y="4226"/>
                    </a:cubicBezTo>
                    <a:cubicBezTo>
                      <a:pt x="6709" y="4409"/>
                      <a:pt x="7525" y="4491"/>
                      <a:pt x="8345" y="4491"/>
                    </a:cubicBezTo>
                    <a:cubicBezTo>
                      <a:pt x="9015" y="4491"/>
                      <a:pt x="9687" y="4436"/>
                      <a:pt x="10352" y="4337"/>
                    </a:cubicBezTo>
                    <a:cubicBezTo>
                      <a:pt x="11498" y="2784"/>
                      <a:pt x="9797" y="1490"/>
                      <a:pt x="8282" y="455"/>
                    </a:cubicBezTo>
                    <a:cubicBezTo>
                      <a:pt x="8245" y="529"/>
                      <a:pt x="8208" y="565"/>
                      <a:pt x="8134" y="602"/>
                    </a:cubicBezTo>
                    <a:cubicBezTo>
                      <a:pt x="7616" y="1000"/>
                      <a:pt x="7179" y="1146"/>
                      <a:pt x="6788" y="1146"/>
                    </a:cubicBezTo>
                    <a:cubicBezTo>
                      <a:pt x="5695" y="1146"/>
                      <a:pt x="4962" y="0"/>
                      <a:pt x="3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616;p66">
                <a:extLst>
                  <a:ext uri="{FF2B5EF4-FFF2-40B4-BE49-F238E27FC236}">
                    <a16:creationId xmlns:a16="http://schemas.microsoft.com/office/drawing/2014/main" id="{947A0632-B3AD-35D5-8ED4-3C3A60046773}"/>
                  </a:ext>
                </a:extLst>
              </p:cNvPr>
              <p:cNvSpPr/>
              <p:nvPr/>
            </p:nvSpPr>
            <p:spPr>
              <a:xfrm>
                <a:off x="1640571" y="2785607"/>
                <a:ext cx="729234" cy="1325604"/>
              </a:xfrm>
              <a:custGeom>
                <a:avLst/>
                <a:gdLst/>
                <a:ahLst/>
                <a:cxnLst/>
                <a:rect l="l" t="t" r="r" b="b"/>
                <a:pathLst>
                  <a:path w="25769" h="46843" extrusionOk="0">
                    <a:moveTo>
                      <a:pt x="2699" y="0"/>
                    </a:moveTo>
                    <a:cubicBezTo>
                      <a:pt x="2699" y="0"/>
                      <a:pt x="0" y="45216"/>
                      <a:pt x="1627" y="45955"/>
                    </a:cubicBezTo>
                    <a:cubicBezTo>
                      <a:pt x="2680" y="46374"/>
                      <a:pt x="3461" y="46522"/>
                      <a:pt x="4084" y="46522"/>
                    </a:cubicBezTo>
                    <a:cubicBezTo>
                      <a:pt x="5578" y="46522"/>
                      <a:pt x="6165" y="45673"/>
                      <a:pt x="7403" y="45673"/>
                    </a:cubicBezTo>
                    <a:cubicBezTo>
                      <a:pt x="7517" y="45673"/>
                      <a:pt x="7637" y="45680"/>
                      <a:pt x="7764" y="45696"/>
                    </a:cubicBezTo>
                    <a:cubicBezTo>
                      <a:pt x="9021" y="45844"/>
                      <a:pt x="10167" y="46510"/>
                      <a:pt x="10796" y="46768"/>
                    </a:cubicBezTo>
                    <a:cubicBezTo>
                      <a:pt x="10870" y="46805"/>
                      <a:pt x="10981" y="46805"/>
                      <a:pt x="11054" y="46842"/>
                    </a:cubicBezTo>
                    <a:cubicBezTo>
                      <a:pt x="11239" y="46842"/>
                      <a:pt x="11350" y="46731"/>
                      <a:pt x="11239" y="46362"/>
                    </a:cubicBezTo>
                    <a:cubicBezTo>
                      <a:pt x="10907" y="45105"/>
                      <a:pt x="10907" y="10539"/>
                      <a:pt x="10907" y="10537"/>
                    </a:cubicBezTo>
                    <a:lnTo>
                      <a:pt x="10907" y="10537"/>
                    </a:lnTo>
                    <a:cubicBezTo>
                      <a:pt x="10907" y="10538"/>
                      <a:pt x="11461" y="16083"/>
                      <a:pt x="12977" y="23514"/>
                    </a:cubicBezTo>
                    <a:cubicBezTo>
                      <a:pt x="14493" y="30945"/>
                      <a:pt x="14012" y="45881"/>
                      <a:pt x="14012" y="45881"/>
                    </a:cubicBezTo>
                    <a:cubicBezTo>
                      <a:pt x="14086" y="46103"/>
                      <a:pt x="14197" y="46288"/>
                      <a:pt x="14382" y="46436"/>
                    </a:cubicBezTo>
                    <a:cubicBezTo>
                      <a:pt x="14566" y="46558"/>
                      <a:pt x="14775" y="46630"/>
                      <a:pt x="15009" y="46630"/>
                    </a:cubicBezTo>
                    <a:cubicBezTo>
                      <a:pt x="15058" y="46630"/>
                      <a:pt x="15107" y="46627"/>
                      <a:pt x="15158" y="46620"/>
                    </a:cubicBezTo>
                    <a:lnTo>
                      <a:pt x="15269" y="46620"/>
                    </a:lnTo>
                    <a:cubicBezTo>
                      <a:pt x="15787" y="46547"/>
                      <a:pt x="16526" y="46251"/>
                      <a:pt x="17487" y="45437"/>
                    </a:cubicBezTo>
                    <a:cubicBezTo>
                      <a:pt x="18135" y="44900"/>
                      <a:pt x="18664" y="44709"/>
                      <a:pt x="19124" y="44709"/>
                    </a:cubicBezTo>
                    <a:cubicBezTo>
                      <a:pt x="20257" y="44709"/>
                      <a:pt x="20979" y="45867"/>
                      <a:pt x="22069" y="45867"/>
                    </a:cubicBezTo>
                    <a:cubicBezTo>
                      <a:pt x="22456" y="45867"/>
                      <a:pt x="22889" y="45721"/>
                      <a:pt x="23403" y="45326"/>
                    </a:cubicBezTo>
                    <a:cubicBezTo>
                      <a:pt x="23477" y="45289"/>
                      <a:pt x="23514" y="45216"/>
                      <a:pt x="23551" y="45179"/>
                    </a:cubicBezTo>
                    <a:cubicBezTo>
                      <a:pt x="25769" y="41925"/>
                      <a:pt x="19336" y="222"/>
                      <a:pt x="19336" y="222"/>
                    </a:cubicBezTo>
                    <a:cubicBezTo>
                      <a:pt x="19336" y="222"/>
                      <a:pt x="15272" y="1457"/>
                      <a:pt x="10498" y="1457"/>
                    </a:cubicBezTo>
                    <a:cubicBezTo>
                      <a:pt x="7930" y="1457"/>
                      <a:pt x="5156" y="1100"/>
                      <a:pt x="26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617;p66">
                <a:extLst>
                  <a:ext uri="{FF2B5EF4-FFF2-40B4-BE49-F238E27FC236}">
                    <a16:creationId xmlns:a16="http://schemas.microsoft.com/office/drawing/2014/main" id="{EAECE487-40D2-3D37-F539-3E85BF8DAC39}"/>
                  </a:ext>
                </a:extLst>
              </p:cNvPr>
              <p:cNvSpPr/>
              <p:nvPr/>
            </p:nvSpPr>
            <p:spPr>
              <a:xfrm>
                <a:off x="1581964" y="2239467"/>
                <a:ext cx="182082" cy="182309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6442" extrusionOk="0">
                    <a:moveTo>
                      <a:pt x="3468" y="1"/>
                    </a:moveTo>
                    <a:cubicBezTo>
                      <a:pt x="3012" y="1"/>
                      <a:pt x="2297" y="493"/>
                      <a:pt x="1702" y="1738"/>
                    </a:cubicBezTo>
                    <a:lnTo>
                      <a:pt x="1628" y="1923"/>
                    </a:lnTo>
                    <a:cubicBezTo>
                      <a:pt x="1" y="5546"/>
                      <a:pt x="3180" y="6212"/>
                      <a:pt x="3513" y="6434"/>
                    </a:cubicBezTo>
                    <a:cubicBezTo>
                      <a:pt x="3526" y="6439"/>
                      <a:pt x="3540" y="6441"/>
                      <a:pt x="3557" y="6441"/>
                    </a:cubicBezTo>
                    <a:cubicBezTo>
                      <a:pt x="3779" y="6441"/>
                      <a:pt x="4325" y="5984"/>
                      <a:pt x="4807" y="5398"/>
                    </a:cubicBezTo>
                    <a:cubicBezTo>
                      <a:pt x="5214" y="4955"/>
                      <a:pt x="5583" y="4511"/>
                      <a:pt x="5916" y="4030"/>
                    </a:cubicBezTo>
                    <a:cubicBezTo>
                      <a:pt x="6434" y="3180"/>
                      <a:pt x="5657" y="3032"/>
                      <a:pt x="5657" y="3032"/>
                    </a:cubicBezTo>
                    <a:cubicBezTo>
                      <a:pt x="6052" y="2506"/>
                      <a:pt x="5161" y="2477"/>
                      <a:pt x="4958" y="2477"/>
                    </a:cubicBezTo>
                    <a:cubicBezTo>
                      <a:pt x="4933" y="2477"/>
                      <a:pt x="4918" y="2478"/>
                      <a:pt x="4918" y="2478"/>
                    </a:cubicBezTo>
                    <a:cubicBezTo>
                      <a:pt x="4918" y="2478"/>
                      <a:pt x="5768" y="1701"/>
                      <a:pt x="5066" y="1258"/>
                    </a:cubicBezTo>
                    <a:cubicBezTo>
                      <a:pt x="5010" y="1225"/>
                      <a:pt x="4948" y="1210"/>
                      <a:pt x="4881" y="1210"/>
                    </a:cubicBezTo>
                    <a:cubicBezTo>
                      <a:pt x="4170" y="1210"/>
                      <a:pt x="2919" y="2887"/>
                      <a:pt x="2725" y="2887"/>
                    </a:cubicBezTo>
                    <a:cubicBezTo>
                      <a:pt x="2709" y="2887"/>
                      <a:pt x="2700" y="2874"/>
                      <a:pt x="2700" y="2847"/>
                    </a:cubicBezTo>
                    <a:cubicBezTo>
                      <a:pt x="2700" y="2478"/>
                      <a:pt x="4142" y="629"/>
                      <a:pt x="3846" y="186"/>
                    </a:cubicBezTo>
                    <a:cubicBezTo>
                      <a:pt x="3767" y="67"/>
                      <a:pt x="3634" y="1"/>
                      <a:pt x="3468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97" name="Straight Arrow Connector 796">
            <a:extLst>
              <a:ext uri="{FF2B5EF4-FFF2-40B4-BE49-F238E27FC236}">
                <a16:creationId xmlns:a16="http://schemas.microsoft.com/office/drawing/2014/main" id="{0EE5C0EA-921D-03B4-57EE-03E081A19A28}"/>
              </a:ext>
            </a:extLst>
          </p:cNvPr>
          <p:cNvCxnSpPr>
            <a:cxnSpLocks/>
          </p:cNvCxnSpPr>
          <p:nvPr/>
        </p:nvCxnSpPr>
        <p:spPr>
          <a:xfrm>
            <a:off x="2899108" y="916339"/>
            <a:ext cx="1109511" cy="396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9" name="TextBox 798">
            <a:extLst>
              <a:ext uri="{FF2B5EF4-FFF2-40B4-BE49-F238E27FC236}">
                <a16:creationId xmlns:a16="http://schemas.microsoft.com/office/drawing/2014/main" id="{B2623089-60C2-77BF-0CBD-D629E2A9E638}"/>
              </a:ext>
            </a:extLst>
          </p:cNvPr>
          <p:cNvSpPr txBox="1"/>
          <p:nvPr/>
        </p:nvSpPr>
        <p:spPr>
          <a:xfrm>
            <a:off x="3174795" y="602973"/>
            <a:ext cx="113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Voice Modeling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FFFAF2B8-C1FD-931C-6C51-8250B5037315}"/>
              </a:ext>
            </a:extLst>
          </p:cNvPr>
          <p:cNvSpPr txBox="1"/>
          <p:nvPr/>
        </p:nvSpPr>
        <p:spPr>
          <a:xfrm>
            <a:off x="765179" y="434443"/>
            <a:ext cx="113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Parents</a:t>
            </a:r>
          </a:p>
        </p:txBody>
      </p:sp>
      <p:pic>
        <p:nvPicPr>
          <p:cNvPr id="802" name="Picture 801" descr="Shape&#10;&#10;Description automatically generated">
            <a:extLst>
              <a:ext uri="{FF2B5EF4-FFF2-40B4-BE49-F238E27FC236}">
                <a16:creationId xmlns:a16="http://schemas.microsoft.com/office/drawing/2014/main" id="{0240717A-8216-1B54-6DA0-E661546455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 rot="20186364">
            <a:off x="481869" y="2572012"/>
            <a:ext cx="661163" cy="734076"/>
          </a:xfrm>
          <a:prstGeom prst="rect">
            <a:avLst/>
          </a:prstGeom>
        </p:spPr>
      </p:pic>
      <p:sp>
        <p:nvSpPr>
          <p:cNvPr id="803" name="TextBox 802">
            <a:extLst>
              <a:ext uri="{FF2B5EF4-FFF2-40B4-BE49-F238E27FC236}">
                <a16:creationId xmlns:a16="http://schemas.microsoft.com/office/drawing/2014/main" id="{4834B6F5-4450-5253-BCB9-042C1A8F58EE}"/>
              </a:ext>
            </a:extLst>
          </p:cNvPr>
          <p:cNvSpPr txBox="1"/>
          <p:nvPr/>
        </p:nvSpPr>
        <p:spPr>
          <a:xfrm>
            <a:off x="5230766" y="2727288"/>
            <a:ext cx="156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Talks back and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190101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78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Need:</a:t>
            </a:r>
          </a:p>
        </p:txBody>
      </p:sp>
      <p:sp>
        <p:nvSpPr>
          <p:cNvPr id="1529" name="Google Shape;1529;p66"/>
          <p:cNvSpPr txBox="1">
            <a:spLocks noGrp="1"/>
          </p:cNvSpPr>
          <p:nvPr>
            <p:ph type="subTitle" idx="1"/>
          </p:nvPr>
        </p:nvSpPr>
        <p:spPr>
          <a:xfrm>
            <a:off x="3266225" y="1816749"/>
            <a:ext cx="227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/>
              <a:t>Valuable Learning</a:t>
            </a:r>
          </a:p>
        </p:txBody>
      </p:sp>
      <p:sp>
        <p:nvSpPr>
          <p:cNvPr id="1530" name="Google Shape;1530;p66"/>
          <p:cNvSpPr txBox="1">
            <a:spLocks noGrp="1"/>
          </p:cNvSpPr>
          <p:nvPr>
            <p:ph type="subTitle" idx="2"/>
          </p:nvPr>
        </p:nvSpPr>
        <p:spPr>
          <a:xfrm>
            <a:off x="3266225" y="2147032"/>
            <a:ext cx="2275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200"/>
              <a:t>“Every individual's life story is  valuable and deserves to be  shared”</a:t>
            </a:r>
            <a:endParaRPr lang="en-US" sz="1200"/>
          </a:p>
        </p:txBody>
      </p:sp>
      <p:sp>
        <p:nvSpPr>
          <p:cNvPr id="1531" name="Google Shape;1531;p66"/>
          <p:cNvSpPr txBox="1">
            <a:spLocks noGrp="1"/>
          </p:cNvSpPr>
          <p:nvPr>
            <p:ph type="subTitle" idx="3"/>
          </p:nvPr>
        </p:nvSpPr>
        <p:spPr>
          <a:xfrm>
            <a:off x="3266225" y="3453017"/>
            <a:ext cx="227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/>
              <a:t>Mental Health</a:t>
            </a:r>
            <a:endParaRPr lang="en-US" sz="1800"/>
          </a:p>
        </p:txBody>
      </p:sp>
      <p:sp>
        <p:nvSpPr>
          <p:cNvPr id="1532" name="Google Shape;1532;p66"/>
          <p:cNvSpPr txBox="1">
            <a:spLocks noGrp="1"/>
          </p:cNvSpPr>
          <p:nvPr>
            <p:ph type="subTitle" idx="4"/>
          </p:nvPr>
        </p:nvSpPr>
        <p:spPr>
          <a:xfrm>
            <a:off x="3266225" y="3783300"/>
            <a:ext cx="2275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200"/>
              <a:t>“Helping to alleviate feelings of loneliness, isolation and depression”</a:t>
            </a:r>
            <a:endParaRPr lang="en-US" sz="1200"/>
          </a:p>
        </p:txBody>
      </p:sp>
      <p:sp>
        <p:nvSpPr>
          <p:cNvPr id="1533" name="Google Shape;1533;p66"/>
          <p:cNvSpPr txBox="1">
            <a:spLocks noGrp="1"/>
          </p:cNvSpPr>
          <p:nvPr>
            <p:ph type="subTitle" idx="5"/>
          </p:nvPr>
        </p:nvSpPr>
        <p:spPr>
          <a:xfrm>
            <a:off x="5840824" y="1816749"/>
            <a:ext cx="311535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/>
              <a:t>Distractions</a:t>
            </a:r>
          </a:p>
        </p:txBody>
      </p:sp>
      <p:sp>
        <p:nvSpPr>
          <p:cNvPr id="1534" name="Google Shape;1534;p66"/>
          <p:cNvSpPr txBox="1">
            <a:spLocks noGrp="1"/>
          </p:cNvSpPr>
          <p:nvPr>
            <p:ph type="subTitle" idx="6"/>
          </p:nvPr>
        </p:nvSpPr>
        <p:spPr>
          <a:xfrm>
            <a:off x="5840824" y="2089882"/>
            <a:ext cx="2705045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200"/>
              <a:t>“In a age of TikTok, Insta, Human connection is missing ”</a:t>
            </a:r>
            <a:endParaRPr lang="en-US" sz="1200"/>
          </a:p>
        </p:txBody>
      </p:sp>
      <p:sp>
        <p:nvSpPr>
          <p:cNvPr id="1535" name="Google Shape;1535;p66"/>
          <p:cNvSpPr txBox="1">
            <a:spLocks noGrp="1"/>
          </p:cNvSpPr>
          <p:nvPr>
            <p:ph type="subTitle" idx="7"/>
          </p:nvPr>
        </p:nvSpPr>
        <p:spPr>
          <a:xfrm>
            <a:off x="5840824" y="3453017"/>
            <a:ext cx="293589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/>
              <a:t>Connecting Generation</a:t>
            </a:r>
            <a:endParaRPr lang="en" sz="1800" err="1"/>
          </a:p>
        </p:txBody>
      </p:sp>
      <p:grpSp>
        <p:nvGrpSpPr>
          <p:cNvPr id="1537" name="Google Shape;1537;p66"/>
          <p:cNvGrpSpPr/>
          <p:nvPr/>
        </p:nvGrpSpPr>
        <p:grpSpPr>
          <a:xfrm>
            <a:off x="4170479" y="1324424"/>
            <a:ext cx="339253" cy="339253"/>
            <a:chOff x="5049725" y="3806450"/>
            <a:chExt cx="481825" cy="481825"/>
          </a:xfrm>
        </p:grpSpPr>
        <p:sp>
          <p:nvSpPr>
            <p:cNvPr id="1538" name="Google Shape;1538;p66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9" name="Google Shape;1539;p66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0" name="Google Shape;1540;p66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41" name="Google Shape;1541;p66"/>
          <p:cNvGrpSpPr/>
          <p:nvPr/>
        </p:nvGrpSpPr>
        <p:grpSpPr>
          <a:xfrm>
            <a:off x="3363233" y="1324424"/>
            <a:ext cx="339253" cy="339253"/>
            <a:chOff x="5651375" y="3806450"/>
            <a:chExt cx="481825" cy="481825"/>
          </a:xfrm>
        </p:grpSpPr>
        <p:sp>
          <p:nvSpPr>
            <p:cNvPr id="1542" name="Google Shape;1542;p66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3" name="Google Shape;1543;p66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4" name="Google Shape;1544;p66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5" name="Google Shape;1545;p66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46" name="Google Shape;1546;p66"/>
          <p:cNvGrpSpPr/>
          <p:nvPr/>
        </p:nvGrpSpPr>
        <p:grpSpPr>
          <a:xfrm>
            <a:off x="3766856" y="1324424"/>
            <a:ext cx="339253" cy="339253"/>
            <a:chOff x="5642550" y="4399275"/>
            <a:chExt cx="481825" cy="481825"/>
          </a:xfrm>
        </p:grpSpPr>
        <p:sp>
          <p:nvSpPr>
            <p:cNvPr id="1547" name="Google Shape;1547;p66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8" name="Google Shape;1548;p66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49" name="Google Shape;1549;p66"/>
          <p:cNvGrpSpPr/>
          <p:nvPr/>
        </p:nvGrpSpPr>
        <p:grpSpPr>
          <a:xfrm>
            <a:off x="4170479" y="2964299"/>
            <a:ext cx="339253" cy="339253"/>
            <a:chOff x="5049725" y="3806450"/>
            <a:chExt cx="481825" cy="481825"/>
          </a:xfrm>
        </p:grpSpPr>
        <p:sp>
          <p:nvSpPr>
            <p:cNvPr id="1550" name="Google Shape;1550;p66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1" name="Google Shape;1551;p66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2" name="Google Shape;1552;p66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3" name="Google Shape;1553;p66"/>
          <p:cNvGrpSpPr/>
          <p:nvPr/>
        </p:nvGrpSpPr>
        <p:grpSpPr>
          <a:xfrm>
            <a:off x="3363233" y="2964299"/>
            <a:ext cx="339253" cy="339253"/>
            <a:chOff x="5651375" y="3806450"/>
            <a:chExt cx="481825" cy="481825"/>
          </a:xfrm>
        </p:grpSpPr>
        <p:sp>
          <p:nvSpPr>
            <p:cNvPr id="1554" name="Google Shape;1554;p66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5" name="Google Shape;1555;p66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6" name="Google Shape;1556;p66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7" name="Google Shape;1557;p66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8" name="Google Shape;1558;p66"/>
          <p:cNvGrpSpPr/>
          <p:nvPr/>
        </p:nvGrpSpPr>
        <p:grpSpPr>
          <a:xfrm>
            <a:off x="3766856" y="2964299"/>
            <a:ext cx="339253" cy="339253"/>
            <a:chOff x="5642550" y="4399275"/>
            <a:chExt cx="481825" cy="481825"/>
          </a:xfrm>
        </p:grpSpPr>
        <p:sp>
          <p:nvSpPr>
            <p:cNvPr id="1559" name="Google Shape;1559;p66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0" name="Google Shape;1560;p66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61" name="Google Shape;1561;p66"/>
          <p:cNvGrpSpPr/>
          <p:nvPr/>
        </p:nvGrpSpPr>
        <p:grpSpPr>
          <a:xfrm>
            <a:off x="6757029" y="1324424"/>
            <a:ext cx="339253" cy="339253"/>
            <a:chOff x="5049725" y="3806450"/>
            <a:chExt cx="481825" cy="481825"/>
          </a:xfrm>
        </p:grpSpPr>
        <p:sp>
          <p:nvSpPr>
            <p:cNvPr id="1562" name="Google Shape;1562;p66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3" name="Google Shape;1563;p66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4" name="Google Shape;1564;p66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65" name="Google Shape;1565;p66"/>
          <p:cNvGrpSpPr/>
          <p:nvPr/>
        </p:nvGrpSpPr>
        <p:grpSpPr>
          <a:xfrm>
            <a:off x="5949783" y="1324424"/>
            <a:ext cx="339253" cy="339253"/>
            <a:chOff x="5651375" y="3806450"/>
            <a:chExt cx="481825" cy="481825"/>
          </a:xfrm>
        </p:grpSpPr>
        <p:sp>
          <p:nvSpPr>
            <p:cNvPr id="1566" name="Google Shape;1566;p66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7" name="Google Shape;1567;p66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8" name="Google Shape;1568;p66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9" name="Google Shape;1569;p66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0" name="Google Shape;1570;p66"/>
          <p:cNvGrpSpPr/>
          <p:nvPr/>
        </p:nvGrpSpPr>
        <p:grpSpPr>
          <a:xfrm>
            <a:off x="6353406" y="1324424"/>
            <a:ext cx="339253" cy="339253"/>
            <a:chOff x="5642550" y="4399275"/>
            <a:chExt cx="481825" cy="481825"/>
          </a:xfrm>
        </p:grpSpPr>
        <p:sp>
          <p:nvSpPr>
            <p:cNvPr id="1571" name="Google Shape;1571;p66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2" name="Google Shape;1572;p66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3" name="Google Shape;1573;p66"/>
          <p:cNvGrpSpPr/>
          <p:nvPr/>
        </p:nvGrpSpPr>
        <p:grpSpPr>
          <a:xfrm>
            <a:off x="6757029" y="2964299"/>
            <a:ext cx="339253" cy="339253"/>
            <a:chOff x="5049725" y="3806450"/>
            <a:chExt cx="481825" cy="481825"/>
          </a:xfrm>
        </p:grpSpPr>
        <p:sp>
          <p:nvSpPr>
            <p:cNvPr id="1574" name="Google Shape;1574;p66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5" name="Google Shape;1575;p66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6" name="Google Shape;1576;p66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7" name="Google Shape;1577;p66"/>
          <p:cNvGrpSpPr/>
          <p:nvPr/>
        </p:nvGrpSpPr>
        <p:grpSpPr>
          <a:xfrm>
            <a:off x="5949783" y="2964299"/>
            <a:ext cx="339253" cy="339253"/>
            <a:chOff x="5651375" y="3806450"/>
            <a:chExt cx="481825" cy="481825"/>
          </a:xfrm>
        </p:grpSpPr>
        <p:sp>
          <p:nvSpPr>
            <p:cNvPr id="1578" name="Google Shape;1578;p66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9" name="Google Shape;1579;p66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0" name="Google Shape;1580;p66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1" name="Google Shape;1581;p66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2" name="Google Shape;1582;p66"/>
          <p:cNvGrpSpPr/>
          <p:nvPr/>
        </p:nvGrpSpPr>
        <p:grpSpPr>
          <a:xfrm>
            <a:off x="6353406" y="2964299"/>
            <a:ext cx="339253" cy="339253"/>
            <a:chOff x="5642550" y="4399275"/>
            <a:chExt cx="481825" cy="481825"/>
          </a:xfrm>
        </p:grpSpPr>
        <p:sp>
          <p:nvSpPr>
            <p:cNvPr id="1583" name="Google Shape;1583;p66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4" name="Google Shape;1584;p66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85" name="Google Shape;1585;p66"/>
          <p:cNvGrpSpPr/>
          <p:nvPr/>
        </p:nvGrpSpPr>
        <p:grpSpPr>
          <a:xfrm>
            <a:off x="1147629" y="1406319"/>
            <a:ext cx="1819200" cy="2895883"/>
            <a:chOff x="1147629" y="1406319"/>
            <a:chExt cx="1819200" cy="2895883"/>
          </a:xfrm>
        </p:grpSpPr>
        <p:sp>
          <p:nvSpPr>
            <p:cNvPr id="1586" name="Google Shape;1586;p66"/>
            <p:cNvSpPr/>
            <p:nvPr/>
          </p:nvSpPr>
          <p:spPr>
            <a:xfrm>
              <a:off x="1147629" y="3986302"/>
              <a:ext cx="1819200" cy="315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7" name="Google Shape;1587;p66"/>
            <p:cNvGrpSpPr/>
            <p:nvPr/>
          </p:nvGrpSpPr>
          <p:grpSpPr>
            <a:xfrm>
              <a:off x="1515512" y="1406319"/>
              <a:ext cx="1083435" cy="2772045"/>
              <a:chOff x="1515518" y="1406319"/>
              <a:chExt cx="1083435" cy="2772045"/>
            </a:xfrm>
          </p:grpSpPr>
          <p:sp>
            <p:nvSpPr>
              <p:cNvPr id="1588" name="Google Shape;1588;p66"/>
              <p:cNvSpPr/>
              <p:nvPr/>
            </p:nvSpPr>
            <p:spPr>
              <a:xfrm>
                <a:off x="2298067" y="1571695"/>
                <a:ext cx="300886" cy="309347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0931" extrusionOk="0">
                    <a:moveTo>
                      <a:pt x="7337" y="1"/>
                    </a:moveTo>
                    <a:cubicBezTo>
                      <a:pt x="5805" y="1"/>
                      <a:pt x="3913" y="4588"/>
                      <a:pt x="3496" y="4973"/>
                    </a:cubicBezTo>
                    <a:cubicBezTo>
                      <a:pt x="3410" y="5047"/>
                      <a:pt x="3338" y="5080"/>
                      <a:pt x="3272" y="5080"/>
                    </a:cubicBezTo>
                    <a:cubicBezTo>
                      <a:pt x="2941" y="5080"/>
                      <a:pt x="2757" y="4259"/>
                      <a:pt x="1647" y="3642"/>
                    </a:cubicBezTo>
                    <a:cubicBezTo>
                      <a:pt x="1357" y="3481"/>
                      <a:pt x="1105" y="3415"/>
                      <a:pt x="899" y="3415"/>
                    </a:cubicBezTo>
                    <a:cubicBezTo>
                      <a:pt x="159" y="3415"/>
                      <a:pt x="1" y="4265"/>
                      <a:pt x="723" y="4641"/>
                    </a:cubicBezTo>
                    <a:cubicBezTo>
                      <a:pt x="1610" y="5121"/>
                      <a:pt x="1795" y="5676"/>
                      <a:pt x="1795" y="6156"/>
                    </a:cubicBezTo>
                    <a:cubicBezTo>
                      <a:pt x="1758" y="6600"/>
                      <a:pt x="2054" y="6933"/>
                      <a:pt x="2535" y="7635"/>
                    </a:cubicBezTo>
                    <a:cubicBezTo>
                      <a:pt x="2978" y="8338"/>
                      <a:pt x="2867" y="10408"/>
                      <a:pt x="2867" y="10408"/>
                    </a:cubicBezTo>
                    <a:cubicBezTo>
                      <a:pt x="3579" y="10747"/>
                      <a:pt x="4383" y="10930"/>
                      <a:pt x="5195" y="10930"/>
                    </a:cubicBezTo>
                    <a:cubicBezTo>
                      <a:pt x="5270" y="10930"/>
                      <a:pt x="5344" y="10929"/>
                      <a:pt x="5418" y="10926"/>
                    </a:cubicBezTo>
                    <a:cubicBezTo>
                      <a:pt x="5418" y="10926"/>
                      <a:pt x="5418" y="9889"/>
                      <a:pt x="5489" y="9889"/>
                    </a:cubicBezTo>
                    <a:cubicBezTo>
                      <a:pt x="5490" y="9889"/>
                      <a:pt x="5491" y="9890"/>
                      <a:pt x="5492" y="9890"/>
                    </a:cubicBezTo>
                    <a:cubicBezTo>
                      <a:pt x="5500" y="9892"/>
                      <a:pt x="5507" y="9893"/>
                      <a:pt x="5515" y="9893"/>
                    </a:cubicBezTo>
                    <a:cubicBezTo>
                      <a:pt x="5922" y="9893"/>
                      <a:pt x="7425" y="8096"/>
                      <a:pt x="7932" y="7081"/>
                    </a:cubicBezTo>
                    <a:cubicBezTo>
                      <a:pt x="8413" y="6045"/>
                      <a:pt x="9337" y="5047"/>
                      <a:pt x="9966" y="3975"/>
                    </a:cubicBezTo>
                    <a:cubicBezTo>
                      <a:pt x="10631" y="2903"/>
                      <a:pt x="9855" y="2459"/>
                      <a:pt x="9855" y="2459"/>
                    </a:cubicBezTo>
                    <a:cubicBezTo>
                      <a:pt x="10594" y="1128"/>
                      <a:pt x="9522" y="1054"/>
                      <a:pt x="9522" y="1054"/>
                    </a:cubicBezTo>
                    <a:cubicBezTo>
                      <a:pt x="9362" y="323"/>
                      <a:pt x="9003" y="134"/>
                      <a:pt x="8675" y="134"/>
                    </a:cubicBezTo>
                    <a:cubicBezTo>
                      <a:pt x="8323" y="134"/>
                      <a:pt x="8006" y="352"/>
                      <a:pt x="8006" y="352"/>
                    </a:cubicBezTo>
                    <a:cubicBezTo>
                      <a:pt x="7796" y="107"/>
                      <a:pt x="7571" y="1"/>
                      <a:pt x="7337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6"/>
              <p:cNvSpPr/>
              <p:nvPr/>
            </p:nvSpPr>
            <p:spPr>
              <a:xfrm>
                <a:off x="2369776" y="1942580"/>
                <a:ext cx="77457" cy="2097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41" fill="none" extrusionOk="0">
                    <a:moveTo>
                      <a:pt x="2737" y="555"/>
                    </a:moveTo>
                    <a:cubicBezTo>
                      <a:pt x="1775" y="740"/>
                      <a:pt x="814" y="518"/>
                      <a:pt x="1" y="1"/>
                    </a:cubicBez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6"/>
              <p:cNvSpPr/>
              <p:nvPr/>
            </p:nvSpPr>
            <p:spPr>
              <a:xfrm>
                <a:off x="2463955" y="1580580"/>
                <a:ext cx="60703" cy="91069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3218" fill="none" extrusionOk="0">
                    <a:moveTo>
                      <a:pt x="2144" y="1"/>
                    </a:moveTo>
                    <a:cubicBezTo>
                      <a:pt x="2144" y="1"/>
                      <a:pt x="481" y="2404"/>
                      <a:pt x="0" y="3217"/>
                    </a:cubicBez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6"/>
              <p:cNvSpPr/>
              <p:nvPr/>
            </p:nvSpPr>
            <p:spPr>
              <a:xfrm>
                <a:off x="2488009" y="1600475"/>
                <a:ext cx="79551" cy="88947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3143" fill="none" extrusionOk="0">
                    <a:moveTo>
                      <a:pt x="2810" y="0"/>
                    </a:moveTo>
                    <a:lnTo>
                      <a:pt x="0" y="3143"/>
                    </a:ln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6"/>
              <p:cNvSpPr/>
              <p:nvPr/>
            </p:nvSpPr>
            <p:spPr>
              <a:xfrm>
                <a:off x="2511016" y="1641282"/>
                <a:ext cx="65939" cy="68033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404" fill="none" extrusionOk="0">
                    <a:moveTo>
                      <a:pt x="2330" y="0"/>
                    </a:moveTo>
                    <a:lnTo>
                      <a:pt x="1" y="2403"/>
                    </a:lnTo>
                  </a:path>
                </a:pathLst>
              </a:custGeom>
              <a:noFill/>
              <a:ln w="9525" cap="rnd" cmpd="sng">
                <a:solidFill>
                  <a:srgbClr val="7852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6"/>
              <p:cNvSpPr/>
              <p:nvPr/>
            </p:nvSpPr>
            <p:spPr>
              <a:xfrm>
                <a:off x="2172052" y="1850127"/>
                <a:ext cx="328563" cy="449263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5875" extrusionOk="0">
                    <a:moveTo>
                      <a:pt x="6944" y="0"/>
                    </a:moveTo>
                    <a:cubicBezTo>
                      <a:pt x="6899" y="0"/>
                      <a:pt x="6864" y="5"/>
                      <a:pt x="6840" y="14"/>
                    </a:cubicBezTo>
                    <a:cubicBezTo>
                      <a:pt x="6507" y="125"/>
                      <a:pt x="6248" y="2565"/>
                      <a:pt x="6248" y="2565"/>
                    </a:cubicBezTo>
                    <a:cubicBezTo>
                      <a:pt x="6248" y="2565"/>
                      <a:pt x="5546" y="7889"/>
                      <a:pt x="5213" y="7889"/>
                    </a:cubicBezTo>
                    <a:cubicBezTo>
                      <a:pt x="4883" y="7889"/>
                      <a:pt x="1204" y="3230"/>
                      <a:pt x="27" y="3230"/>
                    </a:cubicBezTo>
                    <a:cubicBezTo>
                      <a:pt x="18" y="3230"/>
                      <a:pt x="9" y="3230"/>
                      <a:pt x="0" y="3231"/>
                    </a:cubicBezTo>
                    <a:cubicBezTo>
                      <a:pt x="444" y="6262"/>
                      <a:pt x="703" y="9257"/>
                      <a:pt x="740" y="12326"/>
                    </a:cubicBezTo>
                    <a:cubicBezTo>
                      <a:pt x="2588" y="13878"/>
                      <a:pt x="5435" y="15875"/>
                      <a:pt x="7764" y="15875"/>
                    </a:cubicBezTo>
                    <a:cubicBezTo>
                      <a:pt x="11609" y="15875"/>
                      <a:pt x="10426" y="4968"/>
                      <a:pt x="10500" y="3711"/>
                    </a:cubicBezTo>
                    <a:cubicBezTo>
                      <a:pt x="10537" y="2750"/>
                      <a:pt x="10463" y="1826"/>
                      <a:pt x="10315" y="939"/>
                    </a:cubicBezTo>
                    <a:cubicBezTo>
                      <a:pt x="10315" y="939"/>
                      <a:pt x="7597" y="0"/>
                      <a:pt x="6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6"/>
              <p:cNvSpPr/>
              <p:nvPr/>
            </p:nvSpPr>
            <p:spPr>
              <a:xfrm>
                <a:off x="1879100" y="1781249"/>
                <a:ext cx="139174" cy="168426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472" extrusionOk="0">
                    <a:moveTo>
                      <a:pt x="111" y="0"/>
                    </a:moveTo>
                    <a:lnTo>
                      <a:pt x="1" y="4104"/>
                    </a:lnTo>
                    <a:cubicBezTo>
                      <a:pt x="1516" y="4917"/>
                      <a:pt x="3180" y="5398"/>
                      <a:pt x="4918" y="5472"/>
                    </a:cubicBezTo>
                    <a:lnTo>
                      <a:pt x="4881" y="2366"/>
                    </a:lnTo>
                    <a:cubicBezTo>
                      <a:pt x="4548" y="2366"/>
                      <a:pt x="4252" y="2292"/>
                      <a:pt x="3956" y="2181"/>
                    </a:cubicBezTo>
                    <a:cubicBezTo>
                      <a:pt x="2515" y="1701"/>
                      <a:pt x="1221" y="961"/>
                      <a:pt x="111" y="0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6"/>
              <p:cNvSpPr/>
              <p:nvPr/>
            </p:nvSpPr>
            <p:spPr>
              <a:xfrm>
                <a:off x="1797488" y="1470473"/>
                <a:ext cx="351557" cy="391345"/>
              </a:xfrm>
              <a:custGeom>
                <a:avLst/>
                <a:gdLst/>
                <a:ahLst/>
                <a:cxnLst/>
                <a:rect l="l" t="t" r="r" b="b"/>
                <a:pathLst>
                  <a:path w="12423" h="13829" extrusionOk="0">
                    <a:moveTo>
                      <a:pt x="6347" y="1"/>
                    </a:moveTo>
                    <a:cubicBezTo>
                      <a:pt x="6314" y="1"/>
                      <a:pt x="6282" y="1"/>
                      <a:pt x="6249" y="1"/>
                    </a:cubicBezTo>
                    <a:cubicBezTo>
                      <a:pt x="408" y="38"/>
                      <a:pt x="1" y="5510"/>
                      <a:pt x="666" y="8283"/>
                    </a:cubicBezTo>
                    <a:cubicBezTo>
                      <a:pt x="962" y="9392"/>
                      <a:pt x="1849" y="10501"/>
                      <a:pt x="2995" y="11462"/>
                    </a:cubicBezTo>
                    <a:cubicBezTo>
                      <a:pt x="4105" y="12423"/>
                      <a:pt x="5399" y="13200"/>
                      <a:pt x="6803" y="13680"/>
                    </a:cubicBezTo>
                    <a:cubicBezTo>
                      <a:pt x="7136" y="13754"/>
                      <a:pt x="7432" y="13828"/>
                      <a:pt x="7728" y="13828"/>
                    </a:cubicBezTo>
                    <a:lnTo>
                      <a:pt x="7950" y="13828"/>
                    </a:lnTo>
                    <a:cubicBezTo>
                      <a:pt x="8208" y="13791"/>
                      <a:pt x="8430" y="13754"/>
                      <a:pt x="8689" y="13717"/>
                    </a:cubicBezTo>
                    <a:cubicBezTo>
                      <a:pt x="10427" y="13274"/>
                      <a:pt x="11757" y="11869"/>
                      <a:pt x="12053" y="10057"/>
                    </a:cubicBezTo>
                    <a:cubicBezTo>
                      <a:pt x="12423" y="7839"/>
                      <a:pt x="11868" y="3255"/>
                      <a:pt x="11868" y="3255"/>
                    </a:cubicBezTo>
                    <a:cubicBezTo>
                      <a:pt x="11868" y="3255"/>
                      <a:pt x="12124" y="1"/>
                      <a:pt x="6347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6"/>
              <p:cNvSpPr/>
              <p:nvPr/>
            </p:nvSpPr>
            <p:spPr>
              <a:xfrm>
                <a:off x="1736815" y="1406319"/>
                <a:ext cx="473978" cy="377847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13352" extrusionOk="0">
                    <a:moveTo>
                      <a:pt x="7675" y="1"/>
                    </a:moveTo>
                    <a:cubicBezTo>
                      <a:pt x="5330" y="1"/>
                      <a:pt x="2320" y="961"/>
                      <a:pt x="2219" y="4412"/>
                    </a:cubicBezTo>
                    <a:cubicBezTo>
                      <a:pt x="2219" y="4412"/>
                      <a:pt x="1" y="6335"/>
                      <a:pt x="1073" y="8849"/>
                    </a:cubicBezTo>
                    <a:cubicBezTo>
                      <a:pt x="1922" y="10810"/>
                      <a:pt x="2377" y="13351"/>
                      <a:pt x="3649" y="13351"/>
                    </a:cubicBezTo>
                    <a:cubicBezTo>
                      <a:pt x="3983" y="13351"/>
                      <a:pt x="4374" y="13176"/>
                      <a:pt x="4844" y="12768"/>
                    </a:cubicBezTo>
                    <a:cubicBezTo>
                      <a:pt x="4844" y="12768"/>
                      <a:pt x="2441" y="11511"/>
                      <a:pt x="3735" y="10217"/>
                    </a:cubicBezTo>
                    <a:cubicBezTo>
                      <a:pt x="3915" y="10036"/>
                      <a:pt x="4089" y="9959"/>
                      <a:pt x="4254" y="9959"/>
                    </a:cubicBezTo>
                    <a:cubicBezTo>
                      <a:pt x="4629" y="9959"/>
                      <a:pt x="4957" y="10358"/>
                      <a:pt x="5213" y="10845"/>
                    </a:cubicBezTo>
                    <a:lnTo>
                      <a:pt x="5657" y="10845"/>
                    </a:lnTo>
                    <a:cubicBezTo>
                      <a:pt x="5657" y="10845"/>
                      <a:pt x="5731" y="7999"/>
                      <a:pt x="7025" y="7703"/>
                    </a:cubicBezTo>
                    <a:cubicBezTo>
                      <a:pt x="7025" y="7703"/>
                      <a:pt x="6655" y="5004"/>
                      <a:pt x="8578" y="4856"/>
                    </a:cubicBezTo>
                    <a:cubicBezTo>
                      <a:pt x="9502" y="4785"/>
                      <a:pt x="10691" y="4355"/>
                      <a:pt x="11739" y="4355"/>
                    </a:cubicBezTo>
                    <a:cubicBezTo>
                      <a:pt x="12870" y="4355"/>
                      <a:pt x="13835" y="4856"/>
                      <a:pt x="14123" y="6853"/>
                    </a:cubicBezTo>
                    <a:cubicBezTo>
                      <a:pt x="14123" y="6853"/>
                      <a:pt x="16748" y="4339"/>
                      <a:pt x="16120" y="2897"/>
                    </a:cubicBezTo>
                    <a:cubicBezTo>
                      <a:pt x="15718" y="1975"/>
                      <a:pt x="14712" y="1809"/>
                      <a:pt x="14038" y="1809"/>
                    </a:cubicBezTo>
                    <a:cubicBezTo>
                      <a:pt x="13658" y="1809"/>
                      <a:pt x="13384" y="1862"/>
                      <a:pt x="13384" y="1862"/>
                    </a:cubicBezTo>
                    <a:cubicBezTo>
                      <a:pt x="13384" y="1862"/>
                      <a:pt x="14604" y="1048"/>
                      <a:pt x="14012" y="605"/>
                    </a:cubicBezTo>
                    <a:cubicBezTo>
                      <a:pt x="13899" y="513"/>
                      <a:pt x="13742" y="479"/>
                      <a:pt x="13551" y="479"/>
                    </a:cubicBezTo>
                    <a:cubicBezTo>
                      <a:pt x="13017" y="479"/>
                      <a:pt x="12222" y="742"/>
                      <a:pt x="11399" y="742"/>
                    </a:cubicBezTo>
                    <a:cubicBezTo>
                      <a:pt x="10973" y="742"/>
                      <a:pt x="10539" y="671"/>
                      <a:pt x="10130" y="457"/>
                    </a:cubicBezTo>
                    <a:cubicBezTo>
                      <a:pt x="9678" y="202"/>
                      <a:pt x="8746" y="1"/>
                      <a:pt x="7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66"/>
              <p:cNvSpPr/>
              <p:nvPr/>
            </p:nvSpPr>
            <p:spPr>
              <a:xfrm>
                <a:off x="1981629" y="1668678"/>
                <a:ext cx="34553" cy="3158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116" extrusionOk="0">
                    <a:moveTo>
                      <a:pt x="587" y="0"/>
                    </a:moveTo>
                    <a:cubicBezTo>
                      <a:pt x="317" y="0"/>
                      <a:pt x="52" y="160"/>
                      <a:pt x="1" y="502"/>
                    </a:cubicBezTo>
                    <a:cubicBezTo>
                      <a:pt x="1" y="900"/>
                      <a:pt x="310" y="1115"/>
                      <a:pt x="620" y="1115"/>
                    </a:cubicBezTo>
                    <a:cubicBezTo>
                      <a:pt x="886" y="1115"/>
                      <a:pt x="1152" y="955"/>
                      <a:pt x="1221" y="613"/>
                    </a:cubicBezTo>
                    <a:cubicBezTo>
                      <a:pt x="1221" y="216"/>
                      <a:pt x="901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66"/>
              <p:cNvSpPr/>
              <p:nvPr/>
            </p:nvSpPr>
            <p:spPr>
              <a:xfrm>
                <a:off x="2080958" y="1656623"/>
                <a:ext cx="36704" cy="34327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213" extrusionOk="0">
                    <a:moveTo>
                      <a:pt x="642" y="0"/>
                    </a:moveTo>
                    <a:cubicBezTo>
                      <a:pt x="336" y="0"/>
                      <a:pt x="74" y="247"/>
                      <a:pt x="40" y="559"/>
                    </a:cubicBezTo>
                    <a:cubicBezTo>
                      <a:pt x="1" y="989"/>
                      <a:pt x="324" y="1212"/>
                      <a:pt x="648" y="1212"/>
                    </a:cubicBezTo>
                    <a:cubicBezTo>
                      <a:pt x="936" y="1212"/>
                      <a:pt x="1225" y="1035"/>
                      <a:pt x="1260" y="669"/>
                    </a:cubicBezTo>
                    <a:cubicBezTo>
                      <a:pt x="1297" y="300"/>
                      <a:pt x="1038" y="4"/>
                      <a:pt x="705" y="4"/>
                    </a:cubicBezTo>
                    <a:cubicBezTo>
                      <a:pt x="684" y="2"/>
                      <a:pt x="663" y="0"/>
                      <a:pt x="6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66"/>
              <p:cNvSpPr/>
              <p:nvPr/>
            </p:nvSpPr>
            <p:spPr>
              <a:xfrm>
                <a:off x="2051725" y="1611939"/>
                <a:ext cx="79548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103" extrusionOk="0">
                    <a:moveTo>
                      <a:pt x="1634" y="0"/>
                    </a:moveTo>
                    <a:cubicBezTo>
                      <a:pt x="588" y="0"/>
                      <a:pt x="104" y="667"/>
                      <a:pt x="75" y="696"/>
                    </a:cubicBezTo>
                    <a:cubicBezTo>
                      <a:pt x="1" y="807"/>
                      <a:pt x="38" y="991"/>
                      <a:pt x="149" y="1065"/>
                    </a:cubicBezTo>
                    <a:cubicBezTo>
                      <a:pt x="186" y="1102"/>
                      <a:pt x="223" y="1102"/>
                      <a:pt x="296" y="1102"/>
                    </a:cubicBezTo>
                    <a:cubicBezTo>
                      <a:pt x="370" y="1102"/>
                      <a:pt x="444" y="1065"/>
                      <a:pt x="481" y="991"/>
                    </a:cubicBezTo>
                    <a:cubicBezTo>
                      <a:pt x="510" y="963"/>
                      <a:pt x="862" y="502"/>
                      <a:pt x="1622" y="502"/>
                    </a:cubicBezTo>
                    <a:cubicBezTo>
                      <a:pt x="1856" y="502"/>
                      <a:pt x="2128" y="546"/>
                      <a:pt x="2441" y="659"/>
                    </a:cubicBezTo>
                    <a:cubicBezTo>
                      <a:pt x="2700" y="659"/>
                      <a:pt x="2810" y="326"/>
                      <a:pt x="2626" y="178"/>
                    </a:cubicBezTo>
                    <a:cubicBezTo>
                      <a:pt x="2251" y="51"/>
                      <a:pt x="1922" y="0"/>
                      <a:pt x="1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66"/>
              <p:cNvSpPr/>
              <p:nvPr/>
            </p:nvSpPr>
            <p:spPr>
              <a:xfrm>
                <a:off x="1953387" y="1619268"/>
                <a:ext cx="8065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1103" extrusionOk="0">
                    <a:moveTo>
                      <a:pt x="1601" y="0"/>
                    </a:moveTo>
                    <a:cubicBezTo>
                      <a:pt x="565" y="0"/>
                      <a:pt x="103" y="666"/>
                      <a:pt x="74" y="695"/>
                    </a:cubicBezTo>
                    <a:cubicBezTo>
                      <a:pt x="0" y="843"/>
                      <a:pt x="0" y="991"/>
                      <a:pt x="111" y="1065"/>
                    </a:cubicBezTo>
                    <a:cubicBezTo>
                      <a:pt x="185" y="1102"/>
                      <a:pt x="222" y="1102"/>
                      <a:pt x="296" y="1102"/>
                    </a:cubicBezTo>
                    <a:cubicBezTo>
                      <a:pt x="370" y="1102"/>
                      <a:pt x="444" y="1065"/>
                      <a:pt x="481" y="991"/>
                    </a:cubicBezTo>
                    <a:cubicBezTo>
                      <a:pt x="510" y="963"/>
                      <a:pt x="845" y="517"/>
                      <a:pt x="1624" y="517"/>
                    </a:cubicBezTo>
                    <a:cubicBezTo>
                      <a:pt x="1856" y="517"/>
                      <a:pt x="2127" y="557"/>
                      <a:pt x="2441" y="658"/>
                    </a:cubicBezTo>
                    <a:cubicBezTo>
                      <a:pt x="2471" y="676"/>
                      <a:pt x="2500" y="683"/>
                      <a:pt x="2527" y="683"/>
                    </a:cubicBezTo>
                    <a:cubicBezTo>
                      <a:pt x="2736" y="683"/>
                      <a:pt x="2850" y="243"/>
                      <a:pt x="2588" y="178"/>
                    </a:cubicBezTo>
                    <a:cubicBezTo>
                      <a:pt x="2214" y="50"/>
                      <a:pt x="1886" y="0"/>
                      <a:pt x="1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6"/>
              <p:cNvSpPr/>
              <p:nvPr/>
            </p:nvSpPr>
            <p:spPr>
              <a:xfrm>
                <a:off x="2008824" y="1751537"/>
                <a:ext cx="59626" cy="30506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078" extrusionOk="0">
                    <a:moveTo>
                      <a:pt x="295" y="0"/>
                    </a:moveTo>
                    <a:cubicBezTo>
                      <a:pt x="260" y="0"/>
                      <a:pt x="223" y="5"/>
                      <a:pt x="186" y="14"/>
                    </a:cubicBezTo>
                    <a:cubicBezTo>
                      <a:pt x="75" y="88"/>
                      <a:pt x="1" y="236"/>
                      <a:pt x="75" y="347"/>
                    </a:cubicBezTo>
                    <a:cubicBezTo>
                      <a:pt x="223" y="680"/>
                      <a:pt x="482" y="902"/>
                      <a:pt x="814" y="1013"/>
                    </a:cubicBezTo>
                    <a:cubicBezTo>
                      <a:pt x="946" y="1056"/>
                      <a:pt x="1083" y="1077"/>
                      <a:pt x="1221" y="1077"/>
                    </a:cubicBezTo>
                    <a:cubicBezTo>
                      <a:pt x="1433" y="1077"/>
                      <a:pt x="1648" y="1028"/>
                      <a:pt x="1849" y="939"/>
                    </a:cubicBezTo>
                    <a:cubicBezTo>
                      <a:pt x="2107" y="810"/>
                      <a:pt x="1973" y="430"/>
                      <a:pt x="1739" y="430"/>
                    </a:cubicBezTo>
                    <a:cubicBezTo>
                      <a:pt x="1704" y="430"/>
                      <a:pt x="1666" y="439"/>
                      <a:pt x="1628" y="458"/>
                    </a:cubicBezTo>
                    <a:cubicBezTo>
                      <a:pt x="1499" y="540"/>
                      <a:pt x="1359" y="577"/>
                      <a:pt x="1222" y="577"/>
                    </a:cubicBezTo>
                    <a:cubicBezTo>
                      <a:pt x="926" y="577"/>
                      <a:pt x="645" y="403"/>
                      <a:pt x="518" y="125"/>
                    </a:cubicBezTo>
                    <a:cubicBezTo>
                      <a:pt x="491" y="42"/>
                      <a:pt x="401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6"/>
              <p:cNvSpPr/>
              <p:nvPr/>
            </p:nvSpPr>
            <p:spPr>
              <a:xfrm>
                <a:off x="2032906" y="1639983"/>
                <a:ext cx="39788" cy="10360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661" extrusionOk="0">
                    <a:moveTo>
                      <a:pt x="731" y="0"/>
                    </a:moveTo>
                    <a:cubicBezTo>
                      <a:pt x="649" y="0"/>
                      <a:pt x="567" y="50"/>
                      <a:pt x="518" y="148"/>
                    </a:cubicBezTo>
                    <a:cubicBezTo>
                      <a:pt x="481" y="185"/>
                      <a:pt x="185" y="777"/>
                      <a:pt x="703" y="2182"/>
                    </a:cubicBezTo>
                    <a:cubicBezTo>
                      <a:pt x="814" y="2441"/>
                      <a:pt x="851" y="2736"/>
                      <a:pt x="740" y="2958"/>
                    </a:cubicBezTo>
                    <a:cubicBezTo>
                      <a:pt x="629" y="3106"/>
                      <a:pt x="444" y="3180"/>
                      <a:pt x="259" y="3180"/>
                    </a:cubicBezTo>
                    <a:cubicBezTo>
                      <a:pt x="244" y="3175"/>
                      <a:pt x="230" y="3173"/>
                      <a:pt x="215" y="3173"/>
                    </a:cubicBezTo>
                    <a:cubicBezTo>
                      <a:pt x="120" y="3173"/>
                      <a:pt x="32" y="3273"/>
                      <a:pt x="0" y="3402"/>
                    </a:cubicBezTo>
                    <a:cubicBezTo>
                      <a:pt x="0" y="3550"/>
                      <a:pt x="111" y="3661"/>
                      <a:pt x="259" y="3661"/>
                    </a:cubicBezTo>
                    <a:lnTo>
                      <a:pt x="296" y="3661"/>
                    </a:lnTo>
                    <a:cubicBezTo>
                      <a:pt x="629" y="3661"/>
                      <a:pt x="961" y="3513"/>
                      <a:pt x="1183" y="3291"/>
                    </a:cubicBezTo>
                    <a:cubicBezTo>
                      <a:pt x="1405" y="2884"/>
                      <a:pt x="1405" y="2404"/>
                      <a:pt x="1183" y="2034"/>
                    </a:cubicBezTo>
                    <a:cubicBezTo>
                      <a:pt x="740" y="851"/>
                      <a:pt x="961" y="370"/>
                      <a:pt x="961" y="370"/>
                    </a:cubicBezTo>
                    <a:cubicBezTo>
                      <a:pt x="1035" y="259"/>
                      <a:pt x="998" y="111"/>
                      <a:pt x="851" y="37"/>
                    </a:cubicBezTo>
                    <a:cubicBezTo>
                      <a:pt x="814" y="13"/>
                      <a:pt x="773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6"/>
              <p:cNvSpPr/>
              <p:nvPr/>
            </p:nvSpPr>
            <p:spPr>
              <a:xfrm>
                <a:off x="1632194" y="4077224"/>
                <a:ext cx="312844" cy="100603"/>
              </a:xfrm>
              <a:custGeom>
                <a:avLst/>
                <a:gdLst/>
                <a:ahLst/>
                <a:cxnLst/>
                <a:rect l="l" t="t" r="r" b="b"/>
                <a:pathLst>
                  <a:path w="11055" h="3555" extrusionOk="0">
                    <a:moveTo>
                      <a:pt x="7741" y="0"/>
                    </a:moveTo>
                    <a:cubicBezTo>
                      <a:pt x="6450" y="0"/>
                      <a:pt x="5877" y="879"/>
                      <a:pt x="4355" y="879"/>
                    </a:cubicBezTo>
                    <a:cubicBezTo>
                      <a:pt x="3731" y="879"/>
                      <a:pt x="2946" y="731"/>
                      <a:pt x="1886" y="313"/>
                    </a:cubicBezTo>
                    <a:cubicBezTo>
                      <a:pt x="814" y="1200"/>
                      <a:pt x="1" y="2235"/>
                      <a:pt x="888" y="3382"/>
                    </a:cubicBezTo>
                    <a:cubicBezTo>
                      <a:pt x="1554" y="3498"/>
                      <a:pt x="2227" y="3555"/>
                      <a:pt x="2897" y="3555"/>
                    </a:cubicBezTo>
                    <a:cubicBezTo>
                      <a:pt x="3716" y="3555"/>
                      <a:pt x="4531" y="3470"/>
                      <a:pt x="5324" y="3308"/>
                    </a:cubicBezTo>
                    <a:lnTo>
                      <a:pt x="5842" y="3197"/>
                    </a:lnTo>
                    <a:lnTo>
                      <a:pt x="5990" y="3160"/>
                    </a:lnTo>
                    <a:lnTo>
                      <a:pt x="6322" y="3086"/>
                    </a:lnTo>
                    <a:lnTo>
                      <a:pt x="6507" y="3012"/>
                    </a:lnTo>
                    <a:lnTo>
                      <a:pt x="6803" y="2938"/>
                    </a:lnTo>
                    <a:lnTo>
                      <a:pt x="6988" y="2901"/>
                    </a:lnTo>
                    <a:lnTo>
                      <a:pt x="7247" y="2827"/>
                    </a:lnTo>
                    <a:lnTo>
                      <a:pt x="7432" y="2753"/>
                    </a:lnTo>
                    <a:lnTo>
                      <a:pt x="7653" y="2679"/>
                    </a:lnTo>
                    <a:lnTo>
                      <a:pt x="7838" y="2605"/>
                    </a:lnTo>
                    <a:lnTo>
                      <a:pt x="8097" y="2531"/>
                    </a:lnTo>
                    <a:lnTo>
                      <a:pt x="8282" y="2457"/>
                    </a:lnTo>
                    <a:lnTo>
                      <a:pt x="8467" y="2383"/>
                    </a:lnTo>
                    <a:lnTo>
                      <a:pt x="8652" y="2309"/>
                    </a:lnTo>
                    <a:lnTo>
                      <a:pt x="8836" y="2235"/>
                    </a:lnTo>
                    <a:lnTo>
                      <a:pt x="9021" y="2162"/>
                    </a:lnTo>
                    <a:lnTo>
                      <a:pt x="9206" y="2088"/>
                    </a:lnTo>
                    <a:lnTo>
                      <a:pt x="9391" y="1977"/>
                    </a:lnTo>
                    <a:lnTo>
                      <a:pt x="9539" y="1903"/>
                    </a:lnTo>
                    <a:lnTo>
                      <a:pt x="9724" y="1829"/>
                    </a:lnTo>
                    <a:lnTo>
                      <a:pt x="9872" y="1755"/>
                    </a:lnTo>
                    <a:lnTo>
                      <a:pt x="10020" y="1681"/>
                    </a:lnTo>
                    <a:lnTo>
                      <a:pt x="10167" y="1607"/>
                    </a:lnTo>
                    <a:lnTo>
                      <a:pt x="10315" y="1533"/>
                    </a:lnTo>
                    <a:lnTo>
                      <a:pt x="10426" y="1459"/>
                    </a:lnTo>
                    <a:lnTo>
                      <a:pt x="10574" y="1385"/>
                    </a:lnTo>
                    <a:lnTo>
                      <a:pt x="10648" y="1311"/>
                    </a:lnTo>
                    <a:lnTo>
                      <a:pt x="10833" y="1237"/>
                    </a:lnTo>
                    <a:lnTo>
                      <a:pt x="10870" y="1200"/>
                    </a:lnTo>
                    <a:lnTo>
                      <a:pt x="11055" y="1089"/>
                    </a:lnTo>
                    <a:cubicBezTo>
                      <a:pt x="10426" y="831"/>
                      <a:pt x="9317" y="165"/>
                      <a:pt x="8060" y="17"/>
                    </a:cubicBezTo>
                    <a:cubicBezTo>
                      <a:pt x="7949" y="6"/>
                      <a:pt x="7843" y="0"/>
                      <a:pt x="77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6"/>
              <p:cNvSpPr/>
              <p:nvPr/>
            </p:nvSpPr>
            <p:spPr>
              <a:xfrm>
                <a:off x="1550580" y="1948611"/>
                <a:ext cx="198828" cy="526614"/>
              </a:xfrm>
              <a:custGeom>
                <a:avLst/>
                <a:gdLst/>
                <a:ahLst/>
                <a:cxnLst/>
                <a:rect l="l" t="t" r="r" b="b"/>
                <a:pathLst>
                  <a:path w="7026" h="18609" extrusionOk="0">
                    <a:moveTo>
                      <a:pt x="6729" y="1"/>
                    </a:moveTo>
                    <a:lnTo>
                      <a:pt x="6729" y="1"/>
                    </a:lnTo>
                    <a:cubicBezTo>
                      <a:pt x="5879" y="186"/>
                      <a:pt x="1960" y="1628"/>
                      <a:pt x="3180" y="6434"/>
                    </a:cubicBezTo>
                    <a:cubicBezTo>
                      <a:pt x="4400" y="11240"/>
                      <a:pt x="444" y="10168"/>
                      <a:pt x="223" y="13791"/>
                    </a:cubicBezTo>
                    <a:cubicBezTo>
                      <a:pt x="1" y="17414"/>
                      <a:pt x="1628" y="18116"/>
                      <a:pt x="4178" y="18597"/>
                    </a:cubicBezTo>
                    <a:cubicBezTo>
                      <a:pt x="4261" y="18605"/>
                      <a:pt x="4343" y="18608"/>
                      <a:pt x="4425" y="18608"/>
                    </a:cubicBezTo>
                    <a:cubicBezTo>
                      <a:pt x="5154" y="18608"/>
                      <a:pt x="5865" y="18315"/>
                      <a:pt x="6397" y="17784"/>
                    </a:cubicBezTo>
                    <a:cubicBezTo>
                      <a:pt x="6729" y="9909"/>
                      <a:pt x="7025" y="888"/>
                      <a:pt x="6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6"/>
              <p:cNvSpPr/>
              <p:nvPr/>
            </p:nvSpPr>
            <p:spPr>
              <a:xfrm>
                <a:off x="1705932" y="1901550"/>
                <a:ext cx="494889" cy="924723"/>
              </a:xfrm>
              <a:custGeom>
                <a:avLst/>
                <a:gdLst/>
                <a:ahLst/>
                <a:cxnLst/>
                <a:rect l="l" t="t" r="r" b="b"/>
                <a:pathLst>
                  <a:path w="16896" h="32677" extrusionOk="0">
                    <a:moveTo>
                      <a:pt x="4511" y="0"/>
                    </a:moveTo>
                    <a:lnTo>
                      <a:pt x="887" y="1701"/>
                    </a:lnTo>
                    <a:cubicBezTo>
                      <a:pt x="1183" y="2551"/>
                      <a:pt x="887" y="11609"/>
                      <a:pt x="555" y="19447"/>
                    </a:cubicBezTo>
                    <a:cubicBezTo>
                      <a:pt x="297" y="25672"/>
                      <a:pt x="39" y="31201"/>
                      <a:pt x="1" y="31204"/>
                    </a:cubicBezTo>
                    <a:lnTo>
                      <a:pt x="1" y="31204"/>
                    </a:lnTo>
                    <a:cubicBezTo>
                      <a:pt x="0" y="31204"/>
                      <a:pt x="0" y="31203"/>
                      <a:pt x="0" y="31203"/>
                    </a:cubicBezTo>
                    <a:lnTo>
                      <a:pt x="0" y="31203"/>
                    </a:lnTo>
                    <a:cubicBezTo>
                      <a:pt x="0" y="31204"/>
                      <a:pt x="0" y="31204"/>
                      <a:pt x="1" y="31204"/>
                    </a:cubicBezTo>
                    <a:cubicBezTo>
                      <a:pt x="1" y="31204"/>
                      <a:pt x="1" y="31204"/>
                      <a:pt x="1" y="31204"/>
                    </a:cubicBezTo>
                    <a:lnTo>
                      <a:pt x="1" y="31204"/>
                    </a:lnTo>
                    <a:cubicBezTo>
                      <a:pt x="2469" y="32315"/>
                      <a:pt x="5245" y="32676"/>
                      <a:pt x="7811" y="32676"/>
                    </a:cubicBezTo>
                    <a:cubicBezTo>
                      <a:pt x="12586" y="32676"/>
                      <a:pt x="16637" y="31425"/>
                      <a:pt x="16637" y="31425"/>
                    </a:cubicBezTo>
                    <a:cubicBezTo>
                      <a:pt x="16637" y="31425"/>
                      <a:pt x="16415" y="24253"/>
                      <a:pt x="16785" y="15971"/>
                    </a:cubicBezTo>
                    <a:cubicBezTo>
                      <a:pt x="16859" y="14086"/>
                      <a:pt x="16896" y="12311"/>
                      <a:pt x="16859" y="10685"/>
                    </a:cubicBezTo>
                    <a:cubicBezTo>
                      <a:pt x="16822" y="7616"/>
                      <a:pt x="16563" y="4584"/>
                      <a:pt x="16082" y="1590"/>
                    </a:cubicBezTo>
                    <a:cubicBezTo>
                      <a:pt x="15713" y="666"/>
                      <a:pt x="11942" y="259"/>
                      <a:pt x="11461" y="37"/>
                    </a:cubicBezTo>
                    <a:lnTo>
                      <a:pt x="10722" y="2884"/>
                    </a:lnTo>
                    <a:lnTo>
                      <a:pt x="9945" y="2366"/>
                    </a:lnTo>
                    <a:cubicBezTo>
                      <a:pt x="9649" y="3438"/>
                      <a:pt x="9280" y="4511"/>
                      <a:pt x="8799" y="5509"/>
                    </a:cubicBezTo>
                    <a:lnTo>
                      <a:pt x="7283" y="2810"/>
                    </a:lnTo>
                    <a:lnTo>
                      <a:pt x="6174" y="3586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6"/>
              <p:cNvSpPr/>
              <p:nvPr/>
            </p:nvSpPr>
            <p:spPr>
              <a:xfrm>
                <a:off x="1922003" y="1948611"/>
                <a:ext cx="75360" cy="10883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3846" extrusionOk="0">
                    <a:moveTo>
                      <a:pt x="1627" y="1"/>
                    </a:moveTo>
                    <a:lnTo>
                      <a:pt x="0" y="1147"/>
                    </a:lnTo>
                    <a:lnTo>
                      <a:pt x="1553" y="3846"/>
                    </a:lnTo>
                    <a:cubicBezTo>
                      <a:pt x="1997" y="2811"/>
                      <a:pt x="2366" y="1775"/>
                      <a:pt x="2662" y="703"/>
                    </a:cubicBezTo>
                    <a:lnTo>
                      <a:pt x="16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66"/>
              <p:cNvSpPr/>
              <p:nvPr/>
            </p:nvSpPr>
            <p:spPr>
              <a:xfrm>
                <a:off x="1843530" y="1863884"/>
                <a:ext cx="196734" cy="139174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918" extrusionOk="0">
                    <a:moveTo>
                      <a:pt x="999" y="0"/>
                    </a:moveTo>
                    <a:lnTo>
                      <a:pt x="1" y="1331"/>
                    </a:lnTo>
                    <a:lnTo>
                      <a:pt x="1701" y="4917"/>
                    </a:lnTo>
                    <a:lnTo>
                      <a:pt x="2773" y="4141"/>
                    </a:lnTo>
                    <a:lnTo>
                      <a:pt x="4400" y="2995"/>
                    </a:lnTo>
                    <a:lnTo>
                      <a:pt x="5435" y="3697"/>
                    </a:lnTo>
                    <a:lnTo>
                      <a:pt x="6212" y="4215"/>
                    </a:lnTo>
                    <a:lnTo>
                      <a:pt x="6951" y="1405"/>
                    </a:lnTo>
                    <a:lnTo>
                      <a:pt x="6323" y="259"/>
                    </a:lnTo>
                    <a:lnTo>
                      <a:pt x="4289" y="2625"/>
                    </a:lnTo>
                    <a:lnTo>
                      <a:pt x="9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6"/>
              <p:cNvSpPr/>
              <p:nvPr/>
            </p:nvSpPr>
            <p:spPr>
              <a:xfrm>
                <a:off x="1664625" y="2309563"/>
                <a:ext cx="56513" cy="51306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813" fill="none" extrusionOk="0">
                    <a:moveTo>
                      <a:pt x="1997" y="1"/>
                    </a:moveTo>
                    <a:lnTo>
                      <a:pt x="1" y="1812"/>
                    </a:ln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6"/>
              <p:cNvSpPr/>
              <p:nvPr/>
            </p:nvSpPr>
            <p:spPr>
              <a:xfrm>
                <a:off x="1684519" y="2325269"/>
                <a:ext cx="58607" cy="5756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2034" fill="none" extrusionOk="0">
                    <a:moveTo>
                      <a:pt x="2070" y="0"/>
                    </a:moveTo>
                    <a:lnTo>
                      <a:pt x="0" y="2034"/>
                    </a:lnTo>
                  </a:path>
                </a:pathLst>
              </a:custGeom>
              <a:noFill/>
              <a:ln w="120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6"/>
              <p:cNvSpPr/>
              <p:nvPr/>
            </p:nvSpPr>
            <p:spPr>
              <a:xfrm>
                <a:off x="1558957" y="2288650"/>
                <a:ext cx="168463" cy="168435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5952" extrusionOk="0">
                    <a:moveTo>
                      <a:pt x="2515" y="0"/>
                    </a:moveTo>
                    <a:lnTo>
                      <a:pt x="2515" y="0"/>
                    </a:lnTo>
                    <a:cubicBezTo>
                      <a:pt x="1" y="37"/>
                      <a:pt x="111" y="3808"/>
                      <a:pt x="1812" y="5102"/>
                    </a:cubicBezTo>
                    <a:cubicBezTo>
                      <a:pt x="2488" y="5603"/>
                      <a:pt x="3402" y="5951"/>
                      <a:pt x="4174" y="5951"/>
                    </a:cubicBezTo>
                    <a:cubicBezTo>
                      <a:pt x="4542" y="5951"/>
                      <a:pt x="4877" y="5873"/>
                      <a:pt x="5139" y="5694"/>
                    </a:cubicBezTo>
                    <a:cubicBezTo>
                      <a:pt x="5953" y="5139"/>
                      <a:pt x="5953" y="3845"/>
                      <a:pt x="5694" y="3660"/>
                    </a:cubicBezTo>
                    <a:lnTo>
                      <a:pt x="5657" y="3660"/>
                    </a:lnTo>
                    <a:cubicBezTo>
                      <a:pt x="5156" y="4228"/>
                      <a:pt x="4656" y="4675"/>
                      <a:pt x="4400" y="4675"/>
                    </a:cubicBezTo>
                    <a:cubicBezTo>
                      <a:pt x="4372" y="4675"/>
                      <a:pt x="4348" y="4669"/>
                      <a:pt x="4326" y="4659"/>
                    </a:cubicBezTo>
                    <a:cubicBezTo>
                      <a:pt x="3993" y="4474"/>
                      <a:pt x="814" y="3808"/>
                      <a:pt x="2441" y="185"/>
                    </a:cubicBezTo>
                    <a:lnTo>
                      <a:pt x="25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6"/>
              <p:cNvSpPr/>
              <p:nvPr/>
            </p:nvSpPr>
            <p:spPr>
              <a:xfrm>
                <a:off x="1823267" y="2064352"/>
                <a:ext cx="257388" cy="366287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12943" extrusionOk="0">
                    <a:moveTo>
                      <a:pt x="2144" y="0"/>
                    </a:moveTo>
                    <a:cubicBezTo>
                      <a:pt x="2838" y="1639"/>
                      <a:pt x="2225" y="2031"/>
                      <a:pt x="1480" y="2031"/>
                    </a:cubicBezTo>
                    <a:cubicBezTo>
                      <a:pt x="796" y="2031"/>
                      <a:pt x="0" y="1701"/>
                      <a:pt x="0" y="1701"/>
                    </a:cubicBezTo>
                    <a:lnTo>
                      <a:pt x="0" y="1701"/>
                    </a:lnTo>
                    <a:cubicBezTo>
                      <a:pt x="0" y="1701"/>
                      <a:pt x="7653" y="11387"/>
                      <a:pt x="7949" y="12460"/>
                    </a:cubicBezTo>
                    <a:cubicBezTo>
                      <a:pt x="7986" y="12608"/>
                      <a:pt x="7986" y="12755"/>
                      <a:pt x="7949" y="12866"/>
                    </a:cubicBezTo>
                    <a:lnTo>
                      <a:pt x="8060" y="12940"/>
                    </a:lnTo>
                    <a:cubicBezTo>
                      <a:pt x="8060" y="12940"/>
                      <a:pt x="8091" y="12942"/>
                      <a:pt x="8143" y="12942"/>
                    </a:cubicBezTo>
                    <a:cubicBezTo>
                      <a:pt x="8388" y="12942"/>
                      <a:pt x="9095" y="12892"/>
                      <a:pt x="9095" y="12312"/>
                    </a:cubicBezTo>
                    <a:cubicBezTo>
                      <a:pt x="9095" y="11609"/>
                      <a:pt x="2995" y="592"/>
                      <a:pt x="2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6"/>
              <p:cNvSpPr/>
              <p:nvPr/>
            </p:nvSpPr>
            <p:spPr>
              <a:xfrm>
                <a:off x="1515518" y="2037809"/>
                <a:ext cx="390072" cy="131194"/>
              </a:xfrm>
              <a:custGeom>
                <a:avLst/>
                <a:gdLst/>
                <a:ahLst/>
                <a:cxnLst/>
                <a:rect l="l" t="t" r="r" b="b"/>
                <a:pathLst>
                  <a:path w="13784" h="4636" extrusionOk="0">
                    <a:moveTo>
                      <a:pt x="9694" y="0"/>
                    </a:moveTo>
                    <a:cubicBezTo>
                      <a:pt x="8859" y="0"/>
                      <a:pt x="7958" y="194"/>
                      <a:pt x="7081" y="731"/>
                    </a:cubicBezTo>
                    <a:cubicBezTo>
                      <a:pt x="6100" y="1322"/>
                      <a:pt x="5249" y="1452"/>
                      <a:pt x="4571" y="1452"/>
                    </a:cubicBezTo>
                    <a:cubicBezTo>
                      <a:pt x="4039" y="1452"/>
                      <a:pt x="3614" y="1372"/>
                      <a:pt x="3317" y="1372"/>
                    </a:cubicBezTo>
                    <a:cubicBezTo>
                      <a:pt x="3021" y="1372"/>
                      <a:pt x="2852" y="1451"/>
                      <a:pt x="2830" y="1766"/>
                    </a:cubicBezTo>
                    <a:cubicBezTo>
                      <a:pt x="2794" y="2797"/>
                      <a:pt x="3203" y="2836"/>
                      <a:pt x="3234" y="2838"/>
                    </a:cubicBezTo>
                    <a:lnTo>
                      <a:pt x="3234" y="2838"/>
                    </a:lnTo>
                    <a:cubicBezTo>
                      <a:pt x="3225" y="2838"/>
                      <a:pt x="3182" y="2837"/>
                      <a:pt x="3112" y="2837"/>
                    </a:cubicBezTo>
                    <a:cubicBezTo>
                      <a:pt x="2518" y="2837"/>
                      <a:pt x="0" y="2923"/>
                      <a:pt x="131" y="4391"/>
                    </a:cubicBezTo>
                    <a:cubicBezTo>
                      <a:pt x="131" y="4391"/>
                      <a:pt x="5400" y="4635"/>
                      <a:pt x="7930" y="4635"/>
                    </a:cubicBezTo>
                    <a:cubicBezTo>
                      <a:pt x="8352" y="4635"/>
                      <a:pt x="8697" y="4628"/>
                      <a:pt x="8930" y="4613"/>
                    </a:cubicBezTo>
                    <a:cubicBezTo>
                      <a:pt x="10556" y="4502"/>
                      <a:pt x="10963" y="2727"/>
                      <a:pt x="10963" y="2727"/>
                    </a:cubicBezTo>
                    <a:cubicBezTo>
                      <a:pt x="10963" y="2727"/>
                      <a:pt x="11759" y="3057"/>
                      <a:pt x="12439" y="3057"/>
                    </a:cubicBezTo>
                    <a:cubicBezTo>
                      <a:pt x="13180" y="3057"/>
                      <a:pt x="13784" y="2665"/>
                      <a:pt x="13070" y="1026"/>
                    </a:cubicBezTo>
                    <a:cubicBezTo>
                      <a:pt x="12521" y="644"/>
                      <a:pt x="11216" y="0"/>
                      <a:pt x="9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6"/>
              <p:cNvSpPr/>
              <p:nvPr/>
            </p:nvSpPr>
            <p:spPr>
              <a:xfrm>
                <a:off x="1517752" y="2112488"/>
                <a:ext cx="530484" cy="354995"/>
              </a:xfrm>
              <a:custGeom>
                <a:avLst/>
                <a:gdLst/>
                <a:ahLst/>
                <a:cxnLst/>
                <a:rect l="l" t="t" r="r" b="b"/>
                <a:pathLst>
                  <a:path w="18745" h="12544" extrusionOk="0">
                    <a:moveTo>
                      <a:pt x="10796" y="0"/>
                    </a:moveTo>
                    <a:cubicBezTo>
                      <a:pt x="10796" y="0"/>
                      <a:pt x="10389" y="1775"/>
                      <a:pt x="8763" y="1886"/>
                    </a:cubicBezTo>
                    <a:cubicBezTo>
                      <a:pt x="8530" y="1901"/>
                      <a:pt x="8185" y="1908"/>
                      <a:pt x="7765" y="1908"/>
                    </a:cubicBezTo>
                    <a:cubicBezTo>
                      <a:pt x="5243" y="1908"/>
                      <a:pt x="1" y="1664"/>
                      <a:pt x="1" y="1664"/>
                    </a:cubicBezTo>
                    <a:lnTo>
                      <a:pt x="1" y="1664"/>
                    </a:lnTo>
                    <a:lnTo>
                      <a:pt x="7580" y="12496"/>
                    </a:lnTo>
                    <a:cubicBezTo>
                      <a:pt x="7580" y="12496"/>
                      <a:pt x="9892" y="12288"/>
                      <a:pt x="12084" y="12288"/>
                    </a:cubicBezTo>
                    <a:cubicBezTo>
                      <a:pt x="13089" y="12288"/>
                      <a:pt x="14068" y="12331"/>
                      <a:pt x="14789" y="12459"/>
                    </a:cubicBezTo>
                    <a:cubicBezTo>
                      <a:pt x="15127" y="12517"/>
                      <a:pt x="15459" y="12543"/>
                      <a:pt x="15779" y="12543"/>
                    </a:cubicBezTo>
                    <a:cubicBezTo>
                      <a:pt x="17314" y="12543"/>
                      <a:pt x="18561" y="11930"/>
                      <a:pt x="18745" y="11165"/>
                    </a:cubicBezTo>
                    <a:cubicBezTo>
                      <a:pt x="18745" y="11054"/>
                      <a:pt x="18745" y="10907"/>
                      <a:pt x="18745" y="10759"/>
                    </a:cubicBezTo>
                    <a:cubicBezTo>
                      <a:pt x="18449" y="9686"/>
                      <a:pt x="10796" y="0"/>
                      <a:pt x="107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6"/>
              <p:cNvSpPr/>
              <p:nvPr/>
            </p:nvSpPr>
            <p:spPr>
              <a:xfrm>
                <a:off x="1607093" y="2057590"/>
                <a:ext cx="261821" cy="69389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2452" extrusionOk="0">
                    <a:moveTo>
                      <a:pt x="0" y="2139"/>
                    </a:moveTo>
                    <a:lnTo>
                      <a:pt x="142" y="2148"/>
                    </a:lnTo>
                    <a:lnTo>
                      <a:pt x="142" y="2148"/>
                    </a:lnTo>
                    <a:cubicBezTo>
                      <a:pt x="94" y="2145"/>
                      <a:pt x="47" y="2142"/>
                      <a:pt x="0" y="2139"/>
                    </a:cubicBezTo>
                    <a:close/>
                    <a:moveTo>
                      <a:pt x="7234" y="1"/>
                    </a:moveTo>
                    <a:cubicBezTo>
                      <a:pt x="6811" y="1"/>
                      <a:pt x="6401" y="82"/>
                      <a:pt x="6100" y="291"/>
                    </a:cubicBezTo>
                    <a:cubicBezTo>
                      <a:pt x="5186" y="924"/>
                      <a:pt x="4974" y="1925"/>
                      <a:pt x="3841" y="1925"/>
                    </a:cubicBezTo>
                    <a:cubicBezTo>
                      <a:pt x="3783" y="1925"/>
                      <a:pt x="3723" y="1923"/>
                      <a:pt x="3660" y="1917"/>
                    </a:cubicBezTo>
                    <a:cubicBezTo>
                      <a:pt x="3130" y="1872"/>
                      <a:pt x="2545" y="1833"/>
                      <a:pt x="2027" y="1833"/>
                    </a:cubicBezTo>
                    <a:cubicBezTo>
                      <a:pt x="1282" y="1833"/>
                      <a:pt x="679" y="1914"/>
                      <a:pt x="592" y="2176"/>
                    </a:cubicBezTo>
                    <a:lnTo>
                      <a:pt x="142" y="2148"/>
                    </a:lnTo>
                    <a:lnTo>
                      <a:pt x="142" y="2148"/>
                    </a:lnTo>
                    <a:cubicBezTo>
                      <a:pt x="1321" y="2227"/>
                      <a:pt x="2770" y="2452"/>
                      <a:pt x="3859" y="2452"/>
                    </a:cubicBezTo>
                    <a:cubicBezTo>
                      <a:pt x="4536" y="2452"/>
                      <a:pt x="5075" y="2365"/>
                      <a:pt x="5324" y="2102"/>
                    </a:cubicBezTo>
                    <a:cubicBezTo>
                      <a:pt x="5936" y="1422"/>
                      <a:pt x="6016" y="680"/>
                      <a:pt x="6917" y="680"/>
                    </a:cubicBezTo>
                    <a:cubicBezTo>
                      <a:pt x="6995" y="680"/>
                      <a:pt x="7080" y="685"/>
                      <a:pt x="7173" y="697"/>
                    </a:cubicBezTo>
                    <a:cubicBezTo>
                      <a:pt x="7865" y="805"/>
                      <a:pt x="8482" y="926"/>
                      <a:pt x="8852" y="926"/>
                    </a:cubicBezTo>
                    <a:cubicBezTo>
                      <a:pt x="9114" y="926"/>
                      <a:pt x="9252" y="866"/>
                      <a:pt x="9206" y="697"/>
                    </a:cubicBezTo>
                    <a:cubicBezTo>
                      <a:pt x="9155" y="392"/>
                      <a:pt x="8163" y="1"/>
                      <a:pt x="72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6"/>
              <p:cNvSpPr/>
              <p:nvPr/>
            </p:nvSpPr>
            <p:spPr>
              <a:xfrm>
                <a:off x="2072666" y="4051246"/>
                <a:ext cx="325381" cy="127119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4492" extrusionOk="0">
                    <a:moveTo>
                      <a:pt x="3832" y="0"/>
                    </a:moveTo>
                    <a:cubicBezTo>
                      <a:pt x="3376" y="0"/>
                      <a:pt x="2855" y="187"/>
                      <a:pt x="2218" y="713"/>
                    </a:cubicBezTo>
                    <a:cubicBezTo>
                      <a:pt x="1257" y="1527"/>
                      <a:pt x="518" y="1859"/>
                      <a:pt x="0" y="1896"/>
                    </a:cubicBezTo>
                    <a:cubicBezTo>
                      <a:pt x="1812" y="3043"/>
                      <a:pt x="3808" y="3819"/>
                      <a:pt x="5915" y="4226"/>
                    </a:cubicBezTo>
                    <a:cubicBezTo>
                      <a:pt x="6709" y="4409"/>
                      <a:pt x="7525" y="4491"/>
                      <a:pt x="8345" y="4491"/>
                    </a:cubicBezTo>
                    <a:cubicBezTo>
                      <a:pt x="9015" y="4491"/>
                      <a:pt x="9687" y="4436"/>
                      <a:pt x="10352" y="4337"/>
                    </a:cubicBezTo>
                    <a:cubicBezTo>
                      <a:pt x="11498" y="2784"/>
                      <a:pt x="9797" y="1490"/>
                      <a:pt x="8282" y="455"/>
                    </a:cubicBezTo>
                    <a:cubicBezTo>
                      <a:pt x="8245" y="529"/>
                      <a:pt x="8208" y="565"/>
                      <a:pt x="8134" y="602"/>
                    </a:cubicBezTo>
                    <a:cubicBezTo>
                      <a:pt x="7616" y="1000"/>
                      <a:pt x="7179" y="1146"/>
                      <a:pt x="6788" y="1146"/>
                    </a:cubicBezTo>
                    <a:cubicBezTo>
                      <a:pt x="5695" y="1146"/>
                      <a:pt x="4962" y="0"/>
                      <a:pt x="3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6"/>
              <p:cNvSpPr/>
              <p:nvPr/>
            </p:nvSpPr>
            <p:spPr>
              <a:xfrm>
                <a:off x="1640571" y="2785607"/>
                <a:ext cx="729234" cy="1325604"/>
              </a:xfrm>
              <a:custGeom>
                <a:avLst/>
                <a:gdLst/>
                <a:ahLst/>
                <a:cxnLst/>
                <a:rect l="l" t="t" r="r" b="b"/>
                <a:pathLst>
                  <a:path w="25769" h="46843" extrusionOk="0">
                    <a:moveTo>
                      <a:pt x="2699" y="0"/>
                    </a:moveTo>
                    <a:cubicBezTo>
                      <a:pt x="2699" y="0"/>
                      <a:pt x="0" y="45216"/>
                      <a:pt x="1627" y="45955"/>
                    </a:cubicBezTo>
                    <a:cubicBezTo>
                      <a:pt x="2680" y="46374"/>
                      <a:pt x="3461" y="46522"/>
                      <a:pt x="4084" y="46522"/>
                    </a:cubicBezTo>
                    <a:cubicBezTo>
                      <a:pt x="5578" y="46522"/>
                      <a:pt x="6165" y="45673"/>
                      <a:pt x="7403" y="45673"/>
                    </a:cubicBezTo>
                    <a:cubicBezTo>
                      <a:pt x="7517" y="45673"/>
                      <a:pt x="7637" y="45680"/>
                      <a:pt x="7764" y="45696"/>
                    </a:cubicBezTo>
                    <a:cubicBezTo>
                      <a:pt x="9021" y="45844"/>
                      <a:pt x="10167" y="46510"/>
                      <a:pt x="10796" y="46768"/>
                    </a:cubicBezTo>
                    <a:cubicBezTo>
                      <a:pt x="10870" y="46805"/>
                      <a:pt x="10981" y="46805"/>
                      <a:pt x="11054" y="46842"/>
                    </a:cubicBezTo>
                    <a:cubicBezTo>
                      <a:pt x="11239" y="46842"/>
                      <a:pt x="11350" y="46731"/>
                      <a:pt x="11239" y="46362"/>
                    </a:cubicBezTo>
                    <a:cubicBezTo>
                      <a:pt x="10907" y="45105"/>
                      <a:pt x="10907" y="10539"/>
                      <a:pt x="10907" y="10537"/>
                    </a:cubicBezTo>
                    <a:lnTo>
                      <a:pt x="10907" y="10537"/>
                    </a:lnTo>
                    <a:cubicBezTo>
                      <a:pt x="10907" y="10538"/>
                      <a:pt x="11461" y="16083"/>
                      <a:pt x="12977" y="23514"/>
                    </a:cubicBezTo>
                    <a:cubicBezTo>
                      <a:pt x="14493" y="30945"/>
                      <a:pt x="14012" y="45881"/>
                      <a:pt x="14012" y="45881"/>
                    </a:cubicBezTo>
                    <a:cubicBezTo>
                      <a:pt x="14086" y="46103"/>
                      <a:pt x="14197" y="46288"/>
                      <a:pt x="14382" y="46436"/>
                    </a:cubicBezTo>
                    <a:cubicBezTo>
                      <a:pt x="14566" y="46558"/>
                      <a:pt x="14775" y="46630"/>
                      <a:pt x="15009" y="46630"/>
                    </a:cubicBezTo>
                    <a:cubicBezTo>
                      <a:pt x="15058" y="46630"/>
                      <a:pt x="15107" y="46627"/>
                      <a:pt x="15158" y="46620"/>
                    </a:cubicBezTo>
                    <a:lnTo>
                      <a:pt x="15269" y="46620"/>
                    </a:lnTo>
                    <a:cubicBezTo>
                      <a:pt x="15787" y="46547"/>
                      <a:pt x="16526" y="46251"/>
                      <a:pt x="17487" y="45437"/>
                    </a:cubicBezTo>
                    <a:cubicBezTo>
                      <a:pt x="18135" y="44900"/>
                      <a:pt x="18664" y="44709"/>
                      <a:pt x="19124" y="44709"/>
                    </a:cubicBezTo>
                    <a:cubicBezTo>
                      <a:pt x="20257" y="44709"/>
                      <a:pt x="20979" y="45867"/>
                      <a:pt x="22069" y="45867"/>
                    </a:cubicBezTo>
                    <a:cubicBezTo>
                      <a:pt x="22456" y="45867"/>
                      <a:pt x="22889" y="45721"/>
                      <a:pt x="23403" y="45326"/>
                    </a:cubicBezTo>
                    <a:cubicBezTo>
                      <a:pt x="23477" y="45289"/>
                      <a:pt x="23514" y="45216"/>
                      <a:pt x="23551" y="45179"/>
                    </a:cubicBezTo>
                    <a:cubicBezTo>
                      <a:pt x="25769" y="41925"/>
                      <a:pt x="19336" y="222"/>
                      <a:pt x="19336" y="222"/>
                    </a:cubicBezTo>
                    <a:cubicBezTo>
                      <a:pt x="19336" y="222"/>
                      <a:pt x="15272" y="1457"/>
                      <a:pt x="10498" y="1457"/>
                    </a:cubicBezTo>
                    <a:cubicBezTo>
                      <a:pt x="7930" y="1457"/>
                      <a:pt x="5156" y="1100"/>
                      <a:pt x="26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6"/>
              <p:cNvSpPr/>
              <p:nvPr/>
            </p:nvSpPr>
            <p:spPr>
              <a:xfrm>
                <a:off x="1581964" y="2239467"/>
                <a:ext cx="182082" cy="182309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6442" extrusionOk="0">
                    <a:moveTo>
                      <a:pt x="3468" y="1"/>
                    </a:moveTo>
                    <a:cubicBezTo>
                      <a:pt x="3012" y="1"/>
                      <a:pt x="2297" y="493"/>
                      <a:pt x="1702" y="1738"/>
                    </a:cubicBezTo>
                    <a:lnTo>
                      <a:pt x="1628" y="1923"/>
                    </a:lnTo>
                    <a:cubicBezTo>
                      <a:pt x="1" y="5546"/>
                      <a:pt x="3180" y="6212"/>
                      <a:pt x="3513" y="6434"/>
                    </a:cubicBezTo>
                    <a:cubicBezTo>
                      <a:pt x="3526" y="6439"/>
                      <a:pt x="3540" y="6441"/>
                      <a:pt x="3557" y="6441"/>
                    </a:cubicBezTo>
                    <a:cubicBezTo>
                      <a:pt x="3779" y="6441"/>
                      <a:pt x="4325" y="5984"/>
                      <a:pt x="4807" y="5398"/>
                    </a:cubicBezTo>
                    <a:cubicBezTo>
                      <a:pt x="5214" y="4955"/>
                      <a:pt x="5583" y="4511"/>
                      <a:pt x="5916" y="4030"/>
                    </a:cubicBezTo>
                    <a:cubicBezTo>
                      <a:pt x="6434" y="3180"/>
                      <a:pt x="5657" y="3032"/>
                      <a:pt x="5657" y="3032"/>
                    </a:cubicBezTo>
                    <a:cubicBezTo>
                      <a:pt x="6052" y="2506"/>
                      <a:pt x="5161" y="2477"/>
                      <a:pt x="4958" y="2477"/>
                    </a:cubicBezTo>
                    <a:cubicBezTo>
                      <a:pt x="4933" y="2477"/>
                      <a:pt x="4918" y="2478"/>
                      <a:pt x="4918" y="2478"/>
                    </a:cubicBezTo>
                    <a:cubicBezTo>
                      <a:pt x="4918" y="2478"/>
                      <a:pt x="5768" y="1701"/>
                      <a:pt x="5066" y="1258"/>
                    </a:cubicBezTo>
                    <a:cubicBezTo>
                      <a:pt x="5010" y="1225"/>
                      <a:pt x="4948" y="1210"/>
                      <a:pt x="4881" y="1210"/>
                    </a:cubicBezTo>
                    <a:cubicBezTo>
                      <a:pt x="4170" y="1210"/>
                      <a:pt x="2919" y="2887"/>
                      <a:pt x="2725" y="2887"/>
                    </a:cubicBezTo>
                    <a:cubicBezTo>
                      <a:pt x="2709" y="2887"/>
                      <a:pt x="2700" y="2874"/>
                      <a:pt x="2700" y="2847"/>
                    </a:cubicBezTo>
                    <a:cubicBezTo>
                      <a:pt x="2700" y="2478"/>
                      <a:pt x="4142" y="629"/>
                      <a:pt x="3846" y="186"/>
                    </a:cubicBezTo>
                    <a:cubicBezTo>
                      <a:pt x="3767" y="67"/>
                      <a:pt x="3634" y="1"/>
                      <a:pt x="3468" y="1"/>
                    </a:cubicBezTo>
                    <a:close/>
                  </a:path>
                </a:pathLst>
              </a:custGeom>
              <a:solidFill>
                <a:srgbClr val="8A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534;p66">
            <a:extLst>
              <a:ext uri="{FF2B5EF4-FFF2-40B4-BE49-F238E27FC236}">
                <a16:creationId xmlns:a16="http://schemas.microsoft.com/office/drawing/2014/main" id="{91C99258-540B-CFE7-AEB7-B90469157CD3}"/>
              </a:ext>
            </a:extLst>
          </p:cNvPr>
          <p:cNvSpPr txBox="1">
            <a:spLocks/>
          </p:cNvSpPr>
          <p:nvPr/>
        </p:nvSpPr>
        <p:spPr>
          <a:xfrm>
            <a:off x="5953219" y="3785332"/>
            <a:ext cx="24593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" sz="1200"/>
              <a:t>“Connecting younger generations with the experiences and wisdom of the elderly”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834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45"/>
          <p:cNvGrpSpPr/>
          <p:nvPr/>
        </p:nvGrpSpPr>
        <p:grpSpPr>
          <a:xfrm>
            <a:off x="2507257" y="986446"/>
            <a:ext cx="2279160" cy="754211"/>
            <a:chOff x="2426575" y="1817645"/>
            <a:chExt cx="2279160" cy="754211"/>
          </a:xfrm>
        </p:grpSpPr>
        <p:grpSp>
          <p:nvGrpSpPr>
            <p:cNvPr id="862" name="Google Shape;862;p45"/>
            <p:cNvGrpSpPr/>
            <p:nvPr/>
          </p:nvGrpSpPr>
          <p:grpSpPr>
            <a:xfrm>
              <a:off x="3894881" y="1817645"/>
              <a:ext cx="810854" cy="754211"/>
              <a:chOff x="2060750" y="1945217"/>
              <a:chExt cx="1088688" cy="1012500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5" name="Google Shape;865;p45"/>
            <p:cNvCxnSpPr/>
            <p:nvPr/>
          </p:nvCxnSpPr>
          <p:spPr>
            <a:xfrm>
              <a:off x="2426575" y="2194751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866" name="Google Shape;866;p45"/>
          <p:cNvGrpSpPr/>
          <p:nvPr/>
        </p:nvGrpSpPr>
        <p:grpSpPr>
          <a:xfrm>
            <a:off x="2494960" y="1775978"/>
            <a:ext cx="2279160" cy="754211"/>
            <a:chOff x="2426575" y="2831180"/>
            <a:chExt cx="2279160" cy="754211"/>
          </a:xfrm>
        </p:grpSpPr>
        <p:grpSp>
          <p:nvGrpSpPr>
            <p:cNvPr id="867" name="Google Shape;867;p45"/>
            <p:cNvGrpSpPr/>
            <p:nvPr/>
          </p:nvGrpSpPr>
          <p:grpSpPr>
            <a:xfrm>
              <a:off x="3894881" y="2831180"/>
              <a:ext cx="810854" cy="754211"/>
              <a:chOff x="2060750" y="1945217"/>
              <a:chExt cx="1088688" cy="1012500"/>
            </a:xfrm>
          </p:grpSpPr>
          <p:sp>
            <p:nvSpPr>
              <p:cNvPr id="868" name="Google Shape;868;p45"/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0" name="Google Shape;870;p45"/>
            <p:cNvCxnSpPr/>
            <p:nvPr/>
          </p:nvCxnSpPr>
          <p:spPr>
            <a:xfrm>
              <a:off x="2426575" y="3208285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871" name="Google Shape;871;p45"/>
          <p:cNvGrpSpPr/>
          <p:nvPr/>
        </p:nvGrpSpPr>
        <p:grpSpPr>
          <a:xfrm>
            <a:off x="2460767" y="2584365"/>
            <a:ext cx="2279160" cy="754211"/>
            <a:chOff x="2426575" y="3844720"/>
            <a:chExt cx="2279160" cy="754211"/>
          </a:xfrm>
        </p:grpSpPr>
        <p:grpSp>
          <p:nvGrpSpPr>
            <p:cNvPr id="872" name="Google Shape;872;p45"/>
            <p:cNvGrpSpPr/>
            <p:nvPr/>
          </p:nvGrpSpPr>
          <p:grpSpPr>
            <a:xfrm>
              <a:off x="3894881" y="3844720"/>
              <a:ext cx="810854" cy="754211"/>
              <a:chOff x="2060750" y="1945217"/>
              <a:chExt cx="1088688" cy="1012500"/>
            </a:xfrm>
          </p:grpSpPr>
          <p:sp>
            <p:nvSpPr>
              <p:cNvPr id="873" name="Google Shape;873;p45"/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5" name="Google Shape;875;p45"/>
            <p:cNvCxnSpPr/>
            <p:nvPr/>
          </p:nvCxnSpPr>
          <p:spPr>
            <a:xfrm>
              <a:off x="2426575" y="4221826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sp>
        <p:nvSpPr>
          <p:cNvPr id="876" name="Google Shape;876;p45"/>
          <p:cNvSpPr txBox="1">
            <a:spLocks noGrp="1"/>
          </p:cNvSpPr>
          <p:nvPr>
            <p:ph type="subTitle" idx="3"/>
          </p:nvPr>
        </p:nvSpPr>
        <p:spPr>
          <a:xfrm>
            <a:off x="4926874" y="2775770"/>
            <a:ext cx="3059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Voice Cloning </a:t>
            </a:r>
            <a:endParaRPr lang="en-US"/>
          </a:p>
        </p:txBody>
      </p:sp>
      <p:sp>
        <p:nvSpPr>
          <p:cNvPr id="877" name="Google Shape;877;p45"/>
          <p:cNvSpPr txBox="1">
            <a:spLocks noGrp="1"/>
          </p:cNvSpPr>
          <p:nvPr>
            <p:ph type="title"/>
          </p:nvPr>
        </p:nvSpPr>
        <p:spPr>
          <a:xfrm>
            <a:off x="3143083" y="201860"/>
            <a:ext cx="5258824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Highlighting Key feature:</a:t>
            </a:r>
          </a:p>
        </p:txBody>
      </p:sp>
      <p:sp>
        <p:nvSpPr>
          <p:cNvPr id="879" name="Google Shape;879;p45"/>
          <p:cNvSpPr txBox="1">
            <a:spLocks noGrp="1"/>
          </p:cNvSpPr>
          <p:nvPr>
            <p:ph type="subTitle" idx="5"/>
          </p:nvPr>
        </p:nvSpPr>
        <p:spPr>
          <a:xfrm>
            <a:off x="4926874" y="3558720"/>
            <a:ext cx="3943606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>
                <a:solidFill>
                  <a:schemeClr val="accent6"/>
                </a:solidFill>
              </a:rPr>
              <a:t>Mental Health Tracking and Personalization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81" name="Google Shape;881;p45"/>
          <p:cNvSpPr txBox="1">
            <a:spLocks noGrp="1"/>
          </p:cNvSpPr>
          <p:nvPr>
            <p:ph type="subTitle" idx="1"/>
          </p:nvPr>
        </p:nvSpPr>
        <p:spPr>
          <a:xfrm>
            <a:off x="4789120" y="1151520"/>
            <a:ext cx="3943606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 Interactive Story Telling</a:t>
            </a:r>
            <a:endParaRPr lang="en-US"/>
          </a:p>
        </p:txBody>
      </p:sp>
      <p:sp>
        <p:nvSpPr>
          <p:cNvPr id="883" name="Google Shape;883;p45"/>
          <p:cNvSpPr txBox="1">
            <a:spLocks noGrp="1"/>
          </p:cNvSpPr>
          <p:nvPr>
            <p:ph type="title" idx="7"/>
          </p:nvPr>
        </p:nvSpPr>
        <p:spPr>
          <a:xfrm>
            <a:off x="4004039" y="1099851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84" name="Google Shape;884;p45"/>
          <p:cNvSpPr txBox="1">
            <a:spLocks noGrp="1"/>
          </p:cNvSpPr>
          <p:nvPr>
            <p:ph type="title" idx="8"/>
          </p:nvPr>
        </p:nvSpPr>
        <p:spPr>
          <a:xfrm>
            <a:off x="4005820" y="1855194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885" name="Google Shape;885;p45"/>
          <p:cNvSpPr txBox="1">
            <a:spLocks noGrp="1"/>
          </p:cNvSpPr>
          <p:nvPr>
            <p:ph type="title" idx="9"/>
          </p:nvPr>
        </p:nvSpPr>
        <p:spPr>
          <a:xfrm>
            <a:off x="4000936" y="2683117"/>
            <a:ext cx="7056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grpSp>
        <p:nvGrpSpPr>
          <p:cNvPr id="886" name="Google Shape;886;p45"/>
          <p:cNvGrpSpPr/>
          <p:nvPr/>
        </p:nvGrpSpPr>
        <p:grpSpPr>
          <a:xfrm>
            <a:off x="833829" y="813252"/>
            <a:ext cx="1330312" cy="4059009"/>
            <a:chOff x="1162350" y="539973"/>
            <a:chExt cx="1330312" cy="4059009"/>
          </a:xfrm>
        </p:grpSpPr>
        <p:sp>
          <p:nvSpPr>
            <p:cNvPr id="887" name="Google Shape;887;p45"/>
            <p:cNvSpPr/>
            <p:nvPr/>
          </p:nvSpPr>
          <p:spPr>
            <a:xfrm flipH="1">
              <a:off x="1162350" y="4409619"/>
              <a:ext cx="1316419" cy="189362"/>
            </a:xfrm>
            <a:custGeom>
              <a:avLst/>
              <a:gdLst/>
              <a:ahLst/>
              <a:cxnLst/>
              <a:rect l="l" t="t" r="r" b="b"/>
              <a:pathLst>
                <a:path w="42448" h="6106" extrusionOk="0">
                  <a:moveTo>
                    <a:pt x="21204" y="1"/>
                  </a:moveTo>
                  <a:cubicBezTo>
                    <a:pt x="9483" y="1"/>
                    <a:pt x="0" y="1384"/>
                    <a:pt x="0" y="3053"/>
                  </a:cubicBezTo>
                  <a:cubicBezTo>
                    <a:pt x="0" y="4721"/>
                    <a:pt x="9483" y="6105"/>
                    <a:pt x="21204" y="6105"/>
                  </a:cubicBezTo>
                  <a:cubicBezTo>
                    <a:pt x="32965" y="6105"/>
                    <a:pt x="42448" y="4721"/>
                    <a:pt x="42448" y="3053"/>
                  </a:cubicBezTo>
                  <a:cubicBezTo>
                    <a:pt x="42448" y="1344"/>
                    <a:pt x="32924" y="1"/>
                    <a:pt x="21204" y="1"/>
                  </a:cubicBezTo>
                  <a:close/>
                </a:path>
              </a:pathLst>
            </a:custGeom>
            <a:solidFill>
              <a:srgbClr val="EEFEFF">
                <a:alpha val="36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 flipH="1">
              <a:off x="1257000" y="539973"/>
              <a:ext cx="887299" cy="1048191"/>
            </a:xfrm>
            <a:custGeom>
              <a:avLst/>
              <a:gdLst/>
              <a:ahLst/>
              <a:cxnLst/>
              <a:rect l="l" t="t" r="r" b="b"/>
              <a:pathLst>
                <a:path w="28611" h="33799" extrusionOk="0">
                  <a:moveTo>
                    <a:pt x="12284" y="0"/>
                  </a:moveTo>
                  <a:cubicBezTo>
                    <a:pt x="12167" y="0"/>
                    <a:pt x="12059" y="26"/>
                    <a:pt x="11965" y="81"/>
                  </a:cubicBezTo>
                  <a:cubicBezTo>
                    <a:pt x="11884" y="163"/>
                    <a:pt x="11843" y="203"/>
                    <a:pt x="11802" y="285"/>
                  </a:cubicBezTo>
                  <a:cubicBezTo>
                    <a:pt x="11558" y="732"/>
                    <a:pt x="11110" y="1017"/>
                    <a:pt x="10622" y="1058"/>
                  </a:cubicBezTo>
                  <a:lnTo>
                    <a:pt x="10541" y="1058"/>
                  </a:lnTo>
                  <a:cubicBezTo>
                    <a:pt x="8587" y="1221"/>
                    <a:pt x="7041" y="2320"/>
                    <a:pt x="7122" y="3541"/>
                  </a:cubicBezTo>
                  <a:cubicBezTo>
                    <a:pt x="7122" y="3703"/>
                    <a:pt x="7204" y="3907"/>
                    <a:pt x="7285" y="4070"/>
                  </a:cubicBezTo>
                  <a:cubicBezTo>
                    <a:pt x="7285" y="4070"/>
                    <a:pt x="7244" y="4070"/>
                    <a:pt x="7244" y="4110"/>
                  </a:cubicBezTo>
                  <a:cubicBezTo>
                    <a:pt x="3907" y="5535"/>
                    <a:pt x="1872" y="8994"/>
                    <a:pt x="2238" y="12616"/>
                  </a:cubicBezTo>
                  <a:lnTo>
                    <a:pt x="2279" y="12942"/>
                  </a:lnTo>
                  <a:cubicBezTo>
                    <a:pt x="2523" y="15383"/>
                    <a:pt x="2076" y="17866"/>
                    <a:pt x="1058" y="20104"/>
                  </a:cubicBezTo>
                  <a:cubicBezTo>
                    <a:pt x="692" y="21000"/>
                    <a:pt x="0" y="23157"/>
                    <a:pt x="0" y="24174"/>
                  </a:cubicBezTo>
                  <a:cubicBezTo>
                    <a:pt x="0" y="32521"/>
                    <a:pt x="5583" y="33798"/>
                    <a:pt x="9578" y="33798"/>
                  </a:cubicBezTo>
                  <a:cubicBezTo>
                    <a:pt x="10745" y="33798"/>
                    <a:pt x="11777" y="33689"/>
                    <a:pt x="12494" y="33616"/>
                  </a:cubicBezTo>
                  <a:cubicBezTo>
                    <a:pt x="12901" y="33575"/>
                    <a:pt x="13308" y="33453"/>
                    <a:pt x="13715" y="33331"/>
                  </a:cubicBezTo>
                  <a:cubicBezTo>
                    <a:pt x="14177" y="33470"/>
                    <a:pt x="14666" y="33543"/>
                    <a:pt x="15158" y="33543"/>
                  </a:cubicBezTo>
                  <a:cubicBezTo>
                    <a:pt x="15533" y="33543"/>
                    <a:pt x="15910" y="33500"/>
                    <a:pt x="16279" y="33412"/>
                  </a:cubicBezTo>
                  <a:cubicBezTo>
                    <a:pt x="19413" y="32843"/>
                    <a:pt x="28610" y="31011"/>
                    <a:pt x="25436" y="20715"/>
                  </a:cubicBezTo>
                  <a:cubicBezTo>
                    <a:pt x="24866" y="19412"/>
                    <a:pt x="24093" y="18192"/>
                    <a:pt x="23198" y="17133"/>
                  </a:cubicBezTo>
                  <a:cubicBezTo>
                    <a:pt x="21570" y="15302"/>
                    <a:pt x="20430" y="13064"/>
                    <a:pt x="19901" y="10663"/>
                  </a:cubicBezTo>
                  <a:lnTo>
                    <a:pt x="19860" y="10337"/>
                  </a:lnTo>
                  <a:cubicBezTo>
                    <a:pt x="19535" y="8750"/>
                    <a:pt x="18762" y="7285"/>
                    <a:pt x="17622" y="6145"/>
                  </a:cubicBezTo>
                  <a:cubicBezTo>
                    <a:pt x="16686" y="5087"/>
                    <a:pt x="15465" y="4273"/>
                    <a:pt x="14122" y="3825"/>
                  </a:cubicBezTo>
                  <a:cubicBezTo>
                    <a:pt x="14244" y="3622"/>
                    <a:pt x="14285" y="3418"/>
                    <a:pt x="14326" y="3174"/>
                  </a:cubicBezTo>
                  <a:cubicBezTo>
                    <a:pt x="14570" y="2767"/>
                    <a:pt x="14407" y="1953"/>
                    <a:pt x="13919" y="1180"/>
                  </a:cubicBezTo>
                  <a:cubicBezTo>
                    <a:pt x="13426" y="458"/>
                    <a:pt x="12774" y="0"/>
                    <a:pt x="12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 flipH="1">
              <a:off x="1513225" y="4126909"/>
              <a:ext cx="142658" cy="209551"/>
            </a:xfrm>
            <a:custGeom>
              <a:avLst/>
              <a:gdLst/>
              <a:ahLst/>
              <a:cxnLst/>
              <a:rect l="l" t="t" r="r" b="b"/>
              <a:pathLst>
                <a:path w="4600" h="6757" extrusionOk="0">
                  <a:moveTo>
                    <a:pt x="1" y="0"/>
                  </a:moveTo>
                  <a:lnTo>
                    <a:pt x="327" y="6756"/>
                  </a:lnTo>
                  <a:lnTo>
                    <a:pt x="3786" y="6756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D6A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 flipH="1">
              <a:off x="1517009" y="4336430"/>
              <a:ext cx="382446" cy="174197"/>
            </a:xfrm>
            <a:custGeom>
              <a:avLst/>
              <a:gdLst/>
              <a:ahLst/>
              <a:cxnLst/>
              <a:rect l="l" t="t" r="r" b="b"/>
              <a:pathLst>
                <a:path w="12332" h="5617" extrusionOk="0">
                  <a:moveTo>
                    <a:pt x="7977" y="0"/>
                  </a:moveTo>
                  <a:cubicBezTo>
                    <a:pt x="7896" y="0"/>
                    <a:pt x="7814" y="0"/>
                    <a:pt x="7774" y="41"/>
                  </a:cubicBezTo>
                  <a:lnTo>
                    <a:pt x="4314" y="2116"/>
                  </a:lnTo>
                  <a:cubicBezTo>
                    <a:pt x="4274" y="2157"/>
                    <a:pt x="4233" y="2157"/>
                    <a:pt x="4151" y="2198"/>
                  </a:cubicBezTo>
                  <a:lnTo>
                    <a:pt x="1995" y="2686"/>
                  </a:lnTo>
                  <a:cubicBezTo>
                    <a:pt x="936" y="2971"/>
                    <a:pt x="163" y="3948"/>
                    <a:pt x="41" y="5047"/>
                  </a:cubicBezTo>
                  <a:cubicBezTo>
                    <a:pt x="0" y="5331"/>
                    <a:pt x="204" y="5576"/>
                    <a:pt x="489" y="5616"/>
                  </a:cubicBezTo>
                  <a:lnTo>
                    <a:pt x="11843" y="5535"/>
                  </a:lnTo>
                  <a:cubicBezTo>
                    <a:pt x="12128" y="5494"/>
                    <a:pt x="12332" y="5250"/>
                    <a:pt x="12291" y="5006"/>
                  </a:cubicBezTo>
                  <a:lnTo>
                    <a:pt x="12169" y="448"/>
                  </a:lnTo>
                  <a:cubicBezTo>
                    <a:pt x="12169" y="204"/>
                    <a:pt x="11965" y="0"/>
                    <a:pt x="11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 flipH="1">
              <a:off x="1857774" y="4126909"/>
              <a:ext cx="142658" cy="209551"/>
            </a:xfrm>
            <a:custGeom>
              <a:avLst/>
              <a:gdLst/>
              <a:ahLst/>
              <a:cxnLst/>
              <a:rect l="l" t="t" r="r" b="b"/>
              <a:pathLst>
                <a:path w="4600" h="6757" extrusionOk="0">
                  <a:moveTo>
                    <a:pt x="1" y="0"/>
                  </a:moveTo>
                  <a:lnTo>
                    <a:pt x="326" y="6756"/>
                  </a:lnTo>
                  <a:lnTo>
                    <a:pt x="3785" y="6756"/>
                  </a:lnTo>
                  <a:lnTo>
                    <a:pt x="4599" y="0"/>
                  </a:lnTo>
                  <a:close/>
                </a:path>
              </a:pathLst>
            </a:custGeom>
            <a:solidFill>
              <a:srgbClr val="D6A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 flipH="1">
              <a:off x="1856503" y="4336430"/>
              <a:ext cx="381206" cy="174197"/>
            </a:xfrm>
            <a:custGeom>
              <a:avLst/>
              <a:gdLst/>
              <a:ahLst/>
              <a:cxnLst/>
              <a:rect l="l" t="t" r="r" b="b"/>
              <a:pathLst>
                <a:path w="12292" h="5617" extrusionOk="0">
                  <a:moveTo>
                    <a:pt x="7977" y="0"/>
                  </a:moveTo>
                  <a:cubicBezTo>
                    <a:pt x="7896" y="0"/>
                    <a:pt x="7814" y="0"/>
                    <a:pt x="7733" y="41"/>
                  </a:cubicBezTo>
                  <a:lnTo>
                    <a:pt x="4274" y="2116"/>
                  </a:lnTo>
                  <a:cubicBezTo>
                    <a:pt x="4233" y="2157"/>
                    <a:pt x="4192" y="2157"/>
                    <a:pt x="4152" y="2198"/>
                  </a:cubicBezTo>
                  <a:lnTo>
                    <a:pt x="1995" y="2686"/>
                  </a:lnTo>
                  <a:cubicBezTo>
                    <a:pt x="896" y="2971"/>
                    <a:pt x="123" y="3948"/>
                    <a:pt x="41" y="5047"/>
                  </a:cubicBezTo>
                  <a:cubicBezTo>
                    <a:pt x="1" y="5331"/>
                    <a:pt x="204" y="5576"/>
                    <a:pt x="489" y="5616"/>
                  </a:cubicBezTo>
                  <a:lnTo>
                    <a:pt x="11843" y="5535"/>
                  </a:lnTo>
                  <a:cubicBezTo>
                    <a:pt x="12088" y="5494"/>
                    <a:pt x="12291" y="5250"/>
                    <a:pt x="12291" y="5006"/>
                  </a:cubicBezTo>
                  <a:lnTo>
                    <a:pt x="12169" y="448"/>
                  </a:lnTo>
                  <a:cubicBezTo>
                    <a:pt x="12169" y="204"/>
                    <a:pt x="11966" y="0"/>
                    <a:pt x="11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 flipH="1">
              <a:off x="1427383" y="2397807"/>
              <a:ext cx="728298" cy="1737972"/>
            </a:xfrm>
            <a:custGeom>
              <a:avLst/>
              <a:gdLst/>
              <a:ahLst/>
              <a:cxnLst/>
              <a:rect l="l" t="t" r="r" b="b"/>
              <a:pathLst>
                <a:path w="23484" h="56041" extrusionOk="0">
                  <a:moveTo>
                    <a:pt x="23361" y="0"/>
                  </a:moveTo>
                  <a:lnTo>
                    <a:pt x="23361" y="0"/>
                  </a:lnTo>
                  <a:cubicBezTo>
                    <a:pt x="22377" y="1010"/>
                    <a:pt x="16838" y="2645"/>
                    <a:pt x="10811" y="2645"/>
                  </a:cubicBezTo>
                  <a:cubicBezTo>
                    <a:pt x="7120" y="2645"/>
                    <a:pt x="3245" y="2032"/>
                    <a:pt x="123" y="285"/>
                  </a:cubicBezTo>
                  <a:lnTo>
                    <a:pt x="123" y="285"/>
                  </a:lnTo>
                  <a:cubicBezTo>
                    <a:pt x="1" y="2727"/>
                    <a:pt x="2768" y="54738"/>
                    <a:pt x="2972" y="55877"/>
                  </a:cubicBezTo>
                  <a:cubicBezTo>
                    <a:pt x="3012" y="56000"/>
                    <a:pt x="3094" y="56040"/>
                    <a:pt x="3175" y="56040"/>
                  </a:cubicBezTo>
                  <a:lnTo>
                    <a:pt x="11070" y="56000"/>
                  </a:lnTo>
                  <a:lnTo>
                    <a:pt x="11315" y="14570"/>
                  </a:lnTo>
                  <a:cubicBezTo>
                    <a:pt x="11355" y="14427"/>
                    <a:pt x="11457" y="14356"/>
                    <a:pt x="11559" y="14356"/>
                  </a:cubicBezTo>
                  <a:cubicBezTo>
                    <a:pt x="11661" y="14356"/>
                    <a:pt x="11762" y="14427"/>
                    <a:pt x="11803" y="14570"/>
                  </a:cubicBezTo>
                  <a:lnTo>
                    <a:pt x="15059" y="56000"/>
                  </a:lnTo>
                  <a:lnTo>
                    <a:pt x="21855" y="56000"/>
                  </a:lnTo>
                  <a:cubicBezTo>
                    <a:pt x="22262" y="49732"/>
                    <a:pt x="23483" y="2483"/>
                    <a:pt x="2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 flipH="1">
              <a:off x="2060224" y="1754329"/>
              <a:ext cx="432438" cy="467389"/>
            </a:xfrm>
            <a:custGeom>
              <a:avLst/>
              <a:gdLst/>
              <a:ahLst/>
              <a:cxnLst/>
              <a:rect l="l" t="t" r="r" b="b"/>
              <a:pathLst>
                <a:path w="13944" h="15071" extrusionOk="0">
                  <a:moveTo>
                    <a:pt x="1201" y="1"/>
                  </a:moveTo>
                  <a:cubicBezTo>
                    <a:pt x="946" y="1"/>
                    <a:pt x="694" y="165"/>
                    <a:pt x="611" y="441"/>
                  </a:cubicBezTo>
                  <a:lnTo>
                    <a:pt x="286" y="1499"/>
                  </a:lnTo>
                  <a:cubicBezTo>
                    <a:pt x="1" y="2435"/>
                    <a:pt x="204" y="3453"/>
                    <a:pt x="774" y="4267"/>
                  </a:cubicBezTo>
                  <a:cubicBezTo>
                    <a:pt x="1588" y="5447"/>
                    <a:pt x="2809" y="7034"/>
                    <a:pt x="4152" y="7726"/>
                  </a:cubicBezTo>
                  <a:cubicBezTo>
                    <a:pt x="5983" y="9395"/>
                    <a:pt x="9524" y="12488"/>
                    <a:pt x="12169" y="14848"/>
                  </a:cubicBezTo>
                  <a:cubicBezTo>
                    <a:pt x="12338" y="15002"/>
                    <a:pt x="12491" y="15071"/>
                    <a:pt x="12629" y="15071"/>
                  </a:cubicBezTo>
                  <a:cubicBezTo>
                    <a:pt x="13900" y="15071"/>
                    <a:pt x="13943" y="9234"/>
                    <a:pt x="13816" y="9234"/>
                  </a:cubicBezTo>
                  <a:cubicBezTo>
                    <a:pt x="13810" y="9234"/>
                    <a:pt x="13804" y="9247"/>
                    <a:pt x="13797" y="9273"/>
                  </a:cubicBezTo>
                  <a:cubicBezTo>
                    <a:pt x="12739" y="8459"/>
                    <a:pt x="6553" y="4430"/>
                    <a:pt x="6187" y="4145"/>
                  </a:cubicBezTo>
                  <a:lnTo>
                    <a:pt x="6146" y="4145"/>
                  </a:lnTo>
                  <a:lnTo>
                    <a:pt x="5373" y="482"/>
                  </a:lnTo>
                  <a:cubicBezTo>
                    <a:pt x="5332" y="238"/>
                    <a:pt x="5088" y="34"/>
                    <a:pt x="4844" y="34"/>
                  </a:cubicBezTo>
                  <a:cubicBezTo>
                    <a:pt x="4518" y="34"/>
                    <a:pt x="4274" y="278"/>
                    <a:pt x="4274" y="563"/>
                  </a:cubicBezTo>
                  <a:lnTo>
                    <a:pt x="4152" y="2028"/>
                  </a:lnTo>
                  <a:lnTo>
                    <a:pt x="1547" y="116"/>
                  </a:lnTo>
                  <a:cubicBezTo>
                    <a:pt x="1443" y="37"/>
                    <a:pt x="1322" y="1"/>
                    <a:pt x="1201" y="1"/>
                  </a:cubicBezTo>
                  <a:close/>
                </a:path>
              </a:pathLst>
            </a:custGeom>
            <a:solidFill>
              <a:srgbClr val="D6A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 flipH="1">
              <a:off x="1282244" y="1443305"/>
              <a:ext cx="886058" cy="1036562"/>
            </a:xfrm>
            <a:custGeom>
              <a:avLst/>
              <a:gdLst/>
              <a:ahLst/>
              <a:cxnLst/>
              <a:rect l="l" t="t" r="r" b="b"/>
              <a:pathLst>
                <a:path w="28571" h="33424" extrusionOk="0">
                  <a:moveTo>
                    <a:pt x="16442" y="1"/>
                  </a:moveTo>
                  <a:cubicBezTo>
                    <a:pt x="16225" y="1"/>
                    <a:pt x="16008" y="4"/>
                    <a:pt x="15791" y="11"/>
                  </a:cubicBezTo>
                  <a:lnTo>
                    <a:pt x="8466" y="174"/>
                  </a:lnTo>
                  <a:lnTo>
                    <a:pt x="5943" y="581"/>
                  </a:lnTo>
                  <a:cubicBezTo>
                    <a:pt x="5943" y="622"/>
                    <a:pt x="5943" y="662"/>
                    <a:pt x="5943" y="662"/>
                  </a:cubicBezTo>
                  <a:cubicBezTo>
                    <a:pt x="4925" y="866"/>
                    <a:pt x="2809" y="1802"/>
                    <a:pt x="774" y="5790"/>
                  </a:cubicBezTo>
                  <a:cubicBezTo>
                    <a:pt x="1751" y="6360"/>
                    <a:pt x="2809" y="6848"/>
                    <a:pt x="3867" y="7215"/>
                  </a:cubicBezTo>
                  <a:cubicBezTo>
                    <a:pt x="1100" y="17877"/>
                    <a:pt x="1" y="30778"/>
                    <a:pt x="1" y="30778"/>
                  </a:cubicBezTo>
                  <a:cubicBezTo>
                    <a:pt x="164" y="30860"/>
                    <a:pt x="367" y="30982"/>
                    <a:pt x="530" y="31063"/>
                  </a:cubicBezTo>
                  <a:cubicBezTo>
                    <a:pt x="3652" y="32810"/>
                    <a:pt x="7532" y="33423"/>
                    <a:pt x="11231" y="33423"/>
                  </a:cubicBezTo>
                  <a:cubicBezTo>
                    <a:pt x="17270" y="33423"/>
                    <a:pt x="22824" y="31788"/>
                    <a:pt x="23809" y="30778"/>
                  </a:cubicBezTo>
                  <a:cubicBezTo>
                    <a:pt x="23890" y="30738"/>
                    <a:pt x="23931" y="30615"/>
                    <a:pt x="23931" y="30493"/>
                  </a:cubicBezTo>
                  <a:cubicBezTo>
                    <a:pt x="23931" y="26953"/>
                    <a:pt x="22669" y="15069"/>
                    <a:pt x="22751" y="10267"/>
                  </a:cubicBezTo>
                  <a:lnTo>
                    <a:pt x="22751" y="10267"/>
                  </a:lnTo>
                  <a:cubicBezTo>
                    <a:pt x="23239" y="10294"/>
                    <a:pt x="23727" y="10307"/>
                    <a:pt x="24216" y="10307"/>
                  </a:cubicBezTo>
                  <a:cubicBezTo>
                    <a:pt x="25192" y="10307"/>
                    <a:pt x="26169" y="10253"/>
                    <a:pt x="27146" y="10145"/>
                  </a:cubicBezTo>
                  <a:lnTo>
                    <a:pt x="27431" y="10104"/>
                  </a:lnTo>
                  <a:cubicBezTo>
                    <a:pt x="28570" y="2941"/>
                    <a:pt x="23402" y="1232"/>
                    <a:pt x="23402" y="1232"/>
                  </a:cubicBezTo>
                  <a:cubicBezTo>
                    <a:pt x="21163" y="411"/>
                    <a:pt x="18822" y="1"/>
                    <a:pt x="16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 flipH="1">
              <a:off x="2231351" y="1444886"/>
              <a:ext cx="239851" cy="281500"/>
            </a:xfrm>
            <a:custGeom>
              <a:avLst/>
              <a:gdLst/>
              <a:ahLst/>
              <a:cxnLst/>
              <a:rect l="l" t="t" r="r" b="b"/>
              <a:pathLst>
                <a:path w="7734" h="9077" extrusionOk="0">
                  <a:moveTo>
                    <a:pt x="2727" y="1"/>
                  </a:moveTo>
                  <a:lnTo>
                    <a:pt x="1" y="9076"/>
                  </a:lnTo>
                  <a:lnTo>
                    <a:pt x="1" y="9076"/>
                  </a:lnTo>
                  <a:lnTo>
                    <a:pt x="7733" y="5983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E2D2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 flipH="1">
              <a:off x="2231351" y="1444886"/>
              <a:ext cx="239851" cy="281500"/>
            </a:xfrm>
            <a:custGeom>
              <a:avLst/>
              <a:gdLst/>
              <a:ahLst/>
              <a:cxnLst/>
              <a:rect l="l" t="t" r="r" b="b"/>
              <a:pathLst>
                <a:path w="7734" h="9077" extrusionOk="0">
                  <a:moveTo>
                    <a:pt x="2727" y="1"/>
                  </a:moveTo>
                  <a:lnTo>
                    <a:pt x="1" y="9076"/>
                  </a:lnTo>
                  <a:lnTo>
                    <a:pt x="1" y="9076"/>
                  </a:lnTo>
                  <a:lnTo>
                    <a:pt x="7733" y="5983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 flipH="1">
              <a:off x="2108945" y="1563540"/>
              <a:ext cx="360985" cy="233524"/>
            </a:xfrm>
            <a:custGeom>
              <a:avLst/>
              <a:gdLst/>
              <a:ahLst/>
              <a:cxnLst/>
              <a:rect l="l" t="t" r="r" b="b"/>
              <a:pathLst>
                <a:path w="11640" h="7530" extrusionOk="0">
                  <a:moveTo>
                    <a:pt x="10541" y="0"/>
                  </a:moveTo>
                  <a:lnTo>
                    <a:pt x="774" y="3948"/>
                  </a:lnTo>
                  <a:lnTo>
                    <a:pt x="0" y="5006"/>
                  </a:lnTo>
                  <a:lnTo>
                    <a:pt x="1547" y="7529"/>
                  </a:lnTo>
                  <a:lnTo>
                    <a:pt x="7651" y="3460"/>
                  </a:lnTo>
                  <a:lnTo>
                    <a:pt x="11640" y="570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 flipH="1">
              <a:off x="1851479" y="1567324"/>
              <a:ext cx="619723" cy="518157"/>
            </a:xfrm>
            <a:custGeom>
              <a:avLst/>
              <a:gdLst/>
              <a:ahLst/>
              <a:cxnLst/>
              <a:rect l="l" t="t" r="r" b="b"/>
              <a:pathLst>
                <a:path w="19983" h="16708" extrusionOk="0">
                  <a:moveTo>
                    <a:pt x="12861" y="0"/>
                  </a:moveTo>
                  <a:lnTo>
                    <a:pt x="1" y="5128"/>
                  </a:lnTo>
                  <a:lnTo>
                    <a:pt x="5657" y="15628"/>
                  </a:lnTo>
                  <a:cubicBezTo>
                    <a:pt x="6017" y="16311"/>
                    <a:pt x="6724" y="16708"/>
                    <a:pt x="7473" y="16708"/>
                  </a:cubicBezTo>
                  <a:cubicBezTo>
                    <a:pt x="7573" y="16708"/>
                    <a:pt x="7673" y="16701"/>
                    <a:pt x="7774" y="16686"/>
                  </a:cubicBezTo>
                  <a:lnTo>
                    <a:pt x="18843" y="14977"/>
                  </a:lnTo>
                  <a:cubicBezTo>
                    <a:pt x="19576" y="14896"/>
                    <a:pt x="19983" y="14122"/>
                    <a:pt x="19617" y="13512"/>
                  </a:cubicBezTo>
                  <a:lnTo>
                    <a:pt x="12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 flipH="1">
              <a:off x="1326437" y="1746545"/>
              <a:ext cx="737105" cy="466800"/>
            </a:xfrm>
            <a:custGeom>
              <a:avLst/>
              <a:gdLst/>
              <a:ahLst/>
              <a:cxnLst/>
              <a:rect l="l" t="t" r="r" b="b"/>
              <a:pathLst>
                <a:path w="23768" h="15052" extrusionOk="0">
                  <a:moveTo>
                    <a:pt x="16727" y="0"/>
                  </a:moveTo>
                  <a:cubicBezTo>
                    <a:pt x="16605" y="570"/>
                    <a:pt x="16442" y="1140"/>
                    <a:pt x="16320" y="1710"/>
                  </a:cubicBezTo>
                  <a:cubicBezTo>
                    <a:pt x="15506" y="5088"/>
                    <a:pt x="14652" y="8669"/>
                    <a:pt x="14652" y="8710"/>
                  </a:cubicBezTo>
                  <a:cubicBezTo>
                    <a:pt x="13472" y="8058"/>
                    <a:pt x="6756" y="5047"/>
                    <a:pt x="6350" y="4803"/>
                  </a:cubicBezTo>
                  <a:lnTo>
                    <a:pt x="6350" y="4843"/>
                  </a:lnTo>
                  <a:lnTo>
                    <a:pt x="5006" y="1384"/>
                  </a:lnTo>
                  <a:cubicBezTo>
                    <a:pt x="4900" y="1135"/>
                    <a:pt x="4699" y="1010"/>
                    <a:pt x="4460" y="1010"/>
                  </a:cubicBezTo>
                  <a:cubicBezTo>
                    <a:pt x="4426" y="1010"/>
                    <a:pt x="4391" y="1013"/>
                    <a:pt x="4355" y="1018"/>
                  </a:cubicBezTo>
                  <a:cubicBezTo>
                    <a:pt x="4070" y="1059"/>
                    <a:pt x="3867" y="1343"/>
                    <a:pt x="3908" y="1628"/>
                  </a:cubicBezTo>
                  <a:lnTo>
                    <a:pt x="4030" y="3093"/>
                  </a:lnTo>
                  <a:lnTo>
                    <a:pt x="4030" y="3093"/>
                  </a:lnTo>
                  <a:lnTo>
                    <a:pt x="1140" y="1588"/>
                  </a:lnTo>
                  <a:cubicBezTo>
                    <a:pt x="1050" y="1537"/>
                    <a:pt x="955" y="1514"/>
                    <a:pt x="862" y="1514"/>
                  </a:cubicBezTo>
                  <a:cubicBezTo>
                    <a:pt x="578" y="1514"/>
                    <a:pt x="316" y="1729"/>
                    <a:pt x="286" y="2035"/>
                  </a:cubicBezTo>
                  <a:lnTo>
                    <a:pt x="123" y="3134"/>
                  </a:lnTo>
                  <a:cubicBezTo>
                    <a:pt x="1" y="4111"/>
                    <a:pt x="326" y="5088"/>
                    <a:pt x="1018" y="5820"/>
                  </a:cubicBezTo>
                  <a:cubicBezTo>
                    <a:pt x="2036" y="6838"/>
                    <a:pt x="3460" y="8221"/>
                    <a:pt x="4925" y="8710"/>
                  </a:cubicBezTo>
                  <a:cubicBezTo>
                    <a:pt x="7001" y="10053"/>
                    <a:pt x="10948" y="12576"/>
                    <a:pt x="13960" y="14448"/>
                  </a:cubicBezTo>
                  <a:cubicBezTo>
                    <a:pt x="14589" y="14859"/>
                    <a:pt x="15288" y="15051"/>
                    <a:pt x="15976" y="15051"/>
                  </a:cubicBezTo>
                  <a:cubicBezTo>
                    <a:pt x="17467" y="15051"/>
                    <a:pt x="18910" y="14148"/>
                    <a:pt x="19495" y="12617"/>
                  </a:cubicBezTo>
                  <a:cubicBezTo>
                    <a:pt x="21000" y="8669"/>
                    <a:pt x="23035" y="3053"/>
                    <a:pt x="23768" y="367"/>
                  </a:cubicBezTo>
                  <a:lnTo>
                    <a:pt x="23768" y="367"/>
                  </a:lnTo>
                  <a:cubicBezTo>
                    <a:pt x="23290" y="426"/>
                    <a:pt x="22248" y="535"/>
                    <a:pt x="20989" y="535"/>
                  </a:cubicBezTo>
                  <a:cubicBezTo>
                    <a:pt x="19674" y="535"/>
                    <a:pt x="18121" y="416"/>
                    <a:pt x="16727" y="0"/>
                  </a:cubicBezTo>
                  <a:close/>
                </a:path>
              </a:pathLst>
            </a:custGeom>
            <a:solidFill>
              <a:srgbClr val="D6A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 flipH="1">
              <a:off x="1537198" y="876954"/>
              <a:ext cx="493533" cy="685376"/>
            </a:xfrm>
            <a:custGeom>
              <a:avLst/>
              <a:gdLst/>
              <a:ahLst/>
              <a:cxnLst/>
              <a:rect l="l" t="t" r="r" b="b"/>
              <a:pathLst>
                <a:path w="15914" h="22100" extrusionOk="0">
                  <a:moveTo>
                    <a:pt x="7774" y="0"/>
                  </a:moveTo>
                  <a:cubicBezTo>
                    <a:pt x="7595" y="1279"/>
                    <a:pt x="7143" y="2236"/>
                    <a:pt x="6589" y="2236"/>
                  </a:cubicBezTo>
                  <a:cubicBezTo>
                    <a:pt x="6262" y="2236"/>
                    <a:pt x="5899" y="1901"/>
                    <a:pt x="5536" y="1099"/>
                  </a:cubicBezTo>
                  <a:cubicBezTo>
                    <a:pt x="5495" y="1058"/>
                    <a:pt x="5495" y="1017"/>
                    <a:pt x="5454" y="977"/>
                  </a:cubicBezTo>
                  <a:cubicBezTo>
                    <a:pt x="5088" y="2238"/>
                    <a:pt x="4152" y="3459"/>
                    <a:pt x="2158" y="4233"/>
                  </a:cubicBezTo>
                  <a:cubicBezTo>
                    <a:pt x="1655" y="4442"/>
                    <a:pt x="1217" y="4533"/>
                    <a:pt x="849" y="4533"/>
                  </a:cubicBezTo>
                  <a:cubicBezTo>
                    <a:pt x="502" y="4533"/>
                    <a:pt x="218" y="4452"/>
                    <a:pt x="1" y="4314"/>
                  </a:cubicBezTo>
                  <a:lnTo>
                    <a:pt x="1" y="4314"/>
                  </a:lnTo>
                  <a:lnTo>
                    <a:pt x="693" y="10378"/>
                  </a:lnTo>
                  <a:cubicBezTo>
                    <a:pt x="1059" y="12942"/>
                    <a:pt x="3135" y="14936"/>
                    <a:pt x="5739" y="15221"/>
                  </a:cubicBezTo>
                  <a:lnTo>
                    <a:pt x="5617" y="19250"/>
                  </a:lnTo>
                  <a:cubicBezTo>
                    <a:pt x="5536" y="20756"/>
                    <a:pt x="6675" y="22058"/>
                    <a:pt x="8222" y="22099"/>
                  </a:cubicBezTo>
                  <a:cubicBezTo>
                    <a:pt x="8247" y="22099"/>
                    <a:pt x="8272" y="22100"/>
                    <a:pt x="8297" y="22100"/>
                  </a:cubicBezTo>
                  <a:cubicBezTo>
                    <a:pt x="9769" y="22100"/>
                    <a:pt x="10989" y="20933"/>
                    <a:pt x="10989" y="19413"/>
                  </a:cubicBezTo>
                  <a:lnTo>
                    <a:pt x="11152" y="14244"/>
                  </a:lnTo>
                  <a:cubicBezTo>
                    <a:pt x="13105" y="13145"/>
                    <a:pt x="14204" y="10988"/>
                    <a:pt x="13960" y="8709"/>
                  </a:cubicBezTo>
                  <a:lnTo>
                    <a:pt x="13919" y="8384"/>
                  </a:lnTo>
                  <a:lnTo>
                    <a:pt x="14489" y="8302"/>
                  </a:lnTo>
                  <a:cubicBezTo>
                    <a:pt x="15344" y="8180"/>
                    <a:pt x="15913" y="7163"/>
                    <a:pt x="15791" y="5983"/>
                  </a:cubicBezTo>
                  <a:cubicBezTo>
                    <a:pt x="15636" y="4893"/>
                    <a:pt x="14922" y="4064"/>
                    <a:pt x="14113" y="4064"/>
                  </a:cubicBezTo>
                  <a:cubicBezTo>
                    <a:pt x="14076" y="4064"/>
                    <a:pt x="14038" y="4066"/>
                    <a:pt x="14001" y="4070"/>
                  </a:cubicBezTo>
                  <a:lnTo>
                    <a:pt x="13512" y="6145"/>
                  </a:lnTo>
                  <a:cubicBezTo>
                    <a:pt x="9605" y="3378"/>
                    <a:pt x="8059" y="1384"/>
                    <a:pt x="7774" y="0"/>
                  </a:cubicBezTo>
                  <a:close/>
                </a:path>
              </a:pathLst>
            </a:custGeom>
            <a:solidFill>
              <a:srgbClr val="D6A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 flipH="1">
              <a:off x="1923397" y="1091251"/>
              <a:ext cx="31602" cy="48473"/>
            </a:xfrm>
            <a:custGeom>
              <a:avLst/>
              <a:gdLst/>
              <a:ahLst/>
              <a:cxnLst/>
              <a:rect l="l" t="t" r="r" b="b"/>
              <a:pathLst>
                <a:path w="1019" h="1563" extrusionOk="0">
                  <a:moveTo>
                    <a:pt x="417" y="1"/>
                  </a:moveTo>
                  <a:cubicBezTo>
                    <a:pt x="388" y="1"/>
                    <a:pt x="357" y="3"/>
                    <a:pt x="326" y="9"/>
                  </a:cubicBezTo>
                  <a:cubicBezTo>
                    <a:pt x="123" y="90"/>
                    <a:pt x="1" y="293"/>
                    <a:pt x="41" y="497"/>
                  </a:cubicBezTo>
                  <a:lnTo>
                    <a:pt x="245" y="1270"/>
                  </a:lnTo>
                  <a:cubicBezTo>
                    <a:pt x="280" y="1447"/>
                    <a:pt x="439" y="1563"/>
                    <a:pt x="614" y="1563"/>
                  </a:cubicBezTo>
                  <a:cubicBezTo>
                    <a:pt x="640" y="1563"/>
                    <a:pt x="666" y="1560"/>
                    <a:pt x="693" y="1555"/>
                  </a:cubicBezTo>
                  <a:cubicBezTo>
                    <a:pt x="896" y="1514"/>
                    <a:pt x="1018" y="1311"/>
                    <a:pt x="977" y="1067"/>
                  </a:cubicBezTo>
                  <a:lnTo>
                    <a:pt x="815" y="334"/>
                  </a:lnTo>
                  <a:cubicBezTo>
                    <a:pt x="779" y="121"/>
                    <a:pt x="62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1912046" y="1030745"/>
              <a:ext cx="69437" cy="44379"/>
            </a:xfrm>
            <a:custGeom>
              <a:avLst/>
              <a:gdLst/>
              <a:ahLst/>
              <a:cxnLst/>
              <a:rect l="l" t="t" r="r" b="b"/>
              <a:pathLst>
                <a:path w="2239" h="1431" extrusionOk="0">
                  <a:moveTo>
                    <a:pt x="1548" y="1"/>
                  </a:moveTo>
                  <a:cubicBezTo>
                    <a:pt x="1294" y="1"/>
                    <a:pt x="1046" y="81"/>
                    <a:pt x="814" y="210"/>
                  </a:cubicBezTo>
                  <a:cubicBezTo>
                    <a:pt x="448" y="372"/>
                    <a:pt x="163" y="698"/>
                    <a:pt x="41" y="1064"/>
                  </a:cubicBezTo>
                  <a:cubicBezTo>
                    <a:pt x="0" y="1349"/>
                    <a:pt x="122" y="1431"/>
                    <a:pt x="285" y="1431"/>
                  </a:cubicBezTo>
                  <a:cubicBezTo>
                    <a:pt x="448" y="1431"/>
                    <a:pt x="611" y="1349"/>
                    <a:pt x="773" y="1227"/>
                  </a:cubicBezTo>
                  <a:cubicBezTo>
                    <a:pt x="936" y="1146"/>
                    <a:pt x="1058" y="1064"/>
                    <a:pt x="1221" y="983"/>
                  </a:cubicBezTo>
                  <a:lnTo>
                    <a:pt x="1709" y="739"/>
                  </a:lnTo>
                  <a:cubicBezTo>
                    <a:pt x="1872" y="698"/>
                    <a:pt x="2035" y="617"/>
                    <a:pt x="2157" y="494"/>
                  </a:cubicBezTo>
                  <a:cubicBezTo>
                    <a:pt x="2238" y="372"/>
                    <a:pt x="2198" y="169"/>
                    <a:pt x="1994" y="87"/>
                  </a:cubicBezTo>
                  <a:cubicBezTo>
                    <a:pt x="1845" y="28"/>
                    <a:pt x="1696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1745447" y="1050873"/>
              <a:ext cx="32842" cy="47201"/>
            </a:xfrm>
            <a:custGeom>
              <a:avLst/>
              <a:gdLst/>
              <a:ahLst/>
              <a:cxnLst/>
              <a:rect l="l" t="t" r="r" b="b"/>
              <a:pathLst>
                <a:path w="1059" h="1522" extrusionOk="0">
                  <a:moveTo>
                    <a:pt x="445" y="0"/>
                  </a:moveTo>
                  <a:cubicBezTo>
                    <a:pt x="419" y="0"/>
                    <a:pt x="393" y="3"/>
                    <a:pt x="367" y="8"/>
                  </a:cubicBezTo>
                  <a:cubicBezTo>
                    <a:pt x="163" y="49"/>
                    <a:pt x="0" y="252"/>
                    <a:pt x="82" y="456"/>
                  </a:cubicBezTo>
                  <a:lnTo>
                    <a:pt x="244" y="1229"/>
                  </a:lnTo>
                  <a:cubicBezTo>
                    <a:pt x="280" y="1406"/>
                    <a:pt x="439" y="1522"/>
                    <a:pt x="641" y="1522"/>
                  </a:cubicBezTo>
                  <a:cubicBezTo>
                    <a:pt x="670" y="1522"/>
                    <a:pt x="701" y="1519"/>
                    <a:pt x="733" y="1514"/>
                  </a:cubicBezTo>
                  <a:cubicBezTo>
                    <a:pt x="936" y="1473"/>
                    <a:pt x="1058" y="1270"/>
                    <a:pt x="1018" y="1066"/>
                  </a:cubicBezTo>
                  <a:lnTo>
                    <a:pt x="814" y="293"/>
                  </a:lnTo>
                  <a:cubicBezTo>
                    <a:pt x="779" y="116"/>
                    <a:pt x="620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 flipH="1">
              <a:off x="1729041" y="992290"/>
              <a:ext cx="75764" cy="31075"/>
            </a:xfrm>
            <a:custGeom>
              <a:avLst/>
              <a:gdLst/>
              <a:ahLst/>
              <a:cxnLst/>
              <a:rect l="l" t="t" r="r" b="b"/>
              <a:pathLst>
                <a:path w="2443" h="1002" extrusionOk="0">
                  <a:moveTo>
                    <a:pt x="1435" y="0"/>
                  </a:moveTo>
                  <a:cubicBezTo>
                    <a:pt x="1351" y="0"/>
                    <a:pt x="1266" y="8"/>
                    <a:pt x="1181" y="25"/>
                  </a:cubicBezTo>
                  <a:cubicBezTo>
                    <a:pt x="774" y="66"/>
                    <a:pt x="408" y="229"/>
                    <a:pt x="163" y="554"/>
                  </a:cubicBezTo>
                  <a:cubicBezTo>
                    <a:pt x="1" y="798"/>
                    <a:pt x="82" y="961"/>
                    <a:pt x="245" y="1002"/>
                  </a:cubicBezTo>
                  <a:cubicBezTo>
                    <a:pt x="408" y="1002"/>
                    <a:pt x="570" y="1002"/>
                    <a:pt x="733" y="961"/>
                  </a:cubicBezTo>
                  <a:lnTo>
                    <a:pt x="1262" y="880"/>
                  </a:lnTo>
                  <a:cubicBezTo>
                    <a:pt x="1384" y="880"/>
                    <a:pt x="1588" y="839"/>
                    <a:pt x="1751" y="839"/>
                  </a:cubicBezTo>
                  <a:cubicBezTo>
                    <a:pt x="1954" y="839"/>
                    <a:pt x="2117" y="798"/>
                    <a:pt x="2280" y="758"/>
                  </a:cubicBezTo>
                  <a:cubicBezTo>
                    <a:pt x="2402" y="676"/>
                    <a:pt x="2442" y="473"/>
                    <a:pt x="2280" y="310"/>
                  </a:cubicBezTo>
                  <a:cubicBezTo>
                    <a:pt x="2054" y="117"/>
                    <a:pt x="1752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 flipH="1">
              <a:off x="1811069" y="1053416"/>
              <a:ext cx="65684" cy="110063"/>
            </a:xfrm>
            <a:custGeom>
              <a:avLst/>
              <a:gdLst/>
              <a:ahLst/>
              <a:cxnLst/>
              <a:rect l="l" t="t" r="r" b="b"/>
              <a:pathLst>
                <a:path w="2118" h="3549" extrusionOk="0">
                  <a:moveTo>
                    <a:pt x="449" y="0"/>
                  </a:moveTo>
                  <a:cubicBezTo>
                    <a:pt x="360" y="0"/>
                    <a:pt x="261" y="70"/>
                    <a:pt x="286" y="170"/>
                  </a:cubicBezTo>
                  <a:lnTo>
                    <a:pt x="652" y="1717"/>
                  </a:lnTo>
                  <a:cubicBezTo>
                    <a:pt x="693" y="1839"/>
                    <a:pt x="611" y="2002"/>
                    <a:pt x="449" y="2043"/>
                  </a:cubicBezTo>
                  <a:lnTo>
                    <a:pt x="327" y="2083"/>
                  </a:lnTo>
                  <a:cubicBezTo>
                    <a:pt x="204" y="2083"/>
                    <a:pt x="82" y="2205"/>
                    <a:pt x="42" y="2327"/>
                  </a:cubicBezTo>
                  <a:cubicBezTo>
                    <a:pt x="1" y="2490"/>
                    <a:pt x="1" y="2612"/>
                    <a:pt x="123" y="2734"/>
                  </a:cubicBezTo>
                  <a:lnTo>
                    <a:pt x="286" y="2938"/>
                  </a:lnTo>
                  <a:cubicBezTo>
                    <a:pt x="571" y="3345"/>
                    <a:pt x="1059" y="3548"/>
                    <a:pt x="1547" y="3548"/>
                  </a:cubicBezTo>
                  <a:cubicBezTo>
                    <a:pt x="1670" y="3548"/>
                    <a:pt x="1792" y="3508"/>
                    <a:pt x="1914" y="3467"/>
                  </a:cubicBezTo>
                  <a:lnTo>
                    <a:pt x="1995" y="3467"/>
                  </a:lnTo>
                  <a:cubicBezTo>
                    <a:pt x="2076" y="3426"/>
                    <a:pt x="2117" y="3386"/>
                    <a:pt x="2076" y="3304"/>
                  </a:cubicBezTo>
                  <a:cubicBezTo>
                    <a:pt x="2076" y="3245"/>
                    <a:pt x="2033" y="3207"/>
                    <a:pt x="1978" y="3207"/>
                  </a:cubicBezTo>
                  <a:cubicBezTo>
                    <a:pt x="1957" y="3207"/>
                    <a:pt x="1936" y="3212"/>
                    <a:pt x="1914" y="3223"/>
                  </a:cubicBezTo>
                  <a:lnTo>
                    <a:pt x="1873" y="3223"/>
                  </a:lnTo>
                  <a:cubicBezTo>
                    <a:pt x="1770" y="3246"/>
                    <a:pt x="1667" y="3258"/>
                    <a:pt x="1566" y="3258"/>
                  </a:cubicBezTo>
                  <a:cubicBezTo>
                    <a:pt x="1146" y="3258"/>
                    <a:pt x="752" y="3062"/>
                    <a:pt x="489" y="2734"/>
                  </a:cubicBezTo>
                  <a:lnTo>
                    <a:pt x="327" y="2531"/>
                  </a:lnTo>
                  <a:cubicBezTo>
                    <a:pt x="286" y="2490"/>
                    <a:pt x="286" y="2449"/>
                    <a:pt x="286" y="2368"/>
                  </a:cubicBezTo>
                  <a:cubicBezTo>
                    <a:pt x="327" y="2327"/>
                    <a:pt x="367" y="2287"/>
                    <a:pt x="408" y="2287"/>
                  </a:cubicBezTo>
                  <a:lnTo>
                    <a:pt x="530" y="2287"/>
                  </a:lnTo>
                  <a:cubicBezTo>
                    <a:pt x="815" y="2205"/>
                    <a:pt x="978" y="1920"/>
                    <a:pt x="937" y="1636"/>
                  </a:cubicBezTo>
                  <a:lnTo>
                    <a:pt x="571" y="89"/>
                  </a:lnTo>
                  <a:cubicBezTo>
                    <a:pt x="555" y="27"/>
                    <a:pt x="504" y="0"/>
                    <a:pt x="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 flipH="1">
              <a:off x="1755557" y="1176070"/>
              <a:ext cx="70708" cy="35447"/>
            </a:xfrm>
            <a:custGeom>
              <a:avLst/>
              <a:gdLst/>
              <a:ahLst/>
              <a:cxnLst/>
              <a:rect l="l" t="t" r="r" b="b"/>
              <a:pathLst>
                <a:path w="2280" h="1143" extrusionOk="0">
                  <a:moveTo>
                    <a:pt x="2158" y="0"/>
                  </a:moveTo>
                  <a:cubicBezTo>
                    <a:pt x="2076" y="0"/>
                    <a:pt x="2036" y="41"/>
                    <a:pt x="1995" y="82"/>
                  </a:cubicBezTo>
                  <a:cubicBezTo>
                    <a:pt x="1995" y="116"/>
                    <a:pt x="1788" y="891"/>
                    <a:pt x="793" y="891"/>
                  </a:cubicBezTo>
                  <a:cubicBezTo>
                    <a:pt x="621" y="891"/>
                    <a:pt x="426" y="868"/>
                    <a:pt x="204" y="814"/>
                  </a:cubicBezTo>
                  <a:cubicBezTo>
                    <a:pt x="123" y="814"/>
                    <a:pt x="42" y="855"/>
                    <a:pt x="42" y="936"/>
                  </a:cubicBezTo>
                  <a:cubicBezTo>
                    <a:pt x="1" y="977"/>
                    <a:pt x="42" y="1058"/>
                    <a:pt x="123" y="1058"/>
                  </a:cubicBezTo>
                  <a:cubicBezTo>
                    <a:pt x="326" y="1140"/>
                    <a:pt x="571" y="1140"/>
                    <a:pt x="774" y="1140"/>
                  </a:cubicBezTo>
                  <a:cubicBezTo>
                    <a:pt x="804" y="1142"/>
                    <a:pt x="834" y="1143"/>
                    <a:pt x="864" y="1143"/>
                  </a:cubicBezTo>
                  <a:cubicBezTo>
                    <a:pt x="1481" y="1143"/>
                    <a:pt x="2045" y="745"/>
                    <a:pt x="2239" y="163"/>
                  </a:cubicBezTo>
                  <a:cubicBezTo>
                    <a:pt x="2280" y="82"/>
                    <a:pt x="2239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45"/>
          <p:cNvSpPr/>
          <p:nvPr/>
        </p:nvSpPr>
        <p:spPr>
          <a:xfrm>
            <a:off x="986709" y="1031557"/>
            <a:ext cx="197425" cy="197450"/>
          </a:xfrm>
          <a:custGeom>
            <a:avLst/>
            <a:gdLst/>
            <a:ahLst/>
            <a:cxnLst/>
            <a:rect l="l" t="t" r="r" b="b"/>
            <a:pathLst>
              <a:path w="7897" h="7898" extrusionOk="0">
                <a:moveTo>
                  <a:pt x="3937" y="1"/>
                </a:moveTo>
                <a:cubicBezTo>
                  <a:pt x="3769" y="1"/>
                  <a:pt x="3673" y="1465"/>
                  <a:pt x="3649" y="3361"/>
                </a:cubicBezTo>
                <a:cubicBezTo>
                  <a:pt x="2605" y="2340"/>
                  <a:pt x="1776" y="1577"/>
                  <a:pt x="1607" y="1577"/>
                </a:cubicBezTo>
                <a:cubicBezTo>
                  <a:pt x="1597" y="1577"/>
                  <a:pt x="1590" y="1580"/>
                  <a:pt x="1584" y="1585"/>
                </a:cubicBezTo>
                <a:cubicBezTo>
                  <a:pt x="1464" y="1681"/>
                  <a:pt x="2136" y="2593"/>
                  <a:pt x="3144" y="3649"/>
                </a:cubicBezTo>
                <a:cubicBezTo>
                  <a:pt x="1344" y="3673"/>
                  <a:pt x="0" y="3793"/>
                  <a:pt x="0" y="3937"/>
                </a:cubicBezTo>
                <a:cubicBezTo>
                  <a:pt x="0" y="4081"/>
                  <a:pt x="1488" y="4201"/>
                  <a:pt x="3433" y="4225"/>
                </a:cubicBezTo>
                <a:cubicBezTo>
                  <a:pt x="2496" y="5401"/>
                  <a:pt x="1848" y="6313"/>
                  <a:pt x="1944" y="6409"/>
                </a:cubicBezTo>
                <a:cubicBezTo>
                  <a:pt x="1952" y="6416"/>
                  <a:pt x="1962" y="6419"/>
                  <a:pt x="1974" y="6419"/>
                </a:cubicBezTo>
                <a:cubicBezTo>
                  <a:pt x="2157" y="6419"/>
                  <a:pt x="2839" y="5771"/>
                  <a:pt x="3649" y="4849"/>
                </a:cubicBezTo>
                <a:cubicBezTo>
                  <a:pt x="3697" y="6601"/>
                  <a:pt x="3793" y="7898"/>
                  <a:pt x="3937" y="7898"/>
                </a:cubicBezTo>
                <a:cubicBezTo>
                  <a:pt x="4081" y="7898"/>
                  <a:pt x="4201" y="6529"/>
                  <a:pt x="4249" y="4753"/>
                </a:cubicBezTo>
                <a:cubicBezTo>
                  <a:pt x="5243" y="5681"/>
                  <a:pt x="6094" y="6304"/>
                  <a:pt x="6280" y="6304"/>
                </a:cubicBezTo>
                <a:cubicBezTo>
                  <a:pt x="6296" y="6304"/>
                  <a:pt x="6307" y="6299"/>
                  <a:pt x="6313" y="6289"/>
                </a:cubicBezTo>
                <a:cubicBezTo>
                  <a:pt x="6409" y="6193"/>
                  <a:pt x="5617" y="5329"/>
                  <a:pt x="4513" y="4225"/>
                </a:cubicBezTo>
                <a:cubicBezTo>
                  <a:pt x="6433" y="4201"/>
                  <a:pt x="7897" y="4105"/>
                  <a:pt x="7897" y="3937"/>
                </a:cubicBezTo>
                <a:cubicBezTo>
                  <a:pt x="7897" y="3793"/>
                  <a:pt x="6481" y="3673"/>
                  <a:pt x="4633" y="3649"/>
                </a:cubicBezTo>
                <a:cubicBezTo>
                  <a:pt x="5521" y="2521"/>
                  <a:pt x="6049" y="1561"/>
                  <a:pt x="5953" y="1489"/>
                </a:cubicBezTo>
                <a:cubicBezTo>
                  <a:pt x="5948" y="1486"/>
                  <a:pt x="5941" y="1484"/>
                  <a:pt x="5934" y="1484"/>
                </a:cubicBezTo>
                <a:cubicBezTo>
                  <a:pt x="5772" y="1484"/>
                  <a:pt x="5098" y="2231"/>
                  <a:pt x="4249" y="3241"/>
                </a:cubicBezTo>
                <a:cubicBezTo>
                  <a:pt x="4225" y="1393"/>
                  <a:pt x="4105" y="1"/>
                  <a:pt x="39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61;p45">
            <a:extLst>
              <a:ext uri="{FF2B5EF4-FFF2-40B4-BE49-F238E27FC236}">
                <a16:creationId xmlns:a16="http://schemas.microsoft.com/office/drawing/2014/main" id="{5EB5D133-E317-9DB2-1EE3-99DA23CA3379}"/>
              </a:ext>
            </a:extLst>
          </p:cNvPr>
          <p:cNvGrpSpPr/>
          <p:nvPr/>
        </p:nvGrpSpPr>
        <p:grpSpPr>
          <a:xfrm>
            <a:off x="2430310" y="3410308"/>
            <a:ext cx="2279160" cy="754211"/>
            <a:chOff x="2426575" y="1817645"/>
            <a:chExt cx="2279160" cy="754211"/>
          </a:xfrm>
        </p:grpSpPr>
        <p:grpSp>
          <p:nvGrpSpPr>
            <p:cNvPr id="3" name="Google Shape;862;p45">
              <a:extLst>
                <a:ext uri="{FF2B5EF4-FFF2-40B4-BE49-F238E27FC236}">
                  <a16:creationId xmlns:a16="http://schemas.microsoft.com/office/drawing/2014/main" id="{35A30DA7-A17E-008E-9A86-5244F6A422E6}"/>
                </a:ext>
              </a:extLst>
            </p:cNvPr>
            <p:cNvGrpSpPr/>
            <p:nvPr/>
          </p:nvGrpSpPr>
          <p:grpSpPr>
            <a:xfrm>
              <a:off x="3894881" y="1817645"/>
              <a:ext cx="810854" cy="754211"/>
              <a:chOff x="2060750" y="1945217"/>
              <a:chExt cx="1088688" cy="1012500"/>
            </a:xfrm>
          </p:grpSpPr>
          <p:sp>
            <p:nvSpPr>
              <p:cNvPr id="5" name="Google Shape;863;p45">
                <a:extLst>
                  <a:ext uri="{FF2B5EF4-FFF2-40B4-BE49-F238E27FC236}">
                    <a16:creationId xmlns:a16="http://schemas.microsoft.com/office/drawing/2014/main" id="{F9FDC794-D57B-DF73-6D76-C875CC0AD2B2}"/>
                  </a:ext>
                </a:extLst>
              </p:cNvPr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64;p45">
                <a:extLst>
                  <a:ext uri="{FF2B5EF4-FFF2-40B4-BE49-F238E27FC236}">
                    <a16:creationId xmlns:a16="http://schemas.microsoft.com/office/drawing/2014/main" id="{F180E953-2D6F-1358-D126-8EE70C952D02}"/>
                  </a:ext>
                </a:extLst>
              </p:cNvPr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" name="Google Shape;865;p45">
              <a:extLst>
                <a:ext uri="{FF2B5EF4-FFF2-40B4-BE49-F238E27FC236}">
                  <a16:creationId xmlns:a16="http://schemas.microsoft.com/office/drawing/2014/main" id="{D3C4E4DB-A84C-7938-EADB-6EDF3EEDD36A}"/>
                </a:ext>
              </a:extLst>
            </p:cNvPr>
            <p:cNvCxnSpPr>
              <a:cxnSpLocks/>
            </p:cNvCxnSpPr>
            <p:nvPr/>
          </p:nvCxnSpPr>
          <p:spPr>
            <a:xfrm>
              <a:off x="2426575" y="2194751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sp>
        <p:nvSpPr>
          <p:cNvPr id="8" name="Google Shape;885;p45">
            <a:extLst>
              <a:ext uri="{FF2B5EF4-FFF2-40B4-BE49-F238E27FC236}">
                <a16:creationId xmlns:a16="http://schemas.microsoft.com/office/drawing/2014/main" id="{CDE468C6-697C-6B52-20BA-DE88AF97DA8C}"/>
              </a:ext>
            </a:extLst>
          </p:cNvPr>
          <p:cNvSpPr txBox="1">
            <a:spLocks/>
          </p:cNvSpPr>
          <p:nvPr/>
        </p:nvSpPr>
        <p:spPr>
          <a:xfrm>
            <a:off x="3997028" y="3480285"/>
            <a:ext cx="7056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31D4440-7AAA-5947-C4AA-BCE638C1F3A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89488" y="1818300"/>
            <a:ext cx="3445285" cy="666984"/>
          </a:xfrm>
        </p:spPr>
        <p:txBody>
          <a:bodyPr/>
          <a:lstStyle/>
          <a:p>
            <a:r>
              <a:rPr lang="en-US" sz="2200">
                <a:solidFill>
                  <a:schemeClr val="accent4"/>
                </a:solidFill>
                <a:latin typeface="Fredoka One"/>
                <a:sym typeface="Fredoka One"/>
              </a:rPr>
              <a:t>Learning</a:t>
            </a:r>
            <a:r>
              <a:rPr lang="en-US" sz="2200">
                <a:solidFill>
                  <a:schemeClr val="accent2"/>
                </a:solidFill>
                <a:latin typeface="Fredoka One"/>
                <a:sym typeface="Fredoka One"/>
              </a:rPr>
              <a:t> </a:t>
            </a:r>
            <a:r>
              <a:rPr lang="en-US" sz="2200">
                <a:solidFill>
                  <a:schemeClr val="accent4"/>
                </a:solidFill>
                <a:latin typeface="Fredoka One"/>
                <a:sym typeface="Fredoka One"/>
              </a:rPr>
              <a:t>from seniors</a:t>
            </a:r>
          </a:p>
        </p:txBody>
      </p:sp>
      <p:grpSp>
        <p:nvGrpSpPr>
          <p:cNvPr id="11" name="Google Shape;861;p45">
            <a:extLst>
              <a:ext uri="{FF2B5EF4-FFF2-40B4-BE49-F238E27FC236}">
                <a16:creationId xmlns:a16="http://schemas.microsoft.com/office/drawing/2014/main" id="{2B4C800E-D709-7993-18B1-573D632CE7DC}"/>
              </a:ext>
            </a:extLst>
          </p:cNvPr>
          <p:cNvGrpSpPr/>
          <p:nvPr/>
        </p:nvGrpSpPr>
        <p:grpSpPr>
          <a:xfrm>
            <a:off x="2430309" y="4226038"/>
            <a:ext cx="2279160" cy="754211"/>
            <a:chOff x="2426575" y="1817645"/>
            <a:chExt cx="2279160" cy="754211"/>
          </a:xfrm>
        </p:grpSpPr>
        <p:grpSp>
          <p:nvGrpSpPr>
            <p:cNvPr id="12" name="Google Shape;862;p45">
              <a:extLst>
                <a:ext uri="{FF2B5EF4-FFF2-40B4-BE49-F238E27FC236}">
                  <a16:creationId xmlns:a16="http://schemas.microsoft.com/office/drawing/2014/main" id="{4745E944-029A-5A5D-F13E-74733651D071}"/>
                </a:ext>
              </a:extLst>
            </p:cNvPr>
            <p:cNvGrpSpPr/>
            <p:nvPr/>
          </p:nvGrpSpPr>
          <p:grpSpPr>
            <a:xfrm>
              <a:off x="3894881" y="1817645"/>
              <a:ext cx="810854" cy="754211"/>
              <a:chOff x="2060750" y="1945217"/>
              <a:chExt cx="1088688" cy="1012500"/>
            </a:xfrm>
          </p:grpSpPr>
          <p:sp>
            <p:nvSpPr>
              <p:cNvPr id="14" name="Google Shape;863;p45">
                <a:extLst>
                  <a:ext uri="{FF2B5EF4-FFF2-40B4-BE49-F238E27FC236}">
                    <a16:creationId xmlns:a16="http://schemas.microsoft.com/office/drawing/2014/main" id="{30CA5758-03DC-B1AC-E86E-CAECA22B7071}"/>
                  </a:ext>
                </a:extLst>
              </p:cNvPr>
              <p:cNvSpPr/>
              <p:nvPr/>
            </p:nvSpPr>
            <p:spPr>
              <a:xfrm>
                <a:off x="2060750" y="1945217"/>
                <a:ext cx="1012500" cy="10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64;p45">
                <a:extLst>
                  <a:ext uri="{FF2B5EF4-FFF2-40B4-BE49-F238E27FC236}">
                    <a16:creationId xmlns:a16="http://schemas.microsoft.com/office/drawing/2014/main" id="{E90638E4-8A99-2AF5-56A8-D1FCDBC3E555}"/>
                  </a:ext>
                </a:extLst>
              </p:cNvPr>
              <p:cNvSpPr/>
              <p:nvPr/>
            </p:nvSpPr>
            <p:spPr>
              <a:xfrm>
                <a:off x="2136938" y="1945217"/>
                <a:ext cx="1012500" cy="1012500"/>
              </a:xfrm>
              <a:prstGeom prst="ellipse">
                <a:avLst/>
              </a:prstGeom>
              <a:noFill/>
              <a:ln w="9525" cap="rnd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" name="Google Shape;865;p45">
              <a:extLst>
                <a:ext uri="{FF2B5EF4-FFF2-40B4-BE49-F238E27FC236}">
                  <a16:creationId xmlns:a16="http://schemas.microsoft.com/office/drawing/2014/main" id="{1CFF64F5-3607-D5B1-8BE5-A5B65F48EA7B}"/>
                </a:ext>
              </a:extLst>
            </p:cNvPr>
            <p:cNvCxnSpPr>
              <a:cxnSpLocks/>
            </p:cNvCxnSpPr>
            <p:nvPr/>
          </p:nvCxnSpPr>
          <p:spPr>
            <a:xfrm>
              <a:off x="2426575" y="2194751"/>
              <a:ext cx="13635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dash"/>
              <a:round/>
              <a:headEnd type="oval" w="med" len="med"/>
              <a:tailEnd type="none" w="med" len="med"/>
            </a:ln>
          </p:spPr>
        </p:cxnSp>
      </p:grpSp>
      <p:sp>
        <p:nvSpPr>
          <p:cNvPr id="16" name="Google Shape;885;p45">
            <a:extLst>
              <a:ext uri="{FF2B5EF4-FFF2-40B4-BE49-F238E27FC236}">
                <a16:creationId xmlns:a16="http://schemas.microsoft.com/office/drawing/2014/main" id="{80279ADE-4708-BE4E-6C77-E5E60893505B}"/>
              </a:ext>
            </a:extLst>
          </p:cNvPr>
          <p:cNvSpPr txBox="1">
            <a:spLocks/>
          </p:cNvSpPr>
          <p:nvPr/>
        </p:nvSpPr>
        <p:spPr>
          <a:xfrm>
            <a:off x="3997027" y="4344861"/>
            <a:ext cx="7056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/>
              <a:t>E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8B067DD9-EF89-791C-4643-5AE7AAA1EF8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862758" y="4319622"/>
            <a:ext cx="3059400" cy="662100"/>
          </a:xfrm>
        </p:spPr>
        <p:txBody>
          <a:bodyPr/>
          <a:lstStyle/>
          <a:p>
            <a:r>
              <a:rPr lang="en-US" sz="2200">
                <a:solidFill>
                  <a:schemeClr val="accent4"/>
                </a:solidFill>
                <a:latin typeface="Fredoka One"/>
              </a:rPr>
              <a:t>Gamification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8784"/>
      </p:ext>
    </p:extLst>
  </p:cSld>
  <p:clrMapOvr>
    <a:masterClrMapping/>
  </p:clrMapOvr>
</p:sld>
</file>

<file path=ppt/theme/theme1.xml><?xml version="1.0" encoding="utf-8"?>
<a:theme xmlns:a="http://schemas.openxmlformats.org/drawingml/2006/main" name="Tell a Story Day by Slidesgo">
  <a:themeElements>
    <a:clrScheme name="Simple Light">
      <a:dk1>
        <a:srgbClr val="222429"/>
      </a:dk1>
      <a:lt1>
        <a:srgbClr val="EEFEFF"/>
      </a:lt1>
      <a:dk2>
        <a:srgbClr val="5451AD"/>
      </a:dk2>
      <a:lt2>
        <a:srgbClr val="7878DE"/>
      </a:lt2>
      <a:accent1>
        <a:srgbClr val="BCE3E6"/>
      </a:accent1>
      <a:accent2>
        <a:srgbClr val="FF7A6E"/>
      </a:accent2>
      <a:accent3>
        <a:srgbClr val="3EB38E"/>
      </a:accent3>
      <a:accent4>
        <a:srgbClr val="3E9B98"/>
      </a:accent4>
      <a:accent5>
        <a:srgbClr val="D45DA4"/>
      </a:accent5>
      <a:accent6>
        <a:srgbClr val="D64A95"/>
      </a:accent6>
      <a:hlink>
        <a:srgbClr val="2224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Macintosh PowerPoint</Application>
  <PresentationFormat>On-screen Show (16:9)</PresentationFormat>
  <Paragraphs>118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Söhne</vt:lpstr>
      <vt:lpstr>Asap</vt:lpstr>
      <vt:lpstr>Fredoka One</vt:lpstr>
      <vt:lpstr>Montserrat</vt:lpstr>
      <vt:lpstr>-apple-system</vt:lpstr>
      <vt:lpstr>Arial</vt:lpstr>
      <vt:lpstr>Tell a Story Day by Slidesgo</vt:lpstr>
      <vt:lpstr>“BitTales”</vt:lpstr>
      <vt:lpstr>Our Team</vt:lpstr>
      <vt:lpstr>Different but Connected Apps</vt:lpstr>
      <vt:lpstr>Target Audience</vt:lpstr>
      <vt:lpstr>—Maya Angelou</vt:lpstr>
      <vt:lpstr>Introduction</vt:lpstr>
      <vt:lpstr>Knowledge Flow </vt:lpstr>
      <vt:lpstr>Need:</vt:lpstr>
      <vt:lpstr>Highlighting Key feature:</vt:lpstr>
      <vt:lpstr>970,000,000</vt:lpstr>
      <vt:lpstr>Care for Mental Health</vt:lpstr>
      <vt:lpstr>Machine Learning Models </vt:lpstr>
      <vt:lpstr>Architecture</vt:lpstr>
      <vt:lpstr>Tools</vt:lpstr>
      <vt:lpstr>Future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 a Story Day</dc:title>
  <cp:lastModifiedBy>Janit Bidhan</cp:lastModifiedBy>
  <cp:revision>1</cp:revision>
  <dcterms:modified xsi:type="dcterms:W3CDTF">2023-04-09T12:29:55Z</dcterms:modified>
</cp:coreProperties>
</file>