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737" r:id="rId2"/>
    <p:sldId id="703" r:id="rId3"/>
    <p:sldId id="739" r:id="rId4"/>
  </p:sldIdLst>
  <p:sldSz cx="9144000" cy="6858000" type="screen4x3"/>
  <p:notesSz cx="6858000" cy="992663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20">
          <p15:clr>
            <a:srgbClr val="A4A3A4"/>
          </p15:clr>
        </p15:guide>
        <p15:guide id="2" pos="5738">
          <p15:clr>
            <a:srgbClr val="A4A3A4"/>
          </p15:clr>
        </p15:guide>
        <p15:guide id="3" pos="3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251D"/>
    <a:srgbClr val="003865"/>
    <a:srgbClr val="D10238"/>
    <a:srgbClr val="003366"/>
    <a:srgbClr val="DDDDDD"/>
    <a:srgbClr val="C0C0C0"/>
    <a:srgbClr val="0C0C0C"/>
    <a:srgbClr val="080808"/>
    <a:srgbClr val="FF12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44" autoAdjust="0"/>
    <p:restoredTop sz="94660"/>
  </p:normalViewPr>
  <p:slideViewPr>
    <p:cSldViewPr>
      <p:cViewPr varScale="1">
        <p:scale>
          <a:sx n="111" d="100"/>
          <a:sy n="111" d="100"/>
        </p:scale>
        <p:origin x="1746" y="78"/>
      </p:cViewPr>
      <p:guideLst>
        <p:guide orient="horz" pos="4020"/>
        <p:guide pos="5738"/>
        <p:guide pos="3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818" y="-102"/>
      </p:cViewPr>
      <p:guideLst>
        <p:guide orient="horz" pos="3127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29" tIns="46165" rIns="92329" bIns="46165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29" tIns="46165" rIns="92329" bIns="46165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71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29" tIns="46165" rIns="92329" bIns="46165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429750"/>
            <a:ext cx="2971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29" tIns="46165" rIns="92329" bIns="46165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fld id="{0FDB5A41-A00E-4BAF-A7D3-1D1B7F4476A2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345720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656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29" tIns="46165" rIns="92329" bIns="46165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17950" y="0"/>
            <a:ext cx="297656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29" tIns="46165" rIns="92329" bIns="46165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7263" y="762000"/>
            <a:ext cx="4979987" cy="3733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4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9800" y="4725988"/>
            <a:ext cx="5016500" cy="449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29" tIns="46165" rIns="92329" bIns="461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Textformatierung des Masters zu bearbeiten.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54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8800"/>
            <a:ext cx="2976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29" tIns="46165" rIns="92329" bIns="46165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54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17950" y="9448800"/>
            <a:ext cx="2976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29" tIns="46165" rIns="92329" bIns="46165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655D4FE-146B-4079-9429-56B76A78F612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686814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53276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33753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52400" y="1219200"/>
            <a:ext cx="4229100" cy="5105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33900" y="1219200"/>
            <a:ext cx="4229100" cy="5105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264650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70F7F2-7840-DE35-3B79-9B7A96359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73133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31763E-AD7B-BF0B-D680-88B1CD1D0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50555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3999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831827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47758"/>
            <a:ext cx="9144000" cy="210242"/>
          </a:xfrm>
          <a:prstGeom prst="rect">
            <a:avLst/>
          </a:prstGeom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512" y="184150"/>
            <a:ext cx="756084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Mastertitelformat bearbeiten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19200"/>
            <a:ext cx="8812088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Mastertextformat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4" name="Textfeld 12"/>
          <p:cNvSpPr txBox="1">
            <a:spLocks noChangeArrowheads="1"/>
          </p:cNvSpPr>
          <p:nvPr userDrawn="1"/>
        </p:nvSpPr>
        <p:spPr bwMode="auto">
          <a:xfrm>
            <a:off x="0" y="6666374"/>
            <a:ext cx="91512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92075">
              <a:spcBef>
                <a:spcPct val="0"/>
              </a:spcBef>
              <a:buFontTx/>
              <a:buNone/>
              <a:tabLst>
                <a:tab pos="4479925" algn="ctr"/>
                <a:tab pos="8429625" algn="l"/>
              </a:tabLst>
            </a:pPr>
            <a:r>
              <a:rPr lang="de-DE" altLang="de-DE" sz="800" baseline="0" dirty="0">
                <a:solidFill>
                  <a:srgbClr val="003865"/>
                </a:solidFill>
              </a:rPr>
              <a:t>A.P.C Amalan	Mid Term Evaluation	Slide </a:t>
            </a:r>
            <a:fld id="{923726A0-065A-411D-934B-AFB5C580B8E3}" type="slidenum">
              <a:rPr lang="de-DE" altLang="de-DE" sz="800" baseline="0" smtClean="0">
                <a:solidFill>
                  <a:srgbClr val="003865"/>
                </a:solidFill>
              </a:rPr>
              <a:pPr marL="0" indent="92075">
                <a:spcBef>
                  <a:spcPct val="0"/>
                </a:spcBef>
                <a:buFontTx/>
                <a:buNone/>
                <a:tabLst>
                  <a:tab pos="4479925" algn="ctr"/>
                  <a:tab pos="8429625" algn="l"/>
                </a:tabLst>
              </a:pPr>
              <a:t>‹#›</a:t>
            </a:fld>
            <a:endParaRPr lang="de-DE" altLang="de-DE" sz="800" baseline="0" dirty="0">
              <a:solidFill>
                <a:srgbClr val="003865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E44DC6-4205-4E59-B6D5-00EDA3E6ECAB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99600" l="0" r="100000">
                        <a14:backgroundMark x1="8000" y1="9600" x2="8000" y2="9600"/>
                        <a14:backgroundMark x1="7200" y1="90400" x2="7200" y2="90400"/>
                        <a14:backgroundMark x1="90000" y1="93200" x2="90000" y2="93200"/>
                        <a14:backgroundMark x1="92400" y1="6000" x2="92400" y2="6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73160" y="107872"/>
            <a:ext cx="598875" cy="598875"/>
          </a:xfrm>
          <a:prstGeom prst="rect">
            <a:avLst/>
          </a:prstGeom>
        </p:spPr>
      </p:pic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202A4F5-AF85-14DA-4A79-EE9B992FD83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02"/>
          <a:stretch/>
        </p:blipFill>
        <p:spPr>
          <a:xfrm>
            <a:off x="6633424" y="5887853"/>
            <a:ext cx="2438611" cy="75990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6" r:id="rId3"/>
    <p:sldLayoutId id="2147483917" r:id="rId4"/>
    <p:sldLayoutId id="2147483918" r:id="rId5"/>
    <p:sldLayoutId id="2147483919" r:id="rId6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3865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1587" y="2102576"/>
            <a:ext cx="9142413" cy="1871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de-DE" sz="1600" dirty="0"/>
              <a:t>Group No. xx </a:t>
            </a:r>
          </a:p>
          <a:p>
            <a:pPr algn="ctr"/>
            <a:endParaRPr lang="de-DE" sz="1600" dirty="0"/>
          </a:p>
          <a:p>
            <a:pPr algn="ctr"/>
            <a:r>
              <a:rPr lang="de-DE" sz="1600" dirty="0"/>
              <a:t>M. P. C Amalan (E/18/xxx)</a:t>
            </a:r>
            <a:endParaRPr lang="en-GB" sz="1600" dirty="0"/>
          </a:p>
          <a:p>
            <a:pPr algn="ctr"/>
            <a:r>
              <a:rPr lang="de-DE" sz="1600" dirty="0"/>
              <a:t>R. P. M Perera (E/18/xxx)</a:t>
            </a:r>
            <a:endParaRPr lang="en-GB" sz="1600" dirty="0"/>
          </a:p>
          <a:p>
            <a:pPr algn="ctr"/>
            <a:r>
              <a:rPr lang="de-DE" sz="1600" dirty="0"/>
              <a:t>J. K Malan (E/18/xxx)</a:t>
            </a:r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de-DE" sz="1600" dirty="0"/>
          </a:p>
          <a:p>
            <a:pPr algn="ctr"/>
            <a:r>
              <a:rPr lang="en-US" sz="1600" dirty="0"/>
              <a:t>Supervised by Dr. A.B.C XXXXXXXXX</a:t>
            </a:r>
          </a:p>
          <a:p>
            <a:pPr algn="ctr"/>
            <a:endParaRPr lang="en-US" sz="1600" dirty="0"/>
          </a:p>
          <a:p>
            <a:pPr algn="ctr" eaLnBrk="1" hangingPunct="1">
              <a:lnSpc>
                <a:spcPct val="105000"/>
              </a:lnSpc>
            </a:pPr>
            <a:r>
              <a:rPr lang="en-US" altLang="de-DE" sz="1600" dirty="0"/>
              <a:t>Department of Mechanical Engineering</a:t>
            </a:r>
          </a:p>
          <a:p>
            <a:pPr algn="ctr" eaLnBrk="1" hangingPunct="1">
              <a:lnSpc>
                <a:spcPct val="105000"/>
              </a:lnSpc>
            </a:pPr>
            <a:r>
              <a:rPr lang="en-US" altLang="en-US" sz="1600" dirty="0"/>
              <a:t>Faculty of Engineering</a:t>
            </a:r>
          </a:p>
          <a:p>
            <a:pPr algn="ctr" eaLnBrk="1" hangingPunct="1">
              <a:lnSpc>
                <a:spcPct val="105000"/>
              </a:lnSpc>
            </a:pPr>
            <a:r>
              <a:rPr lang="en-US" altLang="en-US" sz="1600" dirty="0"/>
              <a:t>University of Peradeniya</a:t>
            </a:r>
          </a:p>
        </p:txBody>
      </p:sp>
      <p:sp>
        <p:nvSpPr>
          <p:cNvPr id="24" name="Rectangle 17"/>
          <p:cNvSpPr txBox="1">
            <a:spLocks noChangeArrowheads="1"/>
          </p:cNvSpPr>
          <p:nvPr/>
        </p:nvSpPr>
        <p:spPr>
          <a:xfrm>
            <a:off x="395287" y="1287859"/>
            <a:ext cx="8353425" cy="514720"/>
          </a:xfrm>
          <a:prstGeom prst="rect">
            <a:avLst/>
          </a:prstGeom>
          <a:noFill/>
          <a:ln/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3200" kern="0" dirty="0">
                <a:solidFill>
                  <a:srgbClr val="003366"/>
                </a:solidFill>
              </a:rPr>
              <a:t>Title of the project</a:t>
            </a:r>
          </a:p>
          <a:p>
            <a:pPr algn="ctr" eaLnBrk="1" hangingPunct="1"/>
            <a:endParaRPr lang="en-US" altLang="en-US" sz="3200" kern="0" dirty="0"/>
          </a:p>
        </p:txBody>
      </p:sp>
      <p:sp>
        <p:nvSpPr>
          <p:cNvPr id="36" name="Rechteck 2"/>
          <p:cNvSpPr>
            <a:spLocks noChangeArrowheads="1"/>
          </p:cNvSpPr>
          <p:nvPr/>
        </p:nvSpPr>
        <p:spPr bwMode="auto">
          <a:xfrm>
            <a:off x="0" y="6597352"/>
            <a:ext cx="9144000" cy="26064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de-DE" altLang="de-DE" sz="2400"/>
          </a:p>
        </p:txBody>
      </p:sp>
      <p:sp>
        <p:nvSpPr>
          <p:cNvPr id="26" name="Rectangle 15"/>
          <p:cNvSpPr>
            <a:spLocks noChangeArrowheads="1"/>
          </p:cNvSpPr>
          <p:nvPr/>
        </p:nvSpPr>
        <p:spPr bwMode="auto">
          <a:xfrm>
            <a:off x="1547664" y="5291658"/>
            <a:ext cx="6336704" cy="556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de-DE" sz="1800" b="1" dirty="0"/>
              <a:t>ME325- Mechanical Engineering Group Project 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de-DE" sz="1400" b="1" dirty="0"/>
              <a:t>Proposal Presentation 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de-DE" sz="1400" dirty="0"/>
              <a:t>March, 2023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99F453-CF68-44D1-AFA8-1F9C8E39F7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69" r="54141"/>
          <a:stretch/>
        </p:blipFill>
        <p:spPr>
          <a:xfrm>
            <a:off x="-1" y="6165304"/>
            <a:ext cx="2195737" cy="69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88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79512" y="184150"/>
            <a:ext cx="7560840" cy="457200"/>
          </a:xfrm>
        </p:spPr>
        <p:txBody>
          <a:bodyPr/>
          <a:lstStyle/>
          <a:p>
            <a:r>
              <a:rPr lang="en-US" dirty="0"/>
              <a:t>Content</a:t>
            </a:r>
            <a:endParaRPr lang="de-DE" dirty="0"/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198438" y="1079500"/>
            <a:ext cx="87487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de-DE" b="1" dirty="0"/>
              <a:t>Topic</a:t>
            </a:r>
            <a:endParaRPr lang="en-US" altLang="de-DE" sz="1600" b="1" dirty="0">
              <a:solidFill>
                <a:srgbClr val="000000"/>
              </a:solidFill>
            </a:endParaRPr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107950" y="1704975"/>
            <a:ext cx="8748712" cy="732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60000"/>
              </a:spcAft>
              <a:buFontTx/>
              <a:buNone/>
            </a:pPr>
            <a:r>
              <a:rPr lang="en-US" altLang="de-DE" sz="1600" dirty="0">
                <a:solidFill>
                  <a:srgbClr val="000000"/>
                </a:solidFill>
              </a:rPr>
              <a:t>Go to view</a:t>
            </a:r>
            <a:r>
              <a:rPr lang="en-US" altLang="de-DE" sz="1600" dirty="0">
                <a:solidFill>
                  <a:srgbClr val="000000"/>
                </a:solidFill>
                <a:sym typeface="Wingdings" panose="05000000000000000000" pitchFamily="2" charset="2"/>
              </a:rPr>
              <a:t> slide master and change the name in the footer </a:t>
            </a:r>
            <a:endParaRPr lang="en-US" altLang="de-DE" sz="1600" dirty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spcAft>
                <a:spcPct val="80000"/>
              </a:spcAft>
              <a:buFontTx/>
              <a:buNone/>
            </a:pPr>
            <a:endParaRPr lang="de-DE" altLang="de-DE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3C76C-B198-42BF-90C9-668F03F43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F9F74-661E-4E63-A701-D9015B2E4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023755"/>
      </p:ext>
    </p:extLst>
  </p:cSld>
  <p:clrMapOvr>
    <a:masterClrMapping/>
  </p:clrMapOvr>
</p:sld>
</file>

<file path=ppt/theme/theme1.xml><?xml version="1.0" encoding="utf-8"?>
<a:theme xmlns:a="http://schemas.openxmlformats.org/drawingml/2006/main" name="Leer">
  <a:themeElements>
    <a:clrScheme name="Le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600" dirty="0" smtClean="0"/>
        </a:defPPr>
      </a:lstStyle>
    </a:txDef>
  </a:objectDefaults>
  <a:extraClrSchemeLst>
    <a:extraClrScheme>
      <a:clrScheme name="Le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90</Words>
  <Application>Microsoft Office PowerPoint</Application>
  <PresentationFormat>On-screen Show (4:3)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Times New Roman</vt:lpstr>
      <vt:lpstr>Arial</vt:lpstr>
      <vt:lpstr>Leer</vt:lpstr>
      <vt:lpstr>PowerPoint Presentation</vt:lpstr>
      <vt:lpstr>Content</vt:lpstr>
      <vt:lpstr>PowerPoint Presentation</vt:lpstr>
    </vt:vector>
  </TitlesOfParts>
  <Company>diezel büroorganisation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liv diezel</dc:creator>
  <cp:lastModifiedBy>USER</cp:lastModifiedBy>
  <cp:revision>1071</cp:revision>
  <cp:lastPrinted>2017-06-01T12:52:47Z</cp:lastPrinted>
  <dcterms:created xsi:type="dcterms:W3CDTF">2001-11-10T14:50:51Z</dcterms:created>
  <dcterms:modified xsi:type="dcterms:W3CDTF">2023-02-27T15:24:27Z</dcterms:modified>
</cp:coreProperties>
</file>