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sldIdLst>
    <p:sldId id="256" r:id="rId5"/>
    <p:sldId id="289" r:id="rId6"/>
    <p:sldId id="265" r:id="rId7"/>
    <p:sldId id="291" r:id="rId8"/>
    <p:sldId id="292" r:id="rId9"/>
    <p:sldId id="293" r:id="rId10"/>
    <p:sldId id="294" r:id="rId11"/>
    <p:sldId id="295" r:id="rId12"/>
    <p:sldId id="296" r:id="rId13"/>
    <p:sldId id="297" r:id="rId14"/>
    <p:sldId id="298" r:id="rId15"/>
    <p:sldId id="284" r:id="rId16"/>
    <p:sldId id="299" r:id="rId17"/>
    <p:sldId id="28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14" autoAdjust="0"/>
  </p:normalViewPr>
  <p:slideViewPr>
    <p:cSldViewPr snapToGrid="0">
      <p:cViewPr varScale="1">
        <p:scale>
          <a:sx n="63" d="100"/>
          <a:sy n="63" d="100"/>
        </p:scale>
        <p:origin x="732" y="5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nith Perera" userId="24b0a4422b97cb15" providerId="LiveId" clId="{55EE8784-DB1F-4569-97EC-FEFF49906B38}"/>
    <pc:docChg chg="custSel modSld">
      <pc:chgData name="Janith Perera" userId="24b0a4422b97cb15" providerId="LiveId" clId="{55EE8784-DB1F-4569-97EC-FEFF49906B38}" dt="2022-07-21T01:57:22.329" v="6" actId="14100"/>
      <pc:docMkLst>
        <pc:docMk/>
      </pc:docMkLst>
      <pc:sldChg chg="addSp delSp modSp mod">
        <pc:chgData name="Janith Perera" userId="24b0a4422b97cb15" providerId="LiveId" clId="{55EE8784-DB1F-4569-97EC-FEFF49906B38}" dt="2022-07-21T01:57:22.329" v="6" actId="14100"/>
        <pc:sldMkLst>
          <pc:docMk/>
          <pc:sldMk cId="3072132398" sldId="284"/>
        </pc:sldMkLst>
        <pc:spChg chg="mod">
          <ac:chgData name="Janith Perera" userId="24b0a4422b97cb15" providerId="LiveId" clId="{55EE8784-DB1F-4569-97EC-FEFF49906B38}" dt="2022-07-21T01:56:39.033" v="2" actId="20577"/>
          <ac:spMkLst>
            <pc:docMk/>
            <pc:sldMk cId="3072132398" sldId="284"/>
            <ac:spMk id="9" creationId="{F2CA6E79-6E12-4C7A-88B7-DDB611B87314}"/>
          </ac:spMkLst>
        </pc:spChg>
        <pc:picChg chg="add mod">
          <ac:chgData name="Janith Perera" userId="24b0a4422b97cb15" providerId="LiveId" clId="{55EE8784-DB1F-4569-97EC-FEFF49906B38}" dt="2022-07-21T01:57:22.329" v="6" actId="14100"/>
          <ac:picMkLst>
            <pc:docMk/>
            <pc:sldMk cId="3072132398" sldId="284"/>
            <ac:picMk id="3" creationId="{EC799378-DE9B-0623-31AC-F65A439D5A6A}"/>
          </ac:picMkLst>
        </pc:picChg>
        <pc:picChg chg="del">
          <ac:chgData name="Janith Perera" userId="24b0a4422b97cb15" providerId="LiveId" clId="{55EE8784-DB1F-4569-97EC-FEFF49906B38}" dt="2022-07-21T01:56:43.620" v="3" actId="478"/>
          <ac:picMkLst>
            <pc:docMk/>
            <pc:sldMk cId="3072132398" sldId="284"/>
            <ac:picMk id="22" creationId="{5F4F8DA1-869A-39CF-219A-30C2D0986AC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9B595-0E7F-4B01-9AA9-E1B6ED03F7E7}" type="datetimeFigureOut">
              <a:rPr lang="en-US" smtClean="0"/>
              <a:t>7/20/2022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A0C27B-56B0-4373-94C9-A2BB145B1EAB}" type="slidenum">
              <a:rPr lang="en-US" smtClean="0"/>
              <a:t>‹#›</a:t>
            </a:fld>
            <a:endParaRPr lang="en-US" dirty="0"/>
          </a:p>
        </p:txBody>
      </p:sp>
    </p:spTree>
    <p:extLst>
      <p:ext uri="{BB962C8B-B14F-4D97-AF65-F5344CB8AC3E}">
        <p14:creationId xmlns:p14="http://schemas.microsoft.com/office/powerpoint/2010/main" val="1621142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2</a:t>
            </a:fld>
            <a:endParaRPr lang="en-US" dirty="0"/>
          </a:p>
        </p:txBody>
      </p:sp>
    </p:spTree>
    <p:extLst>
      <p:ext uri="{BB962C8B-B14F-4D97-AF65-F5344CB8AC3E}">
        <p14:creationId xmlns:p14="http://schemas.microsoft.com/office/powerpoint/2010/main" val="19788085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12</a:t>
            </a:fld>
            <a:endParaRPr lang="en-US" dirty="0"/>
          </a:p>
        </p:txBody>
      </p:sp>
    </p:spTree>
    <p:extLst>
      <p:ext uri="{BB962C8B-B14F-4D97-AF65-F5344CB8AC3E}">
        <p14:creationId xmlns:p14="http://schemas.microsoft.com/office/powerpoint/2010/main" val="9623666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14</a:t>
            </a:fld>
            <a:endParaRPr lang="en-US" dirty="0"/>
          </a:p>
        </p:txBody>
      </p:sp>
    </p:spTree>
    <p:extLst>
      <p:ext uri="{BB962C8B-B14F-4D97-AF65-F5344CB8AC3E}">
        <p14:creationId xmlns:p14="http://schemas.microsoft.com/office/powerpoint/2010/main" val="3947043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3</a:t>
            </a:fld>
            <a:endParaRPr lang="en-US" dirty="0"/>
          </a:p>
        </p:txBody>
      </p:sp>
    </p:spTree>
    <p:extLst>
      <p:ext uri="{BB962C8B-B14F-4D97-AF65-F5344CB8AC3E}">
        <p14:creationId xmlns:p14="http://schemas.microsoft.com/office/powerpoint/2010/main" val="1530383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0E07AD8-B183-4E25-B2A7-CD3B44393105}" type="slidenum">
              <a:rPr lang="en-US" smtClean="0"/>
              <a:t>4</a:t>
            </a:fld>
            <a:endParaRPr lang="en-US" dirty="0"/>
          </a:p>
        </p:txBody>
      </p:sp>
    </p:spTree>
    <p:extLst>
      <p:ext uri="{BB962C8B-B14F-4D97-AF65-F5344CB8AC3E}">
        <p14:creationId xmlns:p14="http://schemas.microsoft.com/office/powerpoint/2010/main" val="27177648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3" name="Title 6">
            <a:extLst>
              <a:ext uri="{FF2B5EF4-FFF2-40B4-BE49-F238E27FC236}">
                <a16:creationId xmlns:a16="http://schemas.microsoft.com/office/drawing/2014/main" id="{28487DA5-DCB7-4474-BDCE-999DB4109260}"/>
              </a:ext>
            </a:extLst>
          </p:cNvPr>
          <p:cNvSpPr>
            <a:spLocks noGrp="1"/>
          </p:cNvSpPr>
          <p:nvPr>
            <p:ph type="ctrTitle"/>
          </p:nvPr>
        </p:nvSpPr>
        <p:spPr>
          <a:xfrm>
            <a:off x="6311900" y="448056"/>
            <a:ext cx="5428996" cy="3401568"/>
          </a:xfrm>
        </p:spPr>
        <p:txBody>
          <a:bodyPr>
            <a:normAutofit/>
          </a:bodyPr>
          <a:lstStyle>
            <a:lvl1pPr>
              <a:defRPr sz="5400"/>
            </a:lvl1pPr>
          </a:lstStyle>
          <a:p>
            <a:r>
              <a:rPr lang="en-US"/>
              <a:t>Click to edit Master title style</a:t>
            </a:r>
            <a:endParaRPr lang="en-US" dirty="0"/>
          </a:p>
        </p:txBody>
      </p:sp>
      <p:sp>
        <p:nvSpPr>
          <p:cNvPr id="14" name="Subtitle 7">
            <a:extLst>
              <a:ext uri="{FF2B5EF4-FFF2-40B4-BE49-F238E27FC236}">
                <a16:creationId xmlns:a16="http://schemas.microsoft.com/office/drawing/2014/main" id="{1DA2E4DD-C8F6-49E6-BFFE-999B25D2FCF9}"/>
              </a:ext>
            </a:extLst>
          </p:cNvPr>
          <p:cNvSpPr>
            <a:spLocks noGrp="1"/>
          </p:cNvSpPr>
          <p:nvPr>
            <p:ph type="subTitle" idx="1"/>
          </p:nvPr>
        </p:nvSpPr>
        <p:spPr>
          <a:xfrm>
            <a:off x="6311900" y="4471416"/>
            <a:ext cx="5428996" cy="1481328"/>
          </a:xfrm>
        </p:spPr>
        <p:txBody>
          <a:bodyPr>
            <a:normAutofit/>
          </a:bodyPr>
          <a:lstStyle>
            <a:lvl1pPr marL="1944" indent="0">
              <a:buNone/>
              <a:defRPr sz="2400"/>
            </a:lvl1pPr>
          </a:lstStyle>
          <a:p>
            <a:r>
              <a:rPr lang="en-US"/>
              <a:t>Click to edit Master subtitle style</a:t>
            </a:r>
            <a:endParaRPr lang="en-US" dirty="0"/>
          </a:p>
        </p:txBody>
      </p:sp>
      <p:cxnSp>
        <p:nvCxnSpPr>
          <p:cNvPr id="16" name="Straight Connector 15">
            <a:extLst>
              <a:ext uri="{FF2B5EF4-FFF2-40B4-BE49-F238E27FC236}">
                <a16:creationId xmlns:a16="http://schemas.microsoft.com/office/drawing/2014/main" id="{13BBFE51-2F86-4B2A-8F7F-78DCD52EB59E}"/>
              </a:ext>
              <a:ext uri="{C183D7F6-B498-43B3-948B-1728B52AA6E4}">
                <adec:decorative xmlns:adec="http://schemas.microsoft.com/office/drawing/2017/decorative" val="1"/>
              </a:ext>
            </a:extLst>
          </p:cNvPr>
          <p:cNvCxnSpPr>
            <a:cxnSpLocks/>
          </p:cNvCxnSpPr>
          <p:nvPr userDrawn="1"/>
        </p:nvCxnSpPr>
        <p:spPr>
          <a:xfrm>
            <a:off x="6318321" y="4122000"/>
            <a:ext cx="5447091"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0" name="Picture Placeholder 4">
            <a:extLst>
              <a:ext uri="{FF2B5EF4-FFF2-40B4-BE49-F238E27FC236}">
                <a16:creationId xmlns:a16="http://schemas.microsoft.com/office/drawing/2014/main" id="{B27F6338-E81A-4E7B-8135-E97EE9502CCD}"/>
              </a:ext>
            </a:extLst>
          </p:cNvPr>
          <p:cNvSpPr>
            <a:spLocks noGrp="1"/>
          </p:cNvSpPr>
          <p:nvPr>
            <p:ph type="pic" sz="quarter" idx="10" hasCustomPrompt="1"/>
          </p:nvPr>
        </p:nvSpPr>
        <p:spPr>
          <a:xfrm>
            <a:off x="450850" y="447675"/>
            <a:ext cx="5429250" cy="5545138"/>
          </a:xfrm>
        </p:spPr>
        <p:txBody>
          <a:bodyPr/>
          <a:lstStyle>
            <a:lvl1pPr marL="1944" indent="0" algn="ctr">
              <a:buNone/>
              <a:defRPr/>
            </a:lvl1pPr>
          </a:lstStyle>
          <a:p>
            <a:r>
              <a:rPr lang="en-US" dirty="0"/>
              <a:t>Insert photo here</a:t>
            </a:r>
          </a:p>
        </p:txBody>
      </p:sp>
    </p:spTree>
    <p:extLst>
      <p:ext uri="{BB962C8B-B14F-4D97-AF65-F5344CB8AC3E}">
        <p14:creationId xmlns:p14="http://schemas.microsoft.com/office/powerpoint/2010/main" val="1664390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1B910F38-F46F-4019-9892-577986F9591C}"/>
              </a:ext>
              <a:ext uri="{C183D7F6-B498-43B3-948B-1728B52AA6E4}">
                <adec:decorative xmlns:adec="http://schemas.microsoft.com/office/drawing/2017/decorative" val="1"/>
              </a:ext>
            </a:extLst>
          </p:cNvPr>
          <p:cNvCxnSpPr>
            <a:cxnSpLocks/>
          </p:cNvCxnSpPr>
          <p:nvPr userDrawn="1"/>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3A88BA19-45C7-493D-8685-D06EBEFD2DBC}"/>
              </a:ext>
            </a:extLst>
          </p:cNvPr>
          <p:cNvSpPr>
            <a:spLocks noGrp="1"/>
          </p:cNvSpPr>
          <p:nvPr>
            <p:ph type="title" hasCustomPrompt="1"/>
          </p:nvPr>
        </p:nvSpPr>
        <p:spPr>
          <a:xfrm>
            <a:off x="448798" y="380872"/>
            <a:ext cx="11300290"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1" name="Text Placeholder 10">
            <a:extLst>
              <a:ext uri="{FF2B5EF4-FFF2-40B4-BE49-F238E27FC236}">
                <a16:creationId xmlns:a16="http://schemas.microsoft.com/office/drawing/2014/main" id="{D0F824DF-992F-4E18-9BC2-56F1D60AF53B}"/>
              </a:ext>
            </a:extLst>
          </p:cNvPr>
          <p:cNvSpPr>
            <a:spLocks noGrp="1"/>
          </p:cNvSpPr>
          <p:nvPr>
            <p:ph type="body" sz="quarter" idx="10" hasCustomPrompt="1"/>
          </p:nvPr>
        </p:nvSpPr>
        <p:spPr>
          <a:xfrm>
            <a:off x="1289837" y="1941031"/>
            <a:ext cx="4632053"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3" name="Text Placeholder 12">
            <a:extLst>
              <a:ext uri="{FF2B5EF4-FFF2-40B4-BE49-F238E27FC236}">
                <a16:creationId xmlns:a16="http://schemas.microsoft.com/office/drawing/2014/main" id="{CA14A543-CB0B-4FE3-82CE-0C8B0F6F6DD6}"/>
              </a:ext>
            </a:extLst>
          </p:cNvPr>
          <p:cNvSpPr>
            <a:spLocks noGrp="1"/>
          </p:cNvSpPr>
          <p:nvPr>
            <p:ph type="body" sz="quarter" idx="11" hasCustomPrompt="1"/>
          </p:nvPr>
        </p:nvSpPr>
        <p:spPr>
          <a:xfrm>
            <a:off x="1287987" y="2837529"/>
            <a:ext cx="4633419" cy="2547938"/>
          </a:xfrm>
        </p:spPr>
        <p:txBody>
          <a:bodyPr/>
          <a:lstStyle>
            <a:lvl1pPr>
              <a:lnSpc>
                <a:spcPct val="100000"/>
              </a:lnSpc>
              <a:buClr>
                <a:schemeClr val="tx2"/>
              </a:buClr>
              <a:defRPr>
                <a:solidFill>
                  <a:schemeClr val="tx2">
                    <a:alpha val="46000"/>
                  </a:schemeClr>
                </a:solidFill>
              </a:defRPr>
            </a:lvl1pPr>
          </a:lstStyle>
          <a:p>
            <a:pPr lvl="0"/>
            <a:r>
              <a:rPr lang="en-US" dirty="0"/>
              <a:t>Click to add text here</a:t>
            </a:r>
          </a:p>
        </p:txBody>
      </p:sp>
      <p:sp>
        <p:nvSpPr>
          <p:cNvPr id="18" name="Text Placeholder 10">
            <a:extLst>
              <a:ext uri="{FF2B5EF4-FFF2-40B4-BE49-F238E27FC236}">
                <a16:creationId xmlns:a16="http://schemas.microsoft.com/office/drawing/2014/main" id="{B6B6DB95-B3AD-4954-8725-DCAA8F716A99}"/>
              </a:ext>
            </a:extLst>
          </p:cNvPr>
          <p:cNvSpPr>
            <a:spLocks noGrp="1"/>
          </p:cNvSpPr>
          <p:nvPr>
            <p:ph type="body" sz="quarter" idx="12" hasCustomPrompt="1"/>
          </p:nvPr>
        </p:nvSpPr>
        <p:spPr>
          <a:xfrm>
            <a:off x="6262812" y="1941031"/>
            <a:ext cx="4632053"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9" name="Text Placeholder 12">
            <a:extLst>
              <a:ext uri="{FF2B5EF4-FFF2-40B4-BE49-F238E27FC236}">
                <a16:creationId xmlns:a16="http://schemas.microsoft.com/office/drawing/2014/main" id="{EBF18AD6-49AE-45E3-AFDB-53684AB6EC28}"/>
              </a:ext>
            </a:extLst>
          </p:cNvPr>
          <p:cNvSpPr>
            <a:spLocks noGrp="1"/>
          </p:cNvSpPr>
          <p:nvPr>
            <p:ph type="body" sz="quarter" idx="13" hasCustomPrompt="1"/>
          </p:nvPr>
        </p:nvSpPr>
        <p:spPr>
          <a:xfrm>
            <a:off x="6260962" y="2837529"/>
            <a:ext cx="4633419" cy="2547938"/>
          </a:xfrm>
        </p:spPr>
        <p:txBody>
          <a:bodyPr/>
          <a:lstStyle>
            <a:lvl1pPr>
              <a:lnSpc>
                <a:spcPct val="100000"/>
              </a:lnSpc>
              <a:buClr>
                <a:schemeClr val="tx2"/>
              </a:buClr>
              <a:defRPr>
                <a:solidFill>
                  <a:schemeClr val="tx2">
                    <a:alpha val="46000"/>
                  </a:schemeClr>
                </a:solidFill>
              </a:defRPr>
            </a:lvl1pPr>
          </a:lstStyle>
          <a:p>
            <a:pPr lvl="0"/>
            <a:r>
              <a:rPr lang="en-US" dirty="0"/>
              <a:t>Click to add text here</a:t>
            </a:r>
          </a:p>
        </p:txBody>
      </p:sp>
      <p:sp>
        <p:nvSpPr>
          <p:cNvPr id="7" name="Date Placeholder 5">
            <a:extLst>
              <a:ext uri="{FF2B5EF4-FFF2-40B4-BE49-F238E27FC236}">
                <a16:creationId xmlns:a16="http://schemas.microsoft.com/office/drawing/2014/main" id="{AD8C32FD-06A2-49E2-A54A-FB7C7AFFE2F2}"/>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8" name="Footer Placeholder 3">
            <a:extLst>
              <a:ext uri="{FF2B5EF4-FFF2-40B4-BE49-F238E27FC236}">
                <a16:creationId xmlns:a16="http://schemas.microsoft.com/office/drawing/2014/main" id="{7D13BE1A-DE3C-489C-A627-116679A00B86}"/>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CE15B7AC-26DD-48DA-88A0-A231BF5D1E44}"/>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803286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E78D948-F2B9-4EE0-B830-36F103C218D5}"/>
              </a:ext>
              <a:ext uri="{C183D7F6-B498-43B3-948B-1728B52AA6E4}">
                <adec:decorative xmlns:adec="http://schemas.microsoft.com/office/drawing/2017/decorative" val="1"/>
              </a:ext>
            </a:extLst>
          </p:cNvPr>
          <p:cNvCxnSpPr>
            <a:cxnSpLocks/>
          </p:cNvCxnSpPr>
          <p:nvPr userDrawn="1"/>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66B9A2D2-0473-4F46-BFCE-D626532960A5}"/>
              </a:ext>
            </a:extLst>
          </p:cNvPr>
          <p:cNvSpPr>
            <a:spLocks noGrp="1"/>
          </p:cNvSpPr>
          <p:nvPr>
            <p:ph type="title" hasCustomPrompt="1"/>
          </p:nvPr>
        </p:nvSpPr>
        <p:spPr>
          <a:xfrm>
            <a:off x="456170" y="368717"/>
            <a:ext cx="11300400"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6" name="Text Placeholder 10">
            <a:extLst>
              <a:ext uri="{FF2B5EF4-FFF2-40B4-BE49-F238E27FC236}">
                <a16:creationId xmlns:a16="http://schemas.microsoft.com/office/drawing/2014/main" id="{C7203DC6-5779-4D18-8EDA-B417CE1CC346}"/>
              </a:ext>
            </a:extLst>
          </p:cNvPr>
          <p:cNvSpPr>
            <a:spLocks noGrp="1"/>
          </p:cNvSpPr>
          <p:nvPr>
            <p:ph type="body" sz="quarter" idx="10" hasCustomPrompt="1"/>
          </p:nvPr>
        </p:nvSpPr>
        <p:spPr>
          <a:xfrm>
            <a:off x="451850" y="1941031"/>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7" name="Text Placeholder 12">
            <a:extLst>
              <a:ext uri="{FF2B5EF4-FFF2-40B4-BE49-F238E27FC236}">
                <a16:creationId xmlns:a16="http://schemas.microsoft.com/office/drawing/2014/main" id="{65286B5D-8C3D-49BC-A56B-54C3D0FBC782}"/>
              </a:ext>
            </a:extLst>
          </p:cNvPr>
          <p:cNvSpPr>
            <a:spLocks noGrp="1"/>
          </p:cNvSpPr>
          <p:nvPr>
            <p:ph type="body" sz="quarter" idx="11" hasCustomPrompt="1"/>
          </p:nvPr>
        </p:nvSpPr>
        <p:spPr>
          <a:xfrm>
            <a:off x="450000" y="2837528"/>
            <a:ext cx="345757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15" name="Text Placeholder 10">
            <a:extLst>
              <a:ext uri="{FF2B5EF4-FFF2-40B4-BE49-F238E27FC236}">
                <a16:creationId xmlns:a16="http://schemas.microsoft.com/office/drawing/2014/main" id="{9C8FA9F2-E665-4A1C-AB30-847F4A2000E9}"/>
              </a:ext>
            </a:extLst>
          </p:cNvPr>
          <p:cNvSpPr>
            <a:spLocks noGrp="1"/>
          </p:cNvSpPr>
          <p:nvPr>
            <p:ph type="body" sz="quarter" idx="15" hasCustomPrompt="1"/>
          </p:nvPr>
        </p:nvSpPr>
        <p:spPr>
          <a:xfrm>
            <a:off x="4364947" y="1941031"/>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6" name="Text Placeholder 12">
            <a:extLst>
              <a:ext uri="{FF2B5EF4-FFF2-40B4-BE49-F238E27FC236}">
                <a16:creationId xmlns:a16="http://schemas.microsoft.com/office/drawing/2014/main" id="{3C54263D-50A7-43A8-A3BC-BE063187A830}"/>
              </a:ext>
            </a:extLst>
          </p:cNvPr>
          <p:cNvSpPr>
            <a:spLocks noGrp="1"/>
          </p:cNvSpPr>
          <p:nvPr>
            <p:ph type="body" sz="quarter" idx="16" hasCustomPrompt="1"/>
          </p:nvPr>
        </p:nvSpPr>
        <p:spPr>
          <a:xfrm>
            <a:off x="4363097" y="2837528"/>
            <a:ext cx="345757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17" name="Text Placeholder 10">
            <a:extLst>
              <a:ext uri="{FF2B5EF4-FFF2-40B4-BE49-F238E27FC236}">
                <a16:creationId xmlns:a16="http://schemas.microsoft.com/office/drawing/2014/main" id="{6DD25081-6CEB-4E5B-A7E5-8100DE67323D}"/>
              </a:ext>
            </a:extLst>
          </p:cNvPr>
          <p:cNvSpPr>
            <a:spLocks noGrp="1"/>
          </p:cNvSpPr>
          <p:nvPr>
            <p:ph type="body" sz="quarter" idx="17" hasCustomPrompt="1"/>
          </p:nvPr>
        </p:nvSpPr>
        <p:spPr>
          <a:xfrm>
            <a:off x="8283594" y="1939364"/>
            <a:ext cx="3456556" cy="869888"/>
          </a:xfrm>
        </p:spPr>
        <p:txBody>
          <a:bodyPr>
            <a:normAutofit/>
          </a:bodyPr>
          <a:lstStyle>
            <a:lvl1pPr marL="1944" indent="0">
              <a:buNone/>
              <a:defRPr sz="2400">
                <a:solidFill>
                  <a:schemeClr val="accent1"/>
                </a:solidFill>
                <a:latin typeface="+mj-lt"/>
              </a:defRPr>
            </a:lvl1pPr>
          </a:lstStyle>
          <a:p>
            <a:pPr lvl="0"/>
            <a:r>
              <a:rPr lang="en-US" dirty="0"/>
              <a:t>Click to insert subtitle</a:t>
            </a:r>
          </a:p>
        </p:txBody>
      </p:sp>
      <p:sp>
        <p:nvSpPr>
          <p:cNvPr id="18" name="Text Placeholder 12">
            <a:extLst>
              <a:ext uri="{FF2B5EF4-FFF2-40B4-BE49-F238E27FC236}">
                <a16:creationId xmlns:a16="http://schemas.microsoft.com/office/drawing/2014/main" id="{B40E43BE-19E7-4C92-A02A-A747188A1130}"/>
              </a:ext>
            </a:extLst>
          </p:cNvPr>
          <p:cNvSpPr>
            <a:spLocks noGrp="1"/>
          </p:cNvSpPr>
          <p:nvPr>
            <p:ph type="body" sz="quarter" idx="18" hasCustomPrompt="1"/>
          </p:nvPr>
        </p:nvSpPr>
        <p:spPr>
          <a:xfrm>
            <a:off x="8282764" y="2835861"/>
            <a:ext cx="3456556" cy="2986221"/>
          </a:xfrm>
        </p:spPr>
        <p:txBody>
          <a:bodyPr/>
          <a:lstStyle>
            <a:lvl1pPr marL="457200" indent="-457200">
              <a:lnSpc>
                <a:spcPct val="110000"/>
              </a:lnSpc>
              <a:buClr>
                <a:schemeClr val="tx2"/>
              </a:buClr>
              <a:defRPr>
                <a:solidFill>
                  <a:schemeClr val="tx2">
                    <a:alpha val="46000"/>
                  </a:schemeClr>
                </a:solidFill>
              </a:defRPr>
            </a:lvl1pPr>
          </a:lstStyle>
          <a:p>
            <a:pPr lvl="0"/>
            <a:r>
              <a:rPr lang="en-US" dirty="0"/>
              <a:t>Click to add text here</a:t>
            </a:r>
          </a:p>
        </p:txBody>
      </p:sp>
      <p:sp>
        <p:nvSpPr>
          <p:cNvPr id="3" name="Date Placeholder 5">
            <a:extLst>
              <a:ext uri="{FF2B5EF4-FFF2-40B4-BE49-F238E27FC236}">
                <a16:creationId xmlns:a16="http://schemas.microsoft.com/office/drawing/2014/main" id="{0364CC8C-A596-4C30-BE97-FF78E042451D}"/>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4" name="Footer Placeholder 3">
            <a:extLst>
              <a:ext uri="{FF2B5EF4-FFF2-40B4-BE49-F238E27FC236}">
                <a16:creationId xmlns:a16="http://schemas.microsoft.com/office/drawing/2014/main" id="{716E94F2-5327-4ECE-B9D6-26CA834459B1}"/>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F9BB08CB-1C70-40D7-A67C-2EF5BFFEF9C3}"/>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783826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7C226849-4911-4156-8A09-2F8021BB6243}"/>
              </a:ext>
            </a:extLst>
          </p:cNvPr>
          <p:cNvSpPr>
            <a:spLocks noGrp="1"/>
          </p:cNvSpPr>
          <p:nvPr>
            <p:ph type="title"/>
          </p:nvPr>
        </p:nvSpPr>
        <p:spPr>
          <a:xfrm>
            <a:off x="448056" y="388800"/>
            <a:ext cx="3452432" cy="1262446"/>
          </a:xfrm>
        </p:spPr>
        <p:txBody>
          <a:bodyPr anchor="b" anchorCtr="0">
            <a:normAutofit/>
          </a:bodyPr>
          <a:lstStyle>
            <a:lvl1pPr>
              <a:defRPr sz="4400"/>
            </a:lvl1pPr>
          </a:lstStyle>
          <a:p>
            <a:r>
              <a:rPr lang="en-US"/>
              <a:t>Click to edit Master title style</a:t>
            </a:r>
            <a:endParaRPr lang="en-US" dirty="0"/>
          </a:p>
        </p:txBody>
      </p:sp>
      <p:cxnSp>
        <p:nvCxnSpPr>
          <p:cNvPr id="12" name="Straight Connector 11">
            <a:extLst>
              <a:ext uri="{FF2B5EF4-FFF2-40B4-BE49-F238E27FC236}">
                <a16:creationId xmlns:a16="http://schemas.microsoft.com/office/drawing/2014/main" id="{89EDBB71-02D9-4513-9A6D-F8246A0E501D}"/>
              </a:ext>
              <a:ext uri="{C183D7F6-B498-43B3-948B-1728B52AA6E4}">
                <adec:decorative xmlns:adec="http://schemas.microsoft.com/office/drawing/2017/decorative" val="1"/>
              </a:ext>
            </a:extLst>
          </p:cNvPr>
          <p:cNvCxnSpPr>
            <a:cxnSpLocks/>
          </p:cNvCxnSpPr>
          <p:nvPr userDrawn="1"/>
        </p:nvCxnSpPr>
        <p:spPr>
          <a:xfrm>
            <a:off x="450000" y="1988843"/>
            <a:ext cx="3454116"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3D7A8221-ABAC-45E1-98D1-6FBB8565DCE4}"/>
              </a:ext>
            </a:extLst>
          </p:cNvPr>
          <p:cNvSpPr>
            <a:spLocks noGrp="1"/>
          </p:cNvSpPr>
          <p:nvPr>
            <p:ph idx="1"/>
          </p:nvPr>
        </p:nvSpPr>
        <p:spPr>
          <a:xfrm>
            <a:off x="448056" y="2326441"/>
            <a:ext cx="3452432" cy="3624359"/>
          </a:xfrm>
        </p:spPr>
        <p:txBody>
          <a:bodyPr>
            <a:normAutofit/>
          </a:bodyPr>
          <a:lstStyle>
            <a:lvl1pPr marL="1944" indent="0">
              <a:lnSpc>
                <a:spcPct val="100000"/>
              </a:lnSpc>
              <a:buNone/>
              <a:defRPr/>
            </a:lvl1pPr>
          </a:lstStyle>
          <a:p>
            <a:pPr lvl="0"/>
            <a:r>
              <a:rPr lang="en-US"/>
              <a:t>Click to edit Master text styles</a:t>
            </a:r>
          </a:p>
        </p:txBody>
      </p:sp>
      <p:sp>
        <p:nvSpPr>
          <p:cNvPr id="22" name="Picture Placeholder 18">
            <a:extLst>
              <a:ext uri="{FF2B5EF4-FFF2-40B4-BE49-F238E27FC236}">
                <a16:creationId xmlns:a16="http://schemas.microsoft.com/office/drawing/2014/main" id="{00098A9B-BD9F-4E67-AB5F-A280BC914130}"/>
              </a:ext>
            </a:extLst>
          </p:cNvPr>
          <p:cNvSpPr>
            <a:spLocks noGrp="1"/>
          </p:cNvSpPr>
          <p:nvPr>
            <p:ph type="pic" sz="quarter" idx="10" hasCustomPrompt="1"/>
          </p:nvPr>
        </p:nvSpPr>
        <p:spPr>
          <a:xfrm>
            <a:off x="4367213" y="449263"/>
            <a:ext cx="3600450" cy="5508625"/>
          </a:xfrm>
        </p:spPr>
        <p:txBody>
          <a:bodyPr/>
          <a:lstStyle>
            <a:lvl1pPr marL="1944" indent="0" algn="ctr">
              <a:buNone/>
              <a:defRPr/>
            </a:lvl1pPr>
          </a:lstStyle>
          <a:p>
            <a:r>
              <a:rPr lang="en-US" dirty="0"/>
              <a:t>Insert photo here</a:t>
            </a:r>
          </a:p>
        </p:txBody>
      </p:sp>
      <p:sp>
        <p:nvSpPr>
          <p:cNvPr id="23" name="Picture Placeholder 20">
            <a:extLst>
              <a:ext uri="{FF2B5EF4-FFF2-40B4-BE49-F238E27FC236}">
                <a16:creationId xmlns:a16="http://schemas.microsoft.com/office/drawing/2014/main" id="{D6529E84-FFD6-4547-9301-DD080AB8CE94}"/>
              </a:ext>
            </a:extLst>
          </p:cNvPr>
          <p:cNvSpPr>
            <a:spLocks noGrp="1"/>
          </p:cNvSpPr>
          <p:nvPr>
            <p:ph type="pic" sz="quarter" idx="11" hasCustomPrompt="1"/>
          </p:nvPr>
        </p:nvSpPr>
        <p:spPr>
          <a:xfrm>
            <a:off x="8147050" y="449263"/>
            <a:ext cx="3595688" cy="5502275"/>
          </a:xfrm>
        </p:spPr>
        <p:txBody>
          <a:bodyPr/>
          <a:lstStyle>
            <a:lvl1pPr marL="1944" indent="0" algn="ctr">
              <a:buNone/>
              <a:defRPr/>
            </a:lvl1pPr>
          </a:lstStyle>
          <a:p>
            <a:r>
              <a:rPr lang="en-US" dirty="0"/>
              <a:t>Insert photo here</a:t>
            </a:r>
          </a:p>
        </p:txBody>
      </p:sp>
      <p:sp>
        <p:nvSpPr>
          <p:cNvPr id="16" name="Date Placeholder 5">
            <a:extLst>
              <a:ext uri="{FF2B5EF4-FFF2-40B4-BE49-F238E27FC236}">
                <a16:creationId xmlns:a16="http://schemas.microsoft.com/office/drawing/2014/main" id="{7E7086C0-AADF-4D58-BFB3-165425B31865}"/>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17" name="Footer Placeholder 3">
            <a:extLst>
              <a:ext uri="{FF2B5EF4-FFF2-40B4-BE49-F238E27FC236}">
                <a16:creationId xmlns:a16="http://schemas.microsoft.com/office/drawing/2014/main" id="{314B5571-19B2-423C-A0C4-62B5ED984973}"/>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10" name="Slide Number Placeholder 11">
            <a:extLst>
              <a:ext uri="{FF2B5EF4-FFF2-40B4-BE49-F238E27FC236}">
                <a16:creationId xmlns:a16="http://schemas.microsoft.com/office/drawing/2014/main" id="{ED5A0CED-3AE4-4EF7-BDA2-E356348354AC}"/>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2085292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1787F79D-9EFD-4F24-B92B-3DEF507C6FC1}"/>
              </a:ext>
              <a:ext uri="{C183D7F6-B498-43B3-948B-1728B52AA6E4}">
                <adec:decorative xmlns:adec="http://schemas.microsoft.com/office/drawing/2017/decorative" val="1"/>
              </a:ext>
            </a:extLst>
          </p:cNvPr>
          <p:cNvCxnSpPr>
            <a:cxnSpLocks/>
          </p:cNvCxnSpPr>
          <p:nvPr userDrawn="1"/>
        </p:nvCxnSpPr>
        <p:spPr>
          <a:xfrm>
            <a:off x="450000" y="450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12758C89-0197-4B72-BA43-2CC4DE73F747}"/>
              </a:ext>
            </a:extLst>
          </p:cNvPr>
          <p:cNvSpPr>
            <a:spLocks noGrp="1"/>
          </p:cNvSpPr>
          <p:nvPr>
            <p:ph type="title" hasCustomPrompt="1"/>
          </p:nvPr>
        </p:nvSpPr>
        <p:spPr>
          <a:xfrm>
            <a:off x="440969" y="647377"/>
            <a:ext cx="11316056"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6" name="Text Placeholder 13">
            <a:extLst>
              <a:ext uri="{FF2B5EF4-FFF2-40B4-BE49-F238E27FC236}">
                <a16:creationId xmlns:a16="http://schemas.microsoft.com/office/drawing/2014/main" id="{37D2E7B5-A506-45AA-881E-1EF6A0EB07CC}"/>
              </a:ext>
            </a:extLst>
          </p:cNvPr>
          <p:cNvSpPr>
            <a:spLocks noGrp="1"/>
          </p:cNvSpPr>
          <p:nvPr>
            <p:ph type="body" sz="quarter" idx="11" hasCustomPrompt="1"/>
          </p:nvPr>
        </p:nvSpPr>
        <p:spPr>
          <a:xfrm>
            <a:off x="440968" y="1692923"/>
            <a:ext cx="11300287" cy="1001712"/>
          </a:xfrm>
        </p:spPr>
        <p:txBody>
          <a:bodyPr>
            <a:normAutofit/>
          </a:bodyPr>
          <a:lstStyle>
            <a:lvl1pPr marL="1944" indent="0">
              <a:buNone/>
              <a:defRPr sz="2400" i="0">
                <a:solidFill>
                  <a:schemeClr val="tx1">
                    <a:alpha val="55000"/>
                  </a:schemeClr>
                </a:solidFill>
                <a:latin typeface="+mn-lt"/>
              </a:defRPr>
            </a:lvl1pPr>
          </a:lstStyle>
          <a:p>
            <a:pPr lvl="0"/>
            <a:r>
              <a:rPr lang="en-US" dirty="0"/>
              <a:t>Click to add text</a:t>
            </a:r>
          </a:p>
        </p:txBody>
      </p:sp>
      <p:sp>
        <p:nvSpPr>
          <p:cNvPr id="25" name="Picture Placeholder 17">
            <a:extLst>
              <a:ext uri="{FF2B5EF4-FFF2-40B4-BE49-F238E27FC236}">
                <a16:creationId xmlns:a16="http://schemas.microsoft.com/office/drawing/2014/main" id="{751E77E5-BC2E-4851-A46B-1081DBFEE180}"/>
              </a:ext>
            </a:extLst>
          </p:cNvPr>
          <p:cNvSpPr>
            <a:spLocks noGrp="1"/>
          </p:cNvSpPr>
          <p:nvPr>
            <p:ph type="pic" sz="quarter" idx="12" hasCustomPrompt="1"/>
          </p:nvPr>
        </p:nvSpPr>
        <p:spPr>
          <a:xfrm>
            <a:off x="441325" y="2959100"/>
            <a:ext cx="2698750" cy="2987675"/>
          </a:xfrm>
        </p:spPr>
        <p:txBody>
          <a:bodyPr/>
          <a:lstStyle>
            <a:lvl1pPr marL="1944" indent="0" algn="ctr">
              <a:buNone/>
              <a:defRPr/>
            </a:lvl1pPr>
          </a:lstStyle>
          <a:p>
            <a:r>
              <a:rPr lang="en-US" dirty="0"/>
              <a:t>Insert photo here</a:t>
            </a:r>
          </a:p>
        </p:txBody>
      </p:sp>
      <p:sp>
        <p:nvSpPr>
          <p:cNvPr id="26" name="Picture Placeholder 19">
            <a:extLst>
              <a:ext uri="{FF2B5EF4-FFF2-40B4-BE49-F238E27FC236}">
                <a16:creationId xmlns:a16="http://schemas.microsoft.com/office/drawing/2014/main" id="{5ADD8D61-5FF6-4FF8-A853-94978CE2BF08}"/>
              </a:ext>
            </a:extLst>
          </p:cNvPr>
          <p:cNvSpPr>
            <a:spLocks noGrp="1"/>
          </p:cNvSpPr>
          <p:nvPr>
            <p:ph type="pic" sz="quarter" idx="13" hasCustomPrompt="1"/>
          </p:nvPr>
        </p:nvSpPr>
        <p:spPr>
          <a:xfrm>
            <a:off x="3319463" y="2959100"/>
            <a:ext cx="2690812" cy="2987675"/>
          </a:xfrm>
        </p:spPr>
        <p:txBody>
          <a:bodyPr/>
          <a:lstStyle>
            <a:lvl1pPr marL="1944" indent="0" algn="ctr">
              <a:buNone/>
              <a:defRPr/>
            </a:lvl1pPr>
          </a:lstStyle>
          <a:p>
            <a:r>
              <a:rPr lang="en-US" dirty="0"/>
              <a:t>Insert photo here</a:t>
            </a:r>
          </a:p>
        </p:txBody>
      </p:sp>
      <p:sp>
        <p:nvSpPr>
          <p:cNvPr id="27" name="Picture Placeholder 21">
            <a:extLst>
              <a:ext uri="{FF2B5EF4-FFF2-40B4-BE49-F238E27FC236}">
                <a16:creationId xmlns:a16="http://schemas.microsoft.com/office/drawing/2014/main" id="{7217B0CF-D153-4F21-B2F3-3736BFEE8B20}"/>
              </a:ext>
            </a:extLst>
          </p:cNvPr>
          <p:cNvSpPr>
            <a:spLocks noGrp="1"/>
          </p:cNvSpPr>
          <p:nvPr>
            <p:ph type="pic" sz="quarter" idx="14" hasCustomPrompt="1"/>
          </p:nvPr>
        </p:nvSpPr>
        <p:spPr>
          <a:xfrm>
            <a:off x="6189663" y="2959100"/>
            <a:ext cx="2689225" cy="2987675"/>
          </a:xfrm>
        </p:spPr>
        <p:txBody>
          <a:bodyPr/>
          <a:lstStyle>
            <a:lvl1pPr marL="1944" indent="0" algn="ctr">
              <a:buNone/>
              <a:defRPr/>
            </a:lvl1pPr>
          </a:lstStyle>
          <a:p>
            <a:r>
              <a:rPr lang="en-US" dirty="0"/>
              <a:t>Insert photo here</a:t>
            </a:r>
          </a:p>
        </p:txBody>
      </p:sp>
      <p:sp>
        <p:nvSpPr>
          <p:cNvPr id="28" name="Picture Placeholder 23">
            <a:extLst>
              <a:ext uri="{FF2B5EF4-FFF2-40B4-BE49-F238E27FC236}">
                <a16:creationId xmlns:a16="http://schemas.microsoft.com/office/drawing/2014/main" id="{46C9A6A5-13C0-4A42-B695-F3511DCA96A4}"/>
              </a:ext>
            </a:extLst>
          </p:cNvPr>
          <p:cNvSpPr>
            <a:spLocks noGrp="1"/>
          </p:cNvSpPr>
          <p:nvPr>
            <p:ph type="pic" sz="quarter" idx="15" hasCustomPrompt="1"/>
          </p:nvPr>
        </p:nvSpPr>
        <p:spPr>
          <a:xfrm>
            <a:off x="9058275" y="2959100"/>
            <a:ext cx="2698750" cy="2987675"/>
          </a:xfrm>
        </p:spPr>
        <p:txBody>
          <a:bodyPr/>
          <a:lstStyle>
            <a:lvl1pPr marL="1944" indent="0" algn="ctr">
              <a:buNone/>
              <a:defRPr/>
            </a:lvl1pPr>
          </a:lstStyle>
          <a:p>
            <a:r>
              <a:rPr lang="en-US" dirty="0"/>
              <a:t>Insert photo here</a:t>
            </a:r>
          </a:p>
        </p:txBody>
      </p:sp>
      <p:sp>
        <p:nvSpPr>
          <p:cNvPr id="10" name="Date Placeholder 5">
            <a:extLst>
              <a:ext uri="{FF2B5EF4-FFF2-40B4-BE49-F238E27FC236}">
                <a16:creationId xmlns:a16="http://schemas.microsoft.com/office/drawing/2014/main" id="{DD1D6B44-0E3B-4C46-B068-14568BF01DF7}"/>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11" name="Footer Placeholder 3">
            <a:extLst>
              <a:ext uri="{FF2B5EF4-FFF2-40B4-BE49-F238E27FC236}">
                <a16:creationId xmlns:a16="http://schemas.microsoft.com/office/drawing/2014/main" id="{FB72C5E2-290F-4D02-842B-932296C10DF0}"/>
              </a:ext>
            </a:extLst>
          </p:cNvPr>
          <p:cNvSpPr>
            <a:spLocks noGrp="1"/>
          </p:cNvSpPr>
          <p:nvPr>
            <p:ph type="ftr" sz="quarter" idx="3"/>
          </p:nvPr>
        </p:nvSpPr>
        <p:spPr>
          <a:xfrm>
            <a:off x="4370832" y="6153912"/>
            <a:ext cx="5397056" cy="502920"/>
          </a:xfrm>
        </p:spPr>
        <p:txBody>
          <a:bodyPr/>
          <a:lstStyle/>
          <a:p>
            <a:r>
              <a:rPr lang="en-US" spc="200" dirty="0"/>
              <a:t>PRESENTATION TITLE</a:t>
            </a:r>
          </a:p>
        </p:txBody>
      </p:sp>
      <p:sp>
        <p:nvSpPr>
          <p:cNvPr id="14" name="Slide Number Placeholder 11">
            <a:extLst>
              <a:ext uri="{FF2B5EF4-FFF2-40B4-BE49-F238E27FC236}">
                <a16:creationId xmlns:a16="http://schemas.microsoft.com/office/drawing/2014/main" id="{E3152744-4FDB-4426-90C5-B204EE645EFA}"/>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23863230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1" name="Date Placeholder 3">
            <a:extLst>
              <a:ext uri="{FF2B5EF4-FFF2-40B4-BE49-F238E27FC236}">
                <a16:creationId xmlns:a16="http://schemas.microsoft.com/office/drawing/2014/main"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r>
              <a:rPr lang="en-US"/>
              <a:t>2/2/20XX</a:t>
            </a:r>
            <a:endParaRPr lang="en-US" dirty="0"/>
          </a:p>
        </p:txBody>
      </p:sp>
      <p:sp>
        <p:nvSpPr>
          <p:cNvPr id="9" name="Footer Placeholder 4">
            <a:extLst>
              <a:ext uri="{FF2B5EF4-FFF2-40B4-BE49-F238E27FC236}">
                <a16:creationId xmlns:a16="http://schemas.microsoft.com/office/drawing/2014/main"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PRESENTATION TITLE</a:t>
            </a:r>
          </a:p>
        </p:txBody>
      </p:sp>
      <p:sp>
        <p:nvSpPr>
          <p:cNvPr id="7" name="Slide Number Placeholder 11">
            <a:extLst>
              <a:ext uri="{FF2B5EF4-FFF2-40B4-BE49-F238E27FC236}">
                <a16:creationId xmlns:a16="http://schemas.microsoft.com/office/drawing/2014/main" id="{A7C3E5E6-3D65-419E-9CE7-1BEC4CB37EA2}"/>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814441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80307A1A-4AC6-459C-9531-704CF376725C}"/>
              </a:ext>
              <a:ext uri="{C183D7F6-B498-43B3-948B-1728B52AA6E4}">
                <adec:decorative xmlns:adec="http://schemas.microsoft.com/office/drawing/2017/decorative" val="1"/>
              </a:ext>
            </a:extLst>
          </p:cNvPr>
          <p:cNvCxnSpPr/>
          <p:nvPr userDrawn="1"/>
        </p:nvCxnSpPr>
        <p:spPr>
          <a:xfrm>
            <a:off x="75276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44D2BF6B-AD6F-4BC9-B5A6-BC7741CD0374}"/>
              </a:ext>
            </a:extLst>
          </p:cNvPr>
          <p:cNvSpPr>
            <a:spLocks noGrp="1"/>
          </p:cNvSpPr>
          <p:nvPr>
            <p:ph type="title" hasCustomPrompt="1"/>
          </p:nvPr>
        </p:nvSpPr>
        <p:spPr>
          <a:xfrm>
            <a:off x="447675" y="227011"/>
            <a:ext cx="6860946" cy="2954337"/>
          </a:xfrm>
        </p:spPr>
        <p:txBody>
          <a:bodyPr>
            <a:normAutofit/>
          </a:bodyPr>
          <a:lstStyle>
            <a:lvl1pPr>
              <a:spcBef>
                <a:spcPts val="1000"/>
              </a:spcBef>
              <a:defRPr sz="4400">
                <a:solidFill>
                  <a:schemeClr val="tx1"/>
                </a:solidFill>
              </a:defRPr>
            </a:lvl1pPr>
          </a:lstStyle>
          <a:p>
            <a:r>
              <a:rPr lang="en-US" dirty="0"/>
              <a:t>Click to add title</a:t>
            </a:r>
          </a:p>
        </p:txBody>
      </p:sp>
      <p:sp>
        <p:nvSpPr>
          <p:cNvPr id="15" name="Picture Placeholder 11">
            <a:extLst>
              <a:ext uri="{FF2B5EF4-FFF2-40B4-BE49-F238E27FC236}">
                <a16:creationId xmlns:a16="http://schemas.microsoft.com/office/drawing/2014/main" id="{8FB06AF1-CFEB-40E6-A617-E9CA5CF8B66D}"/>
              </a:ext>
            </a:extLst>
          </p:cNvPr>
          <p:cNvSpPr>
            <a:spLocks noGrp="1"/>
          </p:cNvSpPr>
          <p:nvPr>
            <p:ph type="pic" sz="quarter" idx="10" hasCustomPrompt="1"/>
          </p:nvPr>
        </p:nvSpPr>
        <p:spPr>
          <a:xfrm>
            <a:off x="447675" y="3643313"/>
            <a:ext cx="3227388" cy="2771775"/>
          </a:xfrm>
        </p:spPr>
        <p:txBody>
          <a:bodyPr/>
          <a:lstStyle>
            <a:lvl1pPr marL="1944" indent="0" algn="ctr">
              <a:buNone/>
              <a:defRPr/>
            </a:lvl1pPr>
          </a:lstStyle>
          <a:p>
            <a:r>
              <a:rPr lang="en-US" dirty="0"/>
              <a:t>Insert photo here</a:t>
            </a:r>
          </a:p>
        </p:txBody>
      </p:sp>
      <p:sp>
        <p:nvSpPr>
          <p:cNvPr id="16" name="Picture Placeholder 13">
            <a:extLst>
              <a:ext uri="{FF2B5EF4-FFF2-40B4-BE49-F238E27FC236}">
                <a16:creationId xmlns:a16="http://schemas.microsoft.com/office/drawing/2014/main" id="{62D71E4C-2705-4622-887B-1F1262DB9127}"/>
              </a:ext>
            </a:extLst>
          </p:cNvPr>
          <p:cNvSpPr>
            <a:spLocks noGrp="1"/>
          </p:cNvSpPr>
          <p:nvPr>
            <p:ph type="pic" sz="quarter" idx="11" hasCustomPrompt="1"/>
          </p:nvPr>
        </p:nvSpPr>
        <p:spPr>
          <a:xfrm>
            <a:off x="3849688" y="3643313"/>
            <a:ext cx="3233737" cy="2771775"/>
          </a:xfrm>
        </p:spPr>
        <p:txBody>
          <a:bodyPr/>
          <a:lstStyle>
            <a:lvl1pPr marL="1944" indent="0" algn="ctr">
              <a:buNone/>
              <a:defRPr/>
            </a:lvl1pPr>
          </a:lstStyle>
          <a:p>
            <a:r>
              <a:rPr lang="en-US" dirty="0"/>
              <a:t>Insert photo here</a:t>
            </a:r>
          </a:p>
        </p:txBody>
      </p:sp>
      <p:sp>
        <p:nvSpPr>
          <p:cNvPr id="7" name="Content Placeholder 2">
            <a:extLst>
              <a:ext uri="{FF2B5EF4-FFF2-40B4-BE49-F238E27FC236}">
                <a16:creationId xmlns:a16="http://schemas.microsoft.com/office/drawing/2014/main" id="{5431B6C7-1096-4AD3-9D48-AA45F0B2185D}"/>
              </a:ext>
            </a:extLst>
          </p:cNvPr>
          <p:cNvSpPr>
            <a:spLocks noGrp="1"/>
          </p:cNvSpPr>
          <p:nvPr>
            <p:ph idx="1"/>
          </p:nvPr>
        </p:nvSpPr>
        <p:spPr>
          <a:xfrm>
            <a:off x="7966800" y="383764"/>
            <a:ext cx="3312000" cy="6031435"/>
          </a:xfrm>
        </p:spPr>
        <p:txBody>
          <a:bodyPr>
            <a:normAutofit/>
          </a:bodyPr>
          <a:lstStyle>
            <a:lvl1pPr>
              <a:lnSpc>
                <a:spcPct val="100000"/>
              </a:lnSpc>
              <a:defRPr sz="2400"/>
            </a:lvl1pPr>
          </a:lstStyle>
          <a:p>
            <a:pPr lvl="0"/>
            <a:r>
              <a:rPr lang="en-US"/>
              <a:t>Click to edit Master text styles</a:t>
            </a:r>
          </a:p>
        </p:txBody>
      </p:sp>
      <p:sp>
        <p:nvSpPr>
          <p:cNvPr id="9" name="Date Placeholder 9">
            <a:extLst>
              <a:ext uri="{FF2B5EF4-FFF2-40B4-BE49-F238E27FC236}">
                <a16:creationId xmlns:a16="http://schemas.microsoft.com/office/drawing/2014/main" id="{3C3DC7A9-2932-431E-8EC0-CFA4B2CF6493}"/>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8" name="Footer Placeholder 10">
            <a:extLst>
              <a:ext uri="{FF2B5EF4-FFF2-40B4-BE49-F238E27FC236}">
                <a16:creationId xmlns:a16="http://schemas.microsoft.com/office/drawing/2014/main" id="{A97579B5-432F-4A2F-A65A-D2FACF71A351}"/>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4" name="Slide Number Placeholder 11">
            <a:extLst>
              <a:ext uri="{FF2B5EF4-FFF2-40B4-BE49-F238E27FC236}">
                <a16:creationId xmlns:a16="http://schemas.microsoft.com/office/drawing/2014/main" id="{F320B19E-E872-42A8-AA5D-7F84287BD009}"/>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302974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451A3404-D5A9-4BC5-A2B8-5BC25368212D}"/>
              </a:ext>
            </a:extLst>
          </p:cNvPr>
          <p:cNvSpPr>
            <a:spLocks noGrp="1"/>
          </p:cNvSpPr>
          <p:nvPr>
            <p:ph type="title"/>
          </p:nvPr>
        </p:nvSpPr>
        <p:spPr>
          <a:xfrm>
            <a:off x="448056" y="388800"/>
            <a:ext cx="5432044" cy="860400"/>
          </a:xfrm>
        </p:spPr>
        <p:txBody>
          <a:bodyPr anchor="b" anchorCtr="0">
            <a:normAutofit/>
          </a:bodyPr>
          <a:lstStyle>
            <a:lvl1pPr>
              <a:defRPr sz="4400"/>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B4BD8583-3FBE-444A-9F7E-DF7C6578E8D4}"/>
              </a:ext>
              <a:ext uri="{C183D7F6-B498-43B3-948B-1728B52AA6E4}">
                <adec:decorative xmlns:adec="http://schemas.microsoft.com/office/drawing/2017/decorative" val="1"/>
              </a:ext>
            </a:extLst>
          </p:cNvPr>
          <p:cNvCxnSpPr>
            <a:cxnSpLocks/>
          </p:cNvCxnSpPr>
          <p:nvPr userDrawn="1"/>
        </p:nvCxnSpPr>
        <p:spPr>
          <a:xfrm>
            <a:off x="450000" y="1609200"/>
            <a:ext cx="5434694"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5" name="Content Placeholder 2">
            <a:extLst>
              <a:ext uri="{FF2B5EF4-FFF2-40B4-BE49-F238E27FC236}">
                <a16:creationId xmlns:a16="http://schemas.microsoft.com/office/drawing/2014/main" id="{74F115DF-54F8-4335-86CC-1875CD745008}"/>
              </a:ext>
            </a:extLst>
          </p:cNvPr>
          <p:cNvSpPr>
            <a:spLocks noGrp="1"/>
          </p:cNvSpPr>
          <p:nvPr>
            <p:ph idx="1"/>
          </p:nvPr>
        </p:nvSpPr>
        <p:spPr>
          <a:xfrm>
            <a:off x="448056" y="1944000"/>
            <a:ext cx="5432044" cy="4006800"/>
          </a:xfrm>
        </p:spPr>
        <p:txBody>
          <a:bodyPr>
            <a:normAutofit/>
          </a:bodyPr>
          <a:lstStyle>
            <a:lvl1pPr marL="1944" indent="0">
              <a:lnSpc>
                <a:spcPct val="100000"/>
              </a:lnSpc>
              <a:buNone/>
              <a:defRPr/>
            </a:lvl1pPr>
          </a:lstStyle>
          <a:p>
            <a:pPr lvl="0"/>
            <a:r>
              <a:rPr lang="en-US"/>
              <a:t>Click to edit Master text styles</a:t>
            </a:r>
          </a:p>
        </p:txBody>
      </p:sp>
      <p:sp>
        <p:nvSpPr>
          <p:cNvPr id="12" name="Picture Placeholder 10">
            <a:extLst>
              <a:ext uri="{FF2B5EF4-FFF2-40B4-BE49-F238E27FC236}">
                <a16:creationId xmlns:a16="http://schemas.microsoft.com/office/drawing/2014/main" id="{45F81656-BF34-4B85-ACD5-BFAE781919DA}"/>
              </a:ext>
            </a:extLst>
          </p:cNvPr>
          <p:cNvSpPr>
            <a:spLocks noGrp="1"/>
          </p:cNvSpPr>
          <p:nvPr>
            <p:ph type="pic" sz="quarter" idx="10" hasCustomPrompt="1"/>
          </p:nvPr>
        </p:nvSpPr>
        <p:spPr>
          <a:xfrm>
            <a:off x="6307138" y="449263"/>
            <a:ext cx="5432425" cy="5502275"/>
          </a:xfrm>
        </p:spPr>
        <p:txBody>
          <a:bodyPr/>
          <a:lstStyle>
            <a:lvl1pPr marL="1944" indent="0" algn="ctr">
              <a:buNone/>
              <a:defRPr/>
            </a:lvl1pPr>
          </a:lstStyle>
          <a:p>
            <a:r>
              <a:rPr lang="en-US" dirty="0"/>
              <a:t>Insert photo here</a:t>
            </a:r>
          </a:p>
        </p:txBody>
      </p:sp>
      <p:sp>
        <p:nvSpPr>
          <p:cNvPr id="7" name="Date Placeholder 5">
            <a:extLst>
              <a:ext uri="{FF2B5EF4-FFF2-40B4-BE49-F238E27FC236}">
                <a16:creationId xmlns:a16="http://schemas.microsoft.com/office/drawing/2014/main" id="{C54CC99A-1CCA-4711-9007-627C736BDDAB}"/>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8" name="Footer Placeholder 3">
            <a:extLst>
              <a:ext uri="{FF2B5EF4-FFF2-40B4-BE49-F238E27FC236}">
                <a16:creationId xmlns:a16="http://schemas.microsoft.com/office/drawing/2014/main" id="{E513F610-B150-40E5-A881-4F4F842123BF}"/>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13" name="Slide Number Placeholder 11">
            <a:extLst>
              <a:ext uri="{FF2B5EF4-FFF2-40B4-BE49-F238E27FC236}">
                <a16:creationId xmlns:a16="http://schemas.microsoft.com/office/drawing/2014/main" id="{9C7D98EF-127D-4092-9E0B-82F254B113F7}"/>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8361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10" name="Title 6">
            <a:extLst>
              <a:ext uri="{FF2B5EF4-FFF2-40B4-BE49-F238E27FC236}">
                <a16:creationId xmlns:a16="http://schemas.microsoft.com/office/drawing/2014/main" id="{8F9B17DB-D85A-4B5F-A44F-4BAD5975CB0B}"/>
              </a:ext>
            </a:extLst>
          </p:cNvPr>
          <p:cNvSpPr>
            <a:spLocks noGrp="1"/>
          </p:cNvSpPr>
          <p:nvPr>
            <p:ph type="ctrTitle"/>
          </p:nvPr>
        </p:nvSpPr>
        <p:spPr>
          <a:xfrm>
            <a:off x="4385412" y="448056"/>
            <a:ext cx="7355484" cy="3401568"/>
          </a:xfrm>
        </p:spPr>
        <p:txBody>
          <a:bodyPr>
            <a:normAutofit/>
          </a:bodyPr>
          <a:lstStyle>
            <a:lvl1pPr>
              <a:defRPr sz="4400"/>
            </a:lvl1pPr>
          </a:lstStyle>
          <a:p>
            <a:r>
              <a:rPr lang="en-US"/>
              <a:t>Click to edit Master title style</a:t>
            </a:r>
            <a:endParaRPr lang="en-US" dirty="0"/>
          </a:p>
        </p:txBody>
      </p:sp>
      <p:sp>
        <p:nvSpPr>
          <p:cNvPr id="15" name="Subtitle 7">
            <a:extLst>
              <a:ext uri="{FF2B5EF4-FFF2-40B4-BE49-F238E27FC236}">
                <a16:creationId xmlns:a16="http://schemas.microsoft.com/office/drawing/2014/main" id="{4582DBBD-4E7B-4825-A55A-B28211141C4D}"/>
              </a:ext>
            </a:extLst>
          </p:cNvPr>
          <p:cNvSpPr>
            <a:spLocks noGrp="1"/>
          </p:cNvSpPr>
          <p:nvPr>
            <p:ph type="subTitle" idx="1"/>
          </p:nvPr>
        </p:nvSpPr>
        <p:spPr>
          <a:xfrm>
            <a:off x="4385412" y="4471416"/>
            <a:ext cx="7355484" cy="1481328"/>
          </a:xfrm>
        </p:spPr>
        <p:txBody>
          <a:bodyPr>
            <a:normAutofit/>
          </a:bodyPr>
          <a:lstStyle>
            <a:lvl1pPr marL="1944" indent="0">
              <a:buNone/>
              <a:defRPr sz="2400"/>
            </a:lvl1pPr>
          </a:lstStyle>
          <a:p>
            <a:r>
              <a:rPr lang="en-US"/>
              <a:t>Click to edit Master subtitle style</a:t>
            </a:r>
            <a:endParaRPr lang="en-US" dirty="0"/>
          </a:p>
        </p:txBody>
      </p:sp>
      <p:cxnSp>
        <p:nvCxnSpPr>
          <p:cNvPr id="18" name="Straight Connector 17">
            <a:extLst>
              <a:ext uri="{FF2B5EF4-FFF2-40B4-BE49-F238E27FC236}">
                <a16:creationId xmlns:a16="http://schemas.microsoft.com/office/drawing/2014/main" id="{2E7AB31A-4165-4478-8B2E-0C5398550476}"/>
              </a:ext>
              <a:ext uri="{C183D7F6-B498-43B3-948B-1728B52AA6E4}">
                <adec:decorative xmlns:adec="http://schemas.microsoft.com/office/drawing/2017/decorative" val="1"/>
              </a:ext>
            </a:extLst>
          </p:cNvPr>
          <p:cNvCxnSpPr>
            <a:cxnSpLocks/>
          </p:cNvCxnSpPr>
          <p:nvPr userDrawn="1"/>
        </p:nvCxnSpPr>
        <p:spPr>
          <a:xfrm>
            <a:off x="4385412" y="4122000"/>
            <a:ext cx="73800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25" name="Picture Placeholder 2">
            <a:extLst>
              <a:ext uri="{FF2B5EF4-FFF2-40B4-BE49-F238E27FC236}">
                <a16:creationId xmlns:a16="http://schemas.microsoft.com/office/drawing/2014/main" id="{E2291097-923C-4C79-A2E1-C0C1C5F94393}"/>
              </a:ext>
            </a:extLst>
          </p:cNvPr>
          <p:cNvSpPr>
            <a:spLocks noGrp="1"/>
          </p:cNvSpPr>
          <p:nvPr>
            <p:ph type="pic" sz="quarter" idx="10" hasCustomPrompt="1"/>
          </p:nvPr>
        </p:nvSpPr>
        <p:spPr>
          <a:xfrm>
            <a:off x="449263" y="447675"/>
            <a:ext cx="3449637" cy="1727200"/>
          </a:xfrm>
        </p:spPr>
        <p:txBody>
          <a:bodyPr/>
          <a:lstStyle>
            <a:lvl1pPr marL="1944" indent="0" algn="ctr">
              <a:buNone/>
              <a:defRPr/>
            </a:lvl1pPr>
          </a:lstStyle>
          <a:p>
            <a:r>
              <a:rPr lang="en-US" dirty="0"/>
              <a:t>Insert photo here</a:t>
            </a:r>
          </a:p>
        </p:txBody>
      </p:sp>
      <p:sp>
        <p:nvSpPr>
          <p:cNvPr id="26" name="Picture Placeholder 4">
            <a:extLst>
              <a:ext uri="{FF2B5EF4-FFF2-40B4-BE49-F238E27FC236}">
                <a16:creationId xmlns:a16="http://schemas.microsoft.com/office/drawing/2014/main" id="{BD63B57D-B7E5-4B5F-BA72-251478B503AA}"/>
              </a:ext>
            </a:extLst>
          </p:cNvPr>
          <p:cNvSpPr>
            <a:spLocks noGrp="1"/>
          </p:cNvSpPr>
          <p:nvPr>
            <p:ph type="pic" sz="quarter" idx="11" hasCustomPrompt="1"/>
          </p:nvPr>
        </p:nvSpPr>
        <p:spPr>
          <a:xfrm>
            <a:off x="449263" y="2354263"/>
            <a:ext cx="3449637" cy="1727200"/>
          </a:xfrm>
        </p:spPr>
        <p:txBody>
          <a:bodyPr/>
          <a:lstStyle>
            <a:lvl1pPr marL="1944" indent="0" algn="ctr">
              <a:buNone/>
              <a:defRPr/>
            </a:lvl1pPr>
          </a:lstStyle>
          <a:p>
            <a:r>
              <a:rPr lang="en-US" dirty="0"/>
              <a:t>Insert photo here</a:t>
            </a:r>
          </a:p>
        </p:txBody>
      </p:sp>
      <p:sp>
        <p:nvSpPr>
          <p:cNvPr id="27" name="Picture Placeholder 6">
            <a:extLst>
              <a:ext uri="{FF2B5EF4-FFF2-40B4-BE49-F238E27FC236}">
                <a16:creationId xmlns:a16="http://schemas.microsoft.com/office/drawing/2014/main" id="{5C8C147E-814C-4008-8C13-0216089EF54B}"/>
              </a:ext>
            </a:extLst>
          </p:cNvPr>
          <p:cNvSpPr>
            <a:spLocks noGrp="1"/>
          </p:cNvSpPr>
          <p:nvPr>
            <p:ph type="pic" sz="quarter" idx="12" hasCustomPrompt="1"/>
          </p:nvPr>
        </p:nvSpPr>
        <p:spPr>
          <a:xfrm>
            <a:off x="449263" y="4260850"/>
            <a:ext cx="3449637" cy="1727200"/>
          </a:xfrm>
        </p:spPr>
        <p:txBody>
          <a:bodyPr/>
          <a:lstStyle>
            <a:lvl1pPr marL="1944" indent="0" algn="ctr">
              <a:buNone/>
              <a:defRPr/>
            </a:lvl1pPr>
          </a:lstStyle>
          <a:p>
            <a:r>
              <a:rPr lang="en-US" dirty="0"/>
              <a:t>Insert photo here</a:t>
            </a:r>
          </a:p>
        </p:txBody>
      </p:sp>
    </p:spTree>
    <p:extLst>
      <p:ext uri="{BB962C8B-B14F-4D97-AF65-F5344CB8AC3E}">
        <p14:creationId xmlns:p14="http://schemas.microsoft.com/office/powerpoint/2010/main" val="136540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6C472BA8-C86A-4A3E-BDE2-5B103B418B09}"/>
              </a:ext>
              <a:ext uri="{C183D7F6-B498-43B3-948B-1728B52AA6E4}">
                <adec:decorative xmlns:adec="http://schemas.microsoft.com/office/drawing/2017/decorative" val="1"/>
              </a:ext>
            </a:extLst>
          </p:cNvPr>
          <p:cNvCxnSpPr>
            <a:cxnSpLocks/>
          </p:cNvCxnSpPr>
          <p:nvPr userDrawn="1"/>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A4C7BB06-8210-4B65-AD12-157991E7E36A}"/>
              </a:ext>
            </a:extLst>
          </p:cNvPr>
          <p:cNvSpPr>
            <a:spLocks noGrp="1"/>
          </p:cNvSpPr>
          <p:nvPr>
            <p:ph type="title" hasCustomPrompt="1"/>
          </p:nvPr>
        </p:nvSpPr>
        <p:spPr>
          <a:xfrm>
            <a:off x="437626" y="206916"/>
            <a:ext cx="11293199"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3" name="Content Placeholder 2">
            <a:extLst>
              <a:ext uri="{FF2B5EF4-FFF2-40B4-BE49-F238E27FC236}">
                <a16:creationId xmlns:a16="http://schemas.microsoft.com/office/drawing/2014/main" id="{3703CE44-6F04-4B27-8C13-AD0131E9211D}"/>
              </a:ext>
            </a:extLst>
          </p:cNvPr>
          <p:cNvSpPr>
            <a:spLocks noGrp="1"/>
          </p:cNvSpPr>
          <p:nvPr>
            <p:ph sz="quarter" idx="11" hasCustomPrompt="1"/>
          </p:nvPr>
        </p:nvSpPr>
        <p:spPr>
          <a:xfrm>
            <a:off x="436563" y="2017713"/>
            <a:ext cx="11312525" cy="3906837"/>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5" name="Date Placeholder 6">
            <a:extLst>
              <a:ext uri="{FF2B5EF4-FFF2-40B4-BE49-F238E27FC236}">
                <a16:creationId xmlns:a16="http://schemas.microsoft.com/office/drawing/2014/main" id="{4D71227A-06F0-4EDB-9BA6-C5AA4D028CFD}"/>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6" name="Footer Placeholder 7">
            <a:extLst>
              <a:ext uri="{FF2B5EF4-FFF2-40B4-BE49-F238E27FC236}">
                <a16:creationId xmlns:a16="http://schemas.microsoft.com/office/drawing/2014/main" id="{9F297A86-7B17-452A-9C74-D1F11ACBB1AE}"/>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8" name="Slide Number Placeholder 11">
            <a:extLst>
              <a:ext uri="{FF2B5EF4-FFF2-40B4-BE49-F238E27FC236}">
                <a16:creationId xmlns:a16="http://schemas.microsoft.com/office/drawing/2014/main" id="{5A51317C-59B0-4A35-8F79-F4AE3B59E4E9}"/>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134293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B32E1050-6C12-4B39-8715-4D547243926E}"/>
              </a:ext>
              <a:ext uri="{C183D7F6-B498-43B3-948B-1728B52AA6E4}">
                <adec:decorative xmlns:adec="http://schemas.microsoft.com/office/drawing/2017/decorative" val="1"/>
              </a:ext>
            </a:extLst>
          </p:cNvPr>
          <p:cNvCxnSpPr>
            <a:cxnSpLocks/>
          </p:cNvCxnSpPr>
          <p:nvPr userDrawn="1"/>
        </p:nvCxnSpPr>
        <p:spPr>
          <a:xfrm>
            <a:off x="449400" y="16092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12" name="Title 1">
            <a:extLst>
              <a:ext uri="{FF2B5EF4-FFF2-40B4-BE49-F238E27FC236}">
                <a16:creationId xmlns:a16="http://schemas.microsoft.com/office/drawing/2014/main" id="{4E513D97-B9A8-4710-A599-E88B1669A73C}"/>
              </a:ext>
            </a:extLst>
          </p:cNvPr>
          <p:cNvSpPr>
            <a:spLocks noGrp="1"/>
          </p:cNvSpPr>
          <p:nvPr>
            <p:ph type="title" hasCustomPrompt="1"/>
          </p:nvPr>
        </p:nvSpPr>
        <p:spPr>
          <a:xfrm>
            <a:off x="437626" y="206916"/>
            <a:ext cx="11311461" cy="1026572"/>
          </a:xfrm>
        </p:spPr>
        <p:txBody>
          <a:bodyPr anchor="ctr">
            <a:normAutofit/>
          </a:bodyPr>
          <a:lstStyle>
            <a:lvl1pPr>
              <a:spcBef>
                <a:spcPts val="1000"/>
              </a:spcBef>
              <a:defRPr sz="4400">
                <a:solidFill>
                  <a:schemeClr val="tx1"/>
                </a:solidFill>
              </a:defRPr>
            </a:lvl1pPr>
          </a:lstStyle>
          <a:p>
            <a:r>
              <a:rPr lang="en-US" dirty="0"/>
              <a:t>Click to add title</a:t>
            </a:r>
          </a:p>
        </p:txBody>
      </p:sp>
      <p:sp>
        <p:nvSpPr>
          <p:cNvPr id="10" name="Content Placeholder 2">
            <a:extLst>
              <a:ext uri="{FF2B5EF4-FFF2-40B4-BE49-F238E27FC236}">
                <a16:creationId xmlns:a16="http://schemas.microsoft.com/office/drawing/2014/main" id="{8E769319-28CA-4E68-8E19-68C73CD16478}"/>
              </a:ext>
            </a:extLst>
          </p:cNvPr>
          <p:cNvSpPr>
            <a:spLocks noGrp="1"/>
          </p:cNvSpPr>
          <p:nvPr>
            <p:ph sz="quarter" idx="11" hasCustomPrompt="1"/>
          </p:nvPr>
        </p:nvSpPr>
        <p:spPr>
          <a:xfrm>
            <a:off x="436563" y="2210546"/>
            <a:ext cx="11312525" cy="3522363"/>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3" name="Date Placeholder 6">
            <a:extLst>
              <a:ext uri="{FF2B5EF4-FFF2-40B4-BE49-F238E27FC236}">
                <a16:creationId xmlns:a16="http://schemas.microsoft.com/office/drawing/2014/main" id="{7EBC5E34-0C82-438C-B5D6-3C1B0209B2C0}"/>
              </a:ext>
            </a:extLst>
          </p:cNvPr>
          <p:cNvSpPr>
            <a:spLocks noGrp="1"/>
          </p:cNvSpPr>
          <p:nvPr>
            <p:ph type="dt" sz="half" idx="2"/>
          </p:nvPr>
        </p:nvSpPr>
        <p:spPr>
          <a:xfrm>
            <a:off x="442912" y="6152968"/>
            <a:ext cx="3457576" cy="502920"/>
          </a:xfrm>
        </p:spPr>
        <p:txBody>
          <a:bodyPr/>
          <a:lstStyle>
            <a:lvl1pPr>
              <a:defRPr/>
            </a:lvl1pPr>
          </a:lstStyle>
          <a:p>
            <a:r>
              <a:rPr lang="en-US"/>
              <a:t>2/2/20XX</a:t>
            </a:r>
            <a:endParaRPr lang="en-US" dirty="0"/>
          </a:p>
        </p:txBody>
      </p:sp>
      <p:sp>
        <p:nvSpPr>
          <p:cNvPr id="4" name="Footer Placeholder 7">
            <a:extLst>
              <a:ext uri="{FF2B5EF4-FFF2-40B4-BE49-F238E27FC236}">
                <a16:creationId xmlns:a16="http://schemas.microsoft.com/office/drawing/2014/main" id="{0BDEB4F1-6670-45BB-B9CB-C99C1EDB76C9}"/>
              </a:ext>
            </a:extLst>
          </p:cNvPr>
          <p:cNvSpPr>
            <a:spLocks noGrp="1"/>
          </p:cNvSpPr>
          <p:nvPr>
            <p:ph type="ftr" sz="quarter" idx="3"/>
          </p:nvPr>
        </p:nvSpPr>
        <p:spPr>
          <a:xfrm>
            <a:off x="4370832" y="6153912"/>
            <a:ext cx="5397056" cy="502920"/>
          </a:xfrm>
        </p:spPr>
        <p:txBody>
          <a:bodyPr/>
          <a:lstStyle>
            <a:lvl1pPr>
              <a:defRPr/>
            </a:lvl1pPr>
          </a:lstStyle>
          <a:p>
            <a:r>
              <a:rPr lang="en-US" dirty="0"/>
              <a:t>PRESENTATION TITLE</a:t>
            </a:r>
          </a:p>
        </p:txBody>
      </p:sp>
      <p:sp>
        <p:nvSpPr>
          <p:cNvPr id="8" name="Slide Number Placeholder 11">
            <a:extLst>
              <a:ext uri="{FF2B5EF4-FFF2-40B4-BE49-F238E27FC236}">
                <a16:creationId xmlns:a16="http://schemas.microsoft.com/office/drawing/2014/main" id="{1930349C-8BE0-47EA-B0BA-1F8A839CCB44}"/>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797781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5" name="Picture Placeholder 7">
            <a:extLst>
              <a:ext uri="{FF2B5EF4-FFF2-40B4-BE49-F238E27FC236}">
                <a16:creationId xmlns:a16="http://schemas.microsoft.com/office/drawing/2014/main" id="{5BE7201D-E29D-4C0F-8BDA-C31C7AD21FF9}"/>
              </a:ext>
            </a:extLst>
          </p:cNvPr>
          <p:cNvSpPr>
            <a:spLocks noGrp="1"/>
          </p:cNvSpPr>
          <p:nvPr>
            <p:ph type="pic" sz="quarter" idx="13" hasCustomPrompt="1"/>
          </p:nvPr>
        </p:nvSpPr>
        <p:spPr>
          <a:xfrm>
            <a:off x="0" y="0"/>
            <a:ext cx="12192000" cy="5949950"/>
          </a:xfrm>
          <a:solidFill>
            <a:schemeClr val="accent6">
              <a:lumMod val="40000"/>
              <a:lumOff val="60000"/>
            </a:schemeClr>
          </a:solidFill>
        </p:spPr>
        <p:txBody>
          <a:bodyPr anchor="ctr"/>
          <a:lstStyle>
            <a:lvl1pPr marL="1944" indent="0" algn="ctr">
              <a:buNone/>
              <a:defRPr/>
            </a:lvl1pPr>
          </a:lstStyle>
          <a:p>
            <a:r>
              <a:rPr lang="en-US" dirty="0"/>
              <a:t>Insert photo here</a:t>
            </a:r>
          </a:p>
        </p:txBody>
      </p:sp>
      <p:sp>
        <p:nvSpPr>
          <p:cNvPr id="6" name="Title 5">
            <a:extLst>
              <a:ext uri="{FF2B5EF4-FFF2-40B4-BE49-F238E27FC236}">
                <a16:creationId xmlns:a16="http://schemas.microsoft.com/office/drawing/2014/main" id="{5D76D068-9B81-43EB-8EF6-14A14B932F04}"/>
              </a:ext>
            </a:extLst>
          </p:cNvPr>
          <p:cNvSpPr>
            <a:spLocks noGrp="1"/>
          </p:cNvSpPr>
          <p:nvPr>
            <p:ph type="title"/>
          </p:nvPr>
        </p:nvSpPr>
        <p:spPr>
          <a:xfrm>
            <a:off x="6435830" y="388800"/>
            <a:ext cx="5314209" cy="4293732"/>
          </a:xfrm>
        </p:spPr>
        <p:txBody>
          <a:bodyPr anchor="t">
            <a:normAutofit/>
          </a:bodyPr>
          <a:lstStyle>
            <a:lvl1pPr algn="r">
              <a:lnSpc>
                <a:spcPct val="140000"/>
              </a:lnSpc>
              <a:spcBef>
                <a:spcPts val="1000"/>
              </a:spcBef>
              <a:defRPr sz="4800">
                <a:solidFill>
                  <a:schemeClr val="accent4"/>
                </a:solidFill>
              </a:defRPr>
            </a:lvl1pPr>
          </a:lstStyle>
          <a:p>
            <a:r>
              <a:rPr lang="en-US"/>
              <a:t>Click to edit Master title style</a:t>
            </a:r>
            <a:endParaRPr lang="en-US" dirty="0"/>
          </a:p>
        </p:txBody>
      </p:sp>
      <p:sp>
        <p:nvSpPr>
          <p:cNvPr id="13" name="Text Placeholder 9">
            <a:extLst>
              <a:ext uri="{FF2B5EF4-FFF2-40B4-BE49-F238E27FC236}">
                <a16:creationId xmlns:a16="http://schemas.microsoft.com/office/drawing/2014/main" id="{86ACD1FC-2042-4BBF-A15C-4CF09BE6FA72}"/>
              </a:ext>
            </a:extLst>
          </p:cNvPr>
          <p:cNvSpPr>
            <a:spLocks noGrp="1"/>
          </p:cNvSpPr>
          <p:nvPr>
            <p:ph type="body" sz="quarter" idx="17" hasCustomPrompt="1"/>
          </p:nvPr>
        </p:nvSpPr>
        <p:spPr>
          <a:xfrm>
            <a:off x="6435831" y="4787752"/>
            <a:ext cx="5313255" cy="882039"/>
          </a:xfrm>
        </p:spPr>
        <p:txBody>
          <a:bodyPr>
            <a:normAutofit/>
          </a:bodyPr>
          <a:lstStyle>
            <a:lvl1pPr marL="1944" indent="0" algn="r">
              <a:buNone/>
              <a:defRPr sz="2400" i="0">
                <a:solidFill>
                  <a:schemeClr val="accent4">
                    <a:alpha val="55000"/>
                  </a:schemeClr>
                </a:solidFill>
                <a:latin typeface="+mn-lt"/>
              </a:defRPr>
            </a:lvl1pPr>
          </a:lstStyle>
          <a:p>
            <a:pPr lvl="0"/>
            <a:r>
              <a:rPr lang="en-US" dirty="0"/>
              <a:t>Click to add subtitle</a:t>
            </a:r>
          </a:p>
        </p:txBody>
      </p:sp>
      <p:sp>
        <p:nvSpPr>
          <p:cNvPr id="2" name="Date Placeholder 3">
            <a:extLst>
              <a:ext uri="{FF2B5EF4-FFF2-40B4-BE49-F238E27FC236}">
                <a16:creationId xmlns:a16="http://schemas.microsoft.com/office/drawing/2014/main" id="{395F5207-FD4F-4EA3-B90A-38946525CC4C}"/>
              </a:ext>
            </a:extLst>
          </p:cNvPr>
          <p:cNvSpPr>
            <a:spLocks noGrp="1"/>
          </p:cNvSpPr>
          <p:nvPr>
            <p:ph type="dt" sz="half" idx="10"/>
          </p:nvPr>
        </p:nvSpPr>
        <p:spPr>
          <a:xfrm>
            <a:off x="438912" y="6153912"/>
            <a:ext cx="3456432" cy="502920"/>
          </a:xfrm>
        </p:spPr>
        <p:txBody>
          <a:bodyPr/>
          <a:lstStyle>
            <a:lvl1pPr>
              <a:defRPr/>
            </a:lvl1pPr>
          </a:lstStyle>
          <a:p>
            <a:r>
              <a:rPr lang="en-US"/>
              <a:t>2/2/20XX</a:t>
            </a:r>
            <a:endParaRPr lang="en-US" dirty="0"/>
          </a:p>
        </p:txBody>
      </p:sp>
      <p:sp>
        <p:nvSpPr>
          <p:cNvPr id="3" name="Footer Placeholder 4">
            <a:extLst>
              <a:ext uri="{FF2B5EF4-FFF2-40B4-BE49-F238E27FC236}">
                <a16:creationId xmlns:a16="http://schemas.microsoft.com/office/drawing/2014/main" id="{1B85A082-D2CF-4D9E-8B9A-4A4EC2FBF61D}"/>
              </a:ext>
            </a:extLst>
          </p:cNvPr>
          <p:cNvSpPr>
            <a:spLocks noGrp="1"/>
          </p:cNvSpPr>
          <p:nvPr>
            <p:ph type="ftr" sz="quarter" idx="11"/>
          </p:nvPr>
        </p:nvSpPr>
        <p:spPr>
          <a:xfrm>
            <a:off x="4370832" y="6153912"/>
            <a:ext cx="5397056" cy="502920"/>
          </a:xfrm>
        </p:spPr>
        <p:txBody>
          <a:bodyPr/>
          <a:lstStyle>
            <a:lvl1pPr>
              <a:defRPr/>
            </a:lvl1pPr>
          </a:lstStyle>
          <a:p>
            <a:r>
              <a:rPr lang="en-US" dirty="0"/>
              <a:t>PRESENTATION TITLE</a:t>
            </a:r>
          </a:p>
        </p:txBody>
      </p:sp>
      <p:sp>
        <p:nvSpPr>
          <p:cNvPr id="9" name="Slide Number Placeholder 11">
            <a:extLst>
              <a:ext uri="{FF2B5EF4-FFF2-40B4-BE49-F238E27FC236}">
                <a16:creationId xmlns:a16="http://schemas.microsoft.com/office/drawing/2014/main" id="{516C575C-EAC2-426D-8F27-9F19CCC0B951}"/>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3604929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9800939-EE62-4A6F-8369-E0A2225C9ABA}"/>
              </a:ext>
            </a:extLst>
          </p:cNvPr>
          <p:cNvSpPr>
            <a:spLocks noGrp="1"/>
          </p:cNvSpPr>
          <p:nvPr>
            <p:ph type="title"/>
          </p:nvPr>
        </p:nvSpPr>
        <p:spPr>
          <a:xfrm>
            <a:off x="448056" y="388799"/>
            <a:ext cx="2854800" cy="5965199"/>
          </a:xfrm>
        </p:spPr>
        <p:txBody>
          <a:bodyPr>
            <a:normAutofit/>
          </a:bodyPr>
          <a:lstStyle>
            <a:lvl1pPr>
              <a:defRPr sz="4400"/>
            </a:lvl1pPr>
          </a:lstStyle>
          <a:p>
            <a:r>
              <a:rPr lang="en-US"/>
              <a:t>Click to edit Master title style</a:t>
            </a:r>
            <a:endParaRPr lang="en-US" dirty="0"/>
          </a:p>
        </p:txBody>
      </p:sp>
      <p:cxnSp>
        <p:nvCxnSpPr>
          <p:cNvPr id="4" name="Straight Connector 3">
            <a:extLst>
              <a:ext uri="{FF2B5EF4-FFF2-40B4-BE49-F238E27FC236}">
                <a16:creationId xmlns:a16="http://schemas.microsoft.com/office/drawing/2014/main" id="{88AD8766-64D5-4907-9387-55556E06B6B7}"/>
              </a:ext>
              <a:ext uri="{C183D7F6-B498-43B3-948B-1728B52AA6E4}">
                <adec:decorative xmlns:adec="http://schemas.microsoft.com/office/drawing/2017/decorative" val="1"/>
              </a:ext>
            </a:extLst>
          </p:cNvPr>
          <p:cNvCxnSpPr/>
          <p:nvPr userDrawn="1"/>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356A4E20-3710-4756-B5AA-0D9A3C386789}"/>
              </a:ext>
            </a:extLst>
          </p:cNvPr>
          <p:cNvSpPr>
            <a:spLocks noGrp="1"/>
          </p:cNvSpPr>
          <p:nvPr>
            <p:ph sz="quarter" idx="11" hasCustomPrompt="1"/>
          </p:nvPr>
        </p:nvSpPr>
        <p:spPr>
          <a:xfrm>
            <a:off x="4554400" y="386634"/>
            <a:ext cx="6269984" cy="6084732"/>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11" name="Date Placeholder 9">
            <a:extLst>
              <a:ext uri="{FF2B5EF4-FFF2-40B4-BE49-F238E27FC236}">
                <a16:creationId xmlns:a16="http://schemas.microsoft.com/office/drawing/2014/main" id="{90ACCA35-D6BC-4204-B1A6-C9F022F5F3A2}"/>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12" name="Footer Placeholder 10">
            <a:extLst>
              <a:ext uri="{FF2B5EF4-FFF2-40B4-BE49-F238E27FC236}">
                <a16:creationId xmlns:a16="http://schemas.microsoft.com/office/drawing/2014/main" id="{6B393FEE-25D9-48C7-B753-BE4F3F53B75B}"/>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3" name="Slide Number Placeholder 11">
            <a:extLst>
              <a:ext uri="{FF2B5EF4-FFF2-40B4-BE49-F238E27FC236}">
                <a16:creationId xmlns:a16="http://schemas.microsoft.com/office/drawing/2014/main" id="{6BB8704D-5CE8-4D94-A969-93FD48205583}"/>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408422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0EC6A-9526-4F5D-831C-D05B6D208E91}"/>
              </a:ext>
            </a:extLst>
          </p:cNvPr>
          <p:cNvSpPr>
            <a:spLocks noGrp="1"/>
          </p:cNvSpPr>
          <p:nvPr>
            <p:ph type="title"/>
          </p:nvPr>
        </p:nvSpPr>
        <p:spPr>
          <a:xfrm>
            <a:off x="448056" y="388800"/>
            <a:ext cx="2854800" cy="5965200"/>
          </a:xfrm>
        </p:spPr>
        <p:txBody>
          <a:bodyPr>
            <a:normAutofit/>
          </a:bodyPr>
          <a:lstStyle>
            <a:lvl1pPr>
              <a:defRPr sz="4400"/>
            </a:lvl1pPr>
          </a:lstStyle>
          <a:p>
            <a:r>
              <a:rPr lang="en-US"/>
              <a:t>Click to edit Master title style</a:t>
            </a:r>
            <a:endParaRPr lang="en-US" dirty="0"/>
          </a:p>
        </p:txBody>
      </p:sp>
      <p:cxnSp>
        <p:nvCxnSpPr>
          <p:cNvPr id="3" name="Straight Connector 2">
            <a:extLst>
              <a:ext uri="{FF2B5EF4-FFF2-40B4-BE49-F238E27FC236}">
                <a16:creationId xmlns:a16="http://schemas.microsoft.com/office/drawing/2014/main" id="{2DBA2A15-3A0D-4FF2-946D-1A226AB2012C}"/>
              </a:ext>
              <a:ext uri="{C183D7F6-B498-43B3-948B-1728B52AA6E4}">
                <adec:decorative xmlns:adec="http://schemas.microsoft.com/office/drawing/2017/decorative" val="1"/>
              </a:ext>
            </a:extLst>
          </p:cNvPr>
          <p:cNvCxnSpPr/>
          <p:nvPr userDrawn="1"/>
        </p:nvCxnSpPr>
        <p:spPr>
          <a:xfrm>
            <a:off x="3744000" y="450000"/>
            <a:ext cx="0" cy="59652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3AD23B8B-A425-4CDA-8B08-F225F1A56BBC}"/>
              </a:ext>
            </a:extLst>
          </p:cNvPr>
          <p:cNvSpPr>
            <a:spLocks noGrp="1"/>
          </p:cNvSpPr>
          <p:nvPr>
            <p:ph sz="quarter" idx="11" hasCustomPrompt="1"/>
          </p:nvPr>
        </p:nvSpPr>
        <p:spPr>
          <a:xfrm>
            <a:off x="4171837" y="555337"/>
            <a:ext cx="6923815" cy="5747326"/>
          </a:xfrm>
        </p:spPr>
        <p:txBody>
          <a:bodyPr>
            <a:normAutofit/>
          </a:bodyPr>
          <a:lstStyle>
            <a:lvl1pPr marL="1944" indent="0">
              <a:buNone/>
              <a:defRPr sz="1600">
                <a:solidFill>
                  <a:schemeClr val="tx1">
                    <a:alpha val="55000"/>
                  </a:schemeClr>
                </a:solidFill>
              </a:defRPr>
            </a:lvl1pPr>
            <a:lvl2pPr marL="451944" indent="0">
              <a:buNone/>
              <a:defRPr sz="1600">
                <a:solidFill>
                  <a:schemeClr val="tx1">
                    <a:alpha val="55000"/>
                  </a:schemeClr>
                </a:solidFill>
              </a:defRPr>
            </a:lvl2pPr>
            <a:lvl3pPr marL="901944" indent="0">
              <a:buNone/>
              <a:defRPr sz="1600">
                <a:solidFill>
                  <a:schemeClr val="tx1">
                    <a:alpha val="55000"/>
                  </a:schemeClr>
                </a:solidFill>
              </a:defRPr>
            </a:lvl3pPr>
            <a:lvl4pPr marL="1351944" indent="0">
              <a:buNone/>
              <a:defRPr sz="1600">
                <a:solidFill>
                  <a:schemeClr val="tx1">
                    <a:alpha val="55000"/>
                  </a:schemeClr>
                </a:solidFill>
              </a:defRPr>
            </a:lvl4pPr>
            <a:lvl5pPr marL="1801944" indent="0">
              <a:buNone/>
              <a:defRPr sz="1600">
                <a:solidFill>
                  <a:schemeClr val="tx1">
                    <a:alpha val="55000"/>
                  </a:schemeClr>
                </a:solidFill>
              </a:defRPr>
            </a:lvl5pPr>
          </a:lstStyle>
          <a:p>
            <a:pPr lvl="0"/>
            <a:r>
              <a:rPr lang="en-US" dirty="0"/>
              <a:t>Click to add content</a:t>
            </a:r>
          </a:p>
        </p:txBody>
      </p:sp>
      <p:sp>
        <p:nvSpPr>
          <p:cNvPr id="12" name="Date Placeholder 9">
            <a:extLst>
              <a:ext uri="{FF2B5EF4-FFF2-40B4-BE49-F238E27FC236}">
                <a16:creationId xmlns:a16="http://schemas.microsoft.com/office/drawing/2014/main" id="{148B844A-8E38-4D22-9A7F-A95D22C1EDBC}"/>
              </a:ext>
            </a:extLst>
          </p:cNvPr>
          <p:cNvSpPr>
            <a:spLocks noGrp="1"/>
          </p:cNvSpPr>
          <p:nvPr>
            <p:ph type="dt" sz="half" idx="2"/>
          </p:nvPr>
        </p:nvSpPr>
        <p:spPr>
          <a:xfrm rot="5400000">
            <a:off x="10299675" y="1584976"/>
            <a:ext cx="2772000" cy="502920"/>
          </a:xfrm>
        </p:spPr>
        <p:txBody>
          <a:bodyPr tIns="180000" rIns="180000" bIns="180000"/>
          <a:lstStyle>
            <a:lvl1pPr>
              <a:defRPr/>
            </a:lvl1pPr>
          </a:lstStyle>
          <a:p>
            <a:r>
              <a:rPr lang="en-US"/>
              <a:t>2/2/20XX</a:t>
            </a:r>
            <a:endParaRPr lang="en-US" dirty="0"/>
          </a:p>
        </p:txBody>
      </p:sp>
      <p:sp>
        <p:nvSpPr>
          <p:cNvPr id="13" name="Footer Placeholder 10">
            <a:extLst>
              <a:ext uri="{FF2B5EF4-FFF2-40B4-BE49-F238E27FC236}">
                <a16:creationId xmlns:a16="http://schemas.microsoft.com/office/drawing/2014/main" id="{9EE6E96B-321F-4070-8AB9-69F8498B1731}"/>
              </a:ext>
            </a:extLst>
          </p:cNvPr>
          <p:cNvSpPr>
            <a:spLocks noGrp="1"/>
          </p:cNvSpPr>
          <p:nvPr>
            <p:ph type="ftr" sz="quarter" idx="3"/>
          </p:nvPr>
        </p:nvSpPr>
        <p:spPr>
          <a:xfrm rot="5400000">
            <a:off x="10216875" y="4439775"/>
            <a:ext cx="2937600" cy="502920"/>
          </a:xfrm>
        </p:spPr>
        <p:txBody>
          <a:bodyPr tIns="180000" rIns="180000" bIns="180000"/>
          <a:lstStyle/>
          <a:p>
            <a:r>
              <a:rPr lang="en-US" spc="200" dirty="0"/>
              <a:t>PRESENTATION TITLE</a:t>
            </a:r>
          </a:p>
        </p:txBody>
      </p:sp>
      <p:sp>
        <p:nvSpPr>
          <p:cNvPr id="15" name="Slide Number Placeholder 11">
            <a:extLst>
              <a:ext uri="{FF2B5EF4-FFF2-40B4-BE49-F238E27FC236}">
                <a16:creationId xmlns:a16="http://schemas.microsoft.com/office/drawing/2014/main" id="{B6CC3AFC-1429-49C6-B3ED-9B5C629A5260}"/>
              </a:ext>
            </a:extLst>
          </p:cNvPr>
          <p:cNvSpPr>
            <a:spLocks noGrp="1"/>
          </p:cNvSpPr>
          <p:nvPr>
            <p:ph type="sldNum" sz="quarter" idx="4"/>
          </p:nvPr>
        </p:nvSpPr>
        <p:spPr>
          <a:xfrm>
            <a:off x="11241025" y="6153912"/>
            <a:ext cx="502920" cy="502920"/>
          </a:xfrm>
        </p:spPr>
        <p:txBody>
          <a:bodyPr tIns="180000" bIns="180000"/>
          <a:lstStyle>
            <a:lvl1pPr algn="r">
              <a:defRPr/>
            </a:lvl1pPr>
          </a:lstStyle>
          <a:p>
            <a:fld id="{0D309695-DEC3-40DA-9DF5-330280C9D0E8}" type="slidenum">
              <a:rPr lang="en-US" smtClean="0"/>
              <a:pPr/>
              <a:t>‹#›</a:t>
            </a:fld>
            <a:endParaRPr lang="en-US" dirty="0"/>
          </a:p>
        </p:txBody>
      </p:sp>
    </p:spTree>
    <p:extLst>
      <p:ext uri="{BB962C8B-B14F-4D97-AF65-F5344CB8AC3E}">
        <p14:creationId xmlns:p14="http://schemas.microsoft.com/office/powerpoint/2010/main" val="1368967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PRESENTATION TITLE</a:t>
            </a:r>
          </a:p>
        </p:txBody>
      </p:sp>
      <p:sp>
        <p:nvSpPr>
          <p:cNvPr id="6" name="Slide Number Placeholder 5">
            <a:extLst>
              <a:ext uri="{FF2B5EF4-FFF2-40B4-BE49-F238E27FC236}">
                <a16:creationId xmlns:a16="http://schemas.microsoft.com/office/drawing/2014/main"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r>
              <a:rPr lang="en-US"/>
              <a:t>2/2/20XX</a:t>
            </a:r>
            <a:endParaRPr lang="en-US" dirty="0"/>
          </a:p>
        </p:txBody>
      </p:sp>
    </p:spTree>
    <p:extLst>
      <p:ext uri="{BB962C8B-B14F-4D97-AF65-F5344CB8AC3E}">
        <p14:creationId xmlns:p14="http://schemas.microsoft.com/office/powerpoint/2010/main" val="623112582"/>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Lst>
  <p:hf hdr="0"/>
  <p:txStyles>
    <p:titleStyle>
      <a:lvl1pPr algn="l" defTabSz="914400" rtl="0" eaLnBrk="1" latinLnBrk="0" hangingPunct="1">
        <a:lnSpc>
          <a:spcPct val="100000"/>
        </a:lnSpc>
        <a:spcBef>
          <a:spcPct val="0"/>
        </a:spcBef>
        <a:buNone/>
        <a:defRPr sz="28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48">
          <p15:clr>
            <a:srgbClr val="F26B43"/>
          </p15:clr>
        </p15:guide>
        <p15:guide id="2" pos="279">
          <p15:clr>
            <a:srgbClr val="F26B43"/>
          </p15:clr>
        </p15:guide>
        <p15:guide id="3" pos="1232">
          <p15:clr>
            <a:srgbClr val="5ACBF0"/>
          </p15:clr>
        </p15:guide>
        <p15:guide id="4" pos="1527">
          <p15:clr>
            <a:srgbClr val="5ACBF0"/>
          </p15:clr>
        </p15:guide>
        <p15:guide id="5" pos="2457">
          <p15:clr>
            <a:srgbClr val="5ACBF0"/>
          </p15:clr>
        </p15:guide>
        <p15:guide id="6" pos="2751">
          <p15:clr>
            <a:srgbClr val="5ACBF0"/>
          </p15:clr>
        </p15:guide>
        <p15:guide id="7" pos="3704">
          <p15:clr>
            <a:srgbClr val="5ACBF0"/>
          </p15:clr>
        </p15:guide>
        <p15:guide id="8" pos="3976">
          <p15:clr>
            <a:srgbClr val="5ACBF0"/>
          </p15:clr>
        </p15:guide>
        <p15:guide id="9" pos="4929">
          <p15:clr>
            <a:srgbClr val="5ACBF0"/>
          </p15:clr>
        </p15:guide>
        <p15:guide id="10" pos="5201">
          <p15:clr>
            <a:srgbClr val="5ACBF0"/>
          </p15:clr>
        </p15:guide>
        <p15:guide id="11" pos="6153">
          <p15:clr>
            <a:srgbClr val="5ACBF0"/>
          </p15:clr>
        </p15:guide>
        <p15:guide id="12" pos="6448">
          <p15:clr>
            <a:srgbClr val="5ACBF0"/>
          </p15:clr>
        </p15:guide>
        <p15:guide id="13" pos="7401">
          <p15:clr>
            <a:srgbClr val="F26B43"/>
          </p15:clr>
        </p15:guide>
        <p15:guide id="14" orient="horz" pos="3475">
          <p15:clr>
            <a:srgbClr val="F26B43"/>
          </p15:clr>
        </p15:guide>
        <p15:guide id="15" orient="horz" pos="278">
          <p15:clr>
            <a:srgbClr val="F26B43"/>
          </p15:clr>
        </p15:guide>
        <p15:guide id="16" orient="horz" pos="2886">
          <p15:clr>
            <a:srgbClr val="5ACBF0"/>
          </p15:clr>
        </p15:guide>
        <p15:guide id="17" orient="horz" pos="2591">
          <p15:clr>
            <a:srgbClr val="5ACBF0"/>
          </p15:clr>
        </p15:guide>
        <p15:guide id="18" orient="horz" pos="2024">
          <p15:clr>
            <a:srgbClr val="5ACBF0"/>
          </p15:clr>
        </p15:guide>
        <p15:guide id="19" orient="horz" pos="1729">
          <p15:clr>
            <a:srgbClr val="5ACBF0"/>
          </p15:clr>
        </p15:guide>
        <p15:guide id="20" orient="horz" pos="1162">
          <p15:clr>
            <a:srgbClr val="5ACBF0"/>
          </p15:clr>
        </p15:guide>
        <p15:guide id="21" orient="horz" pos="867">
          <p15:clr>
            <a:srgbClr val="5ACBF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12.xml"/><Relationship Id="rId5" Type="http://schemas.openxmlformats.org/officeDocument/2006/relationships/image" Target="../media/image13.jp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5.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image" Target="../media/image6.jpg"/><Relationship Id="rId5" Type="http://schemas.openxmlformats.org/officeDocument/2006/relationships/image" Target="../media/image5.jp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A21F7C9-5828-4AED-834A-87AEA2281531}"/>
              </a:ext>
            </a:extLst>
          </p:cNvPr>
          <p:cNvSpPr>
            <a:spLocks noGrp="1"/>
          </p:cNvSpPr>
          <p:nvPr>
            <p:ph type="ctrTitle"/>
          </p:nvPr>
        </p:nvSpPr>
        <p:spPr>
          <a:xfrm>
            <a:off x="6311900" y="448056"/>
            <a:ext cx="5428996" cy="3401568"/>
          </a:xfrm>
        </p:spPr>
        <p:txBody>
          <a:bodyPr/>
          <a:lstStyle/>
          <a:p>
            <a:r>
              <a:rPr lang="en-US" dirty="0"/>
              <a:t>Analysis of Delayed Flights</a:t>
            </a:r>
          </a:p>
        </p:txBody>
      </p:sp>
      <p:sp>
        <p:nvSpPr>
          <p:cNvPr id="5" name="Subtitle 4">
            <a:extLst>
              <a:ext uri="{FF2B5EF4-FFF2-40B4-BE49-F238E27FC236}">
                <a16:creationId xmlns:a16="http://schemas.microsoft.com/office/drawing/2014/main" id="{6B2940A3-1B97-4EDD-B073-C632DA7FF7C2}"/>
              </a:ext>
            </a:extLst>
          </p:cNvPr>
          <p:cNvSpPr>
            <a:spLocks noGrp="1"/>
          </p:cNvSpPr>
          <p:nvPr>
            <p:ph type="subTitle" idx="1"/>
          </p:nvPr>
        </p:nvSpPr>
        <p:spPr>
          <a:xfrm>
            <a:off x="6311900" y="4471416"/>
            <a:ext cx="5428996" cy="1481328"/>
          </a:xfrm>
        </p:spPr>
        <p:txBody>
          <a:bodyPr>
            <a:normAutofit/>
          </a:bodyPr>
          <a:lstStyle/>
          <a:p>
            <a:pPr>
              <a:lnSpc>
                <a:spcPct val="100000"/>
              </a:lnSpc>
            </a:pPr>
            <a:r>
              <a:rPr lang="en-US" dirty="0"/>
              <a:t>Janith Perera</a:t>
            </a:r>
          </a:p>
          <a:p>
            <a:pPr>
              <a:lnSpc>
                <a:spcPct val="100000"/>
              </a:lnSpc>
            </a:pPr>
            <a:r>
              <a:rPr lang="en-US" dirty="0"/>
              <a:t>COMP 4449</a:t>
            </a:r>
          </a:p>
          <a:p>
            <a:pPr>
              <a:lnSpc>
                <a:spcPct val="100000"/>
              </a:lnSpc>
            </a:pPr>
            <a:r>
              <a:rPr lang="en-US" dirty="0"/>
              <a:t>Summer 2022</a:t>
            </a:r>
          </a:p>
        </p:txBody>
      </p:sp>
      <p:pic>
        <p:nvPicPr>
          <p:cNvPr id="14" name="Picture Placeholder 13">
            <a:extLst>
              <a:ext uri="{FF2B5EF4-FFF2-40B4-BE49-F238E27FC236}">
                <a16:creationId xmlns:a16="http://schemas.microsoft.com/office/drawing/2014/main" id="{D68020E2-9545-3106-3677-8470DC687F92}"/>
              </a:ext>
            </a:extLst>
          </p:cNvPr>
          <p:cNvPicPr>
            <a:picLocks noGrp="1" noChangeAspect="1"/>
          </p:cNvPicPr>
          <p:nvPr>
            <p:ph type="pic" sz="quarter" idx="10"/>
          </p:nvPr>
        </p:nvPicPr>
        <p:blipFill>
          <a:blip r:embed="rId2"/>
          <a:srcRect l="17423" r="17423"/>
          <a:stretch>
            <a:fillRect/>
          </a:stretch>
        </p:blipFill>
        <p:spPr>
          <a:xfrm>
            <a:off x="450850" y="630555"/>
            <a:ext cx="5429250" cy="5545138"/>
          </a:xfrm>
        </p:spPr>
      </p:pic>
    </p:spTree>
    <p:extLst>
      <p:ext uri="{BB962C8B-B14F-4D97-AF65-F5344CB8AC3E}">
        <p14:creationId xmlns:p14="http://schemas.microsoft.com/office/powerpoint/2010/main" val="13250352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4F42A05-B02C-2980-1244-F557D9FC9971}"/>
              </a:ext>
            </a:extLst>
          </p:cNvPr>
          <p:cNvSpPr/>
          <p:nvPr/>
        </p:nvSpPr>
        <p:spPr>
          <a:xfrm>
            <a:off x="995680" y="3429000"/>
            <a:ext cx="5019040" cy="212586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10</a:t>
            </a:fld>
            <a:endParaRPr lang="en-US" dirty="0"/>
          </a:p>
        </p:txBody>
      </p:sp>
      <p:sp>
        <p:nvSpPr>
          <p:cNvPr id="13" name="Content Placeholder 10">
            <a:extLst>
              <a:ext uri="{FF2B5EF4-FFF2-40B4-BE49-F238E27FC236}">
                <a16:creationId xmlns:a16="http://schemas.microsoft.com/office/drawing/2014/main" id="{97902CBE-0BF7-1842-B8B2-1A602F8BFE6D}"/>
              </a:ext>
            </a:extLst>
          </p:cNvPr>
          <p:cNvSpPr txBox="1">
            <a:spLocks/>
          </p:cNvSpPr>
          <p:nvPr/>
        </p:nvSpPr>
        <p:spPr>
          <a:xfrm>
            <a:off x="448056" y="1944000"/>
            <a:ext cx="11281982" cy="4209912"/>
          </a:xfrm>
          <a:prstGeom prst="rect">
            <a:avLst/>
          </a:prstGeom>
        </p:spPr>
        <p:txBody>
          <a:bodyPr/>
          <a:lst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err="1"/>
              <a:t>LabelEncoder</a:t>
            </a:r>
            <a:r>
              <a:rPr lang="en-US" dirty="0"/>
              <a:t>() was applied for all categorical features.</a:t>
            </a:r>
          </a:p>
          <a:p>
            <a:pPr>
              <a:buFont typeface="Arial" panose="020B0604020202020204" pitchFamily="34" charset="0"/>
              <a:buChar char="•"/>
            </a:pPr>
            <a:r>
              <a:rPr lang="en-US" dirty="0" err="1"/>
              <a:t>LabelBinarizer</a:t>
            </a:r>
            <a:r>
              <a:rPr lang="en-US" dirty="0"/>
              <a:t>() was applied to the target feature.</a:t>
            </a:r>
          </a:p>
          <a:p>
            <a:pPr>
              <a:buFont typeface="Arial" panose="020B0604020202020204" pitchFamily="34" charset="0"/>
              <a:buChar char="•"/>
            </a:pPr>
            <a:r>
              <a:rPr lang="en-US" dirty="0" err="1"/>
              <a:t>RandomOverSampler</a:t>
            </a:r>
            <a:r>
              <a:rPr lang="en-US" dirty="0"/>
              <a:t>() was applied to balance the dataset.</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
        <p:nvSpPr>
          <p:cNvPr id="14" name="Title 9">
            <a:extLst>
              <a:ext uri="{FF2B5EF4-FFF2-40B4-BE49-F238E27FC236}">
                <a16:creationId xmlns:a16="http://schemas.microsoft.com/office/drawing/2014/main" id="{3EBF0CAD-F577-3C51-DD16-3EB3F92A7E97}"/>
              </a:ext>
            </a:extLst>
          </p:cNvPr>
          <p:cNvSpPr txBox="1">
            <a:spLocks/>
          </p:cNvSpPr>
          <p:nvPr/>
        </p:nvSpPr>
        <p:spPr>
          <a:xfrm>
            <a:off x="448055" y="417675"/>
            <a:ext cx="11295889" cy="860400"/>
          </a:xfrm>
          <a:prstGeom prst="rect">
            <a:avLst/>
          </a:prstGeom>
        </p:spPr>
        <p:txBody>
          <a:bodyPr vert="horz" lIns="0" tIns="0" rIns="0" bIns="0" rtlCol="0" anchor="ctr">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dirty="0"/>
              <a:t>Dataset Preparation</a:t>
            </a:r>
          </a:p>
        </p:txBody>
      </p:sp>
      <p:pic>
        <p:nvPicPr>
          <p:cNvPr id="5" name="Picture 4">
            <a:extLst>
              <a:ext uri="{FF2B5EF4-FFF2-40B4-BE49-F238E27FC236}">
                <a16:creationId xmlns:a16="http://schemas.microsoft.com/office/drawing/2014/main" id="{0F2D95E0-6B1B-9688-0D0C-A843E70852EB}"/>
              </a:ext>
            </a:extLst>
          </p:cNvPr>
          <p:cNvPicPr>
            <a:picLocks noChangeAspect="1"/>
          </p:cNvPicPr>
          <p:nvPr/>
        </p:nvPicPr>
        <p:blipFill>
          <a:blip r:embed="rId3"/>
          <a:stretch>
            <a:fillRect/>
          </a:stretch>
        </p:blipFill>
        <p:spPr>
          <a:xfrm>
            <a:off x="1002093" y="3429000"/>
            <a:ext cx="4944791" cy="2125860"/>
          </a:xfrm>
          <a:prstGeom prst="rect">
            <a:avLst/>
          </a:prstGeom>
        </p:spPr>
      </p:pic>
    </p:spTree>
    <p:extLst>
      <p:ext uri="{BB962C8B-B14F-4D97-AF65-F5344CB8AC3E}">
        <p14:creationId xmlns:p14="http://schemas.microsoft.com/office/powerpoint/2010/main" val="3870231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11</a:t>
            </a:fld>
            <a:endParaRPr lang="en-US" dirty="0"/>
          </a:p>
        </p:txBody>
      </p:sp>
      <p:sp>
        <p:nvSpPr>
          <p:cNvPr id="13" name="Content Placeholder 10">
            <a:extLst>
              <a:ext uri="{FF2B5EF4-FFF2-40B4-BE49-F238E27FC236}">
                <a16:creationId xmlns:a16="http://schemas.microsoft.com/office/drawing/2014/main" id="{97902CBE-0BF7-1842-B8B2-1A602F8BFE6D}"/>
              </a:ext>
            </a:extLst>
          </p:cNvPr>
          <p:cNvSpPr txBox="1">
            <a:spLocks/>
          </p:cNvSpPr>
          <p:nvPr/>
        </p:nvSpPr>
        <p:spPr>
          <a:xfrm>
            <a:off x="448056" y="1944000"/>
            <a:ext cx="11281982" cy="4209912"/>
          </a:xfrm>
          <a:prstGeom prst="rect">
            <a:avLst/>
          </a:prstGeom>
        </p:spPr>
        <p:txBody>
          <a:bodyPr/>
          <a:lst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Due to whole dataset is quite large, it took unreasonable time in local computer. Therefore, random 10% faction used to evaluate the models.</a:t>
            </a:r>
          </a:p>
          <a:p>
            <a:pPr>
              <a:buFont typeface="Arial" panose="020B0604020202020204" pitchFamily="34" charset="0"/>
              <a:buChar char="•"/>
            </a:pPr>
            <a:r>
              <a:rPr lang="en-US" dirty="0"/>
              <a:t>For initial evaluation, 5-fold cross validation model used with seven popular classification models. </a:t>
            </a:r>
          </a:p>
          <a:p>
            <a:pPr>
              <a:buFont typeface="Arial" panose="020B0604020202020204" pitchFamily="34" charset="0"/>
              <a:buChar char="•"/>
            </a:pPr>
            <a:endParaRPr lang="en-US" dirty="0"/>
          </a:p>
          <a:p>
            <a:pPr marL="1944" indent="0">
              <a:buNone/>
            </a:pPr>
            <a:endParaRPr lang="en-US" dirty="0"/>
          </a:p>
          <a:p>
            <a:pPr>
              <a:buFont typeface="Arial" panose="020B0604020202020204" pitchFamily="34" charset="0"/>
              <a:buChar char="•"/>
            </a:pPr>
            <a:endParaRPr lang="en-US" sz="2000" dirty="0"/>
          </a:p>
          <a:p>
            <a:pPr>
              <a:buFont typeface="Arial" panose="020B0604020202020204" pitchFamily="34" charset="0"/>
              <a:buChar char="•"/>
            </a:pPr>
            <a:endParaRPr lang="en-US" sz="2400" dirty="0"/>
          </a:p>
          <a:p>
            <a:pPr>
              <a:buFont typeface="Arial" panose="020B0604020202020204" pitchFamily="34" charset="0"/>
              <a:buChar char="•"/>
            </a:pPr>
            <a:r>
              <a:rPr lang="en-US" dirty="0"/>
              <a:t>Among those models, Random Forest  classification model selected to hyperparameter tuning.</a:t>
            </a:r>
          </a:p>
        </p:txBody>
      </p:sp>
      <p:sp>
        <p:nvSpPr>
          <p:cNvPr id="14" name="Title 9">
            <a:extLst>
              <a:ext uri="{FF2B5EF4-FFF2-40B4-BE49-F238E27FC236}">
                <a16:creationId xmlns:a16="http://schemas.microsoft.com/office/drawing/2014/main" id="{3EBF0CAD-F577-3C51-DD16-3EB3F92A7E97}"/>
              </a:ext>
            </a:extLst>
          </p:cNvPr>
          <p:cNvSpPr txBox="1">
            <a:spLocks/>
          </p:cNvSpPr>
          <p:nvPr/>
        </p:nvSpPr>
        <p:spPr>
          <a:xfrm>
            <a:off x="448055" y="417675"/>
            <a:ext cx="11295889" cy="860400"/>
          </a:xfrm>
          <a:prstGeom prst="rect">
            <a:avLst/>
          </a:prstGeom>
        </p:spPr>
        <p:txBody>
          <a:bodyPr vert="horz" lIns="0" tIns="0" rIns="0" bIns="0" rtlCol="0" anchor="ctr">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dirty="0"/>
              <a:t>Model Performance</a:t>
            </a:r>
          </a:p>
        </p:txBody>
      </p:sp>
      <p:graphicFrame>
        <p:nvGraphicFramePr>
          <p:cNvPr id="3" name="Table 4">
            <a:extLst>
              <a:ext uri="{FF2B5EF4-FFF2-40B4-BE49-F238E27FC236}">
                <a16:creationId xmlns:a16="http://schemas.microsoft.com/office/drawing/2014/main" id="{F96725C3-4503-727C-C0D7-AEB2DF26A35B}"/>
              </a:ext>
            </a:extLst>
          </p:cNvPr>
          <p:cNvGraphicFramePr>
            <a:graphicFrameLocks noGrp="1"/>
          </p:cNvGraphicFramePr>
          <p:nvPr>
            <p:extLst>
              <p:ext uri="{D42A27DB-BD31-4B8C-83A1-F6EECF244321}">
                <p14:modId xmlns:p14="http://schemas.microsoft.com/office/powerpoint/2010/main" val="633877981"/>
              </p:ext>
            </p:extLst>
          </p:nvPr>
        </p:nvGraphicFramePr>
        <p:xfrm>
          <a:off x="1005839" y="3296892"/>
          <a:ext cx="10235184" cy="2270789"/>
        </p:xfrm>
        <a:graphic>
          <a:graphicData uri="http://schemas.openxmlformats.org/drawingml/2006/table">
            <a:tbl>
              <a:tblPr firstRow="1" bandRow="1">
                <a:tableStyleId>{93296810-A885-4BE3-A3E7-6D5BEEA58F35}</a:tableStyleId>
              </a:tblPr>
              <a:tblGrid>
                <a:gridCol w="1279398">
                  <a:extLst>
                    <a:ext uri="{9D8B030D-6E8A-4147-A177-3AD203B41FA5}">
                      <a16:colId xmlns:a16="http://schemas.microsoft.com/office/drawing/2014/main" val="2932420167"/>
                    </a:ext>
                  </a:extLst>
                </a:gridCol>
                <a:gridCol w="1279398">
                  <a:extLst>
                    <a:ext uri="{9D8B030D-6E8A-4147-A177-3AD203B41FA5}">
                      <a16:colId xmlns:a16="http://schemas.microsoft.com/office/drawing/2014/main" val="3713939243"/>
                    </a:ext>
                  </a:extLst>
                </a:gridCol>
                <a:gridCol w="1279398">
                  <a:extLst>
                    <a:ext uri="{9D8B030D-6E8A-4147-A177-3AD203B41FA5}">
                      <a16:colId xmlns:a16="http://schemas.microsoft.com/office/drawing/2014/main" val="611184462"/>
                    </a:ext>
                  </a:extLst>
                </a:gridCol>
                <a:gridCol w="1279398">
                  <a:extLst>
                    <a:ext uri="{9D8B030D-6E8A-4147-A177-3AD203B41FA5}">
                      <a16:colId xmlns:a16="http://schemas.microsoft.com/office/drawing/2014/main" val="1538988949"/>
                    </a:ext>
                  </a:extLst>
                </a:gridCol>
                <a:gridCol w="1279398">
                  <a:extLst>
                    <a:ext uri="{9D8B030D-6E8A-4147-A177-3AD203B41FA5}">
                      <a16:colId xmlns:a16="http://schemas.microsoft.com/office/drawing/2014/main" val="3292826724"/>
                    </a:ext>
                  </a:extLst>
                </a:gridCol>
                <a:gridCol w="1279398">
                  <a:extLst>
                    <a:ext uri="{9D8B030D-6E8A-4147-A177-3AD203B41FA5}">
                      <a16:colId xmlns:a16="http://schemas.microsoft.com/office/drawing/2014/main" val="421736053"/>
                    </a:ext>
                  </a:extLst>
                </a:gridCol>
                <a:gridCol w="1279398">
                  <a:extLst>
                    <a:ext uri="{9D8B030D-6E8A-4147-A177-3AD203B41FA5}">
                      <a16:colId xmlns:a16="http://schemas.microsoft.com/office/drawing/2014/main" val="2324338424"/>
                    </a:ext>
                  </a:extLst>
                </a:gridCol>
                <a:gridCol w="1279398">
                  <a:extLst>
                    <a:ext uri="{9D8B030D-6E8A-4147-A177-3AD203B41FA5}">
                      <a16:colId xmlns:a16="http://schemas.microsoft.com/office/drawing/2014/main" val="1762815636"/>
                    </a:ext>
                  </a:extLst>
                </a:gridCol>
              </a:tblGrid>
              <a:tr h="749985">
                <a:tc>
                  <a:txBody>
                    <a:bodyPr/>
                    <a:lstStyle/>
                    <a:p>
                      <a:endParaRPr lang="en-US" sz="1400" dirty="0"/>
                    </a:p>
                  </a:txBody>
                  <a:tcPr/>
                </a:tc>
                <a:tc>
                  <a:txBody>
                    <a:bodyPr/>
                    <a:lstStyle/>
                    <a:p>
                      <a:r>
                        <a:rPr lang="en-US" sz="1400" dirty="0"/>
                        <a:t>Logistics Regression</a:t>
                      </a:r>
                    </a:p>
                  </a:txBody>
                  <a:tcPr/>
                </a:tc>
                <a:tc>
                  <a:txBody>
                    <a:bodyPr/>
                    <a:lstStyle/>
                    <a:p>
                      <a:r>
                        <a:rPr lang="en-US" sz="1400" dirty="0"/>
                        <a:t>SGD Classifier</a:t>
                      </a:r>
                    </a:p>
                  </a:txBody>
                  <a:tcPr/>
                </a:tc>
                <a:tc>
                  <a:txBody>
                    <a:bodyPr/>
                    <a:lstStyle/>
                    <a:p>
                      <a:r>
                        <a:rPr lang="en-US" sz="1400" dirty="0"/>
                        <a:t>Decision Tree Classifier</a:t>
                      </a:r>
                    </a:p>
                  </a:txBody>
                  <a:tcPr/>
                </a:tc>
                <a:tc>
                  <a:txBody>
                    <a:bodyPr/>
                    <a:lstStyle/>
                    <a:p>
                      <a:r>
                        <a:rPr lang="en-US" sz="1400" dirty="0"/>
                        <a:t>Random Forest</a:t>
                      </a:r>
                    </a:p>
                    <a:p>
                      <a:r>
                        <a:rPr lang="en-US" sz="1400" dirty="0"/>
                        <a:t>Classifier</a:t>
                      </a:r>
                    </a:p>
                  </a:txBody>
                  <a:tcPr/>
                </a:tc>
                <a:tc>
                  <a:txBody>
                    <a:bodyPr/>
                    <a:lstStyle/>
                    <a:p>
                      <a:r>
                        <a:rPr lang="en-US" sz="1400" dirty="0"/>
                        <a:t>SVC</a:t>
                      </a:r>
                    </a:p>
                  </a:txBody>
                  <a:tcPr/>
                </a:tc>
                <a:tc>
                  <a:txBody>
                    <a:bodyPr/>
                    <a:lstStyle/>
                    <a:p>
                      <a:r>
                        <a:rPr lang="en-US" sz="1400" dirty="0"/>
                        <a:t>Gradient Boosting Classifier</a:t>
                      </a:r>
                    </a:p>
                  </a:txBody>
                  <a:tcPr/>
                </a:tc>
                <a:tc>
                  <a:txBody>
                    <a:bodyPr/>
                    <a:lstStyle/>
                    <a:p>
                      <a:r>
                        <a:rPr lang="en-US" sz="1400" dirty="0"/>
                        <a:t>XG Boost Classifier</a:t>
                      </a:r>
                    </a:p>
                  </a:txBody>
                  <a:tcPr/>
                </a:tc>
                <a:extLst>
                  <a:ext uri="{0D108BD9-81ED-4DB2-BD59-A6C34878D82A}">
                    <a16:rowId xmlns:a16="http://schemas.microsoft.com/office/drawing/2014/main" val="2999795173"/>
                  </a:ext>
                </a:extLst>
              </a:tr>
              <a:tr h="380201">
                <a:tc>
                  <a:txBody>
                    <a:bodyPr/>
                    <a:lstStyle/>
                    <a:p>
                      <a:r>
                        <a:rPr lang="en-US" sz="1400" dirty="0"/>
                        <a:t>Accuracy</a:t>
                      </a:r>
                    </a:p>
                  </a:txBody>
                  <a:tcPr/>
                </a:tc>
                <a:tc>
                  <a:txBody>
                    <a:bodyPr/>
                    <a:lstStyle/>
                    <a:p>
                      <a:pPr algn="r"/>
                      <a:r>
                        <a:rPr lang="en-US" sz="1400" dirty="0"/>
                        <a:t>0.85</a:t>
                      </a:r>
                    </a:p>
                  </a:txBody>
                  <a:tcPr/>
                </a:tc>
                <a:tc>
                  <a:txBody>
                    <a:bodyPr/>
                    <a:lstStyle/>
                    <a:p>
                      <a:pPr algn="r"/>
                      <a:r>
                        <a:rPr lang="en-US" sz="1400" dirty="0"/>
                        <a:t>0.62</a:t>
                      </a:r>
                    </a:p>
                  </a:txBody>
                  <a:tcPr/>
                </a:tc>
                <a:tc>
                  <a:txBody>
                    <a:bodyPr/>
                    <a:lstStyle/>
                    <a:p>
                      <a:pPr algn="r"/>
                      <a:r>
                        <a:rPr lang="en-US" sz="1400" dirty="0"/>
                        <a:t>0.95</a:t>
                      </a:r>
                    </a:p>
                  </a:txBody>
                  <a:tcPr/>
                </a:tc>
                <a:tc>
                  <a:txBody>
                    <a:bodyPr/>
                    <a:lstStyle/>
                    <a:p>
                      <a:pPr algn="r"/>
                      <a:r>
                        <a:rPr lang="en-US" sz="1400" dirty="0"/>
                        <a:t>0.98</a:t>
                      </a:r>
                    </a:p>
                  </a:txBody>
                  <a:tcPr/>
                </a:tc>
                <a:tc>
                  <a:txBody>
                    <a:bodyPr/>
                    <a:lstStyle/>
                    <a:p>
                      <a:pPr algn="r"/>
                      <a:r>
                        <a:rPr lang="en-US" sz="1400" dirty="0"/>
                        <a:t>0.53</a:t>
                      </a:r>
                    </a:p>
                  </a:txBody>
                  <a:tcPr/>
                </a:tc>
                <a:tc>
                  <a:txBody>
                    <a:bodyPr/>
                    <a:lstStyle/>
                    <a:p>
                      <a:pPr algn="r"/>
                      <a:r>
                        <a:rPr lang="en-US" sz="1400" dirty="0"/>
                        <a:t>0.85</a:t>
                      </a:r>
                    </a:p>
                  </a:txBody>
                  <a:tcPr/>
                </a:tc>
                <a:tc>
                  <a:txBody>
                    <a:bodyPr/>
                    <a:lstStyle/>
                    <a:p>
                      <a:pPr algn="r"/>
                      <a:r>
                        <a:rPr lang="en-US" sz="1400" dirty="0"/>
                        <a:t>0.90</a:t>
                      </a:r>
                    </a:p>
                  </a:txBody>
                  <a:tcPr/>
                </a:tc>
                <a:extLst>
                  <a:ext uri="{0D108BD9-81ED-4DB2-BD59-A6C34878D82A}">
                    <a16:rowId xmlns:a16="http://schemas.microsoft.com/office/drawing/2014/main" val="1474664970"/>
                  </a:ext>
                </a:extLst>
              </a:tr>
              <a:tr h="380201">
                <a:tc>
                  <a:txBody>
                    <a:bodyPr/>
                    <a:lstStyle/>
                    <a:p>
                      <a:r>
                        <a:rPr lang="en-US" sz="1400" dirty="0"/>
                        <a:t>Precision</a:t>
                      </a:r>
                    </a:p>
                  </a:txBody>
                  <a:tcPr/>
                </a:tc>
                <a:tc>
                  <a:txBody>
                    <a:bodyPr/>
                    <a:lstStyle/>
                    <a:p>
                      <a:pPr algn="r"/>
                      <a:r>
                        <a:rPr lang="en-US" sz="1400" dirty="0"/>
                        <a:t>0.95</a:t>
                      </a:r>
                    </a:p>
                  </a:txBody>
                  <a:tcPr/>
                </a:tc>
                <a:tc>
                  <a:txBody>
                    <a:bodyPr/>
                    <a:lstStyle/>
                    <a:p>
                      <a:pPr algn="r"/>
                      <a:r>
                        <a:rPr lang="en-US" sz="1400" dirty="0"/>
                        <a:t>0.72</a:t>
                      </a:r>
                    </a:p>
                  </a:txBody>
                  <a:tcPr/>
                </a:tc>
                <a:tc>
                  <a:txBody>
                    <a:bodyPr/>
                    <a:lstStyle/>
                    <a:p>
                      <a:pPr algn="r"/>
                      <a:r>
                        <a:rPr lang="en-US" sz="1400" dirty="0"/>
                        <a:t>0.91</a:t>
                      </a:r>
                    </a:p>
                  </a:txBody>
                  <a:tcPr/>
                </a:tc>
                <a:tc>
                  <a:txBody>
                    <a:bodyPr/>
                    <a:lstStyle/>
                    <a:p>
                      <a:pPr algn="r"/>
                      <a:r>
                        <a:rPr lang="en-US" sz="1400" dirty="0"/>
                        <a:t>0.96</a:t>
                      </a:r>
                    </a:p>
                  </a:txBody>
                  <a:tcPr/>
                </a:tc>
                <a:tc>
                  <a:txBody>
                    <a:bodyPr/>
                    <a:lstStyle/>
                    <a:p>
                      <a:pPr algn="r"/>
                      <a:r>
                        <a:rPr lang="en-US" sz="1400" dirty="0"/>
                        <a:t>0.53</a:t>
                      </a:r>
                    </a:p>
                  </a:txBody>
                  <a:tcPr/>
                </a:tc>
                <a:tc>
                  <a:txBody>
                    <a:bodyPr/>
                    <a:lstStyle/>
                    <a:p>
                      <a:pPr algn="r"/>
                      <a:r>
                        <a:rPr lang="en-US" sz="1400" dirty="0"/>
                        <a:t>0.95</a:t>
                      </a:r>
                    </a:p>
                  </a:txBody>
                  <a:tcPr/>
                </a:tc>
                <a:tc>
                  <a:txBody>
                    <a:bodyPr/>
                    <a:lstStyle/>
                    <a:p>
                      <a:pPr algn="r"/>
                      <a:r>
                        <a:rPr lang="en-US" sz="1400" dirty="0"/>
                        <a:t>0.93</a:t>
                      </a:r>
                    </a:p>
                  </a:txBody>
                  <a:tcPr/>
                </a:tc>
                <a:extLst>
                  <a:ext uri="{0D108BD9-81ED-4DB2-BD59-A6C34878D82A}">
                    <a16:rowId xmlns:a16="http://schemas.microsoft.com/office/drawing/2014/main" val="2943805891"/>
                  </a:ext>
                </a:extLst>
              </a:tr>
              <a:tr h="380201">
                <a:tc>
                  <a:txBody>
                    <a:bodyPr/>
                    <a:lstStyle/>
                    <a:p>
                      <a:r>
                        <a:rPr lang="en-US" sz="1400" dirty="0"/>
                        <a:t>Recall</a:t>
                      </a:r>
                    </a:p>
                  </a:txBody>
                  <a:tcPr/>
                </a:tc>
                <a:tc>
                  <a:txBody>
                    <a:bodyPr/>
                    <a:lstStyle/>
                    <a:p>
                      <a:pPr algn="r"/>
                      <a:r>
                        <a:rPr lang="en-US" sz="1400" dirty="0"/>
                        <a:t>0.74</a:t>
                      </a:r>
                    </a:p>
                  </a:txBody>
                  <a:tcPr/>
                </a:tc>
                <a:tc>
                  <a:txBody>
                    <a:bodyPr/>
                    <a:lstStyle/>
                    <a:p>
                      <a:pPr algn="r"/>
                      <a:r>
                        <a:rPr lang="en-US" sz="1400" dirty="0"/>
                        <a:t>0.61</a:t>
                      </a:r>
                    </a:p>
                  </a:txBody>
                  <a:tcPr/>
                </a:tc>
                <a:tc>
                  <a:txBody>
                    <a:bodyPr/>
                    <a:lstStyle/>
                    <a:p>
                      <a:pPr algn="r"/>
                      <a:r>
                        <a:rPr lang="en-US" sz="1400" dirty="0"/>
                        <a:t>0.99</a:t>
                      </a:r>
                    </a:p>
                  </a:txBody>
                  <a:tcPr/>
                </a:tc>
                <a:tc>
                  <a:txBody>
                    <a:bodyPr/>
                    <a:lstStyle/>
                    <a:p>
                      <a:pPr algn="r"/>
                      <a:r>
                        <a:rPr lang="en-US" sz="1400" dirty="0"/>
                        <a:t>0.99</a:t>
                      </a:r>
                    </a:p>
                  </a:txBody>
                  <a:tcPr/>
                </a:tc>
                <a:tc>
                  <a:txBody>
                    <a:bodyPr/>
                    <a:lstStyle/>
                    <a:p>
                      <a:pPr algn="r"/>
                      <a:r>
                        <a:rPr lang="en-US" sz="1400" dirty="0"/>
                        <a:t>0.53</a:t>
                      </a:r>
                    </a:p>
                  </a:txBody>
                  <a:tcPr/>
                </a:tc>
                <a:tc>
                  <a:txBody>
                    <a:bodyPr/>
                    <a:lstStyle/>
                    <a:p>
                      <a:pPr algn="r"/>
                      <a:r>
                        <a:rPr lang="en-US" sz="1400" dirty="0"/>
                        <a:t>0.74</a:t>
                      </a:r>
                    </a:p>
                  </a:txBody>
                  <a:tcPr/>
                </a:tc>
                <a:tc>
                  <a:txBody>
                    <a:bodyPr/>
                    <a:lstStyle/>
                    <a:p>
                      <a:pPr algn="r"/>
                      <a:r>
                        <a:rPr lang="en-US" sz="1400" dirty="0"/>
                        <a:t>0.86</a:t>
                      </a:r>
                    </a:p>
                  </a:txBody>
                  <a:tcPr/>
                </a:tc>
                <a:extLst>
                  <a:ext uri="{0D108BD9-81ED-4DB2-BD59-A6C34878D82A}">
                    <a16:rowId xmlns:a16="http://schemas.microsoft.com/office/drawing/2014/main" val="2791928904"/>
                  </a:ext>
                </a:extLst>
              </a:tr>
              <a:tr h="380201">
                <a:tc>
                  <a:txBody>
                    <a:bodyPr/>
                    <a:lstStyle/>
                    <a:p>
                      <a:r>
                        <a:rPr lang="en-US" sz="1400" dirty="0"/>
                        <a:t>F1 score</a:t>
                      </a:r>
                    </a:p>
                  </a:txBody>
                  <a:tcPr/>
                </a:tc>
                <a:tc>
                  <a:txBody>
                    <a:bodyPr/>
                    <a:lstStyle/>
                    <a:p>
                      <a:pPr algn="r"/>
                      <a:r>
                        <a:rPr lang="en-US" sz="1400" dirty="0"/>
                        <a:t>0.83</a:t>
                      </a:r>
                    </a:p>
                  </a:txBody>
                  <a:tcPr/>
                </a:tc>
                <a:tc>
                  <a:txBody>
                    <a:bodyPr/>
                    <a:lstStyle/>
                    <a:p>
                      <a:pPr algn="r"/>
                      <a:r>
                        <a:rPr lang="en-US" sz="1400" dirty="0"/>
                        <a:t>0.56</a:t>
                      </a:r>
                    </a:p>
                  </a:txBody>
                  <a:tcPr/>
                </a:tc>
                <a:tc>
                  <a:txBody>
                    <a:bodyPr/>
                    <a:lstStyle/>
                    <a:p>
                      <a:pPr algn="r"/>
                      <a:r>
                        <a:rPr lang="en-US" sz="1400" dirty="0"/>
                        <a:t>0.95</a:t>
                      </a:r>
                    </a:p>
                  </a:txBody>
                  <a:tcPr/>
                </a:tc>
                <a:tc>
                  <a:txBody>
                    <a:bodyPr/>
                    <a:lstStyle/>
                    <a:p>
                      <a:pPr algn="r"/>
                      <a:r>
                        <a:rPr lang="en-US" sz="1400" dirty="0"/>
                        <a:t>0.98</a:t>
                      </a:r>
                    </a:p>
                  </a:txBody>
                  <a:tcPr/>
                </a:tc>
                <a:tc>
                  <a:txBody>
                    <a:bodyPr/>
                    <a:lstStyle/>
                    <a:p>
                      <a:pPr algn="r"/>
                      <a:r>
                        <a:rPr lang="en-US" sz="1400" dirty="0"/>
                        <a:t>0.53</a:t>
                      </a:r>
                    </a:p>
                  </a:txBody>
                  <a:tcPr/>
                </a:tc>
                <a:tc>
                  <a:txBody>
                    <a:bodyPr/>
                    <a:lstStyle/>
                    <a:p>
                      <a:pPr algn="r"/>
                      <a:r>
                        <a:rPr lang="en-US" sz="1400" dirty="0"/>
                        <a:t>0.83</a:t>
                      </a:r>
                    </a:p>
                  </a:txBody>
                  <a:tcPr/>
                </a:tc>
                <a:tc>
                  <a:txBody>
                    <a:bodyPr/>
                    <a:lstStyle/>
                    <a:p>
                      <a:pPr algn="r"/>
                      <a:r>
                        <a:rPr lang="en-US" sz="1400" dirty="0"/>
                        <a:t>0.90</a:t>
                      </a:r>
                    </a:p>
                  </a:txBody>
                  <a:tcPr/>
                </a:tc>
                <a:extLst>
                  <a:ext uri="{0D108BD9-81ED-4DB2-BD59-A6C34878D82A}">
                    <a16:rowId xmlns:a16="http://schemas.microsoft.com/office/drawing/2014/main" val="3775938682"/>
                  </a:ext>
                </a:extLst>
              </a:tr>
            </a:tbl>
          </a:graphicData>
        </a:graphic>
      </p:graphicFrame>
      <p:sp>
        <p:nvSpPr>
          <p:cNvPr id="5" name="Star: 5 Points 4">
            <a:extLst>
              <a:ext uri="{FF2B5EF4-FFF2-40B4-BE49-F238E27FC236}">
                <a16:creationId xmlns:a16="http://schemas.microsoft.com/office/drawing/2014/main" id="{DFD9B67B-5F1C-8116-8E94-C2F100431098}"/>
              </a:ext>
            </a:extLst>
          </p:cNvPr>
          <p:cNvSpPr/>
          <p:nvPr/>
        </p:nvSpPr>
        <p:spPr>
          <a:xfrm>
            <a:off x="7006653" y="3510280"/>
            <a:ext cx="274320" cy="254000"/>
          </a:xfrm>
          <a:prstGeom prst="star5">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215793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19A5A35-6EED-4F7C-B6D6-4C6AC9E334FD}"/>
              </a:ext>
            </a:extLst>
          </p:cNvPr>
          <p:cNvSpPr>
            <a:spLocks noGrp="1"/>
          </p:cNvSpPr>
          <p:nvPr>
            <p:ph type="title"/>
          </p:nvPr>
        </p:nvSpPr>
        <p:spPr>
          <a:xfrm>
            <a:off x="448056" y="388800"/>
            <a:ext cx="3452432" cy="1262446"/>
          </a:xfrm>
        </p:spPr>
        <p:txBody>
          <a:bodyPr>
            <a:normAutofit/>
          </a:bodyPr>
          <a:lstStyle/>
          <a:p>
            <a:r>
              <a:rPr lang="en-US" dirty="0"/>
              <a:t>Results</a:t>
            </a:r>
          </a:p>
        </p:txBody>
      </p:sp>
      <p:sp>
        <p:nvSpPr>
          <p:cNvPr id="9" name="Content Placeholder 8">
            <a:extLst>
              <a:ext uri="{FF2B5EF4-FFF2-40B4-BE49-F238E27FC236}">
                <a16:creationId xmlns:a16="http://schemas.microsoft.com/office/drawing/2014/main" id="{F2CA6E79-6E12-4C7A-88B7-DDB611B87314}"/>
              </a:ext>
            </a:extLst>
          </p:cNvPr>
          <p:cNvSpPr>
            <a:spLocks noGrp="1"/>
          </p:cNvSpPr>
          <p:nvPr>
            <p:ph idx="1"/>
          </p:nvPr>
        </p:nvSpPr>
        <p:spPr>
          <a:xfrm>
            <a:off x="448056" y="2326441"/>
            <a:ext cx="3452432" cy="3624359"/>
          </a:xfrm>
        </p:spPr>
        <p:txBody>
          <a:bodyPr>
            <a:normAutofit/>
          </a:bodyPr>
          <a:lstStyle/>
          <a:p>
            <a:pPr marL="287694" indent="-285750">
              <a:buFont typeface="Arial" panose="020B0604020202020204" pitchFamily="34" charset="0"/>
              <a:buChar char="•"/>
            </a:pPr>
            <a:r>
              <a:rPr lang="en-US" dirty="0"/>
              <a:t>Hyperparameter tuned Random Forest classification model gives the overall accuracy score of 1.00 on training set and 0.92 on testing set.​</a:t>
            </a:r>
          </a:p>
        </p:txBody>
      </p:sp>
      <p:sp>
        <p:nvSpPr>
          <p:cNvPr id="4" name="Slide Number Placeholder 3">
            <a:extLst>
              <a:ext uri="{FF2B5EF4-FFF2-40B4-BE49-F238E27FC236}">
                <a16:creationId xmlns:a16="http://schemas.microsoft.com/office/drawing/2014/main" id="{E10AE281-2C4F-4364-9E31-75CFEAA3425D}"/>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12</a:t>
            </a:fld>
            <a:endParaRPr lang="en-US" dirty="0"/>
          </a:p>
        </p:txBody>
      </p:sp>
      <p:sp>
        <p:nvSpPr>
          <p:cNvPr id="7" name="Rectangle 6">
            <a:extLst>
              <a:ext uri="{FF2B5EF4-FFF2-40B4-BE49-F238E27FC236}">
                <a16:creationId xmlns:a16="http://schemas.microsoft.com/office/drawing/2014/main" id="{DBF93F7B-58B2-C7E0-EE67-B3F0410EFF37}"/>
              </a:ext>
            </a:extLst>
          </p:cNvPr>
          <p:cNvSpPr/>
          <p:nvPr/>
        </p:nvSpPr>
        <p:spPr>
          <a:xfrm>
            <a:off x="4455142" y="449631"/>
            <a:ext cx="7366743" cy="5853198"/>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272E1243-96EF-563B-9B5B-B4EFCFC2D4E2}"/>
              </a:ext>
            </a:extLst>
          </p:cNvPr>
          <p:cNvPicPr>
            <a:picLocks noChangeAspect="1"/>
          </p:cNvPicPr>
          <p:nvPr/>
        </p:nvPicPr>
        <p:blipFill>
          <a:blip r:embed="rId3"/>
          <a:stretch>
            <a:fillRect/>
          </a:stretch>
        </p:blipFill>
        <p:spPr>
          <a:xfrm>
            <a:off x="8172907" y="650041"/>
            <a:ext cx="3605434" cy="1779130"/>
          </a:xfrm>
          <a:prstGeom prst="rect">
            <a:avLst/>
          </a:prstGeom>
        </p:spPr>
      </p:pic>
      <p:pic>
        <p:nvPicPr>
          <p:cNvPr id="27" name="Picture 26">
            <a:extLst>
              <a:ext uri="{FF2B5EF4-FFF2-40B4-BE49-F238E27FC236}">
                <a16:creationId xmlns:a16="http://schemas.microsoft.com/office/drawing/2014/main" id="{A977085C-C8FC-EAD7-C2B1-07984046405D}"/>
              </a:ext>
            </a:extLst>
          </p:cNvPr>
          <p:cNvPicPr>
            <a:picLocks noChangeAspect="1"/>
          </p:cNvPicPr>
          <p:nvPr/>
        </p:nvPicPr>
        <p:blipFill>
          <a:blip r:embed="rId4"/>
          <a:stretch>
            <a:fillRect/>
          </a:stretch>
        </p:blipFill>
        <p:spPr>
          <a:xfrm>
            <a:off x="6044072" y="2687245"/>
            <a:ext cx="4634920" cy="3466667"/>
          </a:xfrm>
          <a:prstGeom prst="rect">
            <a:avLst/>
          </a:prstGeom>
        </p:spPr>
      </p:pic>
      <p:pic>
        <p:nvPicPr>
          <p:cNvPr id="3" name="Picture 2">
            <a:extLst>
              <a:ext uri="{FF2B5EF4-FFF2-40B4-BE49-F238E27FC236}">
                <a16:creationId xmlns:a16="http://schemas.microsoft.com/office/drawing/2014/main" id="{EC799378-DE9B-0623-31AC-F65A439D5A6A}"/>
              </a:ext>
            </a:extLst>
          </p:cNvPr>
          <p:cNvPicPr>
            <a:picLocks noChangeAspect="1"/>
          </p:cNvPicPr>
          <p:nvPr/>
        </p:nvPicPr>
        <p:blipFill>
          <a:blip r:embed="rId5"/>
          <a:stretch>
            <a:fillRect/>
          </a:stretch>
        </p:blipFill>
        <p:spPr>
          <a:xfrm>
            <a:off x="4489306" y="650040"/>
            <a:ext cx="3640057" cy="1779129"/>
          </a:xfrm>
          <a:prstGeom prst="rect">
            <a:avLst/>
          </a:prstGeom>
        </p:spPr>
      </p:pic>
    </p:spTree>
    <p:extLst>
      <p:ext uri="{BB962C8B-B14F-4D97-AF65-F5344CB8AC3E}">
        <p14:creationId xmlns:p14="http://schemas.microsoft.com/office/powerpoint/2010/main" val="3072132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13</a:t>
            </a:fld>
            <a:endParaRPr lang="en-US" dirty="0"/>
          </a:p>
        </p:txBody>
      </p:sp>
      <p:sp>
        <p:nvSpPr>
          <p:cNvPr id="13" name="Content Placeholder 10">
            <a:extLst>
              <a:ext uri="{FF2B5EF4-FFF2-40B4-BE49-F238E27FC236}">
                <a16:creationId xmlns:a16="http://schemas.microsoft.com/office/drawing/2014/main" id="{97902CBE-0BF7-1842-B8B2-1A602F8BFE6D}"/>
              </a:ext>
            </a:extLst>
          </p:cNvPr>
          <p:cNvSpPr txBox="1">
            <a:spLocks/>
          </p:cNvSpPr>
          <p:nvPr/>
        </p:nvSpPr>
        <p:spPr>
          <a:xfrm>
            <a:off x="448056" y="1944000"/>
            <a:ext cx="11281982" cy="4209912"/>
          </a:xfrm>
          <a:prstGeom prst="rect">
            <a:avLst/>
          </a:prstGeom>
        </p:spPr>
        <p:txBody>
          <a:bodyPr/>
          <a:lst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I would recommend using a hyperparameter tuned Random Forest Classifier to assist in predicting flight delays at the destination airport for the month of January in upcoming years based on physical factors.</a:t>
            </a:r>
          </a:p>
          <a:p>
            <a:pPr>
              <a:buFont typeface="Arial" panose="020B0604020202020204" pitchFamily="34" charset="0"/>
              <a:buChar char="•"/>
            </a:pPr>
            <a:r>
              <a:rPr lang="en-US" dirty="0"/>
              <a:t>It is better to include weather conditions in to this analysis because weather is one of the most influencing factor for flight delays.</a:t>
            </a:r>
          </a:p>
          <a:p>
            <a:pPr>
              <a:buFont typeface="Arial" panose="020B0604020202020204" pitchFamily="34" charset="0"/>
              <a:buChar char="•"/>
            </a:pPr>
            <a:r>
              <a:rPr lang="en-US" dirty="0"/>
              <a:t>Further, if we can consider flights flew in whole year, we may find some patterns of delaying.</a:t>
            </a:r>
          </a:p>
          <a:p>
            <a:pPr>
              <a:buFont typeface="Arial" panose="020B0604020202020204" pitchFamily="34" charset="0"/>
              <a:buChar char="•"/>
            </a:pPr>
            <a:endParaRPr lang="en-US" dirty="0"/>
          </a:p>
        </p:txBody>
      </p:sp>
      <p:sp>
        <p:nvSpPr>
          <p:cNvPr id="14" name="Title 9">
            <a:extLst>
              <a:ext uri="{FF2B5EF4-FFF2-40B4-BE49-F238E27FC236}">
                <a16:creationId xmlns:a16="http://schemas.microsoft.com/office/drawing/2014/main" id="{3EBF0CAD-F577-3C51-DD16-3EB3F92A7E97}"/>
              </a:ext>
            </a:extLst>
          </p:cNvPr>
          <p:cNvSpPr txBox="1">
            <a:spLocks/>
          </p:cNvSpPr>
          <p:nvPr/>
        </p:nvSpPr>
        <p:spPr>
          <a:xfrm>
            <a:off x="448055" y="417675"/>
            <a:ext cx="11295889" cy="860400"/>
          </a:xfrm>
          <a:prstGeom prst="rect">
            <a:avLst/>
          </a:prstGeom>
        </p:spPr>
        <p:txBody>
          <a:bodyPr vert="horz" lIns="0" tIns="0" rIns="0" bIns="0" rtlCol="0" anchor="ctr">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dirty="0"/>
              <a:t>Conclusion and Lessons Learned</a:t>
            </a:r>
          </a:p>
        </p:txBody>
      </p:sp>
    </p:spTree>
    <p:extLst>
      <p:ext uri="{BB962C8B-B14F-4D97-AF65-F5344CB8AC3E}">
        <p14:creationId xmlns:p14="http://schemas.microsoft.com/office/powerpoint/2010/main" val="2241841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a:extLst>
              <a:ext uri="{FF2B5EF4-FFF2-40B4-BE49-F238E27FC236}">
                <a16:creationId xmlns:a16="http://schemas.microsoft.com/office/drawing/2014/main" id="{C233D55B-4DFD-49DA-BA62-72F3E2D07DFB}"/>
              </a:ext>
            </a:extLst>
          </p:cNvPr>
          <p:cNvSpPr>
            <a:spLocks noGrp="1"/>
          </p:cNvSpPr>
          <p:nvPr>
            <p:ph type="title"/>
          </p:nvPr>
        </p:nvSpPr>
        <p:spPr>
          <a:xfrm>
            <a:off x="440969" y="647377"/>
            <a:ext cx="11316056" cy="1026572"/>
          </a:xfrm>
        </p:spPr>
        <p:txBody>
          <a:bodyPr/>
          <a:lstStyle/>
          <a:p>
            <a:r>
              <a:rPr lang="en-US" dirty="0"/>
              <a:t>Thank you</a:t>
            </a:r>
          </a:p>
        </p:txBody>
      </p:sp>
      <p:sp>
        <p:nvSpPr>
          <p:cNvPr id="2" name="Date Placeholder 1">
            <a:extLst>
              <a:ext uri="{FF2B5EF4-FFF2-40B4-BE49-F238E27FC236}">
                <a16:creationId xmlns:a16="http://schemas.microsoft.com/office/drawing/2014/main" id="{88A745C7-E196-458E-B493-7387298C2D17}"/>
              </a:ext>
            </a:extLst>
          </p:cNvPr>
          <p:cNvSpPr>
            <a:spLocks noGrp="1"/>
          </p:cNvSpPr>
          <p:nvPr>
            <p:ph type="dt" sz="half" idx="2"/>
          </p:nvPr>
        </p:nvSpPr>
        <p:spPr>
          <a:xfrm>
            <a:off x="442912" y="6152968"/>
            <a:ext cx="3457576" cy="502920"/>
          </a:xfrm>
        </p:spPr>
        <p:txBody>
          <a:bodyPr/>
          <a:lstStyle/>
          <a:p>
            <a:r>
              <a:rPr lang="en-US" dirty="0"/>
              <a:t>07/20/2022</a:t>
            </a:r>
          </a:p>
        </p:txBody>
      </p:sp>
      <p:sp>
        <p:nvSpPr>
          <p:cNvPr id="5" name="Slide Number Placeholder 4">
            <a:extLst>
              <a:ext uri="{FF2B5EF4-FFF2-40B4-BE49-F238E27FC236}">
                <a16:creationId xmlns:a16="http://schemas.microsoft.com/office/drawing/2014/main" id="{E6956C8A-7BD4-4A46-82BA-EAB9CAD4B56A}"/>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14</a:t>
            </a:fld>
            <a:endParaRPr lang="en-US" dirty="0"/>
          </a:p>
        </p:txBody>
      </p:sp>
      <p:grpSp>
        <p:nvGrpSpPr>
          <p:cNvPr id="26" name="Group 25">
            <a:extLst>
              <a:ext uri="{FF2B5EF4-FFF2-40B4-BE49-F238E27FC236}">
                <a16:creationId xmlns:a16="http://schemas.microsoft.com/office/drawing/2014/main" id="{0BA807AB-0A94-C163-03B5-A9E6F9488745}"/>
              </a:ext>
            </a:extLst>
          </p:cNvPr>
          <p:cNvGrpSpPr/>
          <p:nvPr/>
        </p:nvGrpSpPr>
        <p:grpSpPr>
          <a:xfrm>
            <a:off x="447317" y="2845053"/>
            <a:ext cx="11296628" cy="3173428"/>
            <a:chOff x="447317" y="2895853"/>
            <a:chExt cx="11296628" cy="3173428"/>
          </a:xfrm>
        </p:grpSpPr>
        <p:pic>
          <p:nvPicPr>
            <p:cNvPr id="13" name="Picture 12">
              <a:extLst>
                <a:ext uri="{FF2B5EF4-FFF2-40B4-BE49-F238E27FC236}">
                  <a16:creationId xmlns:a16="http://schemas.microsoft.com/office/drawing/2014/main" id="{0CC35CF4-863D-CB2E-00EB-6568F3CD42FE}"/>
                </a:ext>
              </a:extLst>
            </p:cNvPr>
            <p:cNvPicPr>
              <a:picLocks noChangeAspect="1"/>
            </p:cNvPicPr>
            <p:nvPr/>
          </p:nvPicPr>
          <p:blipFill>
            <a:blip r:embed="rId3"/>
            <a:stretch>
              <a:fillRect/>
            </a:stretch>
          </p:blipFill>
          <p:spPr>
            <a:xfrm>
              <a:off x="447317" y="2895853"/>
              <a:ext cx="5666835" cy="3173428"/>
            </a:xfrm>
            <a:prstGeom prst="rect">
              <a:avLst/>
            </a:prstGeom>
          </p:spPr>
        </p:pic>
        <p:pic>
          <p:nvPicPr>
            <p:cNvPr id="25" name="Picture 24">
              <a:extLst>
                <a:ext uri="{FF2B5EF4-FFF2-40B4-BE49-F238E27FC236}">
                  <a16:creationId xmlns:a16="http://schemas.microsoft.com/office/drawing/2014/main" id="{63C82DB1-5A15-1168-A4C1-FBF3FE24046E}"/>
                </a:ext>
              </a:extLst>
            </p:cNvPr>
            <p:cNvPicPr>
              <a:picLocks noChangeAspect="1"/>
            </p:cNvPicPr>
            <p:nvPr/>
          </p:nvPicPr>
          <p:blipFill>
            <a:blip r:embed="rId4"/>
            <a:stretch>
              <a:fillRect/>
            </a:stretch>
          </p:blipFill>
          <p:spPr>
            <a:xfrm>
              <a:off x="6096000" y="2895853"/>
              <a:ext cx="5647945" cy="3173428"/>
            </a:xfrm>
            <a:prstGeom prst="rect">
              <a:avLst/>
            </a:prstGeom>
          </p:spPr>
        </p:pic>
      </p:grpSp>
    </p:spTree>
    <p:extLst>
      <p:ext uri="{BB962C8B-B14F-4D97-AF65-F5344CB8AC3E}">
        <p14:creationId xmlns:p14="http://schemas.microsoft.com/office/powerpoint/2010/main" val="3276393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95E17A9-94C3-43A2-AF79-D18356EA3681}"/>
              </a:ext>
            </a:extLst>
          </p:cNvPr>
          <p:cNvSpPr>
            <a:spLocks noGrp="1"/>
          </p:cNvSpPr>
          <p:nvPr>
            <p:ph type="title"/>
          </p:nvPr>
        </p:nvSpPr>
        <p:spPr>
          <a:xfrm>
            <a:off x="448056" y="388800"/>
            <a:ext cx="5432044" cy="860400"/>
          </a:xfrm>
        </p:spPr>
        <p:txBody>
          <a:bodyPr/>
          <a:lstStyle/>
          <a:p>
            <a:r>
              <a:rPr lang="en-US" dirty="0"/>
              <a:t>Introduction</a:t>
            </a:r>
          </a:p>
        </p:txBody>
      </p:sp>
      <p:sp>
        <p:nvSpPr>
          <p:cNvPr id="11" name="Content Placeholder 10">
            <a:extLst>
              <a:ext uri="{FF2B5EF4-FFF2-40B4-BE49-F238E27FC236}">
                <a16:creationId xmlns:a16="http://schemas.microsoft.com/office/drawing/2014/main" id="{BD10AD8D-8DE5-40F2-A2F2-E7567BEC34E4}"/>
              </a:ext>
            </a:extLst>
          </p:cNvPr>
          <p:cNvSpPr>
            <a:spLocks noGrp="1"/>
          </p:cNvSpPr>
          <p:nvPr>
            <p:ph idx="1"/>
          </p:nvPr>
        </p:nvSpPr>
        <p:spPr>
          <a:xfrm>
            <a:off x="448056" y="1944000"/>
            <a:ext cx="5432044" cy="4006800"/>
          </a:xfrm>
        </p:spPr>
        <p:txBody>
          <a:bodyPr/>
          <a:lstStyle/>
          <a:p>
            <a:pPr marL="287694" indent="-285750">
              <a:buFont typeface="Arial" panose="020B0604020202020204" pitchFamily="34" charset="0"/>
              <a:buChar char="•"/>
            </a:pPr>
            <a:r>
              <a:rPr lang="en-US" dirty="0"/>
              <a:t>Aviation industry plays a critical role in the World’s transportation sector.</a:t>
            </a:r>
          </a:p>
          <a:p>
            <a:pPr marL="287694" indent="-285750">
              <a:buFont typeface="Arial" panose="020B0604020202020204" pitchFamily="34" charset="0"/>
              <a:buChar char="•"/>
            </a:pPr>
            <a:r>
              <a:rPr lang="en-US" dirty="0"/>
              <a:t>Lot of business relay various airlines to connect them with other parts of the world.</a:t>
            </a:r>
          </a:p>
          <a:p>
            <a:pPr marL="287694" indent="-285750">
              <a:buFont typeface="Arial" panose="020B0604020202020204" pitchFamily="34" charset="0"/>
              <a:buChar char="•"/>
            </a:pPr>
            <a:r>
              <a:rPr lang="en-US" dirty="0"/>
              <a:t>But several reasons may directly affect the airline services by means of flight delays.</a:t>
            </a:r>
          </a:p>
          <a:p>
            <a:pPr marL="287694" indent="-285750">
              <a:buFont typeface="Arial" panose="020B0604020202020204" pitchFamily="34" charset="0"/>
              <a:buChar char="•"/>
            </a:pPr>
            <a:r>
              <a:rPr lang="en-US" dirty="0"/>
              <a:t>Accurately predicting these delays will be beneficial to passengers to be well prepared and to airlines to respond to the potential causes of the flight delays in advance. </a:t>
            </a:r>
          </a:p>
        </p:txBody>
      </p:sp>
      <p:sp>
        <p:nvSpPr>
          <p:cNvPr id="4" name="Slide Number Placeholder 3">
            <a:extLst>
              <a:ext uri="{FF2B5EF4-FFF2-40B4-BE49-F238E27FC236}">
                <a16:creationId xmlns:a16="http://schemas.microsoft.com/office/drawing/2014/main" id="{0176EB0E-E7B9-4EF9-A88F-4A2531EADAFD}"/>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2</a:t>
            </a:fld>
            <a:endParaRPr lang="en-US" dirty="0"/>
          </a:p>
        </p:txBody>
      </p:sp>
      <p:pic>
        <p:nvPicPr>
          <p:cNvPr id="6" name="Picture 5">
            <a:extLst>
              <a:ext uri="{FF2B5EF4-FFF2-40B4-BE49-F238E27FC236}">
                <a16:creationId xmlns:a16="http://schemas.microsoft.com/office/drawing/2014/main" id="{F7B451EE-1100-9A90-820A-36C7A82F3E0D}"/>
              </a:ext>
            </a:extLst>
          </p:cNvPr>
          <p:cNvPicPr>
            <a:picLocks noChangeAspect="1"/>
          </p:cNvPicPr>
          <p:nvPr/>
        </p:nvPicPr>
        <p:blipFill>
          <a:blip r:embed="rId3"/>
          <a:stretch>
            <a:fillRect/>
          </a:stretch>
        </p:blipFill>
        <p:spPr>
          <a:xfrm>
            <a:off x="7180447" y="449263"/>
            <a:ext cx="3923849" cy="5801336"/>
          </a:xfrm>
          <a:prstGeom prst="rect">
            <a:avLst/>
          </a:prstGeom>
        </p:spPr>
      </p:pic>
    </p:spTree>
    <p:extLst>
      <p:ext uri="{BB962C8B-B14F-4D97-AF65-F5344CB8AC3E}">
        <p14:creationId xmlns:p14="http://schemas.microsoft.com/office/powerpoint/2010/main" val="2823875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3</a:t>
            </a:fld>
            <a:endParaRPr lang="en-US" dirty="0"/>
          </a:p>
        </p:txBody>
      </p:sp>
      <p:sp>
        <p:nvSpPr>
          <p:cNvPr id="13" name="Content Placeholder 10">
            <a:extLst>
              <a:ext uri="{FF2B5EF4-FFF2-40B4-BE49-F238E27FC236}">
                <a16:creationId xmlns:a16="http://schemas.microsoft.com/office/drawing/2014/main" id="{97902CBE-0BF7-1842-B8B2-1A602F8BFE6D}"/>
              </a:ext>
            </a:extLst>
          </p:cNvPr>
          <p:cNvSpPr txBox="1">
            <a:spLocks/>
          </p:cNvSpPr>
          <p:nvPr/>
        </p:nvSpPr>
        <p:spPr>
          <a:xfrm>
            <a:off x="448056" y="1944000"/>
            <a:ext cx="11281982" cy="4006800"/>
          </a:xfrm>
          <a:prstGeom prst="rect">
            <a:avLst/>
          </a:prstGeom>
        </p:spPr>
        <p:txBody>
          <a:bodyPr/>
          <a:lst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Build a model for predicting flight delays at the destination airport specifically for the month of January in upcoming years.</a:t>
            </a:r>
          </a:p>
          <a:p>
            <a:pPr>
              <a:buFont typeface="Arial" panose="020B0604020202020204" pitchFamily="34" charset="0"/>
              <a:buChar char="•"/>
            </a:pPr>
            <a:r>
              <a:rPr lang="en-US" dirty="0"/>
              <a:t>Exploratory data analysis on the variables to find out the tends and role in determining the flight delays. </a:t>
            </a:r>
          </a:p>
          <a:p>
            <a:pPr>
              <a:buFont typeface="Arial" panose="020B0604020202020204" pitchFamily="34" charset="0"/>
              <a:buChar char="•"/>
            </a:pPr>
            <a:r>
              <a:rPr lang="en-US" dirty="0"/>
              <a:t>Compare the prediction accuracy of the target variable which is arrival delays with using popular classification algorithms which are Logistics Regression, Stochastic Gradient Descent, Decision Tree, Random Forest, Support Vector Machine, Gradient Boosting and XB Boost.</a:t>
            </a:r>
          </a:p>
        </p:txBody>
      </p:sp>
      <p:sp>
        <p:nvSpPr>
          <p:cNvPr id="14" name="Title 9">
            <a:extLst>
              <a:ext uri="{FF2B5EF4-FFF2-40B4-BE49-F238E27FC236}">
                <a16:creationId xmlns:a16="http://schemas.microsoft.com/office/drawing/2014/main" id="{3EBF0CAD-F577-3C51-DD16-3EB3F92A7E97}"/>
              </a:ext>
            </a:extLst>
          </p:cNvPr>
          <p:cNvSpPr txBox="1">
            <a:spLocks/>
          </p:cNvSpPr>
          <p:nvPr/>
        </p:nvSpPr>
        <p:spPr>
          <a:xfrm>
            <a:off x="448055" y="417675"/>
            <a:ext cx="11295889" cy="860400"/>
          </a:xfrm>
          <a:prstGeom prst="rect">
            <a:avLst/>
          </a:prstGeom>
        </p:spPr>
        <p:txBody>
          <a:bodyPr vert="horz" lIns="0" tIns="0" rIns="0" bIns="0" rtlCol="0" anchor="ctr">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dirty="0"/>
              <a:t>Purpose of the project</a:t>
            </a:r>
          </a:p>
        </p:txBody>
      </p:sp>
    </p:spTree>
    <p:extLst>
      <p:ext uri="{BB962C8B-B14F-4D97-AF65-F5344CB8AC3E}">
        <p14:creationId xmlns:p14="http://schemas.microsoft.com/office/powerpoint/2010/main" val="2287114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E841CD2-4811-464E-BE22-D92463DD2E08}"/>
              </a:ext>
            </a:extLst>
          </p:cNvPr>
          <p:cNvSpPr>
            <a:spLocks noGrp="1"/>
          </p:cNvSpPr>
          <p:nvPr>
            <p:ph type="title"/>
          </p:nvPr>
        </p:nvSpPr>
        <p:spPr>
          <a:xfrm>
            <a:off x="448056" y="388799"/>
            <a:ext cx="2854800" cy="5965199"/>
          </a:xfrm>
        </p:spPr>
        <p:txBody>
          <a:bodyPr/>
          <a:lstStyle/>
          <a:p>
            <a:r>
              <a:rPr lang="en-US" dirty="0"/>
              <a:t>Problem Statement</a:t>
            </a:r>
          </a:p>
        </p:txBody>
      </p:sp>
      <p:sp>
        <p:nvSpPr>
          <p:cNvPr id="13" name="Slide Number Placeholder 12">
            <a:extLst>
              <a:ext uri="{FF2B5EF4-FFF2-40B4-BE49-F238E27FC236}">
                <a16:creationId xmlns:a16="http://schemas.microsoft.com/office/drawing/2014/main" id="{E83BB431-00CF-471B-9880-9921E14DD69A}"/>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4</a:t>
            </a:fld>
            <a:endParaRPr lang="en-US" dirty="0"/>
          </a:p>
        </p:txBody>
      </p:sp>
      <p:sp>
        <p:nvSpPr>
          <p:cNvPr id="3" name="Content Placeholder 2">
            <a:extLst>
              <a:ext uri="{FF2B5EF4-FFF2-40B4-BE49-F238E27FC236}">
                <a16:creationId xmlns:a16="http://schemas.microsoft.com/office/drawing/2014/main" id="{3289DD1A-7031-0699-6B53-89304148312C}"/>
              </a:ext>
            </a:extLst>
          </p:cNvPr>
          <p:cNvSpPr>
            <a:spLocks noGrp="1"/>
          </p:cNvSpPr>
          <p:nvPr>
            <p:ph sz="quarter" idx="11"/>
          </p:nvPr>
        </p:nvSpPr>
        <p:spPr/>
        <p:txBody>
          <a:bodyPr anchor="ctr">
            <a:normAutofit/>
          </a:bodyPr>
          <a:lstStyle/>
          <a:p>
            <a:r>
              <a:rPr lang="en-US" sz="2400" dirty="0"/>
              <a:t>Using popular classification techniques, can we predict the possible flight delays based on factors like day of the week, date of the month, carrier, origin and destination etc. </a:t>
            </a:r>
          </a:p>
        </p:txBody>
      </p:sp>
    </p:spTree>
    <p:extLst>
      <p:ext uri="{BB962C8B-B14F-4D97-AF65-F5344CB8AC3E}">
        <p14:creationId xmlns:p14="http://schemas.microsoft.com/office/powerpoint/2010/main" val="51049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5</a:t>
            </a:fld>
            <a:endParaRPr lang="en-US" dirty="0"/>
          </a:p>
        </p:txBody>
      </p:sp>
      <p:sp>
        <p:nvSpPr>
          <p:cNvPr id="13" name="Content Placeholder 10">
            <a:extLst>
              <a:ext uri="{FF2B5EF4-FFF2-40B4-BE49-F238E27FC236}">
                <a16:creationId xmlns:a16="http://schemas.microsoft.com/office/drawing/2014/main" id="{97902CBE-0BF7-1842-B8B2-1A602F8BFE6D}"/>
              </a:ext>
            </a:extLst>
          </p:cNvPr>
          <p:cNvSpPr txBox="1">
            <a:spLocks/>
          </p:cNvSpPr>
          <p:nvPr/>
        </p:nvSpPr>
        <p:spPr>
          <a:xfrm>
            <a:off x="448056" y="1944000"/>
            <a:ext cx="11281982" cy="4209912"/>
          </a:xfrm>
          <a:prstGeom prst="rect">
            <a:avLst/>
          </a:prstGeom>
        </p:spPr>
        <p:txBody>
          <a:bodyPr/>
          <a:lst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Downloaded from Kaggle.com</a:t>
            </a:r>
          </a:p>
          <a:p>
            <a:pPr>
              <a:buFont typeface="Arial" panose="020B0604020202020204" pitchFamily="34" charset="0"/>
              <a:buChar char="•"/>
            </a:pPr>
            <a:r>
              <a:rPr lang="en-US" dirty="0"/>
              <a:t>Originally collected from the Bureau of Transportation Statistics, Govt. of the USA.</a:t>
            </a:r>
          </a:p>
          <a:p>
            <a:pPr>
              <a:buFont typeface="Arial" panose="020B0604020202020204" pitchFamily="34" charset="0"/>
              <a:buChar char="•"/>
            </a:pPr>
            <a:r>
              <a:rPr lang="en-US" dirty="0"/>
              <a:t>Data contains all the flights throughout the United States in January 2019 and January 2020.</a:t>
            </a:r>
          </a:p>
          <a:p>
            <a:pPr>
              <a:buFont typeface="Arial" panose="020B0604020202020204" pitchFamily="34" charset="0"/>
              <a:buChar char="•"/>
            </a:pPr>
            <a:r>
              <a:rPr lang="en-US" dirty="0"/>
              <a:t>Includes 21 feature columns such as origin airport, destination airport, airplane information, departure time, arrival time and etc.</a:t>
            </a:r>
          </a:p>
          <a:p>
            <a:pPr>
              <a:buFont typeface="Arial" panose="020B0604020202020204" pitchFamily="34" charset="0"/>
              <a:buChar char="•"/>
            </a:pPr>
            <a:r>
              <a:rPr lang="en-US" dirty="0"/>
              <a:t>About 1.2 million flight information (instances)</a:t>
            </a:r>
          </a:p>
          <a:p>
            <a:pPr>
              <a:buFont typeface="Arial" panose="020B0604020202020204" pitchFamily="34" charset="0"/>
              <a:buChar char="•"/>
            </a:pPr>
            <a:r>
              <a:rPr lang="en-US" dirty="0"/>
              <a:t>Binary target variable.</a:t>
            </a:r>
          </a:p>
        </p:txBody>
      </p:sp>
      <p:sp>
        <p:nvSpPr>
          <p:cNvPr id="14" name="Title 9">
            <a:extLst>
              <a:ext uri="{FF2B5EF4-FFF2-40B4-BE49-F238E27FC236}">
                <a16:creationId xmlns:a16="http://schemas.microsoft.com/office/drawing/2014/main" id="{3EBF0CAD-F577-3C51-DD16-3EB3F92A7E97}"/>
              </a:ext>
            </a:extLst>
          </p:cNvPr>
          <p:cNvSpPr txBox="1">
            <a:spLocks/>
          </p:cNvSpPr>
          <p:nvPr/>
        </p:nvSpPr>
        <p:spPr>
          <a:xfrm>
            <a:off x="448055" y="417675"/>
            <a:ext cx="11295889" cy="860400"/>
          </a:xfrm>
          <a:prstGeom prst="rect">
            <a:avLst/>
          </a:prstGeom>
        </p:spPr>
        <p:txBody>
          <a:bodyPr vert="horz" lIns="0" tIns="0" rIns="0" bIns="0" rtlCol="0" anchor="ctr">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dirty="0"/>
              <a:t>Data</a:t>
            </a:r>
          </a:p>
        </p:txBody>
      </p:sp>
    </p:spTree>
    <p:extLst>
      <p:ext uri="{BB962C8B-B14F-4D97-AF65-F5344CB8AC3E}">
        <p14:creationId xmlns:p14="http://schemas.microsoft.com/office/powerpoint/2010/main" val="3117992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6</a:t>
            </a:fld>
            <a:endParaRPr lang="en-US" dirty="0"/>
          </a:p>
        </p:txBody>
      </p:sp>
      <p:sp>
        <p:nvSpPr>
          <p:cNvPr id="13" name="Content Placeholder 10">
            <a:extLst>
              <a:ext uri="{FF2B5EF4-FFF2-40B4-BE49-F238E27FC236}">
                <a16:creationId xmlns:a16="http://schemas.microsoft.com/office/drawing/2014/main" id="{97902CBE-0BF7-1842-B8B2-1A602F8BFE6D}"/>
              </a:ext>
            </a:extLst>
          </p:cNvPr>
          <p:cNvSpPr txBox="1">
            <a:spLocks/>
          </p:cNvSpPr>
          <p:nvPr/>
        </p:nvSpPr>
        <p:spPr>
          <a:xfrm>
            <a:off x="448056" y="1944000"/>
            <a:ext cx="11281982" cy="4209912"/>
          </a:xfrm>
          <a:prstGeom prst="rect">
            <a:avLst/>
          </a:prstGeom>
        </p:spPr>
        <p:txBody>
          <a:bodyPr/>
          <a:lst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None/>
            </a:pPr>
            <a:endParaRPr lang="en-US" dirty="0"/>
          </a:p>
        </p:txBody>
      </p:sp>
      <p:sp>
        <p:nvSpPr>
          <p:cNvPr id="14" name="Title 9">
            <a:extLst>
              <a:ext uri="{FF2B5EF4-FFF2-40B4-BE49-F238E27FC236}">
                <a16:creationId xmlns:a16="http://schemas.microsoft.com/office/drawing/2014/main" id="{3EBF0CAD-F577-3C51-DD16-3EB3F92A7E97}"/>
              </a:ext>
            </a:extLst>
          </p:cNvPr>
          <p:cNvSpPr txBox="1">
            <a:spLocks/>
          </p:cNvSpPr>
          <p:nvPr/>
        </p:nvSpPr>
        <p:spPr>
          <a:xfrm>
            <a:off x="448055" y="417675"/>
            <a:ext cx="11295889" cy="860400"/>
          </a:xfrm>
          <a:prstGeom prst="rect">
            <a:avLst/>
          </a:prstGeom>
        </p:spPr>
        <p:txBody>
          <a:bodyPr vert="horz" lIns="0" tIns="0" rIns="0" bIns="0" rtlCol="0" anchor="ctr">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dirty="0"/>
              <a:t>Exploratory Data Analysis</a:t>
            </a:r>
          </a:p>
        </p:txBody>
      </p:sp>
      <p:grpSp>
        <p:nvGrpSpPr>
          <p:cNvPr id="12" name="Group 11">
            <a:extLst>
              <a:ext uri="{FF2B5EF4-FFF2-40B4-BE49-F238E27FC236}">
                <a16:creationId xmlns:a16="http://schemas.microsoft.com/office/drawing/2014/main" id="{0E36D087-418C-02D2-19FF-AB5A9A5F765C}"/>
              </a:ext>
            </a:extLst>
          </p:cNvPr>
          <p:cNvGrpSpPr/>
          <p:nvPr/>
        </p:nvGrpSpPr>
        <p:grpSpPr>
          <a:xfrm>
            <a:off x="87694" y="1673547"/>
            <a:ext cx="12002706" cy="5082853"/>
            <a:chOff x="87694" y="1673547"/>
            <a:chExt cx="12002706" cy="5082853"/>
          </a:xfrm>
        </p:grpSpPr>
        <p:sp>
          <p:nvSpPr>
            <p:cNvPr id="5" name="Rectangle 4">
              <a:extLst>
                <a:ext uri="{FF2B5EF4-FFF2-40B4-BE49-F238E27FC236}">
                  <a16:creationId xmlns:a16="http://schemas.microsoft.com/office/drawing/2014/main" id="{DCB2BB63-A2FC-804F-E259-46E456D9153A}"/>
                </a:ext>
              </a:extLst>
            </p:cNvPr>
            <p:cNvSpPr/>
            <p:nvPr/>
          </p:nvSpPr>
          <p:spPr>
            <a:xfrm>
              <a:off x="116838" y="1673547"/>
              <a:ext cx="11973562" cy="5082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3" name="Picture 2">
              <a:extLst>
                <a:ext uri="{FF2B5EF4-FFF2-40B4-BE49-F238E27FC236}">
                  <a16:creationId xmlns:a16="http://schemas.microsoft.com/office/drawing/2014/main" id="{A5613425-04F4-D244-1B33-B5C3E92F58D1}"/>
                </a:ext>
              </a:extLst>
            </p:cNvPr>
            <p:cNvPicPr>
              <a:picLocks noChangeAspect="1"/>
            </p:cNvPicPr>
            <p:nvPr/>
          </p:nvPicPr>
          <p:blipFill>
            <a:blip r:embed="rId3"/>
            <a:stretch>
              <a:fillRect/>
            </a:stretch>
          </p:blipFill>
          <p:spPr>
            <a:xfrm>
              <a:off x="87694" y="4064000"/>
              <a:ext cx="3179397" cy="2692400"/>
            </a:xfrm>
            <a:prstGeom prst="rect">
              <a:avLst/>
            </a:prstGeom>
          </p:spPr>
        </p:pic>
        <p:pic>
          <p:nvPicPr>
            <p:cNvPr id="7" name="Picture 6">
              <a:extLst>
                <a:ext uri="{FF2B5EF4-FFF2-40B4-BE49-F238E27FC236}">
                  <a16:creationId xmlns:a16="http://schemas.microsoft.com/office/drawing/2014/main" id="{E846B865-9A4F-7030-43B8-7AABCE314ECA}"/>
                </a:ext>
              </a:extLst>
            </p:cNvPr>
            <p:cNvPicPr>
              <a:picLocks noChangeAspect="1"/>
            </p:cNvPicPr>
            <p:nvPr/>
          </p:nvPicPr>
          <p:blipFill>
            <a:blip r:embed="rId4"/>
            <a:stretch>
              <a:fillRect/>
            </a:stretch>
          </p:blipFill>
          <p:spPr>
            <a:xfrm>
              <a:off x="3209458" y="3738880"/>
              <a:ext cx="8851798" cy="3017520"/>
            </a:xfrm>
            <a:prstGeom prst="rect">
              <a:avLst/>
            </a:prstGeom>
          </p:spPr>
        </p:pic>
        <p:pic>
          <p:nvPicPr>
            <p:cNvPr id="9" name="Picture 8">
              <a:extLst>
                <a:ext uri="{FF2B5EF4-FFF2-40B4-BE49-F238E27FC236}">
                  <a16:creationId xmlns:a16="http://schemas.microsoft.com/office/drawing/2014/main" id="{A3069568-58A8-BE6A-9C55-E13D7BFDBE70}"/>
                </a:ext>
              </a:extLst>
            </p:cNvPr>
            <p:cNvPicPr>
              <a:picLocks noChangeAspect="1"/>
            </p:cNvPicPr>
            <p:nvPr/>
          </p:nvPicPr>
          <p:blipFill>
            <a:blip r:embed="rId5"/>
            <a:stretch>
              <a:fillRect/>
            </a:stretch>
          </p:blipFill>
          <p:spPr>
            <a:xfrm>
              <a:off x="226092" y="1755960"/>
              <a:ext cx="2212307" cy="1892840"/>
            </a:xfrm>
            <a:prstGeom prst="rect">
              <a:avLst/>
            </a:prstGeom>
          </p:spPr>
        </p:pic>
        <p:pic>
          <p:nvPicPr>
            <p:cNvPr id="11" name="Picture 10">
              <a:extLst>
                <a:ext uri="{FF2B5EF4-FFF2-40B4-BE49-F238E27FC236}">
                  <a16:creationId xmlns:a16="http://schemas.microsoft.com/office/drawing/2014/main" id="{B0E299A9-A234-B911-C58C-500151AF6083}"/>
                </a:ext>
              </a:extLst>
            </p:cNvPr>
            <p:cNvPicPr>
              <a:picLocks noChangeAspect="1"/>
            </p:cNvPicPr>
            <p:nvPr/>
          </p:nvPicPr>
          <p:blipFill>
            <a:blip r:embed="rId6"/>
            <a:stretch>
              <a:fillRect/>
            </a:stretch>
          </p:blipFill>
          <p:spPr>
            <a:xfrm>
              <a:off x="2769617" y="1755960"/>
              <a:ext cx="2351954" cy="1892840"/>
            </a:xfrm>
            <a:prstGeom prst="rect">
              <a:avLst/>
            </a:prstGeom>
          </p:spPr>
        </p:pic>
      </p:grpSp>
    </p:spTree>
    <p:extLst>
      <p:ext uri="{BB962C8B-B14F-4D97-AF65-F5344CB8AC3E}">
        <p14:creationId xmlns:p14="http://schemas.microsoft.com/office/powerpoint/2010/main" val="2659770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7</a:t>
            </a:fld>
            <a:endParaRPr lang="en-US" dirty="0"/>
          </a:p>
        </p:txBody>
      </p:sp>
      <p:sp>
        <p:nvSpPr>
          <p:cNvPr id="13" name="Content Placeholder 10">
            <a:extLst>
              <a:ext uri="{FF2B5EF4-FFF2-40B4-BE49-F238E27FC236}">
                <a16:creationId xmlns:a16="http://schemas.microsoft.com/office/drawing/2014/main" id="{97902CBE-0BF7-1842-B8B2-1A602F8BFE6D}"/>
              </a:ext>
            </a:extLst>
          </p:cNvPr>
          <p:cNvSpPr txBox="1">
            <a:spLocks/>
          </p:cNvSpPr>
          <p:nvPr/>
        </p:nvSpPr>
        <p:spPr>
          <a:xfrm>
            <a:off x="448056" y="1944000"/>
            <a:ext cx="11281982" cy="4209912"/>
          </a:xfrm>
          <a:prstGeom prst="rect">
            <a:avLst/>
          </a:prstGeom>
        </p:spPr>
        <p:txBody>
          <a:bodyPr/>
          <a:lst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944" indent="0">
              <a:buNone/>
            </a:pPr>
            <a:endParaRPr lang="en-US" dirty="0"/>
          </a:p>
        </p:txBody>
      </p:sp>
      <p:sp>
        <p:nvSpPr>
          <p:cNvPr id="14" name="Title 9">
            <a:extLst>
              <a:ext uri="{FF2B5EF4-FFF2-40B4-BE49-F238E27FC236}">
                <a16:creationId xmlns:a16="http://schemas.microsoft.com/office/drawing/2014/main" id="{3EBF0CAD-F577-3C51-DD16-3EB3F92A7E97}"/>
              </a:ext>
            </a:extLst>
          </p:cNvPr>
          <p:cNvSpPr txBox="1">
            <a:spLocks/>
          </p:cNvSpPr>
          <p:nvPr/>
        </p:nvSpPr>
        <p:spPr>
          <a:xfrm>
            <a:off x="448055" y="417675"/>
            <a:ext cx="11295889" cy="860400"/>
          </a:xfrm>
          <a:prstGeom prst="rect">
            <a:avLst/>
          </a:prstGeom>
        </p:spPr>
        <p:txBody>
          <a:bodyPr vert="horz" lIns="0" tIns="0" rIns="0" bIns="0" rtlCol="0" anchor="ctr">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dirty="0"/>
              <a:t>Exploratory Data Analysis</a:t>
            </a:r>
          </a:p>
        </p:txBody>
      </p:sp>
      <p:grpSp>
        <p:nvGrpSpPr>
          <p:cNvPr id="16" name="Group 15">
            <a:extLst>
              <a:ext uri="{FF2B5EF4-FFF2-40B4-BE49-F238E27FC236}">
                <a16:creationId xmlns:a16="http://schemas.microsoft.com/office/drawing/2014/main" id="{B6644919-A828-0103-D4EC-E2AD8BC9B927}"/>
              </a:ext>
            </a:extLst>
          </p:cNvPr>
          <p:cNvGrpSpPr/>
          <p:nvPr/>
        </p:nvGrpSpPr>
        <p:grpSpPr>
          <a:xfrm>
            <a:off x="116838" y="1580035"/>
            <a:ext cx="11973562" cy="5176365"/>
            <a:chOff x="116838" y="1580035"/>
            <a:chExt cx="11973562" cy="5176365"/>
          </a:xfrm>
        </p:grpSpPr>
        <p:sp>
          <p:nvSpPr>
            <p:cNvPr id="5" name="Rectangle 4">
              <a:extLst>
                <a:ext uri="{FF2B5EF4-FFF2-40B4-BE49-F238E27FC236}">
                  <a16:creationId xmlns:a16="http://schemas.microsoft.com/office/drawing/2014/main" id="{DCB2BB63-A2FC-804F-E259-46E456D9153A}"/>
                </a:ext>
              </a:extLst>
            </p:cNvPr>
            <p:cNvSpPr/>
            <p:nvPr/>
          </p:nvSpPr>
          <p:spPr>
            <a:xfrm>
              <a:off x="116838" y="1673547"/>
              <a:ext cx="11973562" cy="508285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ED688FD7-B331-B2DF-2F2C-4FEBB56C47C5}"/>
                </a:ext>
              </a:extLst>
            </p:cNvPr>
            <p:cNvPicPr>
              <a:picLocks noChangeAspect="1"/>
            </p:cNvPicPr>
            <p:nvPr/>
          </p:nvPicPr>
          <p:blipFill>
            <a:blip r:embed="rId3"/>
            <a:stretch>
              <a:fillRect/>
            </a:stretch>
          </p:blipFill>
          <p:spPr>
            <a:xfrm>
              <a:off x="970437" y="1580035"/>
              <a:ext cx="4180841" cy="2445397"/>
            </a:xfrm>
            <a:prstGeom prst="rect">
              <a:avLst/>
            </a:prstGeom>
          </p:spPr>
        </p:pic>
        <p:pic>
          <p:nvPicPr>
            <p:cNvPr id="10" name="Picture 9">
              <a:extLst>
                <a:ext uri="{FF2B5EF4-FFF2-40B4-BE49-F238E27FC236}">
                  <a16:creationId xmlns:a16="http://schemas.microsoft.com/office/drawing/2014/main" id="{550B4448-C0E9-8A39-CF5B-403354407B88}"/>
                </a:ext>
              </a:extLst>
            </p:cNvPr>
            <p:cNvPicPr>
              <a:picLocks noChangeAspect="1"/>
            </p:cNvPicPr>
            <p:nvPr/>
          </p:nvPicPr>
          <p:blipFill>
            <a:blip r:embed="rId4"/>
            <a:stretch>
              <a:fillRect/>
            </a:stretch>
          </p:blipFill>
          <p:spPr>
            <a:xfrm>
              <a:off x="563055" y="4033520"/>
              <a:ext cx="4995607" cy="2722880"/>
            </a:xfrm>
            <a:prstGeom prst="rect">
              <a:avLst/>
            </a:prstGeom>
          </p:spPr>
        </p:pic>
        <p:pic>
          <p:nvPicPr>
            <p:cNvPr id="15" name="Picture 14">
              <a:extLst>
                <a:ext uri="{FF2B5EF4-FFF2-40B4-BE49-F238E27FC236}">
                  <a16:creationId xmlns:a16="http://schemas.microsoft.com/office/drawing/2014/main" id="{7FDD3F46-613F-19E2-C0C1-6150D37D76D9}"/>
                </a:ext>
              </a:extLst>
            </p:cNvPr>
            <p:cNvPicPr>
              <a:picLocks noChangeAspect="1"/>
            </p:cNvPicPr>
            <p:nvPr/>
          </p:nvPicPr>
          <p:blipFill>
            <a:blip r:embed="rId5"/>
            <a:stretch>
              <a:fillRect/>
            </a:stretch>
          </p:blipFill>
          <p:spPr>
            <a:xfrm>
              <a:off x="5558662" y="1804806"/>
              <a:ext cx="6070283" cy="4852026"/>
            </a:xfrm>
            <a:prstGeom prst="rect">
              <a:avLst/>
            </a:prstGeom>
          </p:spPr>
        </p:pic>
      </p:grpSp>
    </p:spTree>
    <p:extLst>
      <p:ext uri="{BB962C8B-B14F-4D97-AF65-F5344CB8AC3E}">
        <p14:creationId xmlns:p14="http://schemas.microsoft.com/office/powerpoint/2010/main" val="385183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8</a:t>
            </a:fld>
            <a:endParaRPr lang="en-US" dirty="0"/>
          </a:p>
        </p:txBody>
      </p:sp>
      <p:sp>
        <p:nvSpPr>
          <p:cNvPr id="13" name="Content Placeholder 10">
            <a:extLst>
              <a:ext uri="{FF2B5EF4-FFF2-40B4-BE49-F238E27FC236}">
                <a16:creationId xmlns:a16="http://schemas.microsoft.com/office/drawing/2014/main" id="{97902CBE-0BF7-1842-B8B2-1A602F8BFE6D}"/>
              </a:ext>
            </a:extLst>
          </p:cNvPr>
          <p:cNvSpPr txBox="1">
            <a:spLocks/>
          </p:cNvSpPr>
          <p:nvPr/>
        </p:nvSpPr>
        <p:spPr>
          <a:xfrm>
            <a:off x="448056" y="1944000"/>
            <a:ext cx="11281982" cy="4209912"/>
          </a:xfrm>
          <a:prstGeom prst="rect">
            <a:avLst/>
          </a:prstGeom>
        </p:spPr>
        <p:txBody>
          <a:bodyPr/>
          <a:lst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Cancelled and diverted flights considered as delayed since those flights are negligible when considered to total dataset.</a:t>
            </a:r>
          </a:p>
          <a:p>
            <a:pPr>
              <a:buFont typeface="Arial" panose="020B0604020202020204" pitchFamily="34" charset="0"/>
              <a:buChar char="•"/>
            </a:pPr>
            <a:r>
              <a:rPr lang="en-US" dirty="0"/>
              <a:t>Rest of null values were less than 3% and dataset quit large, therefore flights with missing data removed.</a:t>
            </a:r>
          </a:p>
          <a:p>
            <a:pPr>
              <a:buFont typeface="Arial" panose="020B0604020202020204" pitchFamily="34" charset="0"/>
              <a:buChar char="•"/>
            </a:pPr>
            <a:endParaRPr lang="en-US" dirty="0"/>
          </a:p>
          <a:p>
            <a:pPr marL="1944" indent="0">
              <a:buNone/>
            </a:pPr>
            <a:endParaRPr lang="en-US" dirty="0"/>
          </a:p>
          <a:p>
            <a:pPr marL="1944" indent="0">
              <a:buNone/>
            </a:pPr>
            <a:endParaRPr lang="en-US" sz="1100" dirty="0"/>
          </a:p>
          <a:p>
            <a:pPr>
              <a:buFont typeface="Arial" panose="020B0604020202020204" pitchFamily="34" charset="0"/>
              <a:buChar char="•"/>
            </a:pPr>
            <a:r>
              <a:rPr lang="en-US" dirty="0"/>
              <a:t>Departure time and arrive time features transformed in to the time blocks.</a:t>
            </a:r>
          </a:p>
          <a:p>
            <a:pPr>
              <a:buFont typeface="Arial" panose="020B0604020202020204" pitchFamily="34" charset="0"/>
              <a:buChar char="•"/>
            </a:pPr>
            <a:r>
              <a:rPr lang="en-US" dirty="0"/>
              <a:t>Created separate features for origin and destination airport sequence numbers.</a:t>
            </a:r>
          </a:p>
          <a:p>
            <a:pPr>
              <a:buFont typeface="Arial" panose="020B0604020202020204" pitchFamily="34" charset="0"/>
              <a:buChar char="•"/>
            </a:pPr>
            <a:endParaRPr lang="en-US" dirty="0"/>
          </a:p>
        </p:txBody>
      </p:sp>
      <p:sp>
        <p:nvSpPr>
          <p:cNvPr id="14" name="Title 9">
            <a:extLst>
              <a:ext uri="{FF2B5EF4-FFF2-40B4-BE49-F238E27FC236}">
                <a16:creationId xmlns:a16="http://schemas.microsoft.com/office/drawing/2014/main" id="{3EBF0CAD-F577-3C51-DD16-3EB3F92A7E97}"/>
              </a:ext>
            </a:extLst>
          </p:cNvPr>
          <p:cNvSpPr txBox="1">
            <a:spLocks/>
          </p:cNvSpPr>
          <p:nvPr/>
        </p:nvSpPr>
        <p:spPr>
          <a:xfrm>
            <a:off x="448055" y="417675"/>
            <a:ext cx="11295889" cy="860400"/>
          </a:xfrm>
          <a:prstGeom prst="rect">
            <a:avLst/>
          </a:prstGeom>
        </p:spPr>
        <p:txBody>
          <a:bodyPr vert="horz" lIns="0" tIns="0" rIns="0" bIns="0" rtlCol="0" anchor="ctr">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dirty="0"/>
              <a:t>Dataset Preparation</a:t>
            </a:r>
          </a:p>
        </p:txBody>
      </p:sp>
      <p:graphicFrame>
        <p:nvGraphicFramePr>
          <p:cNvPr id="2" name="Table 2">
            <a:extLst>
              <a:ext uri="{FF2B5EF4-FFF2-40B4-BE49-F238E27FC236}">
                <a16:creationId xmlns:a16="http://schemas.microsoft.com/office/drawing/2014/main" id="{602B7D9B-2CED-9F23-3A7B-97E64EF7E9C9}"/>
              </a:ext>
            </a:extLst>
          </p:cNvPr>
          <p:cNvGraphicFramePr>
            <a:graphicFrameLocks noGrp="1"/>
          </p:cNvGraphicFramePr>
          <p:nvPr>
            <p:extLst>
              <p:ext uri="{D42A27DB-BD31-4B8C-83A1-F6EECF244321}">
                <p14:modId xmlns:p14="http://schemas.microsoft.com/office/powerpoint/2010/main" val="2213980082"/>
              </p:ext>
            </p:extLst>
          </p:nvPr>
        </p:nvGraphicFramePr>
        <p:xfrm>
          <a:off x="1005840" y="3713480"/>
          <a:ext cx="2357120" cy="1305560"/>
        </p:xfrm>
        <a:graphic>
          <a:graphicData uri="http://schemas.openxmlformats.org/drawingml/2006/table">
            <a:tbl>
              <a:tblPr firstRow="1" bandRow="1">
                <a:tableStyleId>{93296810-A885-4BE3-A3E7-6D5BEEA58F35}</a:tableStyleId>
              </a:tblPr>
              <a:tblGrid>
                <a:gridCol w="1493813">
                  <a:extLst>
                    <a:ext uri="{9D8B030D-6E8A-4147-A177-3AD203B41FA5}">
                      <a16:colId xmlns:a16="http://schemas.microsoft.com/office/drawing/2014/main" val="3102163385"/>
                    </a:ext>
                  </a:extLst>
                </a:gridCol>
                <a:gridCol w="863307">
                  <a:extLst>
                    <a:ext uri="{9D8B030D-6E8A-4147-A177-3AD203B41FA5}">
                      <a16:colId xmlns:a16="http://schemas.microsoft.com/office/drawing/2014/main" val="2197485069"/>
                    </a:ext>
                  </a:extLst>
                </a:gridCol>
              </a:tblGrid>
              <a:tr h="326390">
                <a:tc>
                  <a:txBody>
                    <a:bodyPr/>
                    <a:lstStyle/>
                    <a:p>
                      <a:r>
                        <a:rPr lang="en-US" sz="1400" b="0" dirty="0">
                          <a:solidFill>
                            <a:schemeClr val="bg1"/>
                          </a:solidFill>
                        </a:rPr>
                        <a:t>TAIL_NUM</a:t>
                      </a:r>
                    </a:p>
                  </a:txBody>
                  <a:tcPr/>
                </a:tc>
                <a:tc>
                  <a:txBody>
                    <a:bodyPr/>
                    <a:lstStyle/>
                    <a:p>
                      <a:r>
                        <a:rPr lang="en-US" sz="1400" b="0" dirty="0">
                          <a:solidFill>
                            <a:schemeClr val="bg1"/>
                          </a:solidFill>
                        </a:rPr>
                        <a:t>0.27%</a:t>
                      </a:r>
                    </a:p>
                  </a:txBody>
                  <a:tcPr/>
                </a:tc>
                <a:extLst>
                  <a:ext uri="{0D108BD9-81ED-4DB2-BD59-A6C34878D82A}">
                    <a16:rowId xmlns:a16="http://schemas.microsoft.com/office/drawing/2014/main" val="1699623733"/>
                  </a:ext>
                </a:extLst>
              </a:tr>
              <a:tr h="326390">
                <a:tc>
                  <a:txBody>
                    <a:bodyPr/>
                    <a:lstStyle/>
                    <a:p>
                      <a:r>
                        <a:rPr lang="en-US" sz="1400" b="0" dirty="0">
                          <a:solidFill>
                            <a:schemeClr val="bg1"/>
                          </a:solidFill>
                        </a:rPr>
                        <a:t>DEP_TIME</a:t>
                      </a:r>
                    </a:p>
                  </a:txBody>
                  <a:tcPr/>
                </a:tc>
                <a:tc>
                  <a:txBody>
                    <a:bodyPr/>
                    <a:lstStyle/>
                    <a:p>
                      <a:r>
                        <a:rPr lang="en-US" sz="1400" b="0" dirty="0">
                          <a:solidFill>
                            <a:schemeClr val="bg1"/>
                          </a:solidFill>
                        </a:rPr>
                        <a:t>1.97%</a:t>
                      </a:r>
                    </a:p>
                  </a:txBody>
                  <a:tcPr/>
                </a:tc>
                <a:extLst>
                  <a:ext uri="{0D108BD9-81ED-4DB2-BD59-A6C34878D82A}">
                    <a16:rowId xmlns:a16="http://schemas.microsoft.com/office/drawing/2014/main" val="3585473116"/>
                  </a:ext>
                </a:extLst>
              </a:tr>
              <a:tr h="326390">
                <a:tc>
                  <a:txBody>
                    <a:bodyPr/>
                    <a:lstStyle/>
                    <a:p>
                      <a:r>
                        <a:rPr lang="en-US" sz="1400" b="0" dirty="0">
                          <a:solidFill>
                            <a:schemeClr val="bg1"/>
                          </a:solidFill>
                        </a:rPr>
                        <a:t>DEP_DEL</a:t>
                      </a:r>
                    </a:p>
                  </a:txBody>
                  <a:tcPr/>
                </a:tc>
                <a:tc>
                  <a:txBody>
                    <a:bodyPr/>
                    <a:lstStyle/>
                    <a:p>
                      <a:r>
                        <a:rPr lang="en-US" sz="1400" b="0" dirty="0">
                          <a:solidFill>
                            <a:schemeClr val="bg1"/>
                          </a:solidFill>
                        </a:rPr>
                        <a:t>1.97%</a:t>
                      </a:r>
                    </a:p>
                  </a:txBody>
                  <a:tcPr/>
                </a:tc>
                <a:extLst>
                  <a:ext uri="{0D108BD9-81ED-4DB2-BD59-A6C34878D82A}">
                    <a16:rowId xmlns:a16="http://schemas.microsoft.com/office/drawing/2014/main" val="1811642316"/>
                  </a:ext>
                </a:extLst>
              </a:tr>
              <a:tr h="326390">
                <a:tc>
                  <a:txBody>
                    <a:bodyPr/>
                    <a:lstStyle/>
                    <a:p>
                      <a:r>
                        <a:rPr lang="en-US" sz="1400" b="0" dirty="0">
                          <a:solidFill>
                            <a:schemeClr val="bg1"/>
                          </a:solidFill>
                        </a:rPr>
                        <a:t>ARR_TIME</a:t>
                      </a:r>
                    </a:p>
                  </a:txBody>
                  <a:tcPr/>
                </a:tc>
                <a:tc>
                  <a:txBody>
                    <a:bodyPr/>
                    <a:lstStyle/>
                    <a:p>
                      <a:r>
                        <a:rPr lang="en-US" sz="1400" b="0" dirty="0">
                          <a:solidFill>
                            <a:schemeClr val="bg1"/>
                          </a:solidFill>
                        </a:rPr>
                        <a:t>2.07%</a:t>
                      </a:r>
                    </a:p>
                  </a:txBody>
                  <a:tcPr/>
                </a:tc>
                <a:extLst>
                  <a:ext uri="{0D108BD9-81ED-4DB2-BD59-A6C34878D82A}">
                    <a16:rowId xmlns:a16="http://schemas.microsoft.com/office/drawing/2014/main" val="2580991381"/>
                  </a:ext>
                </a:extLst>
              </a:tr>
            </a:tbl>
          </a:graphicData>
        </a:graphic>
      </p:graphicFrame>
    </p:spTree>
    <p:extLst>
      <p:ext uri="{BB962C8B-B14F-4D97-AF65-F5344CB8AC3E}">
        <p14:creationId xmlns:p14="http://schemas.microsoft.com/office/powerpoint/2010/main" val="1824392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CFB44A1-3671-4827-9A22-DE556E5929D8}"/>
              </a:ext>
            </a:extLst>
          </p:cNvPr>
          <p:cNvSpPr>
            <a:spLocks noGrp="1"/>
          </p:cNvSpPr>
          <p:nvPr>
            <p:ph type="sldNum" sz="quarter" idx="4"/>
          </p:nvPr>
        </p:nvSpPr>
        <p:spPr>
          <a:xfrm>
            <a:off x="11241025" y="6153912"/>
            <a:ext cx="502920" cy="502920"/>
          </a:xfrm>
        </p:spPr>
        <p:txBody>
          <a:bodyPr/>
          <a:lstStyle/>
          <a:p>
            <a:fld id="{0D309695-DEC3-40DA-9DF5-330280C9D0E8}" type="slidenum">
              <a:rPr lang="en-US" smtClean="0"/>
              <a:pPr/>
              <a:t>9</a:t>
            </a:fld>
            <a:endParaRPr lang="en-US" dirty="0"/>
          </a:p>
        </p:txBody>
      </p:sp>
      <p:sp>
        <p:nvSpPr>
          <p:cNvPr id="13" name="Content Placeholder 10">
            <a:extLst>
              <a:ext uri="{FF2B5EF4-FFF2-40B4-BE49-F238E27FC236}">
                <a16:creationId xmlns:a16="http://schemas.microsoft.com/office/drawing/2014/main" id="{97902CBE-0BF7-1842-B8B2-1A602F8BFE6D}"/>
              </a:ext>
            </a:extLst>
          </p:cNvPr>
          <p:cNvSpPr txBox="1">
            <a:spLocks/>
          </p:cNvSpPr>
          <p:nvPr/>
        </p:nvSpPr>
        <p:spPr>
          <a:xfrm>
            <a:off x="448056" y="1944000"/>
            <a:ext cx="11281982" cy="4209912"/>
          </a:xfrm>
          <a:prstGeom prst="rect">
            <a:avLst/>
          </a:prstGeom>
        </p:spPr>
        <p:txBody>
          <a:bodyPr/>
          <a:lstStyle>
            <a:lvl1pPr marL="450000" indent="-448056" algn="l" defTabSz="914400" rtl="0" eaLnBrk="1" latinLnBrk="0" hangingPunct="1">
              <a:lnSpc>
                <a:spcPct val="140000"/>
              </a:lnSpc>
              <a:spcBef>
                <a:spcPts val="10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Clr>
                <a:schemeClr val="tx2">
                  <a:lumMod val="75000"/>
                </a:schemeClr>
              </a:buClr>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Char char="•"/>
            </a:pPr>
            <a:r>
              <a:rPr lang="en-US" dirty="0"/>
              <a:t>Some features dropped to reduce correlation between features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sz="2000" dirty="0"/>
          </a:p>
          <a:p>
            <a:pPr>
              <a:buFont typeface="Arial" panose="020B0604020202020204" pitchFamily="34" charset="0"/>
              <a:buChar char="•"/>
            </a:pPr>
            <a:endParaRPr lang="en-US" dirty="0"/>
          </a:p>
          <a:p>
            <a:pPr>
              <a:buFont typeface="Arial" panose="020B0604020202020204" pitchFamily="34" charset="0"/>
              <a:buChar char="•"/>
            </a:pPr>
            <a:endParaRPr lang="en-US" sz="2400" dirty="0"/>
          </a:p>
          <a:p>
            <a:pPr>
              <a:buFont typeface="Arial" panose="020B0604020202020204" pitchFamily="34" charset="0"/>
              <a:buChar char="•"/>
            </a:pPr>
            <a:r>
              <a:rPr lang="en-US" dirty="0"/>
              <a:t>Changed categorical data into categorical data type</a:t>
            </a:r>
          </a:p>
        </p:txBody>
      </p:sp>
      <p:sp>
        <p:nvSpPr>
          <p:cNvPr id="14" name="Title 9">
            <a:extLst>
              <a:ext uri="{FF2B5EF4-FFF2-40B4-BE49-F238E27FC236}">
                <a16:creationId xmlns:a16="http://schemas.microsoft.com/office/drawing/2014/main" id="{3EBF0CAD-F577-3C51-DD16-3EB3F92A7E97}"/>
              </a:ext>
            </a:extLst>
          </p:cNvPr>
          <p:cNvSpPr txBox="1">
            <a:spLocks/>
          </p:cNvSpPr>
          <p:nvPr/>
        </p:nvSpPr>
        <p:spPr>
          <a:xfrm>
            <a:off x="448055" y="417675"/>
            <a:ext cx="11295889" cy="860400"/>
          </a:xfrm>
          <a:prstGeom prst="rect">
            <a:avLst/>
          </a:prstGeom>
        </p:spPr>
        <p:txBody>
          <a:bodyPr vert="horz" lIns="0" tIns="0" rIns="0" bIns="0" rtlCol="0" anchor="ctr">
            <a:normAutofit/>
          </a:bodyPr>
          <a:lstStyle>
            <a:lvl1pPr algn="l" defTabSz="914400" rtl="0" eaLnBrk="1" latinLnBrk="0" hangingPunct="1">
              <a:lnSpc>
                <a:spcPct val="100000"/>
              </a:lnSpc>
              <a:spcBef>
                <a:spcPts val="1000"/>
              </a:spcBef>
              <a:buNone/>
              <a:defRPr sz="4400" i="1" kern="1200">
                <a:solidFill>
                  <a:schemeClr val="tx1"/>
                </a:solidFill>
                <a:latin typeface="+mj-lt"/>
                <a:ea typeface="+mj-ea"/>
                <a:cs typeface="+mj-cs"/>
              </a:defRPr>
            </a:lvl1pPr>
          </a:lstStyle>
          <a:p>
            <a:r>
              <a:rPr lang="en-US" dirty="0"/>
              <a:t>Dataset Preparation</a:t>
            </a:r>
          </a:p>
        </p:txBody>
      </p:sp>
      <p:graphicFrame>
        <p:nvGraphicFramePr>
          <p:cNvPr id="2" name="Table 2">
            <a:extLst>
              <a:ext uri="{FF2B5EF4-FFF2-40B4-BE49-F238E27FC236}">
                <a16:creationId xmlns:a16="http://schemas.microsoft.com/office/drawing/2014/main" id="{602B7D9B-2CED-9F23-3A7B-97E64EF7E9C9}"/>
              </a:ext>
            </a:extLst>
          </p:cNvPr>
          <p:cNvGraphicFramePr>
            <a:graphicFrameLocks noGrp="1"/>
          </p:cNvGraphicFramePr>
          <p:nvPr>
            <p:extLst>
              <p:ext uri="{D42A27DB-BD31-4B8C-83A1-F6EECF244321}">
                <p14:modId xmlns:p14="http://schemas.microsoft.com/office/powerpoint/2010/main" val="1429647770"/>
              </p:ext>
            </p:extLst>
          </p:nvPr>
        </p:nvGraphicFramePr>
        <p:xfrm>
          <a:off x="1005840" y="2410433"/>
          <a:ext cx="7457440" cy="3286760"/>
        </p:xfrm>
        <a:graphic>
          <a:graphicData uri="http://schemas.openxmlformats.org/drawingml/2006/table">
            <a:tbl>
              <a:tblPr firstRow="1" bandRow="1">
                <a:tableStyleId>{93296810-A885-4BE3-A3E7-6D5BEEA58F35}</a:tableStyleId>
              </a:tblPr>
              <a:tblGrid>
                <a:gridCol w="2987040">
                  <a:extLst>
                    <a:ext uri="{9D8B030D-6E8A-4147-A177-3AD203B41FA5}">
                      <a16:colId xmlns:a16="http://schemas.microsoft.com/office/drawing/2014/main" val="3102163385"/>
                    </a:ext>
                  </a:extLst>
                </a:gridCol>
                <a:gridCol w="4470400">
                  <a:extLst>
                    <a:ext uri="{9D8B030D-6E8A-4147-A177-3AD203B41FA5}">
                      <a16:colId xmlns:a16="http://schemas.microsoft.com/office/drawing/2014/main" val="2197485069"/>
                    </a:ext>
                  </a:extLst>
                </a:gridCol>
              </a:tblGrid>
              <a:tr h="326390">
                <a:tc>
                  <a:txBody>
                    <a:bodyPr/>
                    <a:lstStyle/>
                    <a:p>
                      <a:r>
                        <a:rPr lang="en-US" sz="1400" b="0" dirty="0">
                          <a:solidFill>
                            <a:schemeClr val="bg1"/>
                          </a:solidFill>
                        </a:rPr>
                        <a:t>Dropped features</a:t>
                      </a:r>
                    </a:p>
                  </a:txBody>
                  <a:tcPr/>
                </a:tc>
                <a:tc>
                  <a:txBody>
                    <a:bodyPr/>
                    <a:lstStyle/>
                    <a:p>
                      <a:r>
                        <a:rPr lang="en-US" sz="1400" b="0" dirty="0">
                          <a:solidFill>
                            <a:schemeClr val="bg1"/>
                          </a:solidFill>
                        </a:rPr>
                        <a:t>Reason</a:t>
                      </a:r>
                    </a:p>
                  </a:txBody>
                  <a:tcPr/>
                </a:tc>
                <a:extLst>
                  <a:ext uri="{0D108BD9-81ED-4DB2-BD59-A6C34878D82A}">
                    <a16:rowId xmlns:a16="http://schemas.microsoft.com/office/drawing/2014/main" val="1699623733"/>
                  </a:ext>
                </a:extLst>
              </a:tr>
              <a:tr h="326390">
                <a:tc>
                  <a:txBody>
                    <a:bodyPr/>
                    <a:lstStyle/>
                    <a:p>
                      <a:r>
                        <a:rPr lang="en-US" sz="1400" b="0" i="0" kern="1200" dirty="0">
                          <a:solidFill>
                            <a:schemeClr val="dk1"/>
                          </a:solidFill>
                          <a:effectLst/>
                          <a:latin typeface="+mn-lt"/>
                          <a:ea typeface="+mn-ea"/>
                          <a:cs typeface="+mn-cs"/>
                        </a:rPr>
                        <a:t>Unnamed: 21</a:t>
                      </a:r>
                      <a:endParaRPr lang="en-US" sz="1400" b="0" dirty="0">
                        <a:solidFill>
                          <a:schemeClr val="bg1"/>
                        </a:solidFill>
                      </a:endParaRPr>
                    </a:p>
                  </a:txBody>
                  <a:tcPr/>
                </a:tc>
                <a:tc>
                  <a:txBody>
                    <a:bodyPr/>
                    <a:lstStyle/>
                    <a:p>
                      <a:r>
                        <a:rPr lang="en-US" sz="1400" b="0" dirty="0">
                          <a:solidFill>
                            <a:schemeClr val="bg1"/>
                          </a:solidFill>
                        </a:rPr>
                        <a:t>Do not carry any data</a:t>
                      </a:r>
                    </a:p>
                  </a:txBody>
                  <a:tcPr/>
                </a:tc>
                <a:extLst>
                  <a:ext uri="{0D108BD9-81ED-4DB2-BD59-A6C34878D82A}">
                    <a16:rowId xmlns:a16="http://schemas.microsoft.com/office/drawing/2014/main" val="3585473116"/>
                  </a:ext>
                </a:extLst>
              </a:tr>
              <a:tr h="326390">
                <a:tc>
                  <a:txBody>
                    <a:bodyPr/>
                    <a:lstStyle/>
                    <a:p>
                      <a:r>
                        <a:rPr lang="en-US" sz="1400" b="0" dirty="0">
                          <a:solidFill>
                            <a:schemeClr val="bg1"/>
                          </a:solidFill>
                        </a:rPr>
                        <a:t>CANCELLED,</a:t>
                      </a:r>
                    </a:p>
                    <a:p>
                      <a:r>
                        <a:rPr lang="en-US" sz="1400" b="0" dirty="0">
                          <a:solidFill>
                            <a:schemeClr val="bg1"/>
                          </a:solidFill>
                        </a:rPr>
                        <a:t>DIVERTED</a:t>
                      </a:r>
                    </a:p>
                  </a:txBody>
                  <a:tcPr/>
                </a:tc>
                <a:tc>
                  <a:txBody>
                    <a:bodyPr/>
                    <a:lstStyle/>
                    <a:p>
                      <a:r>
                        <a:rPr lang="en-US" sz="1400" b="0" dirty="0">
                          <a:solidFill>
                            <a:schemeClr val="bg1"/>
                          </a:solidFill>
                        </a:rPr>
                        <a:t>Data merged to target feature</a:t>
                      </a:r>
                    </a:p>
                  </a:txBody>
                  <a:tcPr/>
                </a:tc>
                <a:extLst>
                  <a:ext uri="{0D108BD9-81ED-4DB2-BD59-A6C34878D82A}">
                    <a16:rowId xmlns:a16="http://schemas.microsoft.com/office/drawing/2014/main" val="1811642316"/>
                  </a:ext>
                </a:extLst>
              </a:tr>
              <a:tr h="326390">
                <a:tc>
                  <a:txBody>
                    <a:bodyPr/>
                    <a:lstStyle/>
                    <a:p>
                      <a:r>
                        <a:rPr lang="en-US" sz="1400" b="0" dirty="0">
                          <a:solidFill>
                            <a:schemeClr val="bg1"/>
                          </a:solidFill>
                        </a:rPr>
                        <a:t>DEP_TIME,</a:t>
                      </a:r>
                    </a:p>
                    <a:p>
                      <a:r>
                        <a:rPr lang="en-US" sz="1400" b="0" dirty="0">
                          <a:solidFill>
                            <a:schemeClr val="bg1"/>
                          </a:solidFill>
                        </a:rPr>
                        <a:t>ARR_TIME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dirty="0">
                          <a:solidFill>
                            <a:schemeClr val="bg1"/>
                          </a:solidFill>
                        </a:rPr>
                        <a:t>Transformed in to time blocks</a:t>
                      </a:r>
                    </a:p>
                  </a:txBody>
                  <a:tcPr/>
                </a:tc>
                <a:extLst>
                  <a:ext uri="{0D108BD9-81ED-4DB2-BD59-A6C34878D82A}">
                    <a16:rowId xmlns:a16="http://schemas.microsoft.com/office/drawing/2014/main" val="2580991381"/>
                  </a:ext>
                </a:extLst>
              </a:tr>
              <a:tr h="326390">
                <a:tc>
                  <a:txBody>
                    <a:bodyPr/>
                    <a:lstStyle/>
                    <a:p>
                      <a:r>
                        <a:rPr lang="en-US" sz="1400" b="0" dirty="0">
                          <a:solidFill>
                            <a:schemeClr val="bg1"/>
                          </a:solidFill>
                        </a:rPr>
                        <a:t>OP_CARRIER</a:t>
                      </a:r>
                    </a:p>
                  </a:txBody>
                  <a:tcPr/>
                </a:tc>
                <a:tc>
                  <a:txBody>
                    <a:bodyPr/>
                    <a:lstStyle/>
                    <a:p>
                      <a:r>
                        <a:rPr lang="en-US" sz="1400" b="0" dirty="0">
                          <a:solidFill>
                            <a:schemeClr val="bg1"/>
                          </a:solidFill>
                        </a:rPr>
                        <a:t>Same data as OP_UNIQUE_CARRIER</a:t>
                      </a:r>
                    </a:p>
                  </a:txBody>
                  <a:tcPr/>
                </a:tc>
                <a:extLst>
                  <a:ext uri="{0D108BD9-81ED-4DB2-BD59-A6C34878D82A}">
                    <a16:rowId xmlns:a16="http://schemas.microsoft.com/office/drawing/2014/main" val="1985341911"/>
                  </a:ext>
                </a:extLst>
              </a:tr>
              <a:tr h="326390">
                <a:tc>
                  <a:txBody>
                    <a:bodyPr/>
                    <a:lstStyle/>
                    <a:p>
                      <a:r>
                        <a:rPr lang="en-US" sz="1400" b="0" dirty="0">
                          <a:solidFill>
                            <a:schemeClr val="bg1"/>
                          </a:solidFill>
                        </a:rPr>
                        <a:t>OP_CARRIER_AIRLINE_ID</a:t>
                      </a:r>
                    </a:p>
                  </a:txBody>
                  <a:tcPr/>
                </a:tc>
                <a:tc>
                  <a:txBody>
                    <a:bodyPr/>
                    <a:lstStyle/>
                    <a:p>
                      <a:r>
                        <a:rPr lang="en-US" sz="1400" b="0" dirty="0">
                          <a:solidFill>
                            <a:schemeClr val="bg1"/>
                          </a:solidFill>
                        </a:rPr>
                        <a:t>OP_UNIQUE_CARRIER is a subset of this</a:t>
                      </a:r>
                    </a:p>
                  </a:txBody>
                  <a:tcPr/>
                </a:tc>
                <a:extLst>
                  <a:ext uri="{0D108BD9-81ED-4DB2-BD59-A6C34878D82A}">
                    <a16:rowId xmlns:a16="http://schemas.microsoft.com/office/drawing/2014/main" val="4024720233"/>
                  </a:ext>
                </a:extLst>
              </a:tr>
              <a:tr h="3263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ORIGIN_AIRPORT_ID,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ORIGIN_AIRPORT_SEQ_ID,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DEST_AIRPORT_ID,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kern="1200" dirty="0">
                          <a:solidFill>
                            <a:schemeClr val="dk1"/>
                          </a:solidFill>
                          <a:effectLst/>
                          <a:latin typeface="+mn-lt"/>
                          <a:ea typeface="+mn-ea"/>
                          <a:cs typeface="+mn-cs"/>
                        </a:rPr>
                        <a:t>DEST_AIRPORT_SEQ_ID</a:t>
                      </a:r>
                      <a:endParaRPr lang="en-US" sz="1400" b="0" dirty="0">
                        <a:solidFill>
                          <a:schemeClr val="bg1"/>
                        </a:solidFill>
                      </a:endParaRPr>
                    </a:p>
                  </a:txBody>
                  <a:tcPr/>
                </a:tc>
                <a:tc>
                  <a:txBody>
                    <a:bodyPr/>
                    <a:lstStyle/>
                    <a:p>
                      <a:r>
                        <a:rPr lang="en-US" sz="1400" dirty="0"/>
                        <a:t>Created separate features</a:t>
                      </a:r>
                      <a:endParaRPr lang="en-US" sz="1400" b="0" dirty="0">
                        <a:solidFill>
                          <a:schemeClr val="bg1"/>
                        </a:solidFill>
                      </a:endParaRPr>
                    </a:p>
                  </a:txBody>
                  <a:tcPr/>
                </a:tc>
                <a:extLst>
                  <a:ext uri="{0D108BD9-81ED-4DB2-BD59-A6C34878D82A}">
                    <a16:rowId xmlns:a16="http://schemas.microsoft.com/office/drawing/2014/main" val="219069072"/>
                  </a:ext>
                </a:extLst>
              </a:tr>
            </a:tbl>
          </a:graphicData>
        </a:graphic>
      </p:graphicFrame>
    </p:spTree>
    <p:extLst>
      <p:ext uri="{BB962C8B-B14F-4D97-AF65-F5344CB8AC3E}">
        <p14:creationId xmlns:p14="http://schemas.microsoft.com/office/powerpoint/2010/main" val="3493476563"/>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agona Book"/>
        <a:ea typeface=""/>
        <a:cs typeface=""/>
      </a:majorFont>
      <a:minorFont>
        <a:latin typeface="Univer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inLineVTI" id="{DA2A884B-D36C-4F63-9FE8-3C89F2B99A40}" vid="{62C1F77B-42AE-47B9-869B-5CE48C8ED8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_ip_UnifiedCompliancePolicyProperties xmlns="http://schemas.microsoft.com/sharepoint/v3" xsi:nil="true"/>
    <lcf76f155ced4ddcb4097134ff3c332f xmlns="71af3243-3dd4-4a8d-8c0d-dd76da1f02a5">
      <Terms xmlns="http://schemas.microsoft.com/office/infopath/2007/PartnerControls"/>
    </lcf76f155ced4ddcb4097134ff3c332f>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8" ma:contentTypeDescription="Create a new document." ma:contentTypeScope="" ma:versionID="22a266b9fa9a230c5a512669d8b298c3">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eddc33fff6b14141ee5c74a0d29ea6a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4" nillable="true" ma:taxonomy="true" ma:internalName="lcf76f155ced4ddcb4097134ff3c332f" ma:taxonomyFieldName="MediaServiceAITags" ma:displayName="Image Tags" ma:readOnly="false" ma:fieldId="{5cf76f15-5ced-4ddc-b409-7134ff3c332f}" ma:taxonomyMulti="true" ma:sspId="e385fb40-52d4-4fae-9c5b-3e8ff8a5878e" ma:termSetId="09814cd3-568e-4e90-9814-8d621ff8fb84" ma:anchorId="00000000-0000-0000-0000-000000000000"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81971ED-0722-4CF3-9522-6E6843A2D88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DAB27884-F043-4BF1-A4FB-D6C1216AE526}">
  <ds:schemaRefs>
    <ds:schemaRef ds:uri="http://schemas.microsoft.com/sharepoint/v3/contenttype/forms"/>
  </ds:schemaRefs>
</ds:datastoreItem>
</file>

<file path=customXml/itemProps3.xml><?xml version="1.0" encoding="utf-8"?>
<ds:datastoreItem xmlns:ds="http://schemas.openxmlformats.org/officeDocument/2006/customXml" ds:itemID="{91E06989-8323-4451-A21F-821A6C2478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Thin line design</Template>
  <TotalTime>1632</TotalTime>
  <Words>736</Words>
  <Application>Microsoft Office PowerPoint</Application>
  <PresentationFormat>Widescreen</PresentationFormat>
  <Paragraphs>146</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Sagona Book</vt:lpstr>
      <vt:lpstr>Univers</vt:lpstr>
      <vt:lpstr>ThinLineVTI</vt:lpstr>
      <vt:lpstr>Analysis of Delayed Flights</vt:lpstr>
      <vt:lpstr>Introduction</vt:lpstr>
      <vt:lpstr>PowerPoint Presentation</vt:lpstr>
      <vt:lpstr>Problem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Delayed Flights</dc:title>
  <dc:creator>Janith Perera</dc:creator>
  <cp:lastModifiedBy>Janith Perera</cp:lastModifiedBy>
  <cp:revision>32</cp:revision>
  <dcterms:created xsi:type="dcterms:W3CDTF">2022-07-19T13:24:48Z</dcterms:created>
  <dcterms:modified xsi:type="dcterms:W3CDTF">2022-07-21T01:58:26Z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