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17" r:id="rId1"/>
  </p:sldMasterIdLst>
  <p:notesMasterIdLst>
    <p:notesMasterId r:id="rId4"/>
  </p:notesMasterIdLst>
  <p:sldIdLst>
    <p:sldId id="567" r:id="rId2"/>
    <p:sldId id="5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4674" autoAdjust="0"/>
  </p:normalViewPr>
  <p:slideViewPr>
    <p:cSldViewPr snapToGrid="0">
      <p:cViewPr varScale="1">
        <p:scale>
          <a:sx n="47" d="100"/>
          <a:sy n="47" d="100"/>
        </p:scale>
        <p:origin x="1380" y="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EC30-DE93-400D-BD84-5C4DCC44466B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9E92A-609D-431F-963D-E22A594C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9E92A-609D-431F-963D-E22A594C9A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63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9E92A-609D-431F-963D-E22A594C9A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4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9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930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74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1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8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2F3A19-B72C-4D8B-B14D-04857EF8EC57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F2C4749-F8EA-4236-BBA8-79F624E70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8" r:id="rId1"/>
    <p:sldLayoutId id="2147484919" r:id="rId2"/>
    <p:sldLayoutId id="2147484920" r:id="rId3"/>
    <p:sldLayoutId id="2147484921" r:id="rId4"/>
    <p:sldLayoutId id="2147484922" r:id="rId5"/>
    <p:sldLayoutId id="2147484923" r:id="rId6"/>
    <p:sldLayoutId id="2147484924" r:id="rId7"/>
    <p:sldLayoutId id="2147484925" r:id="rId8"/>
    <p:sldLayoutId id="2147484926" r:id="rId9"/>
    <p:sldLayoutId id="2147484927" r:id="rId10"/>
    <p:sldLayoutId id="2147484928" r:id="rId11"/>
    <p:sldLayoutId id="2147484929" r:id="rId12"/>
    <p:sldLayoutId id="2147484930" r:id="rId13"/>
    <p:sldLayoutId id="2147484931" r:id="rId14"/>
    <p:sldLayoutId id="2147484932" r:id="rId15"/>
    <p:sldLayoutId id="2147484933" r:id="rId16"/>
    <p:sldLayoutId id="214748493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9A03C27-9022-4F00-A8AA-0866651FF8C5}"/>
              </a:ext>
            </a:extLst>
          </p:cNvPr>
          <p:cNvSpPr txBox="1">
            <a:spLocks/>
          </p:cNvSpPr>
          <p:nvPr/>
        </p:nvSpPr>
        <p:spPr>
          <a:xfrm>
            <a:off x="268941" y="1250575"/>
            <a:ext cx="11698941" cy="2447367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Delayed Flight for Improving Airline Efficiency 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91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9A03C27-9022-4F00-A8AA-0866651FF8C5}"/>
              </a:ext>
            </a:extLst>
          </p:cNvPr>
          <p:cNvSpPr txBox="1">
            <a:spLocks/>
          </p:cNvSpPr>
          <p:nvPr/>
        </p:nvSpPr>
        <p:spPr>
          <a:xfrm>
            <a:off x="4235824" y="-13447"/>
            <a:ext cx="4814047" cy="9456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7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8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82937"/>
              </p:ext>
            </p:extLst>
          </p:nvPr>
        </p:nvGraphicFramePr>
        <p:xfrm>
          <a:off x="0" y="833718"/>
          <a:ext cx="12192000" cy="61093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7706">
                  <a:extLst>
                    <a:ext uri="{9D8B030D-6E8A-4147-A177-3AD203B41FA5}">
                      <a16:colId xmlns:a16="http://schemas.microsoft.com/office/drawing/2014/main" val="3021136402"/>
                    </a:ext>
                  </a:extLst>
                </a:gridCol>
                <a:gridCol w="9704294">
                  <a:extLst>
                    <a:ext uri="{9D8B030D-6E8A-4147-A177-3AD203B41FA5}">
                      <a16:colId xmlns:a16="http://schemas.microsoft.com/office/drawing/2014/main" val="2869498822"/>
                    </a:ext>
                  </a:extLst>
                </a:gridCol>
              </a:tblGrid>
              <a:tr h="6229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>
                          <a:ln w="18415" cmpd="sng">
                            <a:noFill/>
                            <a:prstDash val="solid"/>
                          </a:ln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My application  </a:t>
                      </a:r>
                      <a:endParaRPr lang="en-US" sz="2800" dirty="0">
                        <a:ln w="18415" cmpd="sng">
                          <a:noFill/>
                          <a:prstDash val="solid"/>
                        </a:ln>
                        <a:solidFill>
                          <a:srgbClr val="0000CC"/>
                        </a:solidFill>
                        <a:effectLst>
                          <a:outerShdw blurRad="63500" dir="3600000" algn="tl" rotWithShape="0">
                            <a:srgbClr val="000000">
                              <a:alpha val="70000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280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</a:rPr>
                        <a:t>  Classification of Delayed Flight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24534"/>
                  </a:ext>
                </a:extLst>
              </a:tr>
              <a:tr h="506728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n w="18415" cmpd="sng">
                            <a:noFill/>
                            <a:prstDash val="solid"/>
                          </a:ln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Domain  </a:t>
                      </a:r>
                      <a:r>
                        <a:rPr lang="en-US" sz="2800" dirty="0">
                          <a:ln w="18415" cmpd="sng">
                            <a:noFill/>
                            <a:prstDash val="solid"/>
                          </a:ln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</a:rPr>
                        <a:t>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indent="-6858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prstClr val="black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Airline industry 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15889"/>
                  </a:ext>
                </a:extLst>
              </a:tr>
              <a:tr h="1243963"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Original dataset  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Airline passenger satisfaction application</a:t>
                      </a:r>
                    </a:p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SVM classifier to determine passenger satisfaction</a:t>
                      </a:r>
                    </a:p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The original data set has 25 features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941700"/>
                  </a:ext>
                </a:extLst>
              </a:tr>
              <a:tr h="13248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prstClr val="black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My dataset</a:t>
                      </a:r>
                      <a:endParaRPr kumimoji="0" lang="en-US" sz="280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prstClr val="black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Selected 11 features for classification  of delayed flights which are passenger, airline services and flight details features</a:t>
                      </a:r>
                    </a:p>
                    <a:p>
                      <a:pPr marL="685800" marR="0" lvl="0" indent="-685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prstClr val="black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Preprocessing is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18876"/>
                  </a:ext>
                </a:extLst>
              </a:tr>
              <a:tr h="16309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Identification of the best Model as SVM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 application is a binary </a:t>
                      </a:r>
                      <a:r>
                        <a:rPr kumimoji="0" lang="en-US" sz="2800" b="0" i="0" u="none" strike="noStrike" kern="1200" cap="none" spc="0" normalizeH="0" baseline="0" noProof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classification and supervised </a:t>
                      </a: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learning application</a:t>
                      </a:r>
                    </a:p>
                    <a:p>
                      <a:pPr marL="685800" marR="0" lvl="0" indent="-6858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 w="18415" cmpd="sng">
                            <a:noFill/>
                            <a:prstDash val="solid"/>
                          </a:ln>
                          <a:solidFill>
                            <a:srgbClr val="FF0000"/>
                          </a:solidFill>
                          <a:effectLst>
                            <a:outerShdw blurRad="63500" dir="3600000" algn="tl" rotWithShape="0">
                              <a:srgbClr val="000000">
                                <a:alpha val="70000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SVM gives strong mathematical prove for classification problem when problem has high number of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9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309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8938</TotalTime>
  <Words>96</Words>
  <Application>Microsoft Office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JANITH THILINA</dc:creator>
  <cp:lastModifiedBy>Janith 208559L</cp:lastModifiedBy>
  <cp:revision>1218</cp:revision>
  <dcterms:created xsi:type="dcterms:W3CDTF">2019-01-15T18:39:12Z</dcterms:created>
  <dcterms:modified xsi:type="dcterms:W3CDTF">2023-12-29T13:20:48Z</dcterms:modified>
</cp:coreProperties>
</file>