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January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917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1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0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32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3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January 18,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January 18,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69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AB7A5-A27B-759C-69B0-889AFBB9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-77861"/>
            <a:ext cx="7535861" cy="2429284"/>
          </a:xfrm>
        </p:spPr>
        <p:txBody>
          <a:bodyPr anchor="b">
            <a:normAutofit/>
          </a:bodyPr>
          <a:lstStyle/>
          <a:p>
            <a:r>
              <a:rPr lang="bg-BG" sz="4800" dirty="0"/>
              <a:t>Проект – „Ферари“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AF3F-1890-3280-928C-049D0833C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287" y="2541522"/>
            <a:ext cx="3565525" cy="1731656"/>
          </a:xfrm>
        </p:spPr>
        <p:txBody>
          <a:bodyPr>
            <a:normAutofit/>
          </a:bodyPr>
          <a:lstStyle/>
          <a:p>
            <a:r>
              <a:rPr lang="bg-BG" sz="2000" dirty="0">
                <a:solidFill>
                  <a:schemeClr val="tx1">
                    <a:alpha val="60000"/>
                  </a:schemeClr>
                </a:solidFill>
              </a:rPr>
              <a:t>Приликите с познати лица и обекти НЕ са случайни.. :)</a:t>
            </a:r>
          </a:p>
          <a:p>
            <a:endParaRPr lang="bg-BG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bg-BG" sz="2000" dirty="0">
                <a:solidFill>
                  <a:schemeClr val="tx1">
                    <a:alpha val="60000"/>
                  </a:schemeClr>
                </a:solidFill>
              </a:rPr>
              <a:t>Жана Консулова 7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MI080028</a:t>
            </a:r>
            <a:r>
              <a:rPr lang="bg-BG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863" y="549274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45873E-9C86-4496-87B7-3A6141D7D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69384" y="4508500"/>
            <a:ext cx="1468514" cy="1521012"/>
            <a:chOff x="5236793" y="2432482"/>
            <a:chExt cx="1468514" cy="1521012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67B3FE92-6018-4D9B-9B3E-264810BCB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ADEA1A7-349B-4EC9-9458-EBB1E9BFD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83BB3CBA-4085-4566-9B1D-656DA46E3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red toy car on a white surface&#10;&#10;Description automatically generated">
            <a:extLst>
              <a:ext uri="{FF2B5EF4-FFF2-40B4-BE49-F238E27FC236}">
                <a16:creationId xmlns:a16="http://schemas.microsoft.com/office/drawing/2014/main" id="{B6BB9C69-FB84-21E4-43C5-18E8B7EF0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3" r="5634" b="-1"/>
          <a:stretch/>
        </p:blipFill>
        <p:spPr>
          <a:xfrm>
            <a:off x="112713" y="-1707797"/>
            <a:ext cx="16196797" cy="13524050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1134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7BDB-1666-1391-6946-0E32E41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red toy car on a white surface&#10;&#10;Description automatically generated">
            <a:extLst>
              <a:ext uri="{FF2B5EF4-FFF2-40B4-BE49-F238E27FC236}">
                <a16:creationId xmlns:a16="http://schemas.microsoft.com/office/drawing/2014/main" id="{261BCB8B-2CBF-33C1-D2D6-536B8796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1142" y="4479766"/>
            <a:ext cx="4877223" cy="3657917"/>
          </a:xfrm>
        </p:spPr>
      </p:pic>
      <p:pic>
        <p:nvPicPr>
          <p:cNvPr id="7" name="Picture 6" descr="A computer screen shot of a blueprint&#10;&#10;Description automatically generated">
            <a:extLst>
              <a:ext uri="{FF2B5EF4-FFF2-40B4-BE49-F238E27FC236}">
                <a16:creationId xmlns:a16="http://schemas.microsoft.com/office/drawing/2014/main" id="{3E5936A4-3EBB-FC1E-97A2-41ED16122C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7"/>
          <a:stretch/>
        </p:blipFill>
        <p:spPr>
          <a:xfrm>
            <a:off x="2097616" y="274637"/>
            <a:ext cx="9618133" cy="55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7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7BDB-1666-1391-6946-0E32E41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red toy car on a white surface&#10;&#10;Description automatically generated">
            <a:extLst>
              <a:ext uri="{FF2B5EF4-FFF2-40B4-BE49-F238E27FC236}">
                <a16:creationId xmlns:a16="http://schemas.microsoft.com/office/drawing/2014/main" id="{261BCB8B-2CBF-33C1-D2D6-536B8796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1142" y="4479766"/>
            <a:ext cx="4877223" cy="3657917"/>
          </a:xfr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9539572-BEC5-9AFA-115F-910BE4C0E0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42"/>
          <a:stretch/>
        </p:blipFill>
        <p:spPr>
          <a:xfrm>
            <a:off x="968038" y="320675"/>
            <a:ext cx="9913957" cy="52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4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7BDB-1666-1391-6946-0E32E41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red toy car on a white surface&#10;&#10;Description automatically generated">
            <a:extLst>
              <a:ext uri="{FF2B5EF4-FFF2-40B4-BE49-F238E27FC236}">
                <a16:creationId xmlns:a16="http://schemas.microsoft.com/office/drawing/2014/main" id="{261BCB8B-2CBF-33C1-D2D6-536B8796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1142" y="4479766"/>
            <a:ext cx="4877223" cy="3657917"/>
          </a:xfrm>
        </p:spPr>
      </p:pic>
      <p:pic>
        <p:nvPicPr>
          <p:cNvPr id="6" name="Picture 5" descr="A computer screen shot of a red car">
            <a:extLst>
              <a:ext uri="{FF2B5EF4-FFF2-40B4-BE49-F238E27FC236}">
                <a16:creationId xmlns:a16="http://schemas.microsoft.com/office/drawing/2014/main" id="{E460345C-DDDD-5889-5566-22DC43148B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>
          <a:xfrm>
            <a:off x="439400" y="470182"/>
            <a:ext cx="5841737" cy="3080603"/>
          </a:xfrm>
          <a:prstGeom prst="rect">
            <a:avLst/>
          </a:prstGeom>
        </p:spPr>
      </p:pic>
      <p:pic>
        <p:nvPicPr>
          <p:cNvPr id="8" name="Picture 7" descr="A computer screen shot of a red car&#10;&#10;Description automatically generated">
            <a:extLst>
              <a:ext uri="{FF2B5EF4-FFF2-40B4-BE49-F238E27FC236}">
                <a16:creationId xmlns:a16="http://schemas.microsoft.com/office/drawing/2014/main" id="{B47E8B95-58F7-CC54-5CB4-927C272486D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7"/>
          <a:stretch/>
        </p:blipFill>
        <p:spPr>
          <a:xfrm>
            <a:off x="4828147" y="2948562"/>
            <a:ext cx="6924453" cy="365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9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7BDB-1666-1391-6946-0E32E41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red toy car on a white surface&#10;&#10;Description automatically generated">
            <a:extLst>
              <a:ext uri="{FF2B5EF4-FFF2-40B4-BE49-F238E27FC236}">
                <a16:creationId xmlns:a16="http://schemas.microsoft.com/office/drawing/2014/main" id="{261BCB8B-2CBF-33C1-D2D6-536B8796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1142" y="4479766"/>
            <a:ext cx="4877223" cy="3657917"/>
          </a:xfrm>
        </p:spPr>
      </p:pic>
      <p:pic>
        <p:nvPicPr>
          <p:cNvPr id="4" name="Picture 3" descr="A red car with black wheels&#10;&#10;Description automatically generated">
            <a:extLst>
              <a:ext uri="{FF2B5EF4-FFF2-40B4-BE49-F238E27FC236}">
                <a16:creationId xmlns:a16="http://schemas.microsoft.com/office/drawing/2014/main" id="{4E0E2123-9CC2-A28F-5D75-65AECF0B0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233" y="715680"/>
            <a:ext cx="9025533" cy="492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1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7BDB-1666-1391-6946-0E32E415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red toy car on a white surface&#10;&#10;Description automatically generated">
            <a:extLst>
              <a:ext uri="{FF2B5EF4-FFF2-40B4-BE49-F238E27FC236}">
                <a16:creationId xmlns:a16="http://schemas.microsoft.com/office/drawing/2014/main" id="{261BCB8B-2CBF-33C1-D2D6-536B8796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1142" y="4479766"/>
            <a:ext cx="4877223" cy="3657917"/>
          </a:xfrm>
        </p:spPr>
      </p:pic>
      <p:pic>
        <p:nvPicPr>
          <p:cNvPr id="6" name="Picture 5" descr="A car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141E0437-58A4-E1A7-165D-961678EC8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01435"/>
            <a:ext cx="6902989" cy="3391926"/>
          </a:xfrm>
          <a:prstGeom prst="rect">
            <a:avLst/>
          </a:prstGeom>
        </p:spPr>
      </p:pic>
      <p:pic>
        <p:nvPicPr>
          <p:cNvPr id="8" name="Picture 7" descr="A car with a cut out top&#10;&#10;Description automatically generated with medium confidence">
            <a:extLst>
              <a:ext uri="{FF2B5EF4-FFF2-40B4-BE49-F238E27FC236}">
                <a16:creationId xmlns:a16="http://schemas.microsoft.com/office/drawing/2014/main" id="{1E3DB896-D9E1-A48C-4BE2-DAD0BFB5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77" y="3258682"/>
            <a:ext cx="7026249" cy="3497883"/>
          </a:xfrm>
          <a:prstGeom prst="rect">
            <a:avLst/>
          </a:prstGeom>
        </p:spPr>
      </p:pic>
      <p:pic>
        <p:nvPicPr>
          <p:cNvPr id="10" name="Picture 9" descr="A grey car with wheels&#10;&#10;Description automatically generated">
            <a:extLst>
              <a:ext uri="{FF2B5EF4-FFF2-40B4-BE49-F238E27FC236}">
                <a16:creationId xmlns:a16="http://schemas.microsoft.com/office/drawing/2014/main" id="{A4C2E9EA-26EE-0EAB-99ED-4C72A529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78" y="397223"/>
            <a:ext cx="4749807" cy="33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6595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Sitka Heading</vt:lpstr>
      <vt:lpstr>Source Sans Pro</vt:lpstr>
      <vt:lpstr>3DFloatVTI</vt:lpstr>
      <vt:lpstr>Проект – „Ферари“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– „Ферари“</dc:title>
  <dc:creator>Жана Петрова Консулова</dc:creator>
  <cp:lastModifiedBy>Жана Петрова Консулова</cp:lastModifiedBy>
  <cp:revision>1</cp:revision>
  <dcterms:created xsi:type="dcterms:W3CDTF">2024-01-17T23:01:15Z</dcterms:created>
  <dcterms:modified xsi:type="dcterms:W3CDTF">2024-01-17T23:40:36Z</dcterms:modified>
</cp:coreProperties>
</file>