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iXoILfkTBHa812Adm/bKeTALe3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 [1]">
  <p:cSld name="Speaker [1]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idx="1" type="body"/>
          </p:nvPr>
        </p:nvSpPr>
        <p:spPr>
          <a:xfrm>
            <a:off x="2063750" y="4235407"/>
            <a:ext cx="8064285" cy="1612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5"/>
          <p:cNvSpPr/>
          <p:nvPr/>
        </p:nvSpPr>
        <p:spPr>
          <a:xfrm>
            <a:off x="0" y="0"/>
            <a:ext cx="12192000" cy="23921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9;p15"/>
          <p:cNvSpPr/>
          <p:nvPr>
            <p:ph idx="2" type="pic"/>
          </p:nvPr>
        </p:nvSpPr>
        <p:spPr>
          <a:xfrm>
            <a:off x="5052795" y="1007388"/>
            <a:ext cx="2086411" cy="2086411"/>
          </a:xfrm>
          <a:prstGeom prst="ellipse">
            <a:avLst/>
          </a:prstGeom>
          <a:solidFill>
            <a:srgbClr val="C2CAF6"/>
          </a:solidFill>
          <a:ln>
            <a:noFill/>
          </a:ln>
        </p:spPr>
      </p:sp>
      <p:sp>
        <p:nvSpPr>
          <p:cNvPr id="20" name="Google Shape;20;p15"/>
          <p:cNvSpPr txBox="1"/>
          <p:nvPr>
            <p:ph idx="3" type="body"/>
          </p:nvPr>
        </p:nvSpPr>
        <p:spPr>
          <a:xfrm>
            <a:off x="2063750" y="3339716"/>
            <a:ext cx="80645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b="1"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1" name="Google Shape;21;p15"/>
          <p:cNvGrpSpPr/>
          <p:nvPr/>
        </p:nvGrpSpPr>
        <p:grpSpPr>
          <a:xfrm>
            <a:off x="10192395" y="692696"/>
            <a:ext cx="1999604" cy="1699496"/>
            <a:chOff x="9572138" y="165530"/>
            <a:chExt cx="2619861" cy="2226662"/>
          </a:xfrm>
        </p:grpSpPr>
        <p:sp>
          <p:nvSpPr>
            <p:cNvPr id="22" name="Google Shape;22;p15"/>
            <p:cNvSpPr/>
            <p:nvPr/>
          </p:nvSpPr>
          <p:spPr>
            <a:xfrm>
              <a:off x="9720993" y="942841"/>
              <a:ext cx="129093" cy="1290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5"/>
            <p:cNvSpPr/>
            <p:nvPr/>
          </p:nvSpPr>
          <p:spPr>
            <a:xfrm>
              <a:off x="9572138" y="888762"/>
              <a:ext cx="2619861" cy="1503429"/>
            </a:xfrm>
            <a:custGeom>
              <a:rect b="b" l="l" r="r" t="t"/>
              <a:pathLst>
                <a:path extrusionOk="0" h="2051592" w="3575084">
                  <a:moveTo>
                    <a:pt x="2051592" y="0"/>
                  </a:moveTo>
                  <a:cubicBezTo>
                    <a:pt x="2618123" y="0"/>
                    <a:pt x="3131021" y="229633"/>
                    <a:pt x="3502287" y="600898"/>
                  </a:cubicBezTo>
                  <a:lnTo>
                    <a:pt x="3575084" y="680995"/>
                  </a:lnTo>
                  <a:lnTo>
                    <a:pt x="3575084" y="1719669"/>
                  </a:lnTo>
                  <a:lnTo>
                    <a:pt x="3541173" y="1587784"/>
                  </a:lnTo>
                  <a:cubicBezTo>
                    <a:pt x="3343697" y="952879"/>
                    <a:pt x="2751480" y="491890"/>
                    <a:pt x="2051592" y="491890"/>
                  </a:cubicBezTo>
                  <a:cubicBezTo>
                    <a:pt x="1190192" y="491890"/>
                    <a:pt x="491890" y="1190192"/>
                    <a:pt x="491890" y="2051592"/>
                  </a:cubicBezTo>
                  <a:lnTo>
                    <a:pt x="0" y="2051592"/>
                  </a:lnTo>
                  <a:cubicBezTo>
                    <a:pt x="0" y="918529"/>
                    <a:pt x="918529" y="0"/>
                    <a:pt x="205159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5"/>
            <p:cNvSpPr/>
            <p:nvPr/>
          </p:nvSpPr>
          <p:spPr>
            <a:xfrm>
              <a:off x="10128035" y="165530"/>
              <a:ext cx="2063964" cy="2226662"/>
            </a:xfrm>
            <a:custGeom>
              <a:rect b="b" l="l" r="r" t="t"/>
              <a:pathLst>
                <a:path extrusionOk="0" h="3313799" w="3071664">
                  <a:moveTo>
                    <a:pt x="2484276" y="0"/>
                  </a:moveTo>
                  <a:cubicBezTo>
                    <a:pt x="2655779" y="0"/>
                    <a:pt x="2823224" y="17379"/>
                    <a:pt x="2984944" y="50472"/>
                  </a:cubicBezTo>
                  <a:lnTo>
                    <a:pt x="3071664" y="72770"/>
                  </a:lnTo>
                  <a:lnTo>
                    <a:pt x="3071664" y="689969"/>
                  </a:lnTo>
                  <a:lnTo>
                    <a:pt x="3045901" y="680540"/>
                  </a:lnTo>
                  <a:cubicBezTo>
                    <a:pt x="2868484" y="625357"/>
                    <a:pt x="2679852" y="595630"/>
                    <a:pt x="2484276" y="595630"/>
                  </a:cubicBezTo>
                  <a:cubicBezTo>
                    <a:pt x="1441206" y="595630"/>
                    <a:pt x="595630" y="1441206"/>
                    <a:pt x="595630" y="2484276"/>
                  </a:cubicBezTo>
                  <a:cubicBezTo>
                    <a:pt x="595630" y="2745044"/>
                    <a:pt x="648479" y="2993468"/>
                    <a:pt x="744049" y="3219422"/>
                  </a:cubicBezTo>
                  <a:lnTo>
                    <a:pt x="789513" y="3313799"/>
                  </a:lnTo>
                  <a:lnTo>
                    <a:pt x="144912" y="3313799"/>
                  </a:lnTo>
                  <a:lnTo>
                    <a:pt x="111688" y="3223024"/>
                  </a:lnTo>
                  <a:cubicBezTo>
                    <a:pt x="39103" y="2989654"/>
                    <a:pt x="0" y="2741532"/>
                    <a:pt x="0" y="2484276"/>
                  </a:cubicBezTo>
                  <a:cubicBezTo>
                    <a:pt x="0" y="1112248"/>
                    <a:pt x="1112248" y="0"/>
                    <a:pt x="248427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Gradient and Outlines" showMasterSp="0">
  <p:cSld name="Cover - Gradient and Outlines">
    <p:bg>
      <p:bgPr>
        <a:solidFill>
          <a:schemeClr val="dk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ctrTitle"/>
          </p:nvPr>
        </p:nvSpPr>
        <p:spPr>
          <a:xfrm>
            <a:off x="681038" y="1355735"/>
            <a:ext cx="529907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 sz="3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7"/>
          <p:cNvSpPr txBox="1"/>
          <p:nvPr>
            <p:ph idx="1" type="subTitle"/>
          </p:nvPr>
        </p:nvSpPr>
        <p:spPr>
          <a:xfrm>
            <a:off x="681037" y="3641896"/>
            <a:ext cx="529907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None/>
              <a:defRPr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8" name="Google Shape;128;p27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31" name="Google Shape;131;p27"/>
          <p:cNvSpPr txBox="1"/>
          <p:nvPr>
            <p:ph idx="2" type="body"/>
          </p:nvPr>
        </p:nvSpPr>
        <p:spPr>
          <a:xfrm>
            <a:off x="681037" y="5733020"/>
            <a:ext cx="39179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3" type="body"/>
          </p:nvPr>
        </p:nvSpPr>
        <p:spPr>
          <a:xfrm>
            <a:off x="678214" y="5271355"/>
            <a:ext cx="3920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3" name="Google Shape;133;p27"/>
          <p:cNvGrpSpPr/>
          <p:nvPr/>
        </p:nvGrpSpPr>
        <p:grpSpPr>
          <a:xfrm>
            <a:off x="5830053" y="1417456"/>
            <a:ext cx="6314619" cy="6043992"/>
            <a:chOff x="3433431" y="543216"/>
            <a:chExt cx="9244043" cy="8847868"/>
          </a:xfrm>
        </p:grpSpPr>
        <p:sp>
          <p:nvSpPr>
            <p:cNvPr id="134" name="Google Shape;134;p27"/>
            <p:cNvSpPr/>
            <p:nvPr/>
          </p:nvSpPr>
          <p:spPr>
            <a:xfrm rot="5400000">
              <a:off x="3433431" y="4324916"/>
              <a:ext cx="5066168" cy="5066168"/>
            </a:xfrm>
            <a:prstGeom prst="blockArc">
              <a:avLst>
                <a:gd fmla="val 10790409" name="adj1"/>
                <a:gd fmla="val 16201009" name="adj2"/>
                <a:gd fmla="val 21612" name="adj3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27"/>
            <p:cNvSpPr/>
            <p:nvPr/>
          </p:nvSpPr>
          <p:spPr>
            <a:xfrm>
              <a:off x="5039980" y="5414036"/>
              <a:ext cx="1842615" cy="1842615"/>
            </a:xfrm>
            <a:prstGeom prst="pie">
              <a:avLst>
                <a:gd fmla="val 10800000" name="adj1"/>
                <a:gd fmla="val 16200000" name="adj2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27"/>
            <p:cNvSpPr/>
            <p:nvPr/>
          </p:nvSpPr>
          <p:spPr>
            <a:xfrm>
              <a:off x="6445002" y="543216"/>
              <a:ext cx="230788" cy="230788"/>
            </a:xfrm>
            <a:prstGeom prst="ellipse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10834859" y="1009779"/>
              <a:ext cx="1842615" cy="1842615"/>
            </a:xfrm>
            <a:prstGeom prst="pie">
              <a:avLst>
                <a:gd fmla="val 10800000" name="adj1"/>
                <a:gd fmla="val 16200000" name="adj2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6416029" y="626976"/>
              <a:ext cx="5123606" cy="5123606"/>
            </a:xfrm>
            <a:prstGeom prst="donut">
              <a:avLst>
                <a:gd fmla="val 21512" name="adj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9" name="Google Shape;13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- Gradient and Outlines" showMasterSp="0">
  <p:cSld name="1_Cover - Gradient and Outlines">
    <p:bg>
      <p:bgPr>
        <a:solidFill>
          <a:schemeClr val="accen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ctrTitle"/>
          </p:nvPr>
        </p:nvSpPr>
        <p:spPr>
          <a:xfrm>
            <a:off x="681038" y="1355735"/>
            <a:ext cx="529907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 sz="3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" type="subTitle"/>
          </p:nvPr>
        </p:nvSpPr>
        <p:spPr>
          <a:xfrm>
            <a:off x="681037" y="3641896"/>
            <a:ext cx="529907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None/>
              <a:defRPr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3" name="Google Shape;143;p28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46" name="Google Shape;146;p28"/>
          <p:cNvSpPr txBox="1"/>
          <p:nvPr>
            <p:ph idx="2" type="body"/>
          </p:nvPr>
        </p:nvSpPr>
        <p:spPr>
          <a:xfrm>
            <a:off x="681037" y="5733020"/>
            <a:ext cx="39179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3" type="body"/>
          </p:nvPr>
        </p:nvSpPr>
        <p:spPr>
          <a:xfrm>
            <a:off x="678214" y="5271355"/>
            <a:ext cx="3920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/>
          <p:nvPr/>
        </p:nvSpPr>
        <p:spPr>
          <a:xfrm rot="-6719929">
            <a:off x="5901884" y="-53084"/>
            <a:ext cx="6510805" cy="6510806"/>
          </a:xfrm>
          <a:prstGeom prst="blockArc">
            <a:avLst>
              <a:gd fmla="val 10790409" name="adj1"/>
              <a:gd fmla="val 16201009" name="adj2"/>
              <a:gd fmla="val 21612" name="adj3"/>
            </a:avLst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8"/>
          <p:cNvSpPr/>
          <p:nvPr>
            <p:ph idx="4" type="pic"/>
          </p:nvPr>
        </p:nvSpPr>
        <p:spPr>
          <a:xfrm>
            <a:off x="7123154" y="1394293"/>
            <a:ext cx="3916364" cy="3916364"/>
          </a:xfrm>
          <a:prstGeom prst="rect">
            <a:avLst/>
          </a:prstGeom>
          <a:noFill/>
          <a:ln cap="flat" cmpd="sng" w="508000">
            <a:solidFill>
              <a:schemeClr val="dk2">
                <a:alpha val="55686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8"/>
          <p:cNvSpPr/>
          <p:nvPr/>
        </p:nvSpPr>
        <p:spPr>
          <a:xfrm>
            <a:off x="10200456" y="793125"/>
            <a:ext cx="136525" cy="136525"/>
          </a:xfrm>
          <a:prstGeom prst="ellipse">
            <a:avLst/>
          </a:prstGeom>
          <a:solidFill>
            <a:schemeClr val="lt1">
              <a:alpha val="0"/>
            </a:schemeClr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10352921" y="1126253"/>
            <a:ext cx="73025" cy="7143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6" name="Google Shape;166;p18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itle only">
  <p:cSld name="Content - Title onl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9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172" name="Google Shape;172;p19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Blank 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9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wo Columns">
  <p:cSld name="Content - Two Column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0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681039" y="1484784"/>
            <a:ext cx="529907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3" name="Google Shape;183;p30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p30"/>
          <p:cNvSpPr txBox="1"/>
          <p:nvPr>
            <p:ph idx="2" type="body"/>
          </p:nvPr>
        </p:nvSpPr>
        <p:spPr>
          <a:xfrm>
            <a:off x="6211889" y="1491857"/>
            <a:ext cx="529907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wo Columns Alt">
  <p:cSld name="Content - Two Columns Al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681039" y="1"/>
            <a:ext cx="4608511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1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1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1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190" name="Google Shape;190;p31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681039" y="1484313"/>
            <a:ext cx="6681785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>
                <a:solidFill>
                  <a:schemeClr val="dk1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31"/>
          <p:cNvSpPr txBox="1"/>
          <p:nvPr>
            <p:ph idx="2" type="body"/>
          </p:nvPr>
        </p:nvSpPr>
        <p:spPr>
          <a:xfrm>
            <a:off x="7593013" y="1484313"/>
            <a:ext cx="3917949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wo Columns with Headers">
  <p:cSld name="Content - Two Columns with Headers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2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2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2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198" name="Google Shape;198;p32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681039" y="2060848"/>
            <a:ext cx="5299074" cy="4032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32"/>
          <p:cNvSpPr txBox="1"/>
          <p:nvPr>
            <p:ph idx="2" type="body"/>
          </p:nvPr>
        </p:nvSpPr>
        <p:spPr>
          <a:xfrm>
            <a:off x="6211889" y="2060848"/>
            <a:ext cx="5299074" cy="4032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32"/>
          <p:cNvSpPr txBox="1"/>
          <p:nvPr>
            <p:ph idx="3" type="body"/>
          </p:nvPr>
        </p:nvSpPr>
        <p:spPr>
          <a:xfrm>
            <a:off x="681039" y="1435100"/>
            <a:ext cx="5299075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60"/>
              <a:buNone/>
              <a:defRPr b="1">
                <a:solidFill>
                  <a:schemeClr val="dk2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32"/>
          <p:cNvSpPr txBox="1"/>
          <p:nvPr>
            <p:ph idx="4" type="body"/>
          </p:nvPr>
        </p:nvSpPr>
        <p:spPr>
          <a:xfrm>
            <a:off x="6212699" y="1435100"/>
            <a:ext cx="5299075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60"/>
              <a:buNone/>
              <a:defRPr b="1">
                <a:solidFill>
                  <a:schemeClr val="dk2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Chart">
  <p:cSld name="Content - Char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681039" y="1"/>
            <a:ext cx="4608511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3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3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208" name="Google Shape;208;p33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" name="Google Shape;209;p33"/>
          <p:cNvSpPr/>
          <p:nvPr>
            <p:ph idx="2" type="chart"/>
          </p:nvPr>
        </p:nvSpPr>
        <p:spPr>
          <a:xfrm>
            <a:off x="5519738" y="1484784"/>
            <a:ext cx="6105525" cy="4608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7560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681039" y="1484313"/>
            <a:ext cx="4608512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>
                <a:solidFill>
                  <a:schemeClr val="dk1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ext Right Side ">
  <p:cSld name="Content - Text Right Side 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681039" y="1"/>
            <a:ext cx="4608511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4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4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4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216" name="Google Shape;216;p34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5519738" y="548680"/>
            <a:ext cx="5991225" cy="5544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  <a:defRPr>
                <a:solidFill>
                  <a:schemeClr val="dk1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34"/>
          <p:cNvSpPr/>
          <p:nvPr>
            <p:ph idx="2" type="chart"/>
          </p:nvPr>
        </p:nvSpPr>
        <p:spPr>
          <a:xfrm>
            <a:off x="681039" y="1484784"/>
            <a:ext cx="4608512" cy="4608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7560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[4]">
  <p:cSld name="Agenda [4]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2074223" y="1"/>
            <a:ext cx="9436740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2074223" y="2736032"/>
            <a:ext cx="9436740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2" type="body"/>
          </p:nvPr>
        </p:nvSpPr>
        <p:spPr>
          <a:xfrm>
            <a:off x="2074223" y="1357140"/>
            <a:ext cx="9436740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3" type="body"/>
          </p:nvPr>
        </p:nvSpPr>
        <p:spPr>
          <a:xfrm>
            <a:off x="2074223" y="4118443"/>
            <a:ext cx="9436740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4" type="body"/>
          </p:nvPr>
        </p:nvSpPr>
        <p:spPr>
          <a:xfrm>
            <a:off x="2074223" y="5500855"/>
            <a:ext cx="9436740" cy="68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6"/>
          <p:cNvSpPr/>
          <p:nvPr/>
        </p:nvSpPr>
        <p:spPr>
          <a:xfrm>
            <a:off x="0" y="2"/>
            <a:ext cx="1833563" cy="68579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16"/>
          <p:cNvSpPr txBox="1"/>
          <p:nvPr>
            <p:ph idx="5" type="body"/>
          </p:nvPr>
        </p:nvSpPr>
        <p:spPr>
          <a:xfrm>
            <a:off x="912019" y="2736031"/>
            <a:ext cx="461961" cy="67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6" type="body"/>
          </p:nvPr>
        </p:nvSpPr>
        <p:spPr>
          <a:xfrm>
            <a:off x="912019" y="1357140"/>
            <a:ext cx="461961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7" type="body"/>
          </p:nvPr>
        </p:nvSpPr>
        <p:spPr>
          <a:xfrm>
            <a:off x="912019" y="4118442"/>
            <a:ext cx="461961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8" type="body"/>
          </p:nvPr>
        </p:nvSpPr>
        <p:spPr>
          <a:xfrm>
            <a:off x="912019" y="5521225"/>
            <a:ext cx="461961" cy="68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6" name="Google Shape;36;p16"/>
          <p:cNvCxnSpPr/>
          <p:nvPr/>
        </p:nvCxnSpPr>
        <p:spPr>
          <a:xfrm rot="10800000">
            <a:off x="1596731" y="3083397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" name="Google Shape;37;p16"/>
          <p:cNvCxnSpPr/>
          <p:nvPr/>
        </p:nvCxnSpPr>
        <p:spPr>
          <a:xfrm rot="10800000">
            <a:off x="1596731" y="1670626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" name="Google Shape;38;p16"/>
          <p:cNvCxnSpPr/>
          <p:nvPr/>
        </p:nvCxnSpPr>
        <p:spPr>
          <a:xfrm rot="10800000">
            <a:off x="1596731" y="4467567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" name="Google Shape;39;p16"/>
          <p:cNvCxnSpPr/>
          <p:nvPr/>
        </p:nvCxnSpPr>
        <p:spPr>
          <a:xfrm rot="10800000">
            <a:off x="1572771" y="5848221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Dark">
  <p:cSld name="Content - Dark">
    <p:bg>
      <p:bgPr>
        <a:solidFill>
          <a:schemeClr val="dk2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5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5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Char char="▪"/>
              <a:defRPr>
                <a:solidFill>
                  <a:schemeClr val="lt2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5" name="Google Shape;225;p35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6" name="Google Shape;226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050" y="6381750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- Dark">
  <p:cSld name="1_Content - Dark">
    <p:bg>
      <p:bgPr>
        <a:solidFill>
          <a:schemeClr val="accent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6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6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6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Char char="▪"/>
              <a:defRPr>
                <a:solidFill>
                  <a:schemeClr val="lt2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33" name="Google Shape;233;p36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4" name="Google Shape;234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6143" y="6385718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itle only Dark">
  <p:cSld name="Content - Title only Dark">
    <p:bg>
      <p:bgPr>
        <a:solidFill>
          <a:schemeClr val="dk2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7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7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7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240" name="Google Shape;240;p37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1" name="Google Shape;24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050" y="6381750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- Title only Dark">
  <p:cSld name="1_Content - Title only Dark">
    <p:bg>
      <p:bgPr>
        <a:solidFill>
          <a:schemeClr val="accent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8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8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247" name="Google Shape;247;p38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8" name="Google Shape;248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6143" y="6385718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Blank Dark">
  <p:cSld name="Content - Blank Dark">
    <p:bg>
      <p:bgPr>
        <a:solidFill>
          <a:schemeClr val="dk2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9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253" name="Google Shape;253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050" y="6381750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- Blank Dark">
  <p:cSld name="1_Content - Blank Dark">
    <p:bg>
      <p:bgPr>
        <a:solidFill>
          <a:schemeClr val="accent2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40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258" name="Google Shape;258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6143" y="6385718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hoto" showMasterSp="0">
  <p:cSld name="Cover Photo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3" name="Google Shape;43;p20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46" name="Google Shape;46;p20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0"/>
          <p:cNvSpPr/>
          <p:nvPr>
            <p:ph idx="4" type="pic"/>
          </p:nvPr>
        </p:nvSpPr>
        <p:spPr>
          <a:xfrm>
            <a:off x="7593013" y="0"/>
            <a:ext cx="4598988" cy="6858000"/>
          </a:xfrm>
          <a:prstGeom prst="rect">
            <a:avLst/>
          </a:prstGeom>
          <a:solidFill>
            <a:srgbClr val="C2CAF6"/>
          </a:solidFill>
          <a:ln>
            <a:noFill/>
          </a:ln>
        </p:spPr>
      </p:sp>
      <p:pic>
        <p:nvPicPr>
          <p:cNvPr id="49" name="Google Shape;4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hoto Dark" showMasterSp="0">
  <p:cSld name="Cover Photo Dark">
    <p:bg>
      <p:bgPr>
        <a:solidFill>
          <a:schemeClr val="accen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/>
          <p:nvPr/>
        </p:nvSpPr>
        <p:spPr>
          <a:xfrm>
            <a:off x="0" y="0"/>
            <a:ext cx="75930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21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4" name="Google Shape;54;p21"/>
          <p:cNvSpPr txBox="1"/>
          <p:nvPr>
            <p:ph idx="10" type="dt"/>
          </p:nvPr>
        </p:nvSpPr>
        <p:spPr>
          <a:xfrm>
            <a:off x="4138611" y="6353633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1"/>
          <p:cNvSpPr/>
          <p:nvPr>
            <p:ph idx="4" type="pic"/>
          </p:nvPr>
        </p:nvSpPr>
        <p:spPr>
          <a:xfrm>
            <a:off x="7593013" y="0"/>
            <a:ext cx="4598988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60" name="Google Shape;6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ver Photo Dark" showMasterSp="0">
  <p:cSld name="2_Cover Photo Dark">
    <p:bg>
      <p:bgPr>
        <a:solidFill>
          <a:schemeClr val="dk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/>
          <p:nvPr/>
        </p:nvSpPr>
        <p:spPr>
          <a:xfrm>
            <a:off x="0" y="0"/>
            <a:ext cx="759301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22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138611" y="6353633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68" name="Google Shape;68;p22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2"/>
          <p:cNvSpPr/>
          <p:nvPr>
            <p:ph idx="4" type="pic"/>
          </p:nvPr>
        </p:nvSpPr>
        <p:spPr>
          <a:xfrm>
            <a:off x="7593013" y="0"/>
            <a:ext cx="4598988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71" name="Google Shape;7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Photo Dark" showMasterSp="0">
  <p:cSld name="1_Cover Photo Dark">
    <p:bg>
      <p:bgPr>
        <a:solidFill>
          <a:schemeClr val="accen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4138611" y="6353633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78" name="Google Shape;78;p23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0" name="Google Shape;8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3"/>
          <p:cNvSpPr/>
          <p:nvPr/>
        </p:nvSpPr>
        <p:spPr>
          <a:xfrm>
            <a:off x="11422977" y="3145661"/>
            <a:ext cx="144016" cy="14088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82" name="Google Shape;82;p23"/>
          <p:cNvSpPr/>
          <p:nvPr/>
        </p:nvSpPr>
        <p:spPr>
          <a:xfrm>
            <a:off x="7008813" y="838200"/>
            <a:ext cx="5065712" cy="5065713"/>
          </a:xfrm>
          <a:prstGeom prst="blockArc">
            <a:avLst>
              <a:gd fmla="val 10790409" name="adj1"/>
              <a:gd fmla="val 16201009" name="adj2"/>
              <a:gd fmla="val 21612" name="adj3"/>
            </a:avLst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23"/>
          <p:cNvSpPr/>
          <p:nvPr/>
        </p:nvSpPr>
        <p:spPr>
          <a:xfrm>
            <a:off x="10223946" y="1355735"/>
            <a:ext cx="236089" cy="236089"/>
          </a:xfrm>
          <a:prstGeom prst="ellipse">
            <a:avLst/>
          </a:prstGeom>
          <a:solidFill>
            <a:schemeClr val="lt1">
              <a:alpha val="0"/>
            </a:schemeClr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3"/>
          <p:cNvSpPr/>
          <p:nvPr>
            <p:ph idx="4" type="pic"/>
          </p:nvPr>
        </p:nvSpPr>
        <p:spPr>
          <a:xfrm>
            <a:off x="8382574" y="2174951"/>
            <a:ext cx="2534238" cy="2534238"/>
          </a:xfrm>
          <a:prstGeom prst="ellipse">
            <a:avLst/>
          </a:prstGeom>
          <a:solidFill>
            <a:srgbClr val="C2CAF6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23"/>
          <p:cNvSpPr/>
          <p:nvPr/>
        </p:nvSpPr>
        <p:spPr>
          <a:xfrm>
            <a:off x="11388305" y="3749049"/>
            <a:ext cx="69344" cy="6783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3"/>
          <p:cNvSpPr/>
          <p:nvPr/>
        </p:nvSpPr>
        <p:spPr>
          <a:xfrm rot="-9335113">
            <a:off x="7351138" y="1122300"/>
            <a:ext cx="4578973" cy="4578974"/>
          </a:xfrm>
          <a:prstGeom prst="blockArc">
            <a:avLst>
              <a:gd fmla="val 10790409" name="adj1"/>
              <a:gd fmla="val 16201009" name="adj2"/>
              <a:gd fmla="val 21612" name="adj3"/>
            </a:avLst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Shapes and Mask" showMasterSp="0">
  <p:cSld name="Cover - Shapes and Mask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24"/>
          <p:cNvGrpSpPr/>
          <p:nvPr/>
        </p:nvGrpSpPr>
        <p:grpSpPr>
          <a:xfrm>
            <a:off x="9105181" y="-387423"/>
            <a:ext cx="3138158" cy="2448269"/>
            <a:chOff x="9105181" y="-387423"/>
            <a:chExt cx="3138158" cy="2448269"/>
          </a:xfrm>
        </p:grpSpPr>
        <p:sp>
          <p:nvSpPr>
            <p:cNvPr id="89" name="Google Shape;89;p24"/>
            <p:cNvSpPr/>
            <p:nvPr/>
          </p:nvSpPr>
          <p:spPr>
            <a:xfrm flipH="1" rot="10800000">
              <a:off x="9120338" y="-2"/>
              <a:ext cx="3079986" cy="1767478"/>
            </a:xfrm>
            <a:custGeom>
              <a:rect b="b" l="l" r="r" t="t"/>
              <a:pathLst>
                <a:path extrusionOk="0" h="2051592" w="3575084">
                  <a:moveTo>
                    <a:pt x="2051592" y="0"/>
                  </a:moveTo>
                  <a:cubicBezTo>
                    <a:pt x="2618123" y="0"/>
                    <a:pt x="3131021" y="229633"/>
                    <a:pt x="3502287" y="600898"/>
                  </a:cubicBezTo>
                  <a:lnTo>
                    <a:pt x="3575084" y="680995"/>
                  </a:lnTo>
                  <a:lnTo>
                    <a:pt x="3575084" y="1719669"/>
                  </a:lnTo>
                  <a:lnTo>
                    <a:pt x="3541173" y="1587784"/>
                  </a:lnTo>
                  <a:cubicBezTo>
                    <a:pt x="3343697" y="952879"/>
                    <a:pt x="2751480" y="491890"/>
                    <a:pt x="2051592" y="491890"/>
                  </a:cubicBezTo>
                  <a:cubicBezTo>
                    <a:pt x="1190192" y="491890"/>
                    <a:pt x="491890" y="1190192"/>
                    <a:pt x="491890" y="2051592"/>
                  </a:cubicBezTo>
                  <a:lnTo>
                    <a:pt x="0" y="2051592"/>
                  </a:lnTo>
                  <a:cubicBezTo>
                    <a:pt x="0" y="918529"/>
                    <a:pt x="918529" y="0"/>
                    <a:pt x="205159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4"/>
            <p:cNvSpPr/>
            <p:nvPr/>
          </p:nvSpPr>
          <p:spPr>
            <a:xfrm>
              <a:off x="9105181" y="-387423"/>
              <a:ext cx="3138158" cy="1743159"/>
            </a:xfrm>
            <a:custGeom>
              <a:rect b="b" l="l" r="r" t="t"/>
              <a:pathLst>
                <a:path extrusionOk="0" h="1743159" w="3138158">
                  <a:moveTo>
                    <a:pt x="10184" y="0"/>
                  </a:moveTo>
                  <a:lnTo>
                    <a:pt x="3127974" y="0"/>
                  </a:lnTo>
                  <a:lnTo>
                    <a:pt x="3130057" y="13651"/>
                  </a:lnTo>
                  <a:cubicBezTo>
                    <a:pt x="3135414" y="66399"/>
                    <a:pt x="3138158" y="119919"/>
                    <a:pt x="3138158" y="174080"/>
                  </a:cubicBezTo>
                  <a:cubicBezTo>
                    <a:pt x="3138158" y="1040658"/>
                    <a:pt x="2435657" y="1743159"/>
                    <a:pt x="1569079" y="1743159"/>
                  </a:cubicBezTo>
                  <a:cubicBezTo>
                    <a:pt x="702501" y="1743159"/>
                    <a:pt x="0" y="1040658"/>
                    <a:pt x="0" y="174080"/>
                  </a:cubicBezTo>
                  <a:cubicBezTo>
                    <a:pt x="0" y="119919"/>
                    <a:pt x="2744" y="66399"/>
                    <a:pt x="8101" y="13651"/>
                  </a:cubicBezTo>
                  <a:close/>
                </a:path>
              </a:pathLst>
            </a:cu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4"/>
            <p:cNvSpPr/>
            <p:nvPr/>
          </p:nvSpPr>
          <p:spPr>
            <a:xfrm flipH="1" rot="10800000">
              <a:off x="10290058" y="-3"/>
              <a:ext cx="1910264" cy="2060849"/>
            </a:xfrm>
            <a:custGeom>
              <a:rect b="b" l="l" r="r" t="t"/>
              <a:pathLst>
                <a:path extrusionOk="0" h="3313799" w="3071664">
                  <a:moveTo>
                    <a:pt x="2484276" y="0"/>
                  </a:moveTo>
                  <a:cubicBezTo>
                    <a:pt x="2655779" y="0"/>
                    <a:pt x="2823224" y="17379"/>
                    <a:pt x="2984944" y="50472"/>
                  </a:cubicBezTo>
                  <a:lnTo>
                    <a:pt x="3071664" y="72770"/>
                  </a:lnTo>
                  <a:lnTo>
                    <a:pt x="3071664" y="689969"/>
                  </a:lnTo>
                  <a:lnTo>
                    <a:pt x="3045901" y="680540"/>
                  </a:lnTo>
                  <a:cubicBezTo>
                    <a:pt x="2868484" y="625357"/>
                    <a:pt x="2679852" y="595630"/>
                    <a:pt x="2484276" y="595630"/>
                  </a:cubicBezTo>
                  <a:cubicBezTo>
                    <a:pt x="1441206" y="595630"/>
                    <a:pt x="595630" y="1441206"/>
                    <a:pt x="595630" y="2484276"/>
                  </a:cubicBezTo>
                  <a:cubicBezTo>
                    <a:pt x="595630" y="2745044"/>
                    <a:pt x="648479" y="2993468"/>
                    <a:pt x="744049" y="3219422"/>
                  </a:cubicBezTo>
                  <a:lnTo>
                    <a:pt x="789513" y="3313799"/>
                  </a:lnTo>
                  <a:lnTo>
                    <a:pt x="144912" y="3313799"/>
                  </a:lnTo>
                  <a:lnTo>
                    <a:pt x="111688" y="3223024"/>
                  </a:lnTo>
                  <a:cubicBezTo>
                    <a:pt x="39103" y="2989654"/>
                    <a:pt x="0" y="2741532"/>
                    <a:pt x="0" y="2484276"/>
                  </a:cubicBezTo>
                  <a:cubicBezTo>
                    <a:pt x="0" y="1112248"/>
                    <a:pt x="1112248" y="0"/>
                    <a:pt x="248427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24"/>
          <p:cNvSpPr txBox="1"/>
          <p:nvPr>
            <p:ph type="ctrTitle"/>
          </p:nvPr>
        </p:nvSpPr>
        <p:spPr>
          <a:xfrm>
            <a:off x="681038" y="1355735"/>
            <a:ext cx="529907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" type="subTitle"/>
          </p:nvPr>
        </p:nvSpPr>
        <p:spPr>
          <a:xfrm>
            <a:off x="681037" y="3641896"/>
            <a:ext cx="529907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4" name="Google Shape;94;p24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681037" y="5733020"/>
            <a:ext cx="39179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3" type="body"/>
          </p:nvPr>
        </p:nvSpPr>
        <p:spPr>
          <a:xfrm>
            <a:off x="678214" y="5271355"/>
            <a:ext cx="3920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4"/>
          <p:cNvSpPr/>
          <p:nvPr>
            <p:ph idx="4" type="pic"/>
          </p:nvPr>
        </p:nvSpPr>
        <p:spPr>
          <a:xfrm>
            <a:off x="7123154" y="1394293"/>
            <a:ext cx="3916364" cy="3916364"/>
          </a:xfrm>
          <a:prstGeom prst="rect">
            <a:avLst/>
          </a:prstGeom>
          <a:noFill/>
          <a:ln cap="flat" cmpd="sng" w="508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00" name="Google Shape;10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Shapes and Mask Dark" showMasterSp="0">
  <p:cSld name="Cover - Shapes and Mask Dark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ctrTitle"/>
          </p:nvPr>
        </p:nvSpPr>
        <p:spPr>
          <a:xfrm>
            <a:off x="681038" y="1355735"/>
            <a:ext cx="529907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 sz="3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" type="subTitle"/>
          </p:nvPr>
        </p:nvSpPr>
        <p:spPr>
          <a:xfrm>
            <a:off x="681037" y="3641896"/>
            <a:ext cx="529907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None/>
              <a:defRPr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25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07" name="Google Shape;107;p25"/>
          <p:cNvSpPr txBox="1"/>
          <p:nvPr>
            <p:ph idx="2" type="body"/>
          </p:nvPr>
        </p:nvSpPr>
        <p:spPr>
          <a:xfrm>
            <a:off x="681037" y="5733020"/>
            <a:ext cx="39179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3" type="body"/>
          </p:nvPr>
        </p:nvSpPr>
        <p:spPr>
          <a:xfrm>
            <a:off x="678214" y="5271355"/>
            <a:ext cx="3920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5"/>
          <p:cNvSpPr/>
          <p:nvPr/>
        </p:nvSpPr>
        <p:spPr>
          <a:xfrm>
            <a:off x="8255431" y="6057070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5"/>
          <p:cNvSpPr/>
          <p:nvPr/>
        </p:nvSpPr>
        <p:spPr>
          <a:xfrm>
            <a:off x="8616916" y="4806408"/>
            <a:ext cx="3575084" cy="2051592"/>
          </a:xfrm>
          <a:custGeom>
            <a:rect b="b" l="l" r="r" t="t"/>
            <a:pathLst>
              <a:path extrusionOk="0" h="2051592" w="3575084">
                <a:moveTo>
                  <a:pt x="2051592" y="0"/>
                </a:moveTo>
                <a:cubicBezTo>
                  <a:pt x="2618123" y="0"/>
                  <a:pt x="3131021" y="229633"/>
                  <a:pt x="3502287" y="600898"/>
                </a:cubicBezTo>
                <a:lnTo>
                  <a:pt x="3575084" y="680995"/>
                </a:lnTo>
                <a:lnTo>
                  <a:pt x="3575084" y="1719669"/>
                </a:lnTo>
                <a:lnTo>
                  <a:pt x="3541173" y="1587784"/>
                </a:lnTo>
                <a:cubicBezTo>
                  <a:pt x="3343697" y="952879"/>
                  <a:pt x="2751480" y="491890"/>
                  <a:pt x="2051592" y="491890"/>
                </a:cubicBezTo>
                <a:cubicBezTo>
                  <a:pt x="1190192" y="491890"/>
                  <a:pt x="491890" y="1190192"/>
                  <a:pt x="491890" y="2051592"/>
                </a:cubicBezTo>
                <a:lnTo>
                  <a:pt x="0" y="2051592"/>
                </a:lnTo>
                <a:cubicBezTo>
                  <a:pt x="0" y="918529"/>
                  <a:pt x="918529" y="0"/>
                  <a:pt x="205159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7000">
                <a:schemeClr val="dk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5"/>
          <p:cNvSpPr/>
          <p:nvPr/>
        </p:nvSpPr>
        <p:spPr>
          <a:xfrm>
            <a:off x="9217024" y="3614455"/>
            <a:ext cx="3071664" cy="3313799"/>
          </a:xfrm>
          <a:custGeom>
            <a:rect b="b" l="l" r="r" t="t"/>
            <a:pathLst>
              <a:path extrusionOk="0" h="3313799" w="3071664">
                <a:moveTo>
                  <a:pt x="2484276" y="0"/>
                </a:moveTo>
                <a:cubicBezTo>
                  <a:pt x="2655779" y="0"/>
                  <a:pt x="2823224" y="17379"/>
                  <a:pt x="2984944" y="50472"/>
                </a:cubicBezTo>
                <a:lnTo>
                  <a:pt x="3071664" y="72770"/>
                </a:lnTo>
                <a:lnTo>
                  <a:pt x="3071664" y="689969"/>
                </a:lnTo>
                <a:lnTo>
                  <a:pt x="3045901" y="680540"/>
                </a:lnTo>
                <a:cubicBezTo>
                  <a:pt x="2868484" y="625357"/>
                  <a:pt x="2679852" y="595630"/>
                  <a:pt x="2484276" y="595630"/>
                </a:cubicBezTo>
                <a:cubicBezTo>
                  <a:pt x="1441206" y="595630"/>
                  <a:pt x="595630" y="1441206"/>
                  <a:pt x="595630" y="2484276"/>
                </a:cubicBezTo>
                <a:cubicBezTo>
                  <a:pt x="595630" y="2745044"/>
                  <a:pt x="648479" y="2993468"/>
                  <a:pt x="744049" y="3219422"/>
                </a:cubicBezTo>
                <a:lnTo>
                  <a:pt x="789513" y="3313799"/>
                </a:lnTo>
                <a:lnTo>
                  <a:pt x="144912" y="3313799"/>
                </a:lnTo>
                <a:lnTo>
                  <a:pt x="111688" y="3223024"/>
                </a:lnTo>
                <a:cubicBezTo>
                  <a:pt x="39103" y="2989654"/>
                  <a:pt x="0" y="2741532"/>
                  <a:pt x="0" y="2484276"/>
                </a:cubicBezTo>
                <a:cubicBezTo>
                  <a:pt x="0" y="1112248"/>
                  <a:pt x="1112248" y="0"/>
                  <a:pt x="2484276" y="0"/>
                </a:cubicBezTo>
                <a:close/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5"/>
          <p:cNvSpPr/>
          <p:nvPr/>
        </p:nvSpPr>
        <p:spPr>
          <a:xfrm>
            <a:off x="8184232" y="5832204"/>
            <a:ext cx="72008" cy="7200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5"/>
          <p:cNvSpPr/>
          <p:nvPr>
            <p:ph idx="4" type="pic"/>
          </p:nvPr>
        </p:nvSpPr>
        <p:spPr>
          <a:xfrm>
            <a:off x="7123154" y="1394293"/>
            <a:ext cx="3916364" cy="3916364"/>
          </a:xfrm>
          <a:prstGeom prst="rect">
            <a:avLst/>
          </a:prstGeom>
          <a:noFill/>
          <a:ln cap="flat" cmpd="sng" w="508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14" name="Google Shape;11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Full Screen Photo" showMasterSp="0">
  <p:cSld name="Cover - Full Screen Phot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12192000" cy="6879624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6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9" name="Google Shape;119;p26"/>
          <p:cNvSpPr txBox="1"/>
          <p:nvPr>
            <p:ph idx="10" type="dt"/>
          </p:nvPr>
        </p:nvSpPr>
        <p:spPr>
          <a:xfrm>
            <a:off x="4138612" y="6353633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1" type="ftr"/>
          </p:nvPr>
        </p:nvSpPr>
        <p:spPr>
          <a:xfrm>
            <a:off x="1257301" y="6353633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12" type="sldNum"/>
          </p:nvPr>
        </p:nvSpPr>
        <p:spPr>
          <a:xfrm>
            <a:off x="681039" y="6353633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22" name="Google Shape;122;p26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4" name="Google Shape;12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681039" y="1484784"/>
            <a:ext cx="10829924" cy="4692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576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576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576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15" name="Google Shape;15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75857" y="6464765"/>
            <a:ext cx="946286" cy="144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57">
          <p15:clr>
            <a:srgbClr val="C35EA4"/>
          </p15:clr>
        </p15:guide>
        <p15:guide id="2" pos="792">
          <p15:clr>
            <a:srgbClr val="C35EA4"/>
          </p15:clr>
        </p15:guide>
        <p15:guide id="3" pos="1228">
          <p15:clr>
            <a:srgbClr val="C35EA4"/>
          </p15:clr>
        </p15:guide>
        <p15:guide id="4" pos="1663">
          <p15:clr>
            <a:srgbClr val="C35EA4"/>
          </p15:clr>
        </p15:guide>
        <p15:guide id="5" pos="2098">
          <p15:clr>
            <a:srgbClr val="C35EA4"/>
          </p15:clr>
        </p15:guide>
        <p15:guide id="6" pos="2534">
          <p15:clr>
            <a:srgbClr val="C35EA4"/>
          </p15:clr>
        </p15:guide>
        <p15:guide id="7" pos="2969">
          <p15:clr>
            <a:srgbClr val="C35EA4"/>
          </p15:clr>
        </p15:guide>
        <p15:guide id="8" pos="3405">
          <p15:clr>
            <a:srgbClr val="C35EA4"/>
          </p15:clr>
        </p15:guide>
        <p15:guide id="9" pos="7323">
          <p15:clr>
            <a:srgbClr val="C35EA4"/>
          </p15:clr>
        </p15:guide>
        <p15:guide id="10" pos="6888">
          <p15:clr>
            <a:srgbClr val="C35EA4"/>
          </p15:clr>
        </p15:guide>
        <p15:guide id="11" pos="6452">
          <p15:clr>
            <a:srgbClr val="C35EA4"/>
          </p15:clr>
        </p15:guide>
        <p15:guide id="12" pos="3840">
          <p15:clr>
            <a:srgbClr val="C35EA4"/>
          </p15:clr>
        </p15:guide>
        <p15:guide id="13" pos="6017">
          <p15:clr>
            <a:srgbClr val="C35EA4"/>
          </p15:clr>
        </p15:guide>
        <p15:guide id="14" pos="5582">
          <p15:clr>
            <a:srgbClr val="C35EA4"/>
          </p15:clr>
        </p15:guide>
        <p15:guide id="15" pos="5146">
          <p15:clr>
            <a:srgbClr val="C35EA4"/>
          </p15:clr>
        </p15:guide>
        <p15:guide id="16" pos="4711">
          <p15:clr>
            <a:srgbClr val="C35EA4"/>
          </p15:clr>
        </p15:guide>
        <p15:guide id="17" pos="4275">
          <p15:clr>
            <a:srgbClr val="C35EA4"/>
          </p15:clr>
        </p15:guide>
        <p15:guide id="18" pos="284">
          <p15:clr>
            <a:srgbClr val="F26B43"/>
          </p15:clr>
        </p15:guide>
        <p15:guide id="19" pos="720">
          <p15:clr>
            <a:srgbClr val="F26B43"/>
          </p15:clr>
        </p15:guide>
        <p15:guide id="20" pos="429">
          <p15:clr>
            <a:srgbClr val="F26B43"/>
          </p15:clr>
        </p15:guide>
        <p15:guide id="21" pos="865">
          <p15:clr>
            <a:srgbClr val="F26B43"/>
          </p15:clr>
        </p15:guide>
        <p15:guide id="22" pos="1155">
          <p15:clr>
            <a:srgbClr val="F26B43"/>
          </p15:clr>
        </p15:guide>
        <p15:guide id="23" pos="1300">
          <p15:clr>
            <a:srgbClr val="F26B43"/>
          </p15:clr>
        </p15:guide>
        <p15:guide id="24" pos="1590">
          <p15:clr>
            <a:srgbClr val="F26B43"/>
          </p15:clr>
        </p15:guide>
        <p15:guide id="25" pos="1736">
          <p15:clr>
            <a:srgbClr val="F26B43"/>
          </p15:clr>
        </p15:guide>
        <p15:guide id="26" pos="2026">
          <p15:clr>
            <a:srgbClr val="F26B43"/>
          </p15:clr>
        </p15:guide>
        <p15:guide id="27" pos="2171">
          <p15:clr>
            <a:srgbClr val="F26B43"/>
          </p15:clr>
        </p15:guide>
        <p15:guide id="28" pos="2461">
          <p15:clr>
            <a:srgbClr val="F26B43"/>
          </p15:clr>
        </p15:guide>
        <p15:guide id="29" pos="2606">
          <p15:clr>
            <a:srgbClr val="F26B43"/>
          </p15:clr>
        </p15:guide>
        <p15:guide id="30" pos="2897">
          <p15:clr>
            <a:srgbClr val="F26B43"/>
          </p15:clr>
        </p15:guide>
        <p15:guide id="31" pos="3042">
          <p15:clr>
            <a:srgbClr val="F26B43"/>
          </p15:clr>
        </p15:guide>
        <p15:guide id="32" pos="3332">
          <p15:clr>
            <a:srgbClr val="F26B43"/>
          </p15:clr>
        </p15:guide>
        <p15:guide id="33" pos="3477">
          <p15:clr>
            <a:srgbClr val="F26B43"/>
          </p15:clr>
        </p15:guide>
        <p15:guide id="34" pos="3767">
          <p15:clr>
            <a:srgbClr val="F26B43"/>
          </p15:clr>
        </p15:guide>
        <p15:guide id="35" pos="3913">
          <p15:clr>
            <a:srgbClr val="F26B43"/>
          </p15:clr>
        </p15:guide>
        <p15:guide id="36" pos="4203">
          <p15:clr>
            <a:srgbClr val="F26B43"/>
          </p15:clr>
        </p15:guide>
        <p15:guide id="37" pos="4348">
          <p15:clr>
            <a:srgbClr val="F26B43"/>
          </p15:clr>
        </p15:guide>
        <p15:guide id="38" pos="4638">
          <p15:clr>
            <a:srgbClr val="F26B43"/>
          </p15:clr>
        </p15:guide>
        <p15:guide id="39" pos="4783">
          <p15:clr>
            <a:srgbClr val="F26B43"/>
          </p15:clr>
        </p15:guide>
        <p15:guide id="40" pos="5074">
          <p15:clr>
            <a:srgbClr val="F26B43"/>
          </p15:clr>
        </p15:guide>
        <p15:guide id="41" pos="5219">
          <p15:clr>
            <a:srgbClr val="F26B43"/>
          </p15:clr>
        </p15:guide>
        <p15:guide id="42" pos="5509">
          <p15:clr>
            <a:srgbClr val="F26B43"/>
          </p15:clr>
        </p15:guide>
        <p15:guide id="43" pos="5654">
          <p15:clr>
            <a:srgbClr val="F26B43"/>
          </p15:clr>
        </p15:guide>
        <p15:guide id="44" pos="5944">
          <p15:clr>
            <a:srgbClr val="F26B43"/>
          </p15:clr>
        </p15:guide>
        <p15:guide id="45" pos="6090">
          <p15:clr>
            <a:srgbClr val="F26B43"/>
          </p15:clr>
        </p15:guide>
        <p15:guide id="46" pos="6380">
          <p15:clr>
            <a:srgbClr val="F26B43"/>
          </p15:clr>
        </p15:guide>
        <p15:guide id="47" pos="6525">
          <p15:clr>
            <a:srgbClr val="F26B43"/>
          </p15:clr>
        </p15:guide>
        <p15:guide id="48" pos="6815">
          <p15:clr>
            <a:srgbClr val="F26B43"/>
          </p15:clr>
        </p15:guide>
        <p15:guide id="49" pos="6960">
          <p15:clr>
            <a:srgbClr val="F26B43"/>
          </p15:clr>
        </p15:guide>
        <p15:guide id="50" pos="7251">
          <p15:clr>
            <a:srgbClr val="F26B43"/>
          </p15:clr>
        </p15:guide>
        <p15:guide id="51" pos="73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681039" y="1484784"/>
            <a:ext cx="10829924" cy="4692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576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576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576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Google Shape;158;p17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64813" y="6383338"/>
            <a:ext cx="946150" cy="307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57">
          <p15:clr>
            <a:srgbClr val="C35EA4"/>
          </p15:clr>
        </p15:guide>
        <p15:guide id="2" pos="792">
          <p15:clr>
            <a:srgbClr val="C35EA4"/>
          </p15:clr>
        </p15:guide>
        <p15:guide id="3" pos="1228">
          <p15:clr>
            <a:srgbClr val="C35EA4"/>
          </p15:clr>
        </p15:guide>
        <p15:guide id="4" pos="1663">
          <p15:clr>
            <a:srgbClr val="C35EA4"/>
          </p15:clr>
        </p15:guide>
        <p15:guide id="5" pos="2098">
          <p15:clr>
            <a:srgbClr val="C35EA4"/>
          </p15:clr>
        </p15:guide>
        <p15:guide id="6" pos="2534">
          <p15:clr>
            <a:srgbClr val="C35EA4"/>
          </p15:clr>
        </p15:guide>
        <p15:guide id="7" pos="2969">
          <p15:clr>
            <a:srgbClr val="C35EA4"/>
          </p15:clr>
        </p15:guide>
        <p15:guide id="8" pos="3405">
          <p15:clr>
            <a:srgbClr val="C35EA4"/>
          </p15:clr>
        </p15:guide>
        <p15:guide id="9" pos="7323">
          <p15:clr>
            <a:srgbClr val="C35EA4"/>
          </p15:clr>
        </p15:guide>
        <p15:guide id="10" pos="6888">
          <p15:clr>
            <a:srgbClr val="C35EA4"/>
          </p15:clr>
        </p15:guide>
        <p15:guide id="11" pos="6452">
          <p15:clr>
            <a:srgbClr val="C35EA4"/>
          </p15:clr>
        </p15:guide>
        <p15:guide id="12" pos="3840">
          <p15:clr>
            <a:srgbClr val="C35EA4"/>
          </p15:clr>
        </p15:guide>
        <p15:guide id="13" pos="6017">
          <p15:clr>
            <a:srgbClr val="C35EA4"/>
          </p15:clr>
        </p15:guide>
        <p15:guide id="14" pos="5582">
          <p15:clr>
            <a:srgbClr val="C35EA4"/>
          </p15:clr>
        </p15:guide>
        <p15:guide id="15" pos="5146">
          <p15:clr>
            <a:srgbClr val="C35EA4"/>
          </p15:clr>
        </p15:guide>
        <p15:guide id="16" pos="4711">
          <p15:clr>
            <a:srgbClr val="C35EA4"/>
          </p15:clr>
        </p15:guide>
        <p15:guide id="17" pos="4275">
          <p15:clr>
            <a:srgbClr val="C35EA4"/>
          </p15:clr>
        </p15:guide>
        <p15:guide id="18" pos="284">
          <p15:clr>
            <a:srgbClr val="F26B43"/>
          </p15:clr>
        </p15:guide>
        <p15:guide id="19" pos="720">
          <p15:clr>
            <a:srgbClr val="F26B43"/>
          </p15:clr>
        </p15:guide>
        <p15:guide id="20" pos="429">
          <p15:clr>
            <a:srgbClr val="F26B43"/>
          </p15:clr>
        </p15:guide>
        <p15:guide id="21" pos="865">
          <p15:clr>
            <a:srgbClr val="F26B43"/>
          </p15:clr>
        </p15:guide>
        <p15:guide id="22" pos="1155">
          <p15:clr>
            <a:srgbClr val="F26B43"/>
          </p15:clr>
        </p15:guide>
        <p15:guide id="23" pos="1300">
          <p15:clr>
            <a:srgbClr val="F26B43"/>
          </p15:clr>
        </p15:guide>
        <p15:guide id="24" pos="1590">
          <p15:clr>
            <a:srgbClr val="F26B43"/>
          </p15:clr>
        </p15:guide>
        <p15:guide id="25" pos="1736">
          <p15:clr>
            <a:srgbClr val="F26B43"/>
          </p15:clr>
        </p15:guide>
        <p15:guide id="26" pos="2026">
          <p15:clr>
            <a:srgbClr val="F26B43"/>
          </p15:clr>
        </p15:guide>
        <p15:guide id="27" pos="2171">
          <p15:clr>
            <a:srgbClr val="F26B43"/>
          </p15:clr>
        </p15:guide>
        <p15:guide id="28" pos="2461">
          <p15:clr>
            <a:srgbClr val="F26B43"/>
          </p15:clr>
        </p15:guide>
        <p15:guide id="29" pos="2606">
          <p15:clr>
            <a:srgbClr val="F26B43"/>
          </p15:clr>
        </p15:guide>
        <p15:guide id="30" pos="2897">
          <p15:clr>
            <a:srgbClr val="F26B43"/>
          </p15:clr>
        </p15:guide>
        <p15:guide id="31" pos="3042">
          <p15:clr>
            <a:srgbClr val="F26B43"/>
          </p15:clr>
        </p15:guide>
        <p15:guide id="32" pos="3332">
          <p15:clr>
            <a:srgbClr val="F26B43"/>
          </p15:clr>
        </p15:guide>
        <p15:guide id="33" pos="3477">
          <p15:clr>
            <a:srgbClr val="F26B43"/>
          </p15:clr>
        </p15:guide>
        <p15:guide id="34" pos="3767">
          <p15:clr>
            <a:srgbClr val="F26B43"/>
          </p15:clr>
        </p15:guide>
        <p15:guide id="35" pos="3913">
          <p15:clr>
            <a:srgbClr val="F26B43"/>
          </p15:clr>
        </p15:guide>
        <p15:guide id="36" pos="4203">
          <p15:clr>
            <a:srgbClr val="F26B43"/>
          </p15:clr>
        </p15:guide>
        <p15:guide id="37" pos="4348">
          <p15:clr>
            <a:srgbClr val="F26B43"/>
          </p15:clr>
        </p15:guide>
        <p15:guide id="38" pos="4638">
          <p15:clr>
            <a:srgbClr val="F26B43"/>
          </p15:clr>
        </p15:guide>
        <p15:guide id="39" pos="4783">
          <p15:clr>
            <a:srgbClr val="F26B43"/>
          </p15:clr>
        </p15:guide>
        <p15:guide id="40" pos="5074">
          <p15:clr>
            <a:srgbClr val="F26B43"/>
          </p15:clr>
        </p15:guide>
        <p15:guide id="41" pos="5219">
          <p15:clr>
            <a:srgbClr val="F26B43"/>
          </p15:clr>
        </p15:guide>
        <p15:guide id="42" pos="5509">
          <p15:clr>
            <a:srgbClr val="F26B43"/>
          </p15:clr>
        </p15:guide>
        <p15:guide id="43" pos="5654">
          <p15:clr>
            <a:srgbClr val="F26B43"/>
          </p15:clr>
        </p15:guide>
        <p15:guide id="44" pos="5944">
          <p15:clr>
            <a:srgbClr val="F26B43"/>
          </p15:clr>
        </p15:guide>
        <p15:guide id="45" pos="6090">
          <p15:clr>
            <a:srgbClr val="F26B43"/>
          </p15:clr>
        </p15:guide>
        <p15:guide id="46" pos="6380">
          <p15:clr>
            <a:srgbClr val="F26B43"/>
          </p15:clr>
        </p15:guide>
        <p15:guide id="47" pos="6525">
          <p15:clr>
            <a:srgbClr val="F26B43"/>
          </p15:clr>
        </p15:guide>
        <p15:guide id="48" pos="6815">
          <p15:clr>
            <a:srgbClr val="F26B43"/>
          </p15:clr>
        </p15:guide>
        <p15:guide id="49" pos="6960">
          <p15:clr>
            <a:srgbClr val="F26B43"/>
          </p15:clr>
        </p15:guide>
        <p15:guide id="50" pos="7251">
          <p15:clr>
            <a:srgbClr val="F26B43"/>
          </p15:clr>
        </p15:guide>
        <p15:guide id="51" pos="73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"/>
          <p:cNvSpPr txBox="1"/>
          <p:nvPr>
            <p:ph idx="3" type="body"/>
          </p:nvPr>
        </p:nvSpPr>
        <p:spPr>
          <a:xfrm>
            <a:off x="2063535" y="3339716"/>
            <a:ext cx="80645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None/>
            </a:pPr>
            <a:r>
              <a:rPr lang="pl-PL" sz="3600"/>
              <a:t>Kafka Spring</a:t>
            </a:r>
            <a:endParaRPr/>
          </a:p>
        </p:txBody>
      </p:sp>
      <p:sp>
        <p:nvSpPr>
          <p:cNvPr id="264" name="Google Shape;264;p1"/>
          <p:cNvSpPr txBox="1"/>
          <p:nvPr>
            <p:ph idx="1" type="body"/>
          </p:nvPr>
        </p:nvSpPr>
        <p:spPr>
          <a:xfrm>
            <a:off x="2063750" y="4235407"/>
            <a:ext cx="8064285" cy="1612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Kafka + Spring</a:t>
            </a:r>
            <a:endParaRPr/>
          </a:p>
        </p:txBody>
      </p:sp>
      <p:sp>
        <p:nvSpPr>
          <p:cNvPr id="348" name="Google Shape;348;p10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Filtrowanie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349" name="Google Shape;349;p10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10"/>
          <p:cNvSpPr txBox="1"/>
          <p:nvPr/>
        </p:nvSpPr>
        <p:spPr>
          <a:xfrm>
            <a:off x="505824" y="2852554"/>
            <a:ext cx="1320910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@Bean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8000FF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ConcurrentKafkaListenerContainerFactory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String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filterKafkaListenerContainerFactory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b="0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ConcurrentKafkaListenerContainerFactory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String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factory 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				</a:t>
            </a:r>
            <a:r>
              <a:rPr b="1" lang="pl-PL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ConcurrentKafkaListenerContainerFactory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&lt;&gt;();</a:t>
            </a:r>
            <a:endParaRPr b="0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factory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setConsumerFactory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consumerFactory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());</a:t>
            </a:r>
            <a:endParaRPr b="0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factory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setRecordFilterStrategy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record 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-&gt;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record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().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contains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"World"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));</a:t>
            </a:r>
            <a:endParaRPr b="0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pl-PL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factory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0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Kafka + Spring</a:t>
            </a:r>
            <a:endParaRPr/>
          </a:p>
        </p:txBody>
      </p:sp>
      <p:sp>
        <p:nvSpPr>
          <p:cNvPr id="357" name="Google Shape;357;p11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Filtrowanie</a:t>
            </a:r>
            <a:endParaRPr/>
          </a:p>
        </p:txBody>
      </p:sp>
      <p:sp>
        <p:nvSpPr>
          <p:cNvPr id="358" name="Google Shape;358;p11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11"/>
          <p:cNvSpPr txBox="1"/>
          <p:nvPr/>
        </p:nvSpPr>
        <p:spPr>
          <a:xfrm>
            <a:off x="1207421" y="3167270"/>
            <a:ext cx="1197002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@KafkaListener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topics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lang="pl-PL" sz="18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"topicName"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containerFactory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lang="pl-PL" sz="18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"filterKafkaListenerContainerFactory"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b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lang="pl-PL" sz="18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void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listenWithFilter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String message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System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println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"Received Message in filtered listener: "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message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Ćwiczenie 7 (~55 min)  </a:t>
            </a:r>
            <a:endParaRPr/>
          </a:p>
        </p:txBody>
      </p:sp>
      <p:sp>
        <p:nvSpPr>
          <p:cNvPr id="366" name="Google Shape;366;p12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12"/>
          <p:cNvSpPr/>
          <p:nvPr/>
        </p:nvSpPr>
        <p:spPr>
          <a:xfrm>
            <a:off x="5268462" y="3610183"/>
            <a:ext cx="1152128" cy="1241832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  <p:sp>
        <p:nvSpPr>
          <p:cNvPr id="368" name="Google Shape;368;p12"/>
          <p:cNvSpPr/>
          <p:nvPr/>
        </p:nvSpPr>
        <p:spPr>
          <a:xfrm>
            <a:off x="4756833" y="5521476"/>
            <a:ext cx="2175387" cy="11184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Transaction-verificator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12"/>
          <p:cNvSpPr/>
          <p:nvPr/>
        </p:nvSpPr>
        <p:spPr>
          <a:xfrm>
            <a:off x="3431926" y="2088255"/>
            <a:ext cx="2175387" cy="11184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Credit-card-monitor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12"/>
          <p:cNvSpPr/>
          <p:nvPr/>
        </p:nvSpPr>
        <p:spPr>
          <a:xfrm>
            <a:off x="6254311" y="2040445"/>
            <a:ext cx="2175387" cy="11184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Online-payment-monitor</a:t>
            </a:r>
            <a:endParaRPr/>
          </a:p>
        </p:txBody>
      </p:sp>
      <p:cxnSp>
        <p:nvCxnSpPr>
          <p:cNvPr id="371" name="Google Shape;371;p12"/>
          <p:cNvCxnSpPr>
            <a:stCxn id="369" idx="2"/>
            <a:endCxn id="367" idx="2"/>
          </p:cNvCxnSpPr>
          <p:nvPr/>
        </p:nvCxnSpPr>
        <p:spPr>
          <a:xfrm>
            <a:off x="4519620" y="3206674"/>
            <a:ext cx="748800" cy="102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2" name="Google Shape;372;p12"/>
          <p:cNvCxnSpPr>
            <a:stCxn id="370" idx="2"/>
            <a:endCxn id="367" idx="4"/>
          </p:cNvCxnSpPr>
          <p:nvPr/>
        </p:nvCxnSpPr>
        <p:spPr>
          <a:xfrm flipH="1">
            <a:off x="6420705" y="3158864"/>
            <a:ext cx="921300" cy="1072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3" name="Google Shape;373;p12"/>
          <p:cNvCxnSpPr/>
          <p:nvPr/>
        </p:nvCxnSpPr>
        <p:spPr>
          <a:xfrm>
            <a:off x="5607313" y="4852015"/>
            <a:ext cx="8708" cy="69157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4" name="Google Shape;374;p12"/>
          <p:cNvCxnSpPr/>
          <p:nvPr/>
        </p:nvCxnSpPr>
        <p:spPr>
          <a:xfrm rot="10800000">
            <a:off x="6096000" y="4852015"/>
            <a:ext cx="0" cy="66946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5" name="Google Shape;375;p12"/>
          <p:cNvSpPr txBox="1"/>
          <p:nvPr>
            <p:ph idx="1" type="body"/>
          </p:nvPr>
        </p:nvSpPr>
        <p:spPr>
          <a:xfrm>
            <a:off x="681039" y="1484784"/>
            <a:ext cx="10829924" cy="693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b="1" lang="pl-PL" sz="2400">
                <a:latin typeface="Roboto"/>
                <a:ea typeface="Roboto"/>
                <a:cs typeface="Roboto"/>
                <a:sym typeface="Roboto"/>
              </a:rPr>
              <a:t>Ćwiczenia/</a:t>
            </a:r>
            <a:r>
              <a:rPr b="1" lang="pl-PL">
                <a:latin typeface="Roboto"/>
                <a:ea typeface="Roboto"/>
                <a:cs typeface="Roboto"/>
                <a:sym typeface="Roboto"/>
              </a:rPr>
              <a:t>12-transaction-verificator</a:t>
            </a:r>
            <a:endParaRPr b="1"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Ćwiczenie 7 (~55 min)  </a:t>
            </a:r>
            <a:endParaRPr/>
          </a:p>
        </p:txBody>
      </p:sp>
      <p:sp>
        <p:nvSpPr>
          <p:cNvPr id="382" name="Google Shape;382;p13"/>
          <p:cNvSpPr txBox="1"/>
          <p:nvPr/>
        </p:nvSpPr>
        <p:spPr>
          <a:xfrm>
            <a:off x="681039" y="1484784"/>
            <a:ext cx="10829924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Noto Sans Symbols"/>
              <a:buChar char="▪"/>
            </a:pPr>
            <a:r>
              <a:rPr b="0" lang="pl-PL" sz="16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Stwórz nowy topik </a:t>
            </a:r>
            <a:endParaRPr b="0" sz="16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Noto Sans Symbols"/>
              <a:buChar char="▪"/>
            </a:pPr>
            <a:r>
              <a:rPr b="0" i="0" lang="pl-PL" sz="16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trn-to-verification</a:t>
            </a:r>
            <a:endParaRPr b="0" i="0" sz="16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Noto Sans Symbols"/>
              <a:buChar char="▪"/>
            </a:pPr>
            <a:r>
              <a:rPr b="0" i="0" lang="pl-PL" sz="16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Partition -&gt; 4</a:t>
            </a:r>
            <a:endParaRPr b="0" i="0" sz="16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Noto Sans Symbols"/>
              <a:buChar char="▪"/>
            </a:pPr>
            <a:r>
              <a:rPr b="0" lang="pl-PL" sz="16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 serwisie </a:t>
            </a:r>
            <a:r>
              <a:rPr b="1" lang="pl-PL" sz="16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Transaction-verificator</a:t>
            </a:r>
            <a:r>
              <a:rPr b="0" lang="pl-PL" sz="16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dodaj konsumenta i producenta: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Noto Sans Symbols"/>
              <a:buChar char="▪"/>
            </a:pPr>
            <a:r>
              <a:rPr b="0" i="0" lang="pl-PL" sz="16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Powinien subskrybować topiki: online-payment i credit-card-trn</a:t>
            </a:r>
            <a:endParaRPr b="0" i="0" sz="16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Noto Sans Symbols"/>
              <a:buChar char="▪"/>
            </a:pPr>
            <a:r>
              <a:rPr b="0" i="0" lang="pl-PL" sz="16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Dodatkowa weryfikacja powinna odbywać się dla trn powyżej wartości 100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Noto Sans Symbols"/>
              <a:buChar char="▪"/>
            </a:pPr>
            <a:r>
              <a:rPr b="0" i="0" lang="pl-PL" sz="16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Dodatkowa weryfikacja polega na wysłaniu trn na topik trn-to-verification</a:t>
            </a:r>
            <a:endParaRPr b="0" i="0" sz="16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85"/>
              <a:buFont typeface="Noto Sans Symbols"/>
              <a:buChar char="▪"/>
            </a:pPr>
            <a:r>
              <a:rPr b="0" lang="pl-PL" sz="16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Wykorzystaj Spring Kafka do wysyłania i odbierania wiadomości w nowym serwisie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"/>
          <p:cNvSpPr txBox="1"/>
          <p:nvPr>
            <p:ph type="title"/>
          </p:nvPr>
        </p:nvSpPr>
        <p:spPr>
          <a:xfrm>
            <a:off x="2074223" y="1"/>
            <a:ext cx="9436740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Agenda</a:t>
            </a:r>
            <a:endParaRPr/>
          </a:p>
        </p:txBody>
      </p:sp>
      <p:sp>
        <p:nvSpPr>
          <p:cNvPr id="271" name="Google Shape;271;p2"/>
          <p:cNvSpPr txBox="1"/>
          <p:nvPr>
            <p:ph idx="1" type="body"/>
          </p:nvPr>
        </p:nvSpPr>
        <p:spPr>
          <a:xfrm>
            <a:off x="2074223" y="2736032"/>
            <a:ext cx="9436740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pl-PL"/>
              <a:t>Filtrowanie </a:t>
            </a:r>
            <a:endParaRPr/>
          </a:p>
        </p:txBody>
      </p:sp>
      <p:sp>
        <p:nvSpPr>
          <p:cNvPr id="272" name="Google Shape;272;p2"/>
          <p:cNvSpPr txBox="1"/>
          <p:nvPr>
            <p:ph idx="2" type="body"/>
          </p:nvPr>
        </p:nvSpPr>
        <p:spPr>
          <a:xfrm>
            <a:off x="2074223" y="1357140"/>
            <a:ext cx="9436740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pl-PL"/>
              <a:t>Konsumowanie i produkowanie</a:t>
            </a:r>
            <a:endParaRPr/>
          </a:p>
        </p:txBody>
      </p:sp>
      <p:sp>
        <p:nvSpPr>
          <p:cNvPr id="273" name="Google Shape;273;p2"/>
          <p:cNvSpPr txBox="1"/>
          <p:nvPr>
            <p:ph idx="3" type="body"/>
          </p:nvPr>
        </p:nvSpPr>
        <p:spPr>
          <a:xfrm>
            <a:off x="2074223" y="4118443"/>
            <a:ext cx="9436740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274" name="Google Shape;274;p2"/>
          <p:cNvSpPr txBox="1"/>
          <p:nvPr>
            <p:ph idx="4" type="body"/>
          </p:nvPr>
        </p:nvSpPr>
        <p:spPr>
          <a:xfrm>
            <a:off x="2074223" y="5500855"/>
            <a:ext cx="9436740" cy="68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275" name="Google Shape;275;p2"/>
          <p:cNvSpPr txBox="1"/>
          <p:nvPr>
            <p:ph idx="5" type="body"/>
          </p:nvPr>
        </p:nvSpPr>
        <p:spPr>
          <a:xfrm>
            <a:off x="912019" y="2736031"/>
            <a:ext cx="461961" cy="67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6" name="Google Shape;276;p2"/>
          <p:cNvSpPr txBox="1"/>
          <p:nvPr>
            <p:ph idx="6" type="body"/>
          </p:nvPr>
        </p:nvSpPr>
        <p:spPr>
          <a:xfrm>
            <a:off x="912019" y="1357140"/>
            <a:ext cx="461961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7" name="Google Shape;277;p2"/>
          <p:cNvSpPr txBox="1"/>
          <p:nvPr>
            <p:ph idx="7" type="body"/>
          </p:nvPr>
        </p:nvSpPr>
        <p:spPr>
          <a:xfrm>
            <a:off x="912019" y="4118442"/>
            <a:ext cx="461961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8" name="Google Shape;278;p2"/>
          <p:cNvSpPr txBox="1"/>
          <p:nvPr>
            <p:ph idx="8" type="body"/>
          </p:nvPr>
        </p:nvSpPr>
        <p:spPr>
          <a:xfrm>
            <a:off x="912019" y="5521225"/>
            <a:ext cx="461961" cy="68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Kafka + Spring</a:t>
            </a:r>
            <a:endParaRPr/>
          </a:p>
        </p:txBody>
      </p:sp>
      <p:sp>
        <p:nvSpPr>
          <p:cNvPr id="285" name="Google Shape;285;p3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Zależność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286" name="Google Shape;286;p3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"/>
          <p:cNvSpPr txBox="1"/>
          <p:nvPr/>
        </p:nvSpPr>
        <p:spPr>
          <a:xfrm>
            <a:off x="1487488" y="2492896"/>
            <a:ext cx="610262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&lt;dependency&gt;</a:t>
            </a:r>
            <a:r>
              <a:rPr b="1" i="0" lang="pl-PL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0"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&lt;groupId&gt;</a:t>
            </a:r>
            <a:r>
              <a:rPr b="1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org.springframework.kafka</a:t>
            </a:r>
            <a:r>
              <a:rPr b="0"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&lt;/groupId&gt;</a:t>
            </a:r>
            <a:r>
              <a:rPr b="1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0"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&lt;artifactId&gt;</a:t>
            </a:r>
            <a:r>
              <a:rPr b="1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spring-kafka</a:t>
            </a:r>
            <a:r>
              <a:rPr b="0"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&lt;/artifactId&gt;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&lt;/dependency&gt;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Kafka + Spring</a:t>
            </a:r>
            <a:endParaRPr/>
          </a:p>
        </p:txBody>
      </p:sp>
      <p:sp>
        <p:nvSpPr>
          <p:cNvPr id="294" name="Google Shape;294;p4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Producent</a:t>
            </a:r>
            <a:endParaRPr/>
          </a:p>
        </p:txBody>
      </p:sp>
      <p:sp>
        <p:nvSpPr>
          <p:cNvPr id="295" name="Google Shape;295;p4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4"/>
          <p:cNvSpPr txBox="1"/>
          <p:nvPr/>
        </p:nvSpPr>
        <p:spPr>
          <a:xfrm>
            <a:off x="1014790" y="2151057"/>
            <a:ext cx="12930809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@Configuration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8000FF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l-PL" sz="1800">
                <a:solidFill>
                  <a:srgbClr val="8000FF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KafkaProducerConfig 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b="0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8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@Bean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0" lang="pl-PL" sz="1800">
                <a:solidFill>
                  <a:srgbClr val="8000FF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ProducerFactory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String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producerFactory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b="0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Map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Object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configProps 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HashMap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&lt;&gt;();</a:t>
            </a:r>
            <a:endParaRPr b="0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configProps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ProducerConfig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BOOTSTRAP_SERVERS_CONFIG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bootstrapAddress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b="0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configProps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ProducerConfig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KEY_SERIALIZER_CLASS_CONFIG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StringSerializer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8000FF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b="0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configProps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ProducerConfig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VALUE_SERIALIZER_CLASS_CONFIG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StringSerializer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8000FF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b="0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b="1" lang="pl-PL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DefaultKafkaProducerFactory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&lt;&gt;(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configProps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b="0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0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@Bean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0" lang="pl-PL" sz="1800">
                <a:solidFill>
                  <a:srgbClr val="8000FF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KafkaTemplate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String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kafkaTemplate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b="0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b="1" lang="pl-PL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KafkaTemplate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&lt;&gt;(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producerFactory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());</a:t>
            </a:r>
            <a:endParaRPr b="0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0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Kafka + Spring</a:t>
            </a:r>
            <a:endParaRPr/>
          </a:p>
        </p:txBody>
      </p:sp>
      <p:sp>
        <p:nvSpPr>
          <p:cNvPr id="303" name="Google Shape;303;p5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Wysyłanie wiadomości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304" name="Google Shape;304;p5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5"/>
          <p:cNvSpPr txBox="1"/>
          <p:nvPr/>
        </p:nvSpPr>
        <p:spPr>
          <a:xfrm>
            <a:off x="1023264" y="3200400"/>
            <a:ext cx="610262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@Autowired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private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KafkaTemplate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String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kafkaTemplate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lang="pl-PL" sz="18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void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sendMessage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String msg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kafkaTemplate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send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topicName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msg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Kafka + Spring</a:t>
            </a:r>
            <a:endParaRPr/>
          </a:p>
        </p:txBody>
      </p:sp>
      <p:sp>
        <p:nvSpPr>
          <p:cNvPr id="312" name="Google Shape;312;p6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Serializer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313" name="Google Shape;313;p6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6"/>
          <p:cNvSpPr txBox="1"/>
          <p:nvPr/>
        </p:nvSpPr>
        <p:spPr>
          <a:xfrm>
            <a:off x="522011" y="2228671"/>
            <a:ext cx="1177185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org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springframework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kafka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support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serializer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JsonSerializer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configProps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ProducerConfig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VALUE_SERIALIZER_CLASS_CONFIG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JsonSerializer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6"/>
          <p:cNvSpPr txBox="1"/>
          <p:nvPr/>
        </p:nvSpPr>
        <p:spPr>
          <a:xfrm>
            <a:off x="119336" y="3980270"/>
            <a:ext cx="1347392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@Bean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ProducerFactory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SimpleTrn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producerFactory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Map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Object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configProps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HashMap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&lt;&gt;();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configProps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ProducerConfig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BOOTSTRAP_SERVERS_CONFIG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kafkaUrl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configProps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ProducerConfig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KEY_SERIALIZER_CLASS_CONFIG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StringSerializer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configProps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ProducerConfig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VALUE_SERIALIZER_CLASS_CONFIG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JsonSerializer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DefaultKafkaProducerFactory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&lt;&gt;(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configProps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Kafka + Spring</a:t>
            </a:r>
            <a:endParaRPr/>
          </a:p>
        </p:txBody>
      </p:sp>
      <p:sp>
        <p:nvSpPr>
          <p:cNvPr id="322" name="Google Shape;322;p7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Konsument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7"/>
          <p:cNvSpPr txBox="1"/>
          <p:nvPr/>
        </p:nvSpPr>
        <p:spPr>
          <a:xfrm>
            <a:off x="677334" y="2293069"/>
            <a:ext cx="13407887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@EnableKafka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@Configuration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rgbClr val="8000FF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l-PL" sz="1400">
                <a:solidFill>
                  <a:srgbClr val="8000FF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KafkaConsumerConfig 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b="0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@Bean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0" lang="pl-PL" sz="1400">
                <a:solidFill>
                  <a:srgbClr val="8000FF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ConsumerFactory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String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consumerFactory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b="0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Map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Object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props 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HashMap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&lt;&gt;();</a:t>
            </a:r>
            <a:endParaRPr b="0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props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ConsumerConfig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BOOTSTRAP_SERVERS_CONFIG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bootstrapAddress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b="0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props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ConsumerConfig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GROUP_ID_CONFIG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groupId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b="0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props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ConsumerConfig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KEY_DESERIALIZER_CLASS_CONFIG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StringDeserializer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400">
                <a:solidFill>
                  <a:srgbClr val="8000FF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b="0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props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ConsumerConfig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VALUE_DESERIALIZER_CLASS_CONFIG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StringDeserializer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400">
                <a:solidFill>
                  <a:srgbClr val="8000FF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b="0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b="1" lang="pl-PL" sz="1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DefaultKafkaConsumerFactory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&lt;&gt;(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props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b="0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0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@Bean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0" lang="pl-PL" sz="1400">
                <a:solidFill>
                  <a:srgbClr val="8000FF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ConcurrentKafkaListenerContainerFactory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String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kafkaListenerContainerFactory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b="0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ConcurrentKafkaListenerContainerFactory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String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factory 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ConcurrentKafkaListenerContainerFactory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&lt;&gt;();</a:t>
            </a:r>
            <a:endParaRPr b="0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factory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setConsumerFactory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consumerFactory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());</a:t>
            </a:r>
            <a:endParaRPr b="0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b="1" lang="pl-PL" sz="14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factory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b="0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b="0" sz="14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4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Kafka + Spring</a:t>
            </a:r>
            <a:endParaRPr/>
          </a:p>
        </p:txBody>
      </p:sp>
      <p:sp>
        <p:nvSpPr>
          <p:cNvPr id="331" name="Google Shape;331;p8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Konsumowanie wiadomości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8"/>
          <p:cNvSpPr txBox="1"/>
          <p:nvPr/>
        </p:nvSpPr>
        <p:spPr>
          <a:xfrm>
            <a:off x="851881" y="3200400"/>
            <a:ext cx="977326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@KafkaListener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topics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lang="pl-PL" sz="18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"topicName"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groupId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lang="pl-PL" sz="18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"foo"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lang="pl-PL" sz="18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void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listenGroupFoo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String message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System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println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"Received Message in group foo: "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message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Kafka + Spring</a:t>
            </a:r>
            <a:endParaRPr/>
          </a:p>
        </p:txBody>
      </p:sp>
      <p:sp>
        <p:nvSpPr>
          <p:cNvPr id="340" name="Google Shape;340;p9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Deserializer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341" name="Google Shape;341;p9"/>
          <p:cNvSpPr txBox="1"/>
          <p:nvPr/>
        </p:nvSpPr>
        <p:spPr>
          <a:xfrm>
            <a:off x="144526" y="2439288"/>
            <a:ext cx="1335603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6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import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org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springframework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kafka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support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serializer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JsonDeserializer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  <a:endParaRPr b="0" sz="1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configProps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ProducerConfig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VALUE_DESERIALIZER_CLASS_CONFIG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JsonDeserializer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6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b="0" sz="1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@Bean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6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ConsumerFactory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SimpleTrn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consumerFactory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endParaRPr b="0" sz="1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 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Map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Object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props 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6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HashMap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&lt;&gt;();</a:t>
            </a:r>
            <a:endParaRPr b="0" sz="1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 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props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ConsumerConfig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BOOTSTRAP_SERVERS_CONFIG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kafkaUrl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endParaRPr b="0" sz="1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 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props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ConsumerConfig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KEY_DESERIALIZER_CLASS_CONFIG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StringDeserializer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6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r>
              <a:rPr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 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          .   </a:t>
            </a:r>
            <a:r>
              <a:rPr lang="pl-PL" sz="16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aa</a:t>
            </a:r>
            <a:r>
              <a:rPr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props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ConsumerConfig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VALUE_DESERIALIZER_CLASS_CONFIG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JsonDeserializer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6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6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 return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6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DefaultKafkaConsumerFactory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&lt;&gt;(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props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6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StringDeserializer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(),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6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JsonDeserializer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&lt;&gt;(</a:t>
            </a:r>
            <a:r>
              <a:rPr b="0" lang="pl-PL" sz="16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SimpleTrn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6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));</a:t>
            </a:r>
            <a:endParaRPr b="0" sz="16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6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vers">
  <a:themeElements>
    <a:clrScheme name="Comarch Kolorystyka">
      <a:dk1>
        <a:srgbClr val="000000"/>
      </a:dk1>
      <a:lt1>
        <a:srgbClr val="FFFFFF"/>
      </a:lt1>
      <a:dk2>
        <a:srgbClr val="152A94"/>
      </a:dk2>
      <a:lt2>
        <a:srgbClr val="FFFFFF"/>
      </a:lt2>
      <a:accent1>
        <a:srgbClr val="02A78E"/>
      </a:accent1>
      <a:accent2>
        <a:srgbClr val="0A85FF"/>
      </a:accent2>
      <a:accent3>
        <a:srgbClr val="ED4563"/>
      </a:accent3>
      <a:accent4>
        <a:srgbClr val="C9DA1C"/>
      </a:accent4>
      <a:accent5>
        <a:srgbClr val="F8C344"/>
      </a:accent5>
      <a:accent6>
        <a:srgbClr val="FF843A"/>
      </a:accent6>
      <a:hlink>
        <a:srgbClr val="0A85FF"/>
      </a:hlink>
      <a:folHlink>
        <a:srgbClr val="65A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">
  <a:themeElements>
    <a:clrScheme name="Comarch Kolorystyka">
      <a:dk1>
        <a:srgbClr val="000000"/>
      </a:dk1>
      <a:lt1>
        <a:srgbClr val="FFFFFF"/>
      </a:lt1>
      <a:dk2>
        <a:srgbClr val="152A94"/>
      </a:dk2>
      <a:lt2>
        <a:srgbClr val="FFFFFF"/>
      </a:lt2>
      <a:accent1>
        <a:srgbClr val="02A78E"/>
      </a:accent1>
      <a:accent2>
        <a:srgbClr val="0A85FF"/>
      </a:accent2>
      <a:accent3>
        <a:srgbClr val="ED4563"/>
      </a:accent3>
      <a:accent4>
        <a:srgbClr val="C9DA1C"/>
      </a:accent4>
      <a:accent5>
        <a:srgbClr val="F8C344"/>
      </a:accent5>
      <a:accent6>
        <a:srgbClr val="FF843A"/>
      </a:accent6>
      <a:hlink>
        <a:srgbClr val="0A85FF"/>
      </a:hlink>
      <a:folHlink>
        <a:srgbClr val="65A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2023-01-16T07:56:28Z</dcterms:created>
  <dc:creator>Agnieszka</dc:creator>
</cp:coreProperties>
</file>