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embeddedFontLst>
    <p:embeddedFont>
      <p:font typeface="Roboto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gQPxA4ovePALYuKeCTK/I4VAdA0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customschemas.google.com/relationships/presentationmetadata" Target="meta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l-PL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- Gradient and Outlines" showMasterSp="0">
  <p:cSld name="1_Cover - Gradient and Outlines">
    <p:bg>
      <p:bgPr>
        <a:solidFill>
          <a:schemeClr val="accen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9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9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9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9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9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2" name="Google Shape;22;p9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9"/>
          <p:cNvSpPr/>
          <p:nvPr/>
        </p:nvSpPr>
        <p:spPr>
          <a:xfrm rot="-6719929">
            <a:off x="5901884" y="-53084"/>
            <a:ext cx="6510805" cy="6510806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9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dk2">
                <a:alpha val="55686"/>
              </a:schemeClr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9"/>
          <p:cNvSpPr/>
          <p:nvPr/>
        </p:nvSpPr>
        <p:spPr>
          <a:xfrm>
            <a:off x="10200456" y="793125"/>
            <a:ext cx="136525" cy="136525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p9"/>
          <p:cNvSpPr/>
          <p:nvPr/>
        </p:nvSpPr>
        <p:spPr>
          <a:xfrm>
            <a:off x="10352921" y="1126253"/>
            <a:ext cx="73025" cy="7143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">
  <p:cSld name="Conten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1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1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41" name="Google Shape;141;p11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42" name="Google Shape;142;p11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">
  <p:cSld name="Content - Title only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48" name="Google Shape;148;p2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" type="blank">
  <p:cSld name="BLANK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">
  <p:cSld name="Content - Two Column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681039" y="1484784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59" name="Google Shape;159;p22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0" name="Google Shape;160;p22"/>
          <p:cNvSpPr txBox="1"/>
          <p:nvPr>
            <p:ph idx="2" type="body"/>
          </p:nvPr>
        </p:nvSpPr>
        <p:spPr>
          <a:xfrm>
            <a:off x="6211889" y="1491857"/>
            <a:ext cx="529907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Alt">
  <p:cSld name="Content - Two Columns Al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3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3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3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66" name="Google Shape;166;p23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7" name="Google Shape;167;p23"/>
          <p:cNvSpPr txBox="1"/>
          <p:nvPr>
            <p:ph idx="1" type="body"/>
          </p:nvPr>
        </p:nvSpPr>
        <p:spPr>
          <a:xfrm>
            <a:off x="681039" y="1484313"/>
            <a:ext cx="6681785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8" name="Google Shape;168;p23"/>
          <p:cNvSpPr txBox="1"/>
          <p:nvPr>
            <p:ph idx="2" type="body"/>
          </p:nvPr>
        </p:nvSpPr>
        <p:spPr>
          <a:xfrm>
            <a:off x="7593013" y="1484313"/>
            <a:ext cx="3917949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wo Columns with Headers">
  <p:cSld name="Content - Two Columns with Headers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24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24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4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74" name="Google Shape;174;p24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68103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6" name="Google Shape;176;p24"/>
          <p:cNvSpPr txBox="1"/>
          <p:nvPr>
            <p:ph idx="2" type="body"/>
          </p:nvPr>
        </p:nvSpPr>
        <p:spPr>
          <a:xfrm>
            <a:off x="6211889" y="2060848"/>
            <a:ext cx="5299074" cy="40324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  <a:defRPr/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24"/>
          <p:cNvSpPr txBox="1"/>
          <p:nvPr>
            <p:ph idx="3" type="body"/>
          </p:nvPr>
        </p:nvSpPr>
        <p:spPr>
          <a:xfrm>
            <a:off x="68103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8" name="Google Shape;178;p24"/>
          <p:cNvSpPr txBox="1"/>
          <p:nvPr>
            <p:ph idx="4" type="body"/>
          </p:nvPr>
        </p:nvSpPr>
        <p:spPr>
          <a:xfrm>
            <a:off x="6212699" y="1435100"/>
            <a:ext cx="5299075" cy="481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160"/>
              <a:buNone/>
              <a:defRPr b="1">
                <a:solidFill>
                  <a:schemeClr val="dk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Chart">
  <p:cSld name="Content - Chart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5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25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25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25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84" name="Google Shape;184;p25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5" name="Google Shape;185;p25"/>
          <p:cNvSpPr/>
          <p:nvPr>
            <p:ph idx="2" type="chart"/>
          </p:nvPr>
        </p:nvSpPr>
        <p:spPr>
          <a:xfrm>
            <a:off x="5519738" y="1484784"/>
            <a:ext cx="6105525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86" name="Google Shape;186;p25"/>
          <p:cNvSpPr txBox="1"/>
          <p:nvPr>
            <p:ph idx="1" type="body"/>
          </p:nvPr>
        </p:nvSpPr>
        <p:spPr>
          <a:xfrm>
            <a:off x="681039" y="1484313"/>
            <a:ext cx="4608512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ext Right Side ">
  <p:cSld name="Content - Text Right Side 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6"/>
          <p:cNvSpPr txBox="1"/>
          <p:nvPr>
            <p:ph type="title"/>
          </p:nvPr>
        </p:nvSpPr>
        <p:spPr>
          <a:xfrm>
            <a:off x="681039" y="1"/>
            <a:ext cx="4608511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26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26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26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192" name="Google Shape;192;p26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26"/>
          <p:cNvSpPr txBox="1"/>
          <p:nvPr>
            <p:ph idx="1" type="body"/>
          </p:nvPr>
        </p:nvSpPr>
        <p:spPr>
          <a:xfrm>
            <a:off x="5519738" y="548680"/>
            <a:ext cx="5991225" cy="55441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Arial"/>
              <a:buNone/>
              <a:defRPr>
                <a:solidFill>
                  <a:schemeClr val="dk1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4" name="Google Shape;194;p26"/>
          <p:cNvSpPr/>
          <p:nvPr>
            <p:ph idx="2" type="chart"/>
          </p:nvPr>
        </p:nvSpPr>
        <p:spPr>
          <a:xfrm>
            <a:off x="681039" y="1484784"/>
            <a:ext cx="4608512" cy="46080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7560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ts val="2340"/>
              <a:buFont typeface="Noto Sans Symbols"/>
              <a:buNone/>
              <a:defRPr b="0" i="0" sz="26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Dark">
  <p:cSld name="Content - Dark">
    <p:bg>
      <p:bgPr>
        <a:solidFill>
          <a:schemeClr val="dk2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7" name="Google Shape;197;p27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27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00" name="Google Shape;200;p2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1" name="Google Shape;201;p27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02" name="Google Shape;202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Dark">
  <p:cSld name="1_Content - Dark">
    <p:bg>
      <p:bgPr>
        <a:solidFill>
          <a:schemeClr val="accent2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6" name="Google Shape;206;p2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7" name="Google Shape;207;p2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208" name="Google Shape;208;p28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Char char="▪"/>
              <a:defRPr>
                <a:solidFill>
                  <a:schemeClr val="lt2"/>
                </a:solidFill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209" name="Google Shape;209;p28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0" name="Google Shape;210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" showMasterSp="0">
  <p:cSld name="Cover Photo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2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2" name="Google Shape;32;p12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35" name="Google Shape;35;p12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2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solidFill>
            <a:srgbClr val="C2CAF6"/>
          </a:solidFill>
          <a:ln>
            <a:noFill/>
          </a:ln>
        </p:spPr>
      </p:sp>
      <p:pic>
        <p:nvPicPr>
          <p:cNvPr id="38" name="Google Shape;38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Title only Dark">
  <p:cSld name="Content - Title only Dark">
    <p:bg>
      <p:bgPr>
        <a:solidFill>
          <a:schemeClr val="dk2"/>
        </a:solid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9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29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29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9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16" name="Google Shape;216;p29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17" name="Google Shape;217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Title only Dark">
  <p:cSld name="1_Content - Title only Dark">
    <p:bg>
      <p:bgPr>
        <a:solidFill>
          <a:schemeClr val="accent2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3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3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3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cxnSp>
        <p:nvCxnSpPr>
          <p:cNvPr id="223" name="Google Shape;223;p30"/>
          <p:cNvCxnSpPr/>
          <p:nvPr/>
        </p:nvCxnSpPr>
        <p:spPr>
          <a:xfrm rot="10800000">
            <a:off x="1" y="1282550"/>
            <a:ext cx="1949449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24" name="Google Shape;224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- Blank Dark">
  <p:cSld name="Content - Blank Dark">
    <p:bg>
      <p:bgPr>
        <a:solidFill>
          <a:schemeClr val="dk2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1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31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31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29" name="Google Shape;22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0050" y="6381750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- Blank Dark">
  <p:cSld name="1_Content - Blank Dark">
    <p:bg>
      <p:bgPr>
        <a:solidFill>
          <a:schemeClr val="accent2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32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32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234" name="Google Shape;234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566143" y="6385718"/>
            <a:ext cx="946150" cy="3063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Photo Dark" showMasterSp="0">
  <p:cSld name="Cover Photo Dark">
    <p:bg>
      <p:bgPr>
        <a:solidFill>
          <a:schemeClr val="accent2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3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41;p13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3" name="Google Shape;43;p13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3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46" name="Google Shape;46;p13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3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3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49" name="Google Shape;49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ver Photo Dark" showMasterSp="0">
  <p:cSld name="2_Cover Photo Dark">
    <p:bg>
      <p:bgPr>
        <a:solidFill>
          <a:schemeClr val="dk2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4"/>
          <p:cNvSpPr/>
          <p:nvPr/>
        </p:nvSpPr>
        <p:spPr>
          <a:xfrm>
            <a:off x="0" y="0"/>
            <a:ext cx="7593012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52;p14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4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4" name="Google Shape;54;p14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4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14"/>
          <p:cNvSpPr/>
          <p:nvPr>
            <p:ph idx="4" type="pic"/>
          </p:nvPr>
        </p:nvSpPr>
        <p:spPr>
          <a:xfrm>
            <a:off x="7593013" y="0"/>
            <a:ext cx="4598988" cy="6858000"/>
          </a:xfrm>
          <a:prstGeom prst="rect">
            <a:avLst/>
          </a:prstGeom>
          <a:noFill/>
          <a:ln>
            <a:noFill/>
          </a:ln>
        </p:spPr>
      </p:sp>
      <p:pic>
        <p:nvPicPr>
          <p:cNvPr id="60" name="Google Shape;6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ver Photo Dark" showMasterSp="0">
  <p:cSld name="1_Cover Photo Dark">
    <p:bg>
      <p:bgPr>
        <a:solidFill>
          <a:schemeClr val="accen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4" name="Google Shape;64;p15"/>
          <p:cNvSpPr txBox="1"/>
          <p:nvPr>
            <p:ph idx="10" type="dt"/>
          </p:nvPr>
        </p:nvSpPr>
        <p:spPr>
          <a:xfrm>
            <a:off x="4138611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67" name="Google Shape;67;p15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/>
          <p:nvPr/>
        </p:nvSpPr>
        <p:spPr>
          <a:xfrm>
            <a:off x="11422977" y="3145661"/>
            <a:ext cx="144016" cy="140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7008813" y="838200"/>
            <a:ext cx="5065712" cy="5065713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5"/>
          <p:cNvSpPr/>
          <p:nvPr/>
        </p:nvSpPr>
        <p:spPr>
          <a:xfrm>
            <a:off x="10223946" y="1355735"/>
            <a:ext cx="236089" cy="236089"/>
          </a:xfrm>
          <a:prstGeom prst="ellipse">
            <a:avLst/>
          </a:prstGeom>
          <a:solidFill>
            <a:schemeClr val="lt1">
              <a:alpha val="0"/>
            </a:schemeClr>
          </a:solidFill>
          <a:ln cap="flat" cmpd="sng" w="12700">
            <a:solidFill>
              <a:schemeClr val="l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5"/>
          <p:cNvSpPr/>
          <p:nvPr>
            <p:ph idx="4" type="pic"/>
          </p:nvPr>
        </p:nvSpPr>
        <p:spPr>
          <a:xfrm>
            <a:off x="8382574" y="2174951"/>
            <a:ext cx="2534238" cy="2534238"/>
          </a:xfrm>
          <a:prstGeom prst="ellipse">
            <a:avLst/>
          </a:prstGeom>
          <a:solidFill>
            <a:srgbClr val="C2CAF6"/>
          </a:solidFill>
          <a:ln cap="flat" cmpd="sng" w="158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15"/>
          <p:cNvSpPr/>
          <p:nvPr/>
        </p:nvSpPr>
        <p:spPr>
          <a:xfrm>
            <a:off x="11388305" y="3749049"/>
            <a:ext cx="69344" cy="67837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5"/>
          <p:cNvSpPr/>
          <p:nvPr/>
        </p:nvSpPr>
        <p:spPr>
          <a:xfrm rot="-9335113">
            <a:off x="7351138" y="1122300"/>
            <a:ext cx="4578973" cy="4578974"/>
          </a:xfrm>
          <a:prstGeom prst="blockArc">
            <a:avLst>
              <a:gd fmla="val 10790409" name="adj1"/>
              <a:gd fmla="val 16201009" name="adj2"/>
              <a:gd fmla="val 21612" name="adj3"/>
            </a:avLst>
          </a:prstGeom>
          <a:noFill/>
          <a:ln cap="flat" cmpd="sng" w="1587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" showMasterSp="0">
  <p:cSld name="Cover - Shapes and Mask"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6"/>
          <p:cNvGrpSpPr/>
          <p:nvPr/>
        </p:nvGrpSpPr>
        <p:grpSpPr>
          <a:xfrm>
            <a:off x="9105181" y="-387423"/>
            <a:ext cx="3138158" cy="2448269"/>
            <a:chOff x="9105181" y="-387423"/>
            <a:chExt cx="3138158" cy="2448269"/>
          </a:xfrm>
        </p:grpSpPr>
        <p:sp>
          <p:nvSpPr>
            <p:cNvPr id="78" name="Google Shape;78;p16"/>
            <p:cNvSpPr/>
            <p:nvPr/>
          </p:nvSpPr>
          <p:spPr>
            <a:xfrm flipH="1" rot="10800000">
              <a:off x="9120338" y="-2"/>
              <a:ext cx="3079986" cy="1767478"/>
            </a:xfrm>
            <a:custGeom>
              <a:rect b="b" l="l" r="r" t="t"/>
              <a:pathLst>
                <a:path extrusionOk="0" h="2051592" w="3575084">
                  <a:moveTo>
                    <a:pt x="2051592" y="0"/>
                  </a:moveTo>
                  <a:cubicBezTo>
                    <a:pt x="2618123" y="0"/>
                    <a:pt x="3131021" y="229633"/>
                    <a:pt x="3502287" y="600898"/>
                  </a:cubicBezTo>
                  <a:lnTo>
                    <a:pt x="3575084" y="680995"/>
                  </a:lnTo>
                  <a:lnTo>
                    <a:pt x="3575084" y="1719669"/>
                  </a:lnTo>
                  <a:lnTo>
                    <a:pt x="3541173" y="1587784"/>
                  </a:lnTo>
                  <a:cubicBezTo>
                    <a:pt x="3343697" y="952879"/>
                    <a:pt x="2751480" y="491890"/>
                    <a:pt x="2051592" y="491890"/>
                  </a:cubicBezTo>
                  <a:cubicBezTo>
                    <a:pt x="1190192" y="491890"/>
                    <a:pt x="491890" y="1190192"/>
                    <a:pt x="491890" y="2051592"/>
                  </a:cubicBezTo>
                  <a:lnTo>
                    <a:pt x="0" y="2051592"/>
                  </a:lnTo>
                  <a:cubicBezTo>
                    <a:pt x="0" y="918529"/>
                    <a:pt x="918529" y="0"/>
                    <a:pt x="2051592" y="0"/>
                  </a:cubicBez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9105181" y="-387423"/>
              <a:ext cx="3138158" cy="1743159"/>
            </a:xfrm>
            <a:custGeom>
              <a:rect b="b" l="l" r="r" t="t"/>
              <a:pathLst>
                <a:path extrusionOk="0" h="1743159" w="3138158">
                  <a:moveTo>
                    <a:pt x="10184" y="0"/>
                  </a:moveTo>
                  <a:lnTo>
                    <a:pt x="3127974" y="0"/>
                  </a:lnTo>
                  <a:lnTo>
                    <a:pt x="3130057" y="13651"/>
                  </a:lnTo>
                  <a:cubicBezTo>
                    <a:pt x="3135414" y="66399"/>
                    <a:pt x="3138158" y="119919"/>
                    <a:pt x="3138158" y="174080"/>
                  </a:cubicBezTo>
                  <a:cubicBezTo>
                    <a:pt x="3138158" y="1040658"/>
                    <a:pt x="2435657" y="1743159"/>
                    <a:pt x="1569079" y="1743159"/>
                  </a:cubicBezTo>
                  <a:cubicBezTo>
                    <a:pt x="702501" y="1743159"/>
                    <a:pt x="0" y="1040658"/>
                    <a:pt x="0" y="174080"/>
                  </a:cubicBezTo>
                  <a:cubicBezTo>
                    <a:pt x="0" y="119919"/>
                    <a:pt x="2744" y="66399"/>
                    <a:pt x="8101" y="13651"/>
                  </a:cubicBezTo>
                  <a:close/>
                </a:path>
              </a:pathLst>
            </a:custGeom>
            <a:noFill/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 flipH="1" rot="10800000">
              <a:off x="10290058" y="-3"/>
              <a:ext cx="1910264" cy="2060849"/>
            </a:xfrm>
            <a:custGeom>
              <a:rect b="b" l="l" r="r" t="t"/>
              <a:pathLst>
                <a:path extrusionOk="0" h="3313799" w="3071664">
                  <a:moveTo>
                    <a:pt x="2484276" y="0"/>
                  </a:moveTo>
                  <a:cubicBezTo>
                    <a:pt x="2655779" y="0"/>
                    <a:pt x="2823224" y="17379"/>
                    <a:pt x="2984944" y="50472"/>
                  </a:cubicBezTo>
                  <a:lnTo>
                    <a:pt x="3071664" y="72770"/>
                  </a:lnTo>
                  <a:lnTo>
                    <a:pt x="3071664" y="689969"/>
                  </a:lnTo>
                  <a:lnTo>
                    <a:pt x="3045901" y="680540"/>
                  </a:lnTo>
                  <a:cubicBezTo>
                    <a:pt x="2868484" y="625357"/>
                    <a:pt x="2679852" y="595630"/>
                    <a:pt x="2484276" y="595630"/>
                  </a:cubicBezTo>
                  <a:cubicBezTo>
                    <a:pt x="1441206" y="595630"/>
                    <a:pt x="595630" y="1441206"/>
                    <a:pt x="595630" y="2484276"/>
                  </a:cubicBezTo>
                  <a:cubicBezTo>
                    <a:pt x="595630" y="2745044"/>
                    <a:pt x="648479" y="2993468"/>
                    <a:pt x="744049" y="3219422"/>
                  </a:cubicBezTo>
                  <a:lnTo>
                    <a:pt x="789513" y="3313799"/>
                  </a:lnTo>
                  <a:lnTo>
                    <a:pt x="144912" y="3313799"/>
                  </a:lnTo>
                  <a:lnTo>
                    <a:pt x="111688" y="3223024"/>
                  </a:lnTo>
                  <a:cubicBezTo>
                    <a:pt x="39103" y="2989654"/>
                    <a:pt x="0" y="2741532"/>
                    <a:pt x="0" y="2484276"/>
                  </a:cubicBezTo>
                  <a:cubicBezTo>
                    <a:pt x="0" y="1112248"/>
                    <a:pt x="1112248" y="0"/>
                    <a:pt x="2484276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1" name="Google Shape;81;p16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sz="3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6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  <a:defRPr sz="24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16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Arial"/>
              <a:buNone/>
              <a:defRPr b="1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6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89" name="Google Shape;89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Shapes and Mask Dark" showMasterSp="0">
  <p:cSld name="Cover - Shapes and Mask Dark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3" name="Google Shape;93;p17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96" name="Google Shape;96;p17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7"/>
          <p:cNvSpPr/>
          <p:nvPr/>
        </p:nvSpPr>
        <p:spPr>
          <a:xfrm>
            <a:off x="8255431" y="6057070"/>
            <a:ext cx="216024" cy="21602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17"/>
          <p:cNvSpPr/>
          <p:nvPr/>
        </p:nvSpPr>
        <p:spPr>
          <a:xfrm>
            <a:off x="8616916" y="4806408"/>
            <a:ext cx="3575084" cy="2051592"/>
          </a:xfrm>
          <a:custGeom>
            <a:rect b="b" l="l" r="r" t="t"/>
            <a:pathLst>
              <a:path extrusionOk="0" h="2051592" w="3575084">
                <a:moveTo>
                  <a:pt x="2051592" y="0"/>
                </a:moveTo>
                <a:cubicBezTo>
                  <a:pt x="2618123" y="0"/>
                  <a:pt x="3131021" y="229633"/>
                  <a:pt x="3502287" y="600898"/>
                </a:cubicBezTo>
                <a:lnTo>
                  <a:pt x="3575084" y="680995"/>
                </a:lnTo>
                <a:lnTo>
                  <a:pt x="3575084" y="1719669"/>
                </a:lnTo>
                <a:lnTo>
                  <a:pt x="3541173" y="1587784"/>
                </a:lnTo>
                <a:cubicBezTo>
                  <a:pt x="3343697" y="952879"/>
                  <a:pt x="2751480" y="491890"/>
                  <a:pt x="2051592" y="491890"/>
                </a:cubicBezTo>
                <a:cubicBezTo>
                  <a:pt x="1190192" y="491890"/>
                  <a:pt x="491890" y="1190192"/>
                  <a:pt x="491890" y="2051592"/>
                </a:cubicBezTo>
                <a:lnTo>
                  <a:pt x="0" y="2051592"/>
                </a:lnTo>
                <a:cubicBezTo>
                  <a:pt x="0" y="918529"/>
                  <a:pt x="918529" y="0"/>
                  <a:pt x="2051592" y="0"/>
                </a:cubicBezTo>
                <a:close/>
              </a:path>
            </a:pathLst>
          </a:custGeom>
          <a:gradFill>
            <a:gsLst>
              <a:gs pos="0">
                <a:schemeClr val="dk2"/>
              </a:gs>
              <a:gs pos="27000">
                <a:schemeClr val="dk2"/>
              </a:gs>
              <a:gs pos="100000">
                <a:schemeClr val="accent2"/>
              </a:gs>
            </a:gsLst>
            <a:lin ang="27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7"/>
          <p:cNvSpPr/>
          <p:nvPr/>
        </p:nvSpPr>
        <p:spPr>
          <a:xfrm>
            <a:off x="9217024" y="3614455"/>
            <a:ext cx="3071664" cy="3313799"/>
          </a:xfrm>
          <a:custGeom>
            <a:rect b="b" l="l" r="r" t="t"/>
            <a:pathLst>
              <a:path extrusionOk="0" h="3313799" w="3071664">
                <a:moveTo>
                  <a:pt x="2484276" y="0"/>
                </a:moveTo>
                <a:cubicBezTo>
                  <a:pt x="2655779" y="0"/>
                  <a:pt x="2823224" y="17379"/>
                  <a:pt x="2984944" y="50472"/>
                </a:cubicBezTo>
                <a:lnTo>
                  <a:pt x="3071664" y="72770"/>
                </a:lnTo>
                <a:lnTo>
                  <a:pt x="3071664" y="689969"/>
                </a:lnTo>
                <a:lnTo>
                  <a:pt x="3045901" y="680540"/>
                </a:lnTo>
                <a:cubicBezTo>
                  <a:pt x="2868484" y="625357"/>
                  <a:pt x="2679852" y="595630"/>
                  <a:pt x="2484276" y="595630"/>
                </a:cubicBezTo>
                <a:cubicBezTo>
                  <a:pt x="1441206" y="595630"/>
                  <a:pt x="595630" y="1441206"/>
                  <a:pt x="595630" y="2484276"/>
                </a:cubicBezTo>
                <a:cubicBezTo>
                  <a:pt x="595630" y="2745044"/>
                  <a:pt x="648479" y="2993468"/>
                  <a:pt x="744049" y="3219422"/>
                </a:cubicBezTo>
                <a:lnTo>
                  <a:pt x="789513" y="3313799"/>
                </a:lnTo>
                <a:lnTo>
                  <a:pt x="144912" y="3313799"/>
                </a:lnTo>
                <a:lnTo>
                  <a:pt x="111688" y="3223024"/>
                </a:lnTo>
                <a:cubicBezTo>
                  <a:pt x="39103" y="2989654"/>
                  <a:pt x="0" y="2741532"/>
                  <a:pt x="0" y="2484276"/>
                </a:cubicBezTo>
                <a:cubicBezTo>
                  <a:pt x="0" y="1112248"/>
                  <a:pt x="1112248" y="0"/>
                  <a:pt x="2484276" y="0"/>
                </a:cubicBezTo>
                <a:close/>
              </a:path>
            </a:pathLst>
          </a:custGeom>
          <a:noFill/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17"/>
          <p:cNvSpPr/>
          <p:nvPr/>
        </p:nvSpPr>
        <p:spPr>
          <a:xfrm>
            <a:off x="8184232" y="5832204"/>
            <a:ext cx="72008" cy="72008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17"/>
          <p:cNvSpPr/>
          <p:nvPr>
            <p:ph idx="4" type="pic"/>
          </p:nvPr>
        </p:nvSpPr>
        <p:spPr>
          <a:xfrm>
            <a:off x="7123154" y="1394293"/>
            <a:ext cx="3916364" cy="3916364"/>
          </a:xfrm>
          <a:prstGeom prst="rect">
            <a:avLst/>
          </a:prstGeom>
          <a:noFill/>
          <a:ln cap="flat" cmpd="sng" w="508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pic>
        <p:nvPicPr>
          <p:cNvPr id="103" name="Google Shape;103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Full Screen Photo" showMasterSp="0">
  <p:cSld name="Cover - Full Screen Phot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/>
          <p:nvPr/>
        </p:nvSpPr>
        <p:spPr>
          <a:xfrm>
            <a:off x="0" y="0"/>
            <a:ext cx="12192000" cy="6879624"/>
          </a:xfrm>
          <a:prstGeom prst="rect">
            <a:avLst/>
          </a:prstGeom>
          <a:solidFill>
            <a:schemeClr val="dk1">
              <a:alpha val="600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>
            <p:ph type="ctrTitle"/>
          </p:nvPr>
        </p:nvSpPr>
        <p:spPr>
          <a:xfrm>
            <a:off x="681038" y="1355735"/>
            <a:ext cx="599122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oboto"/>
              <a:buNone/>
              <a:defRPr sz="36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8"/>
          <p:cNvSpPr txBox="1"/>
          <p:nvPr>
            <p:ph idx="1" type="subTitle"/>
          </p:nvPr>
        </p:nvSpPr>
        <p:spPr>
          <a:xfrm>
            <a:off x="681037" y="3641896"/>
            <a:ext cx="599122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160"/>
              <a:buNone/>
              <a:defRPr sz="2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08" name="Google Shape;108;p18"/>
          <p:cNvSpPr txBox="1"/>
          <p:nvPr>
            <p:ph idx="10" type="dt"/>
          </p:nvPr>
        </p:nvSpPr>
        <p:spPr>
          <a:xfrm>
            <a:off x="4138612" y="6353633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8"/>
          <p:cNvSpPr txBox="1"/>
          <p:nvPr>
            <p:ph idx="11" type="ftr"/>
          </p:nvPr>
        </p:nvSpPr>
        <p:spPr>
          <a:xfrm>
            <a:off x="1257301" y="6353633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81039" y="6353633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11" name="Google Shape;111;p18"/>
          <p:cNvSpPr txBox="1"/>
          <p:nvPr>
            <p:ph idx="2" type="body"/>
          </p:nvPr>
        </p:nvSpPr>
        <p:spPr>
          <a:xfrm>
            <a:off x="681037" y="5733020"/>
            <a:ext cx="5991226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3" type="body"/>
          </p:nvPr>
        </p:nvSpPr>
        <p:spPr>
          <a:xfrm>
            <a:off x="678213" y="5271355"/>
            <a:ext cx="599404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13" name="Google Shape;11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- Gradient and Outlines" showMasterSp="0">
  <p:cSld name="Cover - Gradient and Outlines">
    <p:bg>
      <p:bgPr>
        <a:solidFill>
          <a:schemeClr val="dk2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ctrTitle"/>
          </p:nvPr>
        </p:nvSpPr>
        <p:spPr>
          <a:xfrm>
            <a:off x="681038" y="1355735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  <a:defRPr sz="36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9"/>
          <p:cNvSpPr txBox="1"/>
          <p:nvPr>
            <p:ph idx="1" type="subTitle"/>
          </p:nvPr>
        </p:nvSpPr>
        <p:spPr>
          <a:xfrm>
            <a:off x="681037" y="3641896"/>
            <a:ext cx="5299076" cy="1578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lv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160"/>
              <a:buNone/>
              <a:defRPr sz="24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17" name="Google Shape;117;p19"/>
          <p:cNvSpPr txBox="1"/>
          <p:nvPr>
            <p:ph idx="10" type="dt"/>
          </p:nvPr>
        </p:nvSpPr>
        <p:spPr>
          <a:xfrm>
            <a:off x="4137025" y="6353634"/>
            <a:ext cx="25336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just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9"/>
          <p:cNvSpPr txBox="1"/>
          <p:nvPr>
            <p:ph idx="11" type="ftr"/>
          </p:nvPr>
        </p:nvSpPr>
        <p:spPr>
          <a:xfrm>
            <a:off x="1257300" y="6356350"/>
            <a:ext cx="264953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 txBox="1"/>
          <p:nvPr>
            <p:ph idx="12" type="sldNum"/>
          </p:nvPr>
        </p:nvSpPr>
        <p:spPr>
          <a:xfrm>
            <a:off x="681038" y="6353634"/>
            <a:ext cx="4603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9000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sp>
        <p:nvSpPr>
          <p:cNvPr id="120" name="Google Shape;120;p19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3" type="body"/>
          </p:nvPr>
        </p:nvSpPr>
        <p:spPr>
          <a:xfrm>
            <a:off x="678214" y="5271355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  <a:defRPr b="1"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31469" lvl="1" marL="9144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2pPr>
            <a:lvl3pPr indent="-331469" lvl="2" marL="13716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3pPr>
            <a:lvl4pPr indent="-331469" lvl="3" marL="18288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4pPr>
            <a:lvl5pPr indent="-331470" lvl="4" marL="228600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20"/>
              <a:buChar char="▪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grpSp>
        <p:nvGrpSpPr>
          <p:cNvPr id="122" name="Google Shape;122;p19"/>
          <p:cNvGrpSpPr/>
          <p:nvPr/>
        </p:nvGrpSpPr>
        <p:grpSpPr>
          <a:xfrm>
            <a:off x="5830053" y="1417456"/>
            <a:ext cx="6314619" cy="6043992"/>
            <a:chOff x="3433431" y="543216"/>
            <a:chExt cx="9244043" cy="8847868"/>
          </a:xfrm>
        </p:grpSpPr>
        <p:sp>
          <p:nvSpPr>
            <p:cNvPr id="123" name="Google Shape;123;p19"/>
            <p:cNvSpPr/>
            <p:nvPr/>
          </p:nvSpPr>
          <p:spPr>
            <a:xfrm rot="5400000">
              <a:off x="3433431" y="4324916"/>
              <a:ext cx="5066168" cy="5066168"/>
            </a:xfrm>
            <a:prstGeom prst="blockArc">
              <a:avLst>
                <a:gd fmla="val 10790409" name="adj1"/>
                <a:gd fmla="val 16201009" name="adj2"/>
                <a:gd fmla="val 21612" name="adj3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4" name="Google Shape;124;p19"/>
            <p:cNvSpPr/>
            <p:nvPr/>
          </p:nvSpPr>
          <p:spPr>
            <a:xfrm>
              <a:off x="5039980" y="5414036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5" name="Google Shape;125;p19"/>
            <p:cNvSpPr/>
            <p:nvPr/>
          </p:nvSpPr>
          <p:spPr>
            <a:xfrm>
              <a:off x="6445002" y="543216"/>
              <a:ext cx="230788" cy="230788"/>
            </a:xfrm>
            <a:prstGeom prst="ellipse">
              <a:avLst/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6" name="Google Shape;126;p19"/>
            <p:cNvSpPr/>
            <p:nvPr/>
          </p:nvSpPr>
          <p:spPr>
            <a:xfrm>
              <a:off x="10834859" y="1009779"/>
              <a:ext cx="1842615" cy="1842615"/>
            </a:xfrm>
            <a:prstGeom prst="pie">
              <a:avLst>
                <a:gd fmla="val 10800000" name="adj1"/>
                <a:gd fmla="val 16200000" name="adj2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7" name="Google Shape;127;p19"/>
            <p:cNvSpPr/>
            <p:nvPr/>
          </p:nvSpPr>
          <p:spPr>
            <a:xfrm>
              <a:off x="6416029" y="626976"/>
              <a:ext cx="5123606" cy="5123606"/>
            </a:xfrm>
            <a:prstGeom prst="donut">
              <a:avLst>
                <a:gd fmla="val 21512" name="adj"/>
              </a:avLst>
            </a:prstGeom>
            <a:noFill/>
            <a:ln cap="flat" cmpd="sng" w="1587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8" name="Google Shape;128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7863" y="765175"/>
            <a:ext cx="1524000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0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3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2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5.xml"/><Relationship Id="rId8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8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8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5" name="Google Shape;15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75857" y="6464765"/>
            <a:ext cx="946286" cy="144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0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  <a:defRPr b="1" i="0" sz="36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31" name="Google Shape;131;p10"/>
          <p:cNvSpPr txBox="1"/>
          <p:nvPr>
            <p:ph idx="1" type="body"/>
          </p:nvPr>
        </p:nvSpPr>
        <p:spPr>
          <a:xfrm>
            <a:off x="681039" y="1484784"/>
            <a:ext cx="10829924" cy="46921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65760" lvl="0" marL="4572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65760" lvl="1" marL="9144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65760" lvl="2" marL="13716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65760" lvl="3" marL="18288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65760" lvl="4" marL="2286000" marR="0" rtl="0" algn="l">
              <a:lnSpc>
                <a:spcPct val="12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Noto Sans Symbols"/>
              <a:buChar char="▪"/>
              <a:defRPr b="0" i="0" sz="24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2" name="Google Shape;132;p10"/>
          <p:cNvSpPr txBox="1"/>
          <p:nvPr>
            <p:ph idx="10" type="dt"/>
          </p:nvPr>
        </p:nvSpPr>
        <p:spPr>
          <a:xfrm>
            <a:off x="7593012" y="6356350"/>
            <a:ext cx="253523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3" name="Google Shape;133;p10"/>
          <p:cNvSpPr txBox="1"/>
          <p:nvPr>
            <p:ph idx="11" type="ftr"/>
          </p:nvPr>
        </p:nvSpPr>
        <p:spPr>
          <a:xfrm>
            <a:off x="1373188" y="6356350"/>
            <a:ext cx="598963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0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134" name="Google Shape;134;p10"/>
          <p:cNvSpPr txBox="1"/>
          <p:nvPr>
            <p:ph idx="12" type="sldNum"/>
          </p:nvPr>
        </p:nvSpPr>
        <p:spPr>
          <a:xfrm>
            <a:off x="681039" y="6356350"/>
            <a:ext cx="576261" cy="36512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-PL"/>
              <a:t>‹#›</a:t>
            </a:fld>
            <a:endParaRPr/>
          </a:p>
        </p:txBody>
      </p:sp>
      <p:pic>
        <p:nvPicPr>
          <p:cNvPr id="135" name="Google Shape;135;p1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564813" y="6383338"/>
            <a:ext cx="946150" cy="307975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357">
          <p15:clr>
            <a:srgbClr val="C35EA4"/>
          </p15:clr>
        </p15:guide>
        <p15:guide id="2" pos="792">
          <p15:clr>
            <a:srgbClr val="C35EA4"/>
          </p15:clr>
        </p15:guide>
        <p15:guide id="3" pos="1228">
          <p15:clr>
            <a:srgbClr val="C35EA4"/>
          </p15:clr>
        </p15:guide>
        <p15:guide id="4" pos="1663">
          <p15:clr>
            <a:srgbClr val="C35EA4"/>
          </p15:clr>
        </p15:guide>
        <p15:guide id="5" pos="2098">
          <p15:clr>
            <a:srgbClr val="C35EA4"/>
          </p15:clr>
        </p15:guide>
        <p15:guide id="6" pos="2534">
          <p15:clr>
            <a:srgbClr val="C35EA4"/>
          </p15:clr>
        </p15:guide>
        <p15:guide id="7" pos="2969">
          <p15:clr>
            <a:srgbClr val="C35EA4"/>
          </p15:clr>
        </p15:guide>
        <p15:guide id="8" pos="3405">
          <p15:clr>
            <a:srgbClr val="C35EA4"/>
          </p15:clr>
        </p15:guide>
        <p15:guide id="9" pos="7323">
          <p15:clr>
            <a:srgbClr val="C35EA4"/>
          </p15:clr>
        </p15:guide>
        <p15:guide id="10" pos="6888">
          <p15:clr>
            <a:srgbClr val="C35EA4"/>
          </p15:clr>
        </p15:guide>
        <p15:guide id="11" pos="6452">
          <p15:clr>
            <a:srgbClr val="C35EA4"/>
          </p15:clr>
        </p15:guide>
        <p15:guide id="12" pos="3840">
          <p15:clr>
            <a:srgbClr val="C35EA4"/>
          </p15:clr>
        </p15:guide>
        <p15:guide id="13" pos="6017">
          <p15:clr>
            <a:srgbClr val="C35EA4"/>
          </p15:clr>
        </p15:guide>
        <p15:guide id="14" pos="5582">
          <p15:clr>
            <a:srgbClr val="C35EA4"/>
          </p15:clr>
        </p15:guide>
        <p15:guide id="15" pos="5146">
          <p15:clr>
            <a:srgbClr val="C35EA4"/>
          </p15:clr>
        </p15:guide>
        <p15:guide id="16" pos="4711">
          <p15:clr>
            <a:srgbClr val="C35EA4"/>
          </p15:clr>
        </p15:guide>
        <p15:guide id="17" pos="4275">
          <p15:clr>
            <a:srgbClr val="C35EA4"/>
          </p15:clr>
        </p15:guide>
        <p15:guide id="18" pos="284">
          <p15:clr>
            <a:srgbClr val="F26B43"/>
          </p15:clr>
        </p15:guide>
        <p15:guide id="19" pos="720">
          <p15:clr>
            <a:srgbClr val="F26B43"/>
          </p15:clr>
        </p15:guide>
        <p15:guide id="20" pos="429">
          <p15:clr>
            <a:srgbClr val="F26B43"/>
          </p15:clr>
        </p15:guide>
        <p15:guide id="21" pos="865">
          <p15:clr>
            <a:srgbClr val="F26B43"/>
          </p15:clr>
        </p15:guide>
        <p15:guide id="22" pos="1155">
          <p15:clr>
            <a:srgbClr val="F26B43"/>
          </p15:clr>
        </p15:guide>
        <p15:guide id="23" pos="1300">
          <p15:clr>
            <a:srgbClr val="F26B43"/>
          </p15:clr>
        </p15:guide>
        <p15:guide id="24" pos="1590">
          <p15:clr>
            <a:srgbClr val="F26B43"/>
          </p15:clr>
        </p15:guide>
        <p15:guide id="25" pos="1736">
          <p15:clr>
            <a:srgbClr val="F26B43"/>
          </p15:clr>
        </p15:guide>
        <p15:guide id="26" pos="2026">
          <p15:clr>
            <a:srgbClr val="F26B43"/>
          </p15:clr>
        </p15:guide>
        <p15:guide id="27" pos="2171">
          <p15:clr>
            <a:srgbClr val="F26B43"/>
          </p15:clr>
        </p15:guide>
        <p15:guide id="28" pos="2461">
          <p15:clr>
            <a:srgbClr val="F26B43"/>
          </p15:clr>
        </p15:guide>
        <p15:guide id="29" pos="2606">
          <p15:clr>
            <a:srgbClr val="F26B43"/>
          </p15:clr>
        </p15:guide>
        <p15:guide id="30" pos="2897">
          <p15:clr>
            <a:srgbClr val="F26B43"/>
          </p15:clr>
        </p15:guide>
        <p15:guide id="31" pos="3042">
          <p15:clr>
            <a:srgbClr val="F26B43"/>
          </p15:clr>
        </p15:guide>
        <p15:guide id="32" pos="3332">
          <p15:clr>
            <a:srgbClr val="F26B43"/>
          </p15:clr>
        </p15:guide>
        <p15:guide id="33" pos="3477">
          <p15:clr>
            <a:srgbClr val="F26B43"/>
          </p15:clr>
        </p15:guide>
        <p15:guide id="34" pos="3767">
          <p15:clr>
            <a:srgbClr val="F26B43"/>
          </p15:clr>
        </p15:guide>
        <p15:guide id="35" pos="3913">
          <p15:clr>
            <a:srgbClr val="F26B43"/>
          </p15:clr>
        </p15:guide>
        <p15:guide id="36" pos="4203">
          <p15:clr>
            <a:srgbClr val="F26B43"/>
          </p15:clr>
        </p15:guide>
        <p15:guide id="37" pos="4348">
          <p15:clr>
            <a:srgbClr val="F26B43"/>
          </p15:clr>
        </p15:guide>
        <p15:guide id="38" pos="4638">
          <p15:clr>
            <a:srgbClr val="F26B43"/>
          </p15:clr>
        </p15:guide>
        <p15:guide id="39" pos="4783">
          <p15:clr>
            <a:srgbClr val="F26B43"/>
          </p15:clr>
        </p15:guide>
        <p15:guide id="40" pos="5074">
          <p15:clr>
            <a:srgbClr val="F26B43"/>
          </p15:clr>
        </p15:guide>
        <p15:guide id="41" pos="5219">
          <p15:clr>
            <a:srgbClr val="F26B43"/>
          </p15:clr>
        </p15:guide>
        <p15:guide id="42" pos="5509">
          <p15:clr>
            <a:srgbClr val="F26B43"/>
          </p15:clr>
        </p15:guide>
        <p15:guide id="43" pos="5654">
          <p15:clr>
            <a:srgbClr val="F26B43"/>
          </p15:clr>
        </p15:guide>
        <p15:guide id="44" pos="5944">
          <p15:clr>
            <a:srgbClr val="F26B43"/>
          </p15:clr>
        </p15:guide>
        <p15:guide id="45" pos="6090">
          <p15:clr>
            <a:srgbClr val="F26B43"/>
          </p15:clr>
        </p15:guide>
        <p15:guide id="46" pos="6380">
          <p15:clr>
            <a:srgbClr val="F26B43"/>
          </p15:clr>
        </p15:guide>
        <p15:guide id="47" pos="6525">
          <p15:clr>
            <a:srgbClr val="F26B43"/>
          </p15:clr>
        </p15:guide>
        <p15:guide id="48" pos="6815">
          <p15:clr>
            <a:srgbClr val="F26B43"/>
          </p15:clr>
        </p15:guide>
        <p15:guide id="49" pos="6960">
          <p15:clr>
            <a:srgbClr val="F26B43"/>
          </p15:clr>
        </p15:guide>
        <p15:guide id="50" pos="7251">
          <p15:clr>
            <a:srgbClr val="F26B43"/>
          </p15:clr>
        </p15:guide>
        <p15:guide id="51" pos="73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"/>
          <p:cNvSpPr txBox="1"/>
          <p:nvPr>
            <p:ph type="ctrTitle"/>
          </p:nvPr>
        </p:nvSpPr>
        <p:spPr>
          <a:xfrm>
            <a:off x="678214" y="2132856"/>
            <a:ext cx="5299075" cy="212990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Roboto"/>
              <a:buNone/>
            </a:pPr>
            <a:r>
              <a:rPr lang="pl-PL"/>
              <a:t>Apache Kafka – architektura i Spring Kafka</a:t>
            </a:r>
            <a:endParaRPr/>
          </a:p>
        </p:txBody>
      </p:sp>
      <p:sp>
        <p:nvSpPr>
          <p:cNvPr id="241" name="Google Shape;241;p1"/>
          <p:cNvSpPr txBox="1"/>
          <p:nvPr>
            <p:ph idx="2" type="body"/>
          </p:nvPr>
        </p:nvSpPr>
        <p:spPr>
          <a:xfrm>
            <a:off x="681037" y="5733020"/>
            <a:ext cx="3917951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</a:pPr>
            <a:r>
              <a:rPr lang="pl-PL"/>
              <a:t>Trener</a:t>
            </a:r>
            <a:endParaRPr/>
          </a:p>
        </p:txBody>
      </p:sp>
      <p:sp>
        <p:nvSpPr>
          <p:cNvPr id="242" name="Google Shape;242;p1"/>
          <p:cNvSpPr txBox="1"/>
          <p:nvPr>
            <p:ph idx="3" type="body"/>
          </p:nvPr>
        </p:nvSpPr>
        <p:spPr>
          <a:xfrm>
            <a:off x="678214" y="5335309"/>
            <a:ext cx="3920774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20"/>
              <a:buFont typeface="Arial"/>
              <a:buNone/>
            </a:pPr>
            <a:r>
              <a:rPr lang="pl-PL"/>
              <a:t>Rafał Jankowski</a:t>
            </a:r>
            <a:endParaRPr/>
          </a:p>
        </p:txBody>
      </p:sp>
      <p:pic>
        <p:nvPicPr>
          <p:cNvPr id="243" name="Google Shape;243;p1"/>
          <p:cNvPicPr preferRelativeResize="0"/>
          <p:nvPr>
            <p:ph idx="4" type="pic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23154" y="1394293"/>
            <a:ext cx="3690891" cy="3690891"/>
          </a:xfrm>
          <a:prstGeom prst="rect">
            <a:avLst/>
          </a:prstGeom>
          <a:noFill/>
          <a:ln cap="flat" cmpd="sng" w="508000">
            <a:solidFill>
              <a:schemeClr val="dk2">
                <a:alpha val="55686"/>
              </a:schemeClr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Zasady na szkoleniu</a:t>
            </a:r>
            <a:endParaRPr/>
          </a:p>
        </p:txBody>
      </p:sp>
      <p:sp>
        <p:nvSpPr>
          <p:cNvPr id="250" name="Google Shape;250;p2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Czy możemy wszyscy włączyć kamerki?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Godziny pracy: 8:00 – 16:00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Wtorek: 8:00 – 16:00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Czwartek: 8:00 – 16:00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Piątek: 8:00 – 16:00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Roboto"/>
                <a:ea typeface="Roboto"/>
                <a:cs typeface="Roboto"/>
                <a:sym typeface="Roboto"/>
              </a:rPr>
              <a:t>Przerwa obiadowa: 12:00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Przerwy na kawę w miarę potrzeb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Zadajemy pytania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Kilka słów o mnie</a:t>
            </a:r>
            <a:endParaRPr/>
          </a:p>
        </p:txBody>
      </p:sp>
      <p:sp>
        <p:nvSpPr>
          <p:cNvPr id="256" name="Google Shape;256;p3"/>
          <p:cNvSpPr txBox="1"/>
          <p:nvPr>
            <p:ph idx="1" type="body"/>
          </p:nvPr>
        </p:nvSpPr>
        <p:spPr>
          <a:xfrm>
            <a:off x="901452" y="1717792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Rafał Jankowski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Architekt / Konsultant / Programista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Trener – Comarch S.A. / Altkom Akademia S.A.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Silesia Java User Group / Gruba.IT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Konferencje 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Niebieski pas BJJ  / Piłka nożna </a:t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  <p:pic>
        <p:nvPicPr>
          <p:cNvPr id="257" name="Google Shape;25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9967" y="5569366"/>
            <a:ext cx="570538" cy="443686"/>
          </a:xfrm>
          <a:prstGeom prst="rect">
            <a:avLst/>
          </a:prstGeom>
          <a:noFill/>
          <a:ln>
            <a:noFill/>
          </a:ln>
        </p:spPr>
      </p:pic>
      <p:sp>
        <p:nvSpPr>
          <p:cNvPr id="258" name="Google Shape;258;p3"/>
          <p:cNvSpPr/>
          <p:nvPr/>
        </p:nvSpPr>
        <p:spPr>
          <a:xfrm>
            <a:off x="8915508" y="5652057"/>
            <a:ext cx="181037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rJankowski93</a:t>
            </a:r>
            <a:endParaRPr/>
          </a:p>
        </p:txBody>
      </p:sp>
      <p:pic>
        <p:nvPicPr>
          <p:cNvPr descr="Gmail - bieżące problemy i awarie | Downdetector" id="259" name="Google Shape;25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68385" y="4798864"/>
            <a:ext cx="822456" cy="61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"/>
          <p:cNvSpPr/>
          <p:nvPr/>
        </p:nvSpPr>
        <p:spPr>
          <a:xfrm>
            <a:off x="8890317" y="4927841"/>
            <a:ext cx="34603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l-PL" sz="18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rafal.jankowski.93@gmail.com</a:t>
            </a:r>
            <a:endParaRPr b="0" i="0" sz="1800" u="none" cap="none" strike="noStrik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Kilka słów o Was ☺</a:t>
            </a:r>
            <a:endParaRPr/>
          </a:p>
        </p:txBody>
      </p:sp>
      <p:sp>
        <p:nvSpPr>
          <p:cNvPr id="266" name="Google Shape;266;p4"/>
          <p:cNvSpPr txBox="1"/>
          <p:nvPr>
            <p:ph idx="1" type="body"/>
          </p:nvPr>
        </p:nvSpPr>
        <p:spPr>
          <a:xfrm>
            <a:off x="681038" y="1484784"/>
            <a:ext cx="11510961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91135" lvl="0" marL="191135" marR="2452370" rtl="0" algn="l">
              <a:lnSpc>
                <a:spcPct val="164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Verdana"/>
                <a:ea typeface="Verdana"/>
                <a:cs typeface="Verdana"/>
                <a:sym typeface="Verdana"/>
              </a:rPr>
              <a:t>Mam na imię ...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91135" lvl="0" marL="191135" marR="1859279" rtl="0" algn="l">
              <a:lnSpc>
                <a:spcPct val="1058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Verdana"/>
                <a:ea typeface="Verdana"/>
                <a:cs typeface="Verdana"/>
                <a:sym typeface="Verdana"/>
              </a:rPr>
              <a:t>W pracy zajmuję się ...  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191135" lvl="0" marL="191135" marR="1859279" rtl="0" algn="l">
              <a:lnSpc>
                <a:spcPct val="1058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Verdana"/>
                <a:ea typeface="Verdana"/>
                <a:cs typeface="Verdana"/>
                <a:sym typeface="Verdana"/>
              </a:rPr>
              <a:t>Mam doświadczenie w ... 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/>
              <a:t>Kafka</a:t>
            </a:r>
            <a:endParaRPr/>
          </a:p>
          <a:p>
            <a:pPr indent="-191135" lvl="0" marL="191135" marR="1859279" rtl="0" algn="l">
              <a:lnSpc>
                <a:spcPct val="1058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Verdana"/>
                <a:ea typeface="Verdana"/>
                <a:cs typeface="Verdana"/>
                <a:sym typeface="Verdana"/>
              </a:rPr>
              <a:t>Od szkolenia oczekuję ...</a:t>
            </a:r>
            <a:endParaRPr>
              <a:latin typeface="Roboto"/>
              <a:ea typeface="Roboto"/>
              <a:cs typeface="Roboto"/>
              <a:sym typeface="Roboto"/>
            </a:endParaRPr>
          </a:p>
          <a:p>
            <a:pPr indent="-191135" lvl="0" marL="191135" marR="1859279" rtl="0" algn="l">
              <a:lnSpc>
                <a:spcPct val="1058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Char char="▪"/>
            </a:pPr>
            <a:r>
              <a:rPr lang="pl-PL">
                <a:latin typeface="Verdana"/>
                <a:ea typeface="Verdana"/>
                <a:cs typeface="Verdana"/>
                <a:sym typeface="Verdana"/>
              </a:rPr>
              <a:t>Interesuję się…*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O czym będzie to szkolenie</a:t>
            </a:r>
            <a:endParaRPr/>
          </a:p>
        </p:txBody>
      </p:sp>
      <p:sp>
        <p:nvSpPr>
          <p:cNvPr id="273" name="Google Shape;273;p5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70000" lnSpcReduction="10000"/>
          </a:bodyPr>
          <a:lstStyle/>
          <a:p>
            <a:pPr indent="-187452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Komunikacja asynchroniczna</a:t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87452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Kafka</a:t>
            </a:r>
            <a:endParaRPr/>
          </a:p>
          <a:p>
            <a:pPr indent="-187452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Architektura</a:t>
            </a:r>
            <a:endParaRPr/>
          </a:p>
          <a:p>
            <a:pPr indent="-187452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Produkowanie wiadomości </a:t>
            </a:r>
            <a:endParaRPr/>
          </a:p>
          <a:p>
            <a:pPr indent="-187452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Konsumowanie wiadomości </a:t>
            </a:r>
            <a:endParaRPr/>
          </a:p>
          <a:p>
            <a:pPr indent="-163449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SzPct val="67500"/>
              <a:buChar char="▪"/>
            </a:pPr>
            <a:r>
              <a:rPr lang="pl-PL"/>
              <a:t>Kafka Stream </a:t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187452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/>
              <a:t>Spring Kafka 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9144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6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Jak będzie wyglądało to szkolenie</a:t>
            </a:r>
            <a:endParaRPr/>
          </a:p>
        </p:txBody>
      </p:sp>
      <p:sp>
        <p:nvSpPr>
          <p:cNvPr id="280" name="Google Shape;280;p6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200"/>
              <a:t>Przykłady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000"/>
              <a:t>Za dużo?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000"/>
              <a:t>Za mało?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200"/>
              <a:t>Obszerne slajdy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200"/>
              <a:t>Dużo obrazków/diagramów/animacji  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200"/>
              <a:t>Czysty kod jest „mniej ważny”</a:t>
            </a:r>
            <a:endParaRPr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200"/>
              <a:t>Folder public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000"/>
              <a:t>Prezentacje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000"/>
              <a:t>Ćwiczenia 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000"/>
              <a:t>Rozwiązania</a:t>
            </a:r>
            <a:endParaRPr/>
          </a:p>
          <a:p>
            <a:pPr indent="-228600" lvl="1" marL="6858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Char char="▪"/>
            </a:pPr>
            <a:r>
              <a:rPr lang="pl-PL" sz="2000"/>
              <a:t>Postman</a:t>
            </a:r>
            <a:endParaRPr sz="2000"/>
          </a:p>
          <a:p>
            <a:pPr indent="-101726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9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7"/>
          <p:cNvSpPr txBox="1"/>
          <p:nvPr>
            <p:ph type="title"/>
          </p:nvPr>
        </p:nvSpPr>
        <p:spPr>
          <a:xfrm>
            <a:off x="681039" y="1"/>
            <a:ext cx="10829924" cy="11249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oboto"/>
              <a:buNone/>
            </a:pPr>
            <a:r>
              <a:rPr lang="pl-PL"/>
              <a:t>Czego będziemy używać</a:t>
            </a:r>
            <a:endParaRPr/>
          </a:p>
        </p:txBody>
      </p:sp>
      <p:sp>
        <p:nvSpPr>
          <p:cNvPr id="286" name="Google Shape;286;p7"/>
          <p:cNvSpPr txBox="1"/>
          <p:nvPr>
            <p:ph idx="1" type="body"/>
          </p:nvPr>
        </p:nvSpPr>
        <p:spPr>
          <a:xfrm>
            <a:off x="681039" y="1484784"/>
            <a:ext cx="10829924" cy="460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228600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</a:pPr>
            <a:r>
              <a:rPr lang="pl-PL" sz="1700"/>
              <a:t>Java 17</a:t>
            </a:r>
            <a:endParaRPr sz="1700"/>
          </a:p>
          <a:p>
            <a:pPr indent="-131445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</a:pPr>
            <a:r>
              <a:rPr lang="pl-PL" sz="1700"/>
              <a:t>IntelliJ Community Edition </a:t>
            </a:r>
            <a:endParaRPr/>
          </a:p>
          <a:p>
            <a:pPr indent="-131445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</a:pPr>
            <a:r>
              <a:rPr lang="pl-PL" sz="1700"/>
              <a:t>Docker </a:t>
            </a:r>
            <a:endParaRPr/>
          </a:p>
          <a:p>
            <a:pPr indent="-131445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None/>
            </a:pPr>
            <a:r>
              <a:t/>
            </a:r>
            <a:endParaRPr sz="1700"/>
          </a:p>
          <a:p>
            <a:pPr indent="-22860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</a:pPr>
            <a:r>
              <a:rPr lang="pl-PL" sz="1700"/>
              <a:t>Postman</a:t>
            </a:r>
            <a:endParaRPr sz="1700"/>
          </a:p>
          <a:p>
            <a:pPr indent="-91440" lvl="0" marL="228600" rtl="0" algn="l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ntent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overs">
  <a:themeElements>
    <a:clrScheme name="Comarch Kolorystyka">
      <a:dk1>
        <a:srgbClr val="000000"/>
      </a:dk1>
      <a:lt1>
        <a:srgbClr val="FFFFFF"/>
      </a:lt1>
      <a:dk2>
        <a:srgbClr val="152A94"/>
      </a:dk2>
      <a:lt2>
        <a:srgbClr val="FFFFFF"/>
      </a:lt2>
      <a:accent1>
        <a:srgbClr val="02A78E"/>
      </a:accent1>
      <a:accent2>
        <a:srgbClr val="0A85FF"/>
      </a:accent2>
      <a:accent3>
        <a:srgbClr val="ED4563"/>
      </a:accent3>
      <a:accent4>
        <a:srgbClr val="C9DA1C"/>
      </a:accent4>
      <a:accent5>
        <a:srgbClr val="F8C344"/>
      </a:accent5>
      <a:accent6>
        <a:srgbClr val="FF843A"/>
      </a:accent6>
      <a:hlink>
        <a:srgbClr val="0A85FF"/>
      </a:hlink>
      <a:folHlink>
        <a:srgbClr val="65AD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tyw pakietu Office">
  <a:themeElements>
    <a:clrScheme name="Pakiet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2023-01-16T07:56:28Z</dcterms:created>
  <dc:creator>Agnieszka</dc:creator>
</cp:coreProperties>
</file>