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  <p:sldMasterId id="2147483671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4k5V1d6iuP0KQY+nniSKVpZSg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552198-CFA9-4B28-B85D-4E43A92E5D7D}">
  <a:tblStyle styleId="{C5552198-CFA9-4B28-B85D-4E43A92E5D7D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ED"/>
          </a:solidFill>
        </a:fill>
      </a:tcStyle>
    </a:wholeTbl>
    <a:band1H>
      <a:tcTxStyle/>
      <a:tcStyle>
        <a:fill>
          <a:solidFill>
            <a:srgbClr val="CAE1DA"/>
          </a:solidFill>
        </a:fill>
      </a:tcStyle>
    </a:band1H>
    <a:band2H>
      <a:tcTxStyle/>
    </a:band2H>
    <a:band1V>
      <a:tcTxStyle/>
      <a:tcStyle>
        <a:fill>
          <a:solidFill>
            <a:srgbClr val="CAE1DA"/>
          </a:solidFill>
        </a:fill>
      </a:tcStyle>
    </a:band1V>
    <a:band2V>
      <a:tcTxStyle/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609" name="Google Shape;60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1]">
  <p:cSld name="Speaker [1]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14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20" name="Google Shape;20;p14"/>
          <p:cNvSpPr txBox="1"/>
          <p:nvPr>
            <p:ph idx="3" type="body"/>
          </p:nvPr>
        </p:nvSpPr>
        <p:spPr>
          <a:xfrm>
            <a:off x="2063750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" name="Google Shape;21;p14"/>
          <p:cNvGrpSpPr/>
          <p:nvPr/>
        </p:nvGrpSpPr>
        <p:grpSpPr>
          <a:xfrm>
            <a:off x="10192395" y="692696"/>
            <a:ext cx="1999604" cy="1699496"/>
            <a:chOff x="9572138" y="165530"/>
            <a:chExt cx="2619861" cy="2226662"/>
          </a:xfrm>
        </p:grpSpPr>
        <p:sp>
          <p:nvSpPr>
            <p:cNvPr id="22" name="Google Shape;22;p14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3]">
  <p:cSld name="Agenda [3]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" type="body"/>
          </p:nvPr>
        </p:nvSpPr>
        <p:spPr>
          <a:xfrm>
            <a:off x="2074223" y="334273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2" type="body"/>
          </p:nvPr>
        </p:nvSpPr>
        <p:spPr>
          <a:xfrm>
            <a:off x="2074223" y="1963841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3" type="body"/>
          </p:nvPr>
        </p:nvSpPr>
        <p:spPr>
          <a:xfrm>
            <a:off x="2074223" y="4725144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3"/>
          <p:cNvSpPr/>
          <p:nvPr/>
        </p:nvSpPr>
        <p:spPr>
          <a:xfrm>
            <a:off x="0" y="2"/>
            <a:ext cx="1833563" cy="68579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3"/>
          <p:cNvSpPr txBox="1"/>
          <p:nvPr>
            <p:ph idx="4" type="body"/>
          </p:nvPr>
        </p:nvSpPr>
        <p:spPr>
          <a:xfrm>
            <a:off x="912019" y="3342732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5" type="body"/>
          </p:nvPr>
        </p:nvSpPr>
        <p:spPr>
          <a:xfrm>
            <a:off x="912019" y="1963841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6" type="body"/>
          </p:nvPr>
        </p:nvSpPr>
        <p:spPr>
          <a:xfrm>
            <a:off x="912019" y="4725143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0" name="Google Shape;150;p33"/>
          <p:cNvCxnSpPr/>
          <p:nvPr/>
        </p:nvCxnSpPr>
        <p:spPr>
          <a:xfrm rot="10800000">
            <a:off x="1596731" y="3690098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3"/>
          <p:cNvCxnSpPr/>
          <p:nvPr/>
        </p:nvCxnSpPr>
        <p:spPr>
          <a:xfrm rot="10800000">
            <a:off x="1596731" y="227732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33"/>
          <p:cNvCxnSpPr/>
          <p:nvPr/>
        </p:nvCxnSpPr>
        <p:spPr>
          <a:xfrm rot="10800000">
            <a:off x="1596731" y="5074268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5]">
  <p:cSld name="Agenda [5]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" type="body"/>
          </p:nvPr>
        </p:nvSpPr>
        <p:spPr>
          <a:xfrm>
            <a:off x="2074223" y="2420889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4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3" type="body"/>
          </p:nvPr>
        </p:nvSpPr>
        <p:spPr>
          <a:xfrm>
            <a:off x="2074223" y="3501009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4" type="body"/>
          </p:nvPr>
        </p:nvSpPr>
        <p:spPr>
          <a:xfrm>
            <a:off x="2074223" y="4581128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4"/>
          <p:cNvSpPr/>
          <p:nvPr/>
        </p:nvSpPr>
        <p:spPr>
          <a:xfrm>
            <a:off x="0" y="2"/>
            <a:ext cx="1833563" cy="68579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4"/>
          <p:cNvSpPr txBox="1"/>
          <p:nvPr>
            <p:ph idx="5" type="body"/>
          </p:nvPr>
        </p:nvSpPr>
        <p:spPr>
          <a:xfrm>
            <a:off x="912019" y="2420888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7" type="body"/>
          </p:nvPr>
        </p:nvSpPr>
        <p:spPr>
          <a:xfrm>
            <a:off x="912019" y="3501008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8" type="body"/>
          </p:nvPr>
        </p:nvSpPr>
        <p:spPr>
          <a:xfrm>
            <a:off x="912019" y="4601498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4" name="Google Shape;164;p34"/>
          <p:cNvCxnSpPr/>
          <p:nvPr/>
        </p:nvCxnSpPr>
        <p:spPr>
          <a:xfrm rot="10800000">
            <a:off x="1596731" y="2768254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34"/>
          <p:cNvCxnSpPr/>
          <p:nvPr/>
        </p:nvCxnSpPr>
        <p:spPr>
          <a:xfrm rot="10800000">
            <a:off x="1596731" y="167062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34"/>
          <p:cNvCxnSpPr/>
          <p:nvPr/>
        </p:nvCxnSpPr>
        <p:spPr>
          <a:xfrm rot="10800000">
            <a:off x="1596731" y="3850133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34"/>
          <p:cNvCxnSpPr/>
          <p:nvPr/>
        </p:nvCxnSpPr>
        <p:spPr>
          <a:xfrm rot="10800000">
            <a:off x="1572771" y="4928494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34"/>
          <p:cNvSpPr txBox="1"/>
          <p:nvPr>
            <p:ph idx="9" type="body"/>
          </p:nvPr>
        </p:nvSpPr>
        <p:spPr>
          <a:xfrm>
            <a:off x="2077890" y="5671520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3" type="body"/>
          </p:nvPr>
        </p:nvSpPr>
        <p:spPr>
          <a:xfrm>
            <a:off x="915686" y="5691890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0" name="Google Shape;170;p34"/>
          <p:cNvCxnSpPr/>
          <p:nvPr/>
        </p:nvCxnSpPr>
        <p:spPr>
          <a:xfrm rot="10800000">
            <a:off x="1576438" y="601888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6]">
  <p:cSld name="Agenda [6]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2074223" y="2204865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3" type="body"/>
          </p:nvPr>
        </p:nvSpPr>
        <p:spPr>
          <a:xfrm>
            <a:off x="2074223" y="3068961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4" type="body"/>
          </p:nvPr>
        </p:nvSpPr>
        <p:spPr>
          <a:xfrm>
            <a:off x="2074223" y="3933056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5"/>
          <p:cNvSpPr/>
          <p:nvPr/>
        </p:nvSpPr>
        <p:spPr>
          <a:xfrm>
            <a:off x="0" y="2"/>
            <a:ext cx="1833563" cy="68579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5"/>
          <p:cNvSpPr txBox="1"/>
          <p:nvPr>
            <p:ph idx="5" type="body"/>
          </p:nvPr>
        </p:nvSpPr>
        <p:spPr>
          <a:xfrm>
            <a:off x="912019" y="2204864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7" type="body"/>
          </p:nvPr>
        </p:nvSpPr>
        <p:spPr>
          <a:xfrm>
            <a:off x="912019" y="3068960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8" type="body"/>
          </p:nvPr>
        </p:nvSpPr>
        <p:spPr>
          <a:xfrm>
            <a:off x="912019" y="3953426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2" name="Google Shape;182;p35"/>
          <p:cNvCxnSpPr/>
          <p:nvPr/>
        </p:nvCxnSpPr>
        <p:spPr>
          <a:xfrm rot="10800000">
            <a:off x="1596731" y="2552230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35"/>
          <p:cNvCxnSpPr/>
          <p:nvPr/>
        </p:nvCxnSpPr>
        <p:spPr>
          <a:xfrm rot="10800000">
            <a:off x="1596731" y="167062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p35"/>
          <p:cNvCxnSpPr/>
          <p:nvPr/>
        </p:nvCxnSpPr>
        <p:spPr>
          <a:xfrm rot="10800000">
            <a:off x="1596731" y="3418085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35"/>
          <p:cNvCxnSpPr/>
          <p:nvPr/>
        </p:nvCxnSpPr>
        <p:spPr>
          <a:xfrm rot="10800000">
            <a:off x="1572771" y="4280422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35"/>
          <p:cNvSpPr txBox="1"/>
          <p:nvPr>
            <p:ph idx="9" type="body"/>
          </p:nvPr>
        </p:nvSpPr>
        <p:spPr>
          <a:xfrm>
            <a:off x="2077890" y="4807424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3" type="body"/>
          </p:nvPr>
        </p:nvSpPr>
        <p:spPr>
          <a:xfrm>
            <a:off x="915686" y="4827794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8" name="Google Shape;188;p35"/>
          <p:cNvCxnSpPr/>
          <p:nvPr/>
        </p:nvCxnSpPr>
        <p:spPr>
          <a:xfrm rot="10800000">
            <a:off x="1576438" y="5154790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35"/>
          <p:cNvSpPr txBox="1"/>
          <p:nvPr>
            <p:ph idx="14" type="body"/>
          </p:nvPr>
        </p:nvSpPr>
        <p:spPr>
          <a:xfrm>
            <a:off x="2074223" y="5671520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5" type="body"/>
          </p:nvPr>
        </p:nvSpPr>
        <p:spPr>
          <a:xfrm>
            <a:off x="912019" y="5691890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35"/>
          <p:cNvCxnSpPr/>
          <p:nvPr/>
        </p:nvCxnSpPr>
        <p:spPr>
          <a:xfrm rot="10800000">
            <a:off x="1572771" y="601888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6] Light">
  <p:cSld name="Agenda [6] Ligh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912019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1627837" y="2204865"/>
            <a:ext cx="9883126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6"/>
          <p:cNvSpPr txBox="1"/>
          <p:nvPr>
            <p:ph idx="2" type="body"/>
          </p:nvPr>
        </p:nvSpPr>
        <p:spPr>
          <a:xfrm>
            <a:off x="1627837" y="1357140"/>
            <a:ext cx="9883126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3" type="body"/>
          </p:nvPr>
        </p:nvSpPr>
        <p:spPr>
          <a:xfrm>
            <a:off x="1627837" y="3068961"/>
            <a:ext cx="9883126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4" type="body"/>
          </p:nvPr>
        </p:nvSpPr>
        <p:spPr>
          <a:xfrm>
            <a:off x="1627837" y="3933056"/>
            <a:ext cx="9883126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6"/>
          <p:cNvSpPr/>
          <p:nvPr/>
        </p:nvSpPr>
        <p:spPr>
          <a:xfrm>
            <a:off x="12000656" y="2"/>
            <a:ext cx="210550" cy="6857998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chemeClr val="accent1"/>
              </a:gs>
              <a:gs pos="6000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6"/>
          <p:cNvSpPr txBox="1"/>
          <p:nvPr>
            <p:ph idx="5" type="body"/>
          </p:nvPr>
        </p:nvSpPr>
        <p:spPr>
          <a:xfrm>
            <a:off x="912019" y="2204864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7" type="body"/>
          </p:nvPr>
        </p:nvSpPr>
        <p:spPr>
          <a:xfrm>
            <a:off x="912019" y="3068960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8" type="body"/>
          </p:nvPr>
        </p:nvSpPr>
        <p:spPr>
          <a:xfrm>
            <a:off x="912019" y="3953426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9" type="body"/>
          </p:nvPr>
        </p:nvSpPr>
        <p:spPr>
          <a:xfrm>
            <a:off x="1631504" y="4807424"/>
            <a:ext cx="9883126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3" type="body"/>
          </p:nvPr>
        </p:nvSpPr>
        <p:spPr>
          <a:xfrm>
            <a:off x="915686" y="4827794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4" type="body"/>
          </p:nvPr>
        </p:nvSpPr>
        <p:spPr>
          <a:xfrm>
            <a:off x="1627837" y="5671520"/>
            <a:ext cx="9883126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5" type="body"/>
          </p:nvPr>
        </p:nvSpPr>
        <p:spPr>
          <a:xfrm>
            <a:off x="912019" y="5691890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6] Shapes">
  <p:cSld name="Agenda [6] Shapes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456979" y="2204865"/>
            <a:ext cx="6901459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7"/>
          <p:cNvSpPr txBox="1"/>
          <p:nvPr>
            <p:ph idx="2" type="body"/>
          </p:nvPr>
        </p:nvSpPr>
        <p:spPr>
          <a:xfrm>
            <a:off x="3456979" y="1357140"/>
            <a:ext cx="6901459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3" type="body"/>
          </p:nvPr>
        </p:nvSpPr>
        <p:spPr>
          <a:xfrm>
            <a:off x="3456979" y="3068961"/>
            <a:ext cx="6901459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4" type="body"/>
          </p:nvPr>
        </p:nvSpPr>
        <p:spPr>
          <a:xfrm>
            <a:off x="3456979" y="3933056"/>
            <a:ext cx="6901459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5" type="body"/>
          </p:nvPr>
        </p:nvSpPr>
        <p:spPr>
          <a:xfrm>
            <a:off x="3460646" y="4807424"/>
            <a:ext cx="6901459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7"/>
          <p:cNvSpPr txBox="1"/>
          <p:nvPr>
            <p:ph idx="6" type="body"/>
          </p:nvPr>
        </p:nvSpPr>
        <p:spPr>
          <a:xfrm>
            <a:off x="3456979" y="5671520"/>
            <a:ext cx="6901459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7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7"/>
          <p:cNvSpPr/>
          <p:nvPr/>
        </p:nvSpPr>
        <p:spPr>
          <a:xfrm>
            <a:off x="2063965" y="5988200"/>
            <a:ext cx="205624" cy="205624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-358809" y="4806408"/>
            <a:ext cx="3575084" cy="2051592"/>
          </a:xfrm>
          <a:custGeom>
            <a:rect b="b" l="l" r="r" t="t"/>
            <a:pathLst>
              <a:path extrusionOk="0" h="2051592" w="3575084">
                <a:moveTo>
                  <a:pt x="2051592" y="0"/>
                </a:moveTo>
                <a:cubicBezTo>
                  <a:pt x="2618123" y="0"/>
                  <a:pt x="3131021" y="229633"/>
                  <a:pt x="3502287" y="600898"/>
                </a:cubicBezTo>
                <a:lnTo>
                  <a:pt x="3575084" y="680995"/>
                </a:lnTo>
                <a:lnTo>
                  <a:pt x="3575084" y="1719669"/>
                </a:lnTo>
                <a:lnTo>
                  <a:pt x="3541173" y="1587784"/>
                </a:lnTo>
                <a:cubicBezTo>
                  <a:pt x="3343697" y="952879"/>
                  <a:pt x="2751480" y="491890"/>
                  <a:pt x="2051592" y="491890"/>
                </a:cubicBezTo>
                <a:cubicBezTo>
                  <a:pt x="1190192" y="491890"/>
                  <a:pt x="491890" y="1190192"/>
                  <a:pt x="491890" y="2051592"/>
                </a:cubicBezTo>
                <a:lnTo>
                  <a:pt x="0" y="2051592"/>
                </a:lnTo>
                <a:cubicBezTo>
                  <a:pt x="0" y="918529"/>
                  <a:pt x="918529" y="0"/>
                  <a:pt x="20515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7"/>
          <p:cNvSpPr/>
          <p:nvPr/>
        </p:nvSpPr>
        <p:spPr>
          <a:xfrm>
            <a:off x="638545" y="4077072"/>
            <a:ext cx="2577730" cy="2780929"/>
          </a:xfrm>
          <a:custGeom>
            <a:rect b="b" l="l" r="r" t="t"/>
            <a:pathLst>
              <a:path extrusionOk="0" h="3313799" w="3071664">
                <a:moveTo>
                  <a:pt x="2484276" y="0"/>
                </a:moveTo>
                <a:cubicBezTo>
                  <a:pt x="2655779" y="0"/>
                  <a:pt x="2823224" y="17379"/>
                  <a:pt x="2984944" y="50472"/>
                </a:cubicBezTo>
                <a:lnTo>
                  <a:pt x="3071664" y="72770"/>
                </a:lnTo>
                <a:lnTo>
                  <a:pt x="3071664" y="689969"/>
                </a:lnTo>
                <a:lnTo>
                  <a:pt x="3045901" y="680540"/>
                </a:lnTo>
                <a:cubicBezTo>
                  <a:pt x="2868484" y="625357"/>
                  <a:pt x="2679852" y="595630"/>
                  <a:pt x="2484276" y="595630"/>
                </a:cubicBezTo>
                <a:cubicBezTo>
                  <a:pt x="1441206" y="595630"/>
                  <a:pt x="595630" y="1441206"/>
                  <a:pt x="595630" y="2484276"/>
                </a:cubicBezTo>
                <a:cubicBezTo>
                  <a:pt x="595630" y="2745044"/>
                  <a:pt x="648479" y="2993468"/>
                  <a:pt x="744049" y="3219422"/>
                </a:cubicBezTo>
                <a:lnTo>
                  <a:pt x="789513" y="3313799"/>
                </a:lnTo>
                <a:lnTo>
                  <a:pt x="144912" y="3313799"/>
                </a:lnTo>
                <a:lnTo>
                  <a:pt x="111688" y="3223024"/>
                </a:lnTo>
                <a:cubicBezTo>
                  <a:pt x="39103" y="2989654"/>
                  <a:pt x="0" y="2741532"/>
                  <a:pt x="0" y="2484276"/>
                </a:cubicBezTo>
                <a:cubicBezTo>
                  <a:pt x="0" y="1112248"/>
                  <a:pt x="1112248" y="0"/>
                  <a:pt x="248427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7"/>
          <p:cNvSpPr/>
          <p:nvPr/>
        </p:nvSpPr>
        <p:spPr>
          <a:xfrm>
            <a:off x="592957" y="4516595"/>
            <a:ext cx="176161" cy="17616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7"/>
          <p:cNvSpPr txBox="1"/>
          <p:nvPr>
            <p:ph type="title"/>
          </p:nvPr>
        </p:nvSpPr>
        <p:spPr>
          <a:xfrm>
            <a:off x="3446463" y="1"/>
            <a:ext cx="806450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7"/>
          <p:cNvSpPr txBox="1"/>
          <p:nvPr>
            <p:ph idx="7" type="body"/>
          </p:nvPr>
        </p:nvSpPr>
        <p:spPr>
          <a:xfrm>
            <a:off x="11049002" y="2204864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8" type="body"/>
          </p:nvPr>
        </p:nvSpPr>
        <p:spPr>
          <a:xfrm>
            <a:off x="11049002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idx="9" type="body"/>
          </p:nvPr>
        </p:nvSpPr>
        <p:spPr>
          <a:xfrm>
            <a:off x="11049002" y="3068960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13" type="body"/>
          </p:nvPr>
        </p:nvSpPr>
        <p:spPr>
          <a:xfrm>
            <a:off x="11049002" y="3953426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7"/>
          <p:cNvSpPr txBox="1"/>
          <p:nvPr>
            <p:ph idx="14" type="body"/>
          </p:nvPr>
        </p:nvSpPr>
        <p:spPr>
          <a:xfrm>
            <a:off x="11052669" y="4827794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7"/>
          <p:cNvSpPr txBox="1"/>
          <p:nvPr>
            <p:ph idx="15" type="body"/>
          </p:nvPr>
        </p:nvSpPr>
        <p:spPr>
          <a:xfrm>
            <a:off x="11049002" y="5691890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[6] Shapes">
  <p:cSld name="2_Agenda [6] Shape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456979" y="2204865"/>
            <a:ext cx="6901459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8"/>
          <p:cNvSpPr txBox="1"/>
          <p:nvPr>
            <p:ph idx="2" type="body"/>
          </p:nvPr>
        </p:nvSpPr>
        <p:spPr>
          <a:xfrm>
            <a:off x="3456979" y="1357140"/>
            <a:ext cx="6901459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8"/>
          <p:cNvSpPr txBox="1"/>
          <p:nvPr>
            <p:ph idx="3" type="body"/>
          </p:nvPr>
        </p:nvSpPr>
        <p:spPr>
          <a:xfrm>
            <a:off x="3456979" y="3068961"/>
            <a:ext cx="6901459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8"/>
          <p:cNvSpPr txBox="1"/>
          <p:nvPr>
            <p:ph idx="4" type="body"/>
          </p:nvPr>
        </p:nvSpPr>
        <p:spPr>
          <a:xfrm>
            <a:off x="3456979" y="3933056"/>
            <a:ext cx="6901459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8"/>
          <p:cNvSpPr txBox="1"/>
          <p:nvPr>
            <p:ph idx="5" type="body"/>
          </p:nvPr>
        </p:nvSpPr>
        <p:spPr>
          <a:xfrm>
            <a:off x="3460646" y="4807424"/>
            <a:ext cx="6901459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6" type="body"/>
          </p:nvPr>
        </p:nvSpPr>
        <p:spPr>
          <a:xfrm>
            <a:off x="3456979" y="5671520"/>
            <a:ext cx="6901459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3446463" y="1"/>
            <a:ext cx="806450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8"/>
          <p:cNvSpPr txBox="1"/>
          <p:nvPr>
            <p:ph idx="7" type="body"/>
          </p:nvPr>
        </p:nvSpPr>
        <p:spPr>
          <a:xfrm>
            <a:off x="11049002" y="2204864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8"/>
          <p:cNvSpPr txBox="1"/>
          <p:nvPr>
            <p:ph idx="8" type="body"/>
          </p:nvPr>
        </p:nvSpPr>
        <p:spPr>
          <a:xfrm>
            <a:off x="11049002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7" name="Google Shape;237;p38"/>
          <p:cNvSpPr txBox="1"/>
          <p:nvPr>
            <p:ph idx="9" type="body"/>
          </p:nvPr>
        </p:nvSpPr>
        <p:spPr>
          <a:xfrm>
            <a:off x="11049002" y="3068960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38"/>
          <p:cNvSpPr txBox="1"/>
          <p:nvPr>
            <p:ph idx="13" type="body"/>
          </p:nvPr>
        </p:nvSpPr>
        <p:spPr>
          <a:xfrm>
            <a:off x="11049002" y="3953426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38"/>
          <p:cNvSpPr txBox="1"/>
          <p:nvPr>
            <p:ph idx="14" type="body"/>
          </p:nvPr>
        </p:nvSpPr>
        <p:spPr>
          <a:xfrm>
            <a:off x="11052669" y="4827794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8"/>
          <p:cNvSpPr txBox="1"/>
          <p:nvPr>
            <p:ph idx="15" type="body"/>
          </p:nvPr>
        </p:nvSpPr>
        <p:spPr>
          <a:xfrm>
            <a:off x="11049002" y="5691890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1" name="Google Shape;241;p38"/>
          <p:cNvGrpSpPr/>
          <p:nvPr/>
        </p:nvGrpSpPr>
        <p:grpSpPr>
          <a:xfrm>
            <a:off x="-2557" y="3074146"/>
            <a:ext cx="3218833" cy="3783854"/>
            <a:chOff x="-1351" y="4858395"/>
            <a:chExt cx="1700848" cy="1999605"/>
          </a:xfrm>
        </p:grpSpPr>
        <p:grpSp>
          <p:nvGrpSpPr>
            <p:cNvPr id="242" name="Google Shape;242;p38"/>
            <p:cNvGrpSpPr/>
            <p:nvPr/>
          </p:nvGrpSpPr>
          <p:grpSpPr>
            <a:xfrm rot="5400000">
              <a:off x="-150729" y="5007774"/>
              <a:ext cx="1999605" cy="1700848"/>
              <a:chOff x="9572137" y="165529"/>
              <a:chExt cx="2619862" cy="2228433"/>
            </a:xfrm>
          </p:grpSpPr>
          <p:sp>
            <p:nvSpPr>
              <p:cNvPr id="243" name="Google Shape;243;p38"/>
              <p:cNvSpPr/>
              <p:nvPr/>
            </p:nvSpPr>
            <p:spPr>
              <a:xfrm>
                <a:off x="9572137" y="891230"/>
                <a:ext cx="2619861" cy="1502732"/>
              </a:xfrm>
              <a:custGeom>
                <a:rect b="b" l="l" r="r" t="t"/>
                <a:pathLst>
                  <a:path extrusionOk="0" h="2051592" w="3575084">
                    <a:moveTo>
                      <a:pt x="2051592" y="0"/>
                    </a:moveTo>
                    <a:cubicBezTo>
                      <a:pt x="2618123" y="0"/>
                      <a:pt x="3131021" y="229633"/>
                      <a:pt x="3502287" y="600898"/>
                    </a:cubicBezTo>
                    <a:lnTo>
                      <a:pt x="3575084" y="680995"/>
                    </a:lnTo>
                    <a:lnTo>
                      <a:pt x="3575084" y="1719669"/>
                    </a:lnTo>
                    <a:lnTo>
                      <a:pt x="3541173" y="1587784"/>
                    </a:lnTo>
                    <a:cubicBezTo>
                      <a:pt x="3343697" y="952879"/>
                      <a:pt x="2751480" y="491890"/>
                      <a:pt x="2051592" y="491890"/>
                    </a:cubicBezTo>
                    <a:cubicBezTo>
                      <a:pt x="1190192" y="491890"/>
                      <a:pt x="491890" y="1190192"/>
                      <a:pt x="491890" y="2051592"/>
                    </a:cubicBezTo>
                    <a:lnTo>
                      <a:pt x="0" y="2051592"/>
                    </a:lnTo>
                    <a:cubicBezTo>
                      <a:pt x="0" y="918529"/>
                      <a:pt x="918529" y="0"/>
                      <a:pt x="205159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2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38"/>
              <p:cNvSpPr/>
              <p:nvPr/>
            </p:nvSpPr>
            <p:spPr>
              <a:xfrm>
                <a:off x="10127973" y="165529"/>
                <a:ext cx="2064026" cy="2226662"/>
              </a:xfrm>
              <a:custGeom>
                <a:rect b="b" l="l" r="r" t="t"/>
                <a:pathLst>
                  <a:path extrusionOk="0" h="3313799" w="3071664">
                    <a:moveTo>
                      <a:pt x="2484276" y="0"/>
                    </a:moveTo>
                    <a:cubicBezTo>
                      <a:pt x="2655779" y="0"/>
                      <a:pt x="2823224" y="17379"/>
                      <a:pt x="2984944" y="50472"/>
                    </a:cubicBezTo>
                    <a:lnTo>
                      <a:pt x="3071664" y="72770"/>
                    </a:lnTo>
                    <a:lnTo>
                      <a:pt x="3071664" y="689969"/>
                    </a:lnTo>
                    <a:lnTo>
                      <a:pt x="3045901" y="680540"/>
                    </a:lnTo>
                    <a:cubicBezTo>
                      <a:pt x="2868484" y="625357"/>
                      <a:pt x="2679852" y="595630"/>
                      <a:pt x="2484276" y="595630"/>
                    </a:cubicBezTo>
                    <a:cubicBezTo>
                      <a:pt x="1441206" y="595630"/>
                      <a:pt x="595630" y="1441206"/>
                      <a:pt x="595630" y="2484276"/>
                    </a:cubicBezTo>
                    <a:cubicBezTo>
                      <a:pt x="595630" y="2745044"/>
                      <a:pt x="648479" y="2993468"/>
                      <a:pt x="744049" y="3219422"/>
                    </a:cubicBezTo>
                    <a:lnTo>
                      <a:pt x="789513" y="3313799"/>
                    </a:lnTo>
                    <a:lnTo>
                      <a:pt x="144912" y="3313799"/>
                    </a:lnTo>
                    <a:lnTo>
                      <a:pt x="111688" y="3223024"/>
                    </a:lnTo>
                    <a:cubicBezTo>
                      <a:pt x="39103" y="2989654"/>
                      <a:pt x="0" y="2741532"/>
                      <a:pt x="0" y="2484276"/>
                    </a:cubicBezTo>
                    <a:cubicBezTo>
                      <a:pt x="0" y="1112248"/>
                      <a:pt x="1112248" y="0"/>
                      <a:pt x="24842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85000">
                    <a:schemeClr val="dk2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5" name="Google Shape;245;p38"/>
            <p:cNvSpPr/>
            <p:nvPr/>
          </p:nvSpPr>
          <p:spPr>
            <a:xfrm>
              <a:off x="1021319" y="5128613"/>
              <a:ext cx="87812" cy="878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8"/>
            <p:cNvSpPr/>
            <p:nvPr/>
          </p:nvSpPr>
          <p:spPr>
            <a:xfrm>
              <a:off x="1338793" y="5119156"/>
              <a:ext cx="104023" cy="1040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38"/>
          <p:cNvSpPr/>
          <p:nvPr/>
        </p:nvSpPr>
        <p:spPr>
          <a:xfrm flipH="1" rot="10800000">
            <a:off x="998538" y="4498975"/>
            <a:ext cx="46037" cy="4603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[6] Shapes">
  <p:cSld name="1_Agenda [6] Shape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3456979" y="2204865"/>
            <a:ext cx="6901459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39"/>
          <p:cNvSpPr txBox="1"/>
          <p:nvPr>
            <p:ph idx="2" type="body"/>
          </p:nvPr>
        </p:nvSpPr>
        <p:spPr>
          <a:xfrm>
            <a:off x="3456979" y="1357140"/>
            <a:ext cx="6901459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39"/>
          <p:cNvSpPr txBox="1"/>
          <p:nvPr>
            <p:ph idx="3" type="body"/>
          </p:nvPr>
        </p:nvSpPr>
        <p:spPr>
          <a:xfrm>
            <a:off x="3456979" y="3068961"/>
            <a:ext cx="6901459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39"/>
          <p:cNvSpPr txBox="1"/>
          <p:nvPr>
            <p:ph idx="4" type="body"/>
          </p:nvPr>
        </p:nvSpPr>
        <p:spPr>
          <a:xfrm>
            <a:off x="3456979" y="3933056"/>
            <a:ext cx="6901459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39"/>
          <p:cNvSpPr txBox="1"/>
          <p:nvPr>
            <p:ph idx="5" type="body"/>
          </p:nvPr>
        </p:nvSpPr>
        <p:spPr>
          <a:xfrm>
            <a:off x="3460646" y="4807424"/>
            <a:ext cx="6901459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39"/>
          <p:cNvSpPr txBox="1"/>
          <p:nvPr>
            <p:ph idx="6" type="body"/>
          </p:nvPr>
        </p:nvSpPr>
        <p:spPr>
          <a:xfrm>
            <a:off x="3456979" y="5671520"/>
            <a:ext cx="6901459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9"/>
          <p:cNvSpPr/>
          <p:nvPr/>
        </p:nvSpPr>
        <p:spPr>
          <a:xfrm>
            <a:off x="0" y="0"/>
            <a:ext cx="32162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9"/>
          <p:cNvSpPr txBox="1"/>
          <p:nvPr>
            <p:ph type="title"/>
          </p:nvPr>
        </p:nvSpPr>
        <p:spPr>
          <a:xfrm>
            <a:off x="3446463" y="1"/>
            <a:ext cx="806450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9"/>
          <p:cNvSpPr txBox="1"/>
          <p:nvPr>
            <p:ph idx="7" type="body"/>
          </p:nvPr>
        </p:nvSpPr>
        <p:spPr>
          <a:xfrm>
            <a:off x="11049002" y="2204864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39"/>
          <p:cNvSpPr txBox="1"/>
          <p:nvPr>
            <p:ph idx="8" type="body"/>
          </p:nvPr>
        </p:nvSpPr>
        <p:spPr>
          <a:xfrm>
            <a:off x="11049002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39"/>
          <p:cNvSpPr txBox="1"/>
          <p:nvPr>
            <p:ph idx="9" type="body"/>
          </p:nvPr>
        </p:nvSpPr>
        <p:spPr>
          <a:xfrm>
            <a:off x="11049002" y="3068960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39"/>
          <p:cNvSpPr txBox="1"/>
          <p:nvPr>
            <p:ph idx="13" type="body"/>
          </p:nvPr>
        </p:nvSpPr>
        <p:spPr>
          <a:xfrm>
            <a:off x="11049002" y="3953426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39"/>
          <p:cNvSpPr txBox="1"/>
          <p:nvPr>
            <p:ph idx="14" type="body"/>
          </p:nvPr>
        </p:nvSpPr>
        <p:spPr>
          <a:xfrm>
            <a:off x="11052669" y="4827794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39"/>
          <p:cNvSpPr txBox="1"/>
          <p:nvPr>
            <p:ph idx="15" type="body"/>
          </p:nvPr>
        </p:nvSpPr>
        <p:spPr>
          <a:xfrm>
            <a:off x="11049002" y="5691890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39"/>
          <p:cNvSpPr/>
          <p:nvPr/>
        </p:nvSpPr>
        <p:spPr>
          <a:xfrm>
            <a:off x="1093788" y="3213100"/>
            <a:ext cx="104775" cy="103188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4" name="Google Shape;264;p39"/>
          <p:cNvGrpSpPr/>
          <p:nvPr/>
        </p:nvGrpSpPr>
        <p:grpSpPr>
          <a:xfrm flipH="1">
            <a:off x="-1176807" y="2540274"/>
            <a:ext cx="5003799" cy="5961062"/>
            <a:chOff x="8642197" y="598064"/>
            <a:chExt cx="4708938" cy="5608782"/>
          </a:xfrm>
        </p:grpSpPr>
        <p:sp>
          <p:nvSpPr>
            <p:cNvPr id="265" name="Google Shape;265;p39"/>
            <p:cNvSpPr/>
            <p:nvPr/>
          </p:nvSpPr>
          <p:spPr>
            <a:xfrm rot="5400000">
              <a:off x="9692774" y="2548485"/>
              <a:ext cx="3658031" cy="3658690"/>
            </a:xfrm>
            <a:prstGeom prst="blockArc">
              <a:avLst>
                <a:gd fmla="val 5422417" name="adj1"/>
                <a:gd fmla="val 10800959" name="adj2"/>
                <a:gd fmla="val 194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10723272" y="2214230"/>
              <a:ext cx="206165" cy="20612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11748124" y="3495810"/>
              <a:ext cx="204672" cy="204635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11274541" y="3920016"/>
              <a:ext cx="126985" cy="126964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9" name="Google Shape;269;p39"/>
            <p:cNvGrpSpPr/>
            <p:nvPr/>
          </p:nvGrpSpPr>
          <p:grpSpPr>
            <a:xfrm>
              <a:off x="8642197" y="598064"/>
              <a:ext cx="2081075" cy="2082195"/>
              <a:chOff x="-1041430" y="3091018"/>
              <a:chExt cx="2081075" cy="2082195"/>
            </a:xfrm>
          </p:grpSpPr>
          <p:sp>
            <p:nvSpPr>
              <p:cNvPr id="270" name="Google Shape;270;p39"/>
              <p:cNvSpPr/>
              <p:nvPr/>
            </p:nvSpPr>
            <p:spPr>
              <a:xfrm rot="5400000">
                <a:off x="-1041990" y="3091578"/>
                <a:ext cx="2082195" cy="2081075"/>
              </a:xfrm>
              <a:prstGeom prst="blockArc">
                <a:avLst>
                  <a:gd fmla="val 16183789" name="adj1"/>
                  <a:gd fmla="val 15973" name="adj2"/>
                  <a:gd fmla="val 24515" name="adj3"/>
                </a:avLst>
              </a:prstGeom>
              <a:noFill/>
              <a:ln cap="flat" cmpd="sng" w="158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1" name="Google Shape;271;p39"/>
              <p:cNvSpPr/>
              <p:nvPr/>
            </p:nvSpPr>
            <p:spPr>
              <a:xfrm>
                <a:off x="-523029" y="3609327"/>
                <a:ext cx="1044273" cy="1045578"/>
              </a:xfrm>
              <a:prstGeom prst="pie">
                <a:avLst>
                  <a:gd fmla="val 16210634" name="adj1"/>
                  <a:gd fmla="val 11496" name="adj2"/>
                </a:avLst>
              </a:prstGeom>
              <a:noFill/>
              <a:ln cap="flat" cmpd="sng" w="158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6] Photo">
  <p:cSld name="Agenda [6] Photo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912019" y="1"/>
            <a:ext cx="6450806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1627837" y="2204865"/>
            <a:ext cx="5734988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40"/>
          <p:cNvSpPr txBox="1"/>
          <p:nvPr>
            <p:ph idx="2" type="body"/>
          </p:nvPr>
        </p:nvSpPr>
        <p:spPr>
          <a:xfrm>
            <a:off x="1627837" y="1357140"/>
            <a:ext cx="5734988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40"/>
          <p:cNvSpPr txBox="1"/>
          <p:nvPr>
            <p:ph idx="3" type="body"/>
          </p:nvPr>
        </p:nvSpPr>
        <p:spPr>
          <a:xfrm>
            <a:off x="1627837" y="3068961"/>
            <a:ext cx="5734988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40"/>
          <p:cNvSpPr txBox="1"/>
          <p:nvPr>
            <p:ph idx="4" type="body"/>
          </p:nvPr>
        </p:nvSpPr>
        <p:spPr>
          <a:xfrm>
            <a:off x="1627837" y="3933056"/>
            <a:ext cx="5734988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40"/>
          <p:cNvSpPr txBox="1"/>
          <p:nvPr>
            <p:ph idx="5" type="body"/>
          </p:nvPr>
        </p:nvSpPr>
        <p:spPr>
          <a:xfrm>
            <a:off x="912019" y="2204864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40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40"/>
          <p:cNvSpPr txBox="1"/>
          <p:nvPr>
            <p:ph idx="7" type="body"/>
          </p:nvPr>
        </p:nvSpPr>
        <p:spPr>
          <a:xfrm>
            <a:off x="912019" y="3068960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40"/>
          <p:cNvSpPr txBox="1"/>
          <p:nvPr>
            <p:ph idx="8" type="body"/>
          </p:nvPr>
        </p:nvSpPr>
        <p:spPr>
          <a:xfrm>
            <a:off x="912019" y="3953426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40"/>
          <p:cNvSpPr txBox="1"/>
          <p:nvPr>
            <p:ph idx="9" type="body"/>
          </p:nvPr>
        </p:nvSpPr>
        <p:spPr>
          <a:xfrm>
            <a:off x="1631504" y="4807424"/>
            <a:ext cx="5734988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3" type="body"/>
          </p:nvPr>
        </p:nvSpPr>
        <p:spPr>
          <a:xfrm>
            <a:off x="915686" y="4827794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40"/>
          <p:cNvSpPr txBox="1"/>
          <p:nvPr>
            <p:ph idx="14" type="body"/>
          </p:nvPr>
        </p:nvSpPr>
        <p:spPr>
          <a:xfrm>
            <a:off x="1627837" y="5671520"/>
            <a:ext cx="5734988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40"/>
          <p:cNvSpPr txBox="1"/>
          <p:nvPr>
            <p:ph idx="15" type="body"/>
          </p:nvPr>
        </p:nvSpPr>
        <p:spPr>
          <a:xfrm>
            <a:off x="912019" y="5691890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40"/>
          <p:cNvSpPr/>
          <p:nvPr>
            <p:ph idx="16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solidFill>
            <a:srgbClr val="C2CAF6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6] Light Gradient">
  <p:cSld name="Agenda [6] Light Gradient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2063750" y="2204865"/>
            <a:ext cx="9447213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41"/>
          <p:cNvSpPr txBox="1"/>
          <p:nvPr>
            <p:ph idx="2" type="body"/>
          </p:nvPr>
        </p:nvSpPr>
        <p:spPr>
          <a:xfrm>
            <a:off x="2063750" y="1357140"/>
            <a:ext cx="9447213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41"/>
          <p:cNvSpPr txBox="1"/>
          <p:nvPr>
            <p:ph idx="3" type="body"/>
          </p:nvPr>
        </p:nvSpPr>
        <p:spPr>
          <a:xfrm>
            <a:off x="2063750" y="3068961"/>
            <a:ext cx="9447213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41"/>
          <p:cNvSpPr txBox="1"/>
          <p:nvPr>
            <p:ph idx="4" type="body"/>
          </p:nvPr>
        </p:nvSpPr>
        <p:spPr>
          <a:xfrm>
            <a:off x="2063750" y="3933056"/>
            <a:ext cx="9447213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5" type="body"/>
          </p:nvPr>
        </p:nvSpPr>
        <p:spPr>
          <a:xfrm>
            <a:off x="2067417" y="4807424"/>
            <a:ext cx="9447213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6" type="body"/>
          </p:nvPr>
        </p:nvSpPr>
        <p:spPr>
          <a:xfrm>
            <a:off x="2063750" y="5671520"/>
            <a:ext cx="9447213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type="title"/>
          </p:nvPr>
        </p:nvSpPr>
        <p:spPr>
          <a:xfrm>
            <a:off x="1373188" y="1"/>
            <a:ext cx="806450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7" type="body"/>
          </p:nvPr>
        </p:nvSpPr>
        <p:spPr>
          <a:xfrm>
            <a:off x="1390044" y="2204864"/>
            <a:ext cx="443519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8" type="body"/>
          </p:nvPr>
        </p:nvSpPr>
        <p:spPr>
          <a:xfrm>
            <a:off x="1390044" y="1357140"/>
            <a:ext cx="443519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41"/>
          <p:cNvSpPr txBox="1"/>
          <p:nvPr>
            <p:ph idx="9" type="body"/>
          </p:nvPr>
        </p:nvSpPr>
        <p:spPr>
          <a:xfrm>
            <a:off x="1390044" y="3068960"/>
            <a:ext cx="443519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41"/>
          <p:cNvSpPr txBox="1"/>
          <p:nvPr>
            <p:ph idx="13" type="body"/>
          </p:nvPr>
        </p:nvSpPr>
        <p:spPr>
          <a:xfrm>
            <a:off x="1390044" y="3953426"/>
            <a:ext cx="443519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1"/>
          <p:cNvSpPr txBox="1"/>
          <p:nvPr>
            <p:ph idx="14" type="body"/>
          </p:nvPr>
        </p:nvSpPr>
        <p:spPr>
          <a:xfrm>
            <a:off x="1393711" y="4827794"/>
            <a:ext cx="443519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1"/>
          <p:cNvSpPr txBox="1"/>
          <p:nvPr>
            <p:ph idx="15" type="body"/>
          </p:nvPr>
        </p:nvSpPr>
        <p:spPr>
          <a:xfrm>
            <a:off x="1390044" y="5691890"/>
            <a:ext cx="443519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20"/>
              <a:buFont typeface="Arial"/>
              <a:buNone/>
              <a:defRPr b="0" i="0"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41"/>
          <p:cNvSpPr/>
          <p:nvPr/>
        </p:nvSpPr>
        <p:spPr>
          <a:xfrm>
            <a:off x="1" y="1"/>
            <a:ext cx="681038" cy="6857999"/>
          </a:xfrm>
          <a:prstGeom prst="rect">
            <a:avLst/>
          </a:prstGeom>
          <a:gradFill>
            <a:gsLst>
              <a:gs pos="0">
                <a:schemeClr val="accent2"/>
              </a:gs>
              <a:gs pos="40000">
                <a:schemeClr val="accent1"/>
              </a:gs>
              <a:gs pos="6000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1"/>
          <p:cNvSpPr txBox="1"/>
          <p:nvPr>
            <p:ph idx="16" type="body"/>
          </p:nvPr>
        </p:nvSpPr>
        <p:spPr>
          <a:xfrm rot="-5400000">
            <a:off x="-2214101" y="3698886"/>
            <a:ext cx="5112571" cy="684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Gradient and Outlines" showMasterSp="0">
  <p:cSld name="Agenda Gradient and Outlines">
    <p:bg>
      <p:bgPr>
        <a:solidFill>
          <a:schemeClr val="dk2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681039" y="1"/>
            <a:ext cx="8064499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5" name="Google Shape;305;p42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6" name="Google Shape;30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75857" y="6464765"/>
            <a:ext cx="946285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681039" y="1484784"/>
            <a:ext cx="806449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08" name="Google Shape;308;p42"/>
          <p:cNvGrpSpPr/>
          <p:nvPr/>
        </p:nvGrpSpPr>
        <p:grpSpPr>
          <a:xfrm flipH="1">
            <a:off x="7593013" y="-1"/>
            <a:ext cx="5004006" cy="5960235"/>
            <a:chOff x="8642197" y="598064"/>
            <a:chExt cx="4708938" cy="5608782"/>
          </a:xfrm>
        </p:grpSpPr>
        <p:sp>
          <p:nvSpPr>
            <p:cNvPr id="309" name="Google Shape;309;p42"/>
            <p:cNvSpPr/>
            <p:nvPr/>
          </p:nvSpPr>
          <p:spPr>
            <a:xfrm rot="5400000">
              <a:off x="9693149" y="2548860"/>
              <a:ext cx="3657986" cy="3657986"/>
            </a:xfrm>
            <a:prstGeom prst="blockArc">
              <a:avLst>
                <a:gd fmla="val 5422417" name="adj1"/>
                <a:gd fmla="val 10800959" name="adj2"/>
                <a:gd fmla="val 194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10723923" y="2214589"/>
              <a:ext cx="205407" cy="205407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42"/>
            <p:cNvSpPr/>
            <p:nvPr/>
          </p:nvSpPr>
          <p:spPr>
            <a:xfrm>
              <a:off x="11747592" y="3495246"/>
              <a:ext cx="205624" cy="205624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42"/>
            <p:cNvSpPr/>
            <p:nvPr/>
          </p:nvSpPr>
          <p:spPr>
            <a:xfrm>
              <a:off x="11275113" y="3919597"/>
              <a:ext cx="126876" cy="126876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3" name="Google Shape;313;p42"/>
            <p:cNvGrpSpPr/>
            <p:nvPr/>
          </p:nvGrpSpPr>
          <p:grpSpPr>
            <a:xfrm>
              <a:off x="8642197" y="598064"/>
              <a:ext cx="2081726" cy="2081726"/>
              <a:chOff x="-1041430" y="3091018"/>
              <a:chExt cx="2081726" cy="2081726"/>
            </a:xfrm>
          </p:grpSpPr>
          <p:sp>
            <p:nvSpPr>
              <p:cNvPr id="314" name="Google Shape;314;p42"/>
              <p:cNvSpPr/>
              <p:nvPr/>
            </p:nvSpPr>
            <p:spPr>
              <a:xfrm rot="5400000">
                <a:off x="-1041430" y="3091018"/>
                <a:ext cx="2081726" cy="2081726"/>
              </a:xfrm>
              <a:prstGeom prst="blockArc">
                <a:avLst>
                  <a:gd fmla="val 16183789" name="adj1"/>
                  <a:gd fmla="val 15973" name="adj2"/>
                  <a:gd fmla="val 24515" name="adj3"/>
                </a:avLst>
              </a:prstGeom>
              <a:noFill/>
              <a:ln cap="flat" cmpd="sng" w="158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5" name="Google Shape;315;p42"/>
              <p:cNvSpPr/>
              <p:nvPr/>
            </p:nvSpPr>
            <p:spPr>
              <a:xfrm>
                <a:off x="-522463" y="3609418"/>
                <a:ext cx="1044925" cy="1044925"/>
              </a:xfrm>
              <a:prstGeom prst="pie">
                <a:avLst>
                  <a:gd fmla="val 16210634" name="adj1"/>
                  <a:gd fmla="val 11496" name="adj2"/>
                </a:avLst>
              </a:prstGeom>
              <a:noFill/>
              <a:ln cap="flat" cmpd="sng" w="1587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2]">
  <p:cSld name="Speaker [2]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1377022" y="4235407"/>
            <a:ext cx="3917950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5"/>
          <p:cNvSpPr/>
          <p:nvPr>
            <p:ph idx="2" type="pic"/>
          </p:nvPr>
        </p:nvSpPr>
        <p:spPr>
          <a:xfrm>
            <a:off x="2292792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29" name="Google Shape;29;p45"/>
          <p:cNvSpPr txBox="1"/>
          <p:nvPr>
            <p:ph idx="3" type="body"/>
          </p:nvPr>
        </p:nvSpPr>
        <p:spPr>
          <a:xfrm>
            <a:off x="6902449" y="4235407"/>
            <a:ext cx="3917950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5"/>
          <p:cNvSpPr/>
          <p:nvPr>
            <p:ph idx="4" type="pic"/>
          </p:nvPr>
        </p:nvSpPr>
        <p:spPr>
          <a:xfrm>
            <a:off x="7818219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31" name="Google Shape;31;p45"/>
          <p:cNvSpPr txBox="1"/>
          <p:nvPr>
            <p:ph idx="5" type="body"/>
          </p:nvPr>
        </p:nvSpPr>
        <p:spPr>
          <a:xfrm>
            <a:off x="1376862" y="3339716"/>
            <a:ext cx="3912688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6" type="body"/>
          </p:nvPr>
        </p:nvSpPr>
        <p:spPr>
          <a:xfrm>
            <a:off x="6902450" y="3339716"/>
            <a:ext cx="3916363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3" name="Google Shape;33;p45"/>
          <p:cNvGrpSpPr/>
          <p:nvPr/>
        </p:nvGrpSpPr>
        <p:grpSpPr>
          <a:xfrm>
            <a:off x="10192395" y="692696"/>
            <a:ext cx="1999604" cy="1699496"/>
            <a:chOff x="9572138" y="165530"/>
            <a:chExt cx="2619861" cy="2226662"/>
          </a:xfrm>
        </p:grpSpPr>
        <p:sp>
          <p:nvSpPr>
            <p:cNvPr id="34" name="Google Shape;34;p45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5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5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 Gradient and Outlines" showMasterSp="0">
  <p:cSld name="1_Agenda Gradient and Outlines">
    <p:bg>
      <p:bgPr>
        <a:solidFill>
          <a:schemeClr val="accen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681039" y="1"/>
            <a:ext cx="8064499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8" name="Google Shape;318;p43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681039" y="1484784"/>
            <a:ext cx="806449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3"/>
          <p:cNvSpPr/>
          <p:nvPr/>
        </p:nvSpPr>
        <p:spPr>
          <a:xfrm>
            <a:off x="10371716" y="1754273"/>
            <a:ext cx="107950" cy="9842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9980018" y="2086319"/>
            <a:ext cx="173038" cy="173038"/>
          </a:xfrm>
          <a:prstGeom prst="ellipse">
            <a:avLst/>
          </a:prstGeom>
          <a:noFill/>
          <a:ln cap="flat" cmpd="sng" w="158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3"/>
          <p:cNvSpPr/>
          <p:nvPr/>
        </p:nvSpPr>
        <p:spPr>
          <a:xfrm rot="10800000">
            <a:off x="10047866" y="4947964"/>
            <a:ext cx="377825" cy="377825"/>
          </a:xfrm>
          <a:prstGeom prst="ellipse">
            <a:avLst/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9445825" y="4797152"/>
            <a:ext cx="620712" cy="620712"/>
          </a:xfrm>
          <a:prstGeom prst="pie">
            <a:avLst>
              <a:gd fmla="val 5392385" name="adj1"/>
              <a:gd fmla="val 16200000" name="adj2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10655878" y="5087663"/>
            <a:ext cx="98425" cy="9842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3"/>
          <p:cNvSpPr/>
          <p:nvPr/>
        </p:nvSpPr>
        <p:spPr>
          <a:xfrm rot="5400000">
            <a:off x="10047072" y="1402900"/>
            <a:ext cx="2747963" cy="2746375"/>
          </a:xfrm>
          <a:prstGeom prst="blockArc">
            <a:avLst>
              <a:gd fmla="val 1307" name="adj1"/>
              <a:gd fmla="val 5414643" name="adj2"/>
              <a:gd fmla="val 24113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/>
          <p:nvPr/>
        </p:nvSpPr>
        <p:spPr>
          <a:xfrm rot="-5400000">
            <a:off x="10680485" y="2110925"/>
            <a:ext cx="1379537" cy="1330325"/>
          </a:xfrm>
          <a:prstGeom prst="pie">
            <a:avLst>
              <a:gd fmla="val 16210634" name="adj1"/>
              <a:gd fmla="val 11496" name="adj2"/>
            </a:avLst>
          </a:prstGeom>
          <a:noFill/>
          <a:ln cap="flat" cmpd="sng" w="1587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Full Screen Photo" showMasterSp="0">
  <p:cSld name="Agenda Full Screen Photo"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/>
          <p:nvPr/>
        </p:nvSpPr>
        <p:spPr>
          <a:xfrm>
            <a:off x="0" y="0"/>
            <a:ext cx="12192000" cy="687962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681039" y="1"/>
            <a:ext cx="8064499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1" name="Google Shape;331;p4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2" name="Google Shape;33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75857" y="6464765"/>
            <a:ext cx="946285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4"/>
          <p:cNvSpPr txBox="1"/>
          <p:nvPr>
            <p:ph idx="1" type="body"/>
          </p:nvPr>
        </p:nvSpPr>
        <p:spPr>
          <a:xfrm>
            <a:off x="681039" y="1484784"/>
            <a:ext cx="806449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1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46" name="Google Shape;346;p1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47" name="Google Shape;347;p1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9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1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1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">
  <p:cSld name="Content - Title only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359" name="Google Shape;359;p2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" type="blank">
  <p:cSld name="BLANK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2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">
  <p:cSld name="Content - Two Columns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2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69" name="Google Shape;369;p22"/>
          <p:cNvSpPr txBox="1"/>
          <p:nvPr>
            <p:ph idx="1" type="body"/>
          </p:nvPr>
        </p:nvSpPr>
        <p:spPr>
          <a:xfrm>
            <a:off x="681039" y="1484784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0" name="Google Shape;370;p22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1" name="Google Shape;371;p22"/>
          <p:cNvSpPr txBox="1"/>
          <p:nvPr>
            <p:ph idx="2" type="body"/>
          </p:nvPr>
        </p:nvSpPr>
        <p:spPr>
          <a:xfrm>
            <a:off x="6211889" y="1491857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Alt">
  <p:cSld name="Content - Two Columns Alt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377" name="Google Shape;377;p23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8" name="Google Shape;378;p23"/>
          <p:cNvSpPr txBox="1"/>
          <p:nvPr>
            <p:ph idx="1" type="body"/>
          </p:nvPr>
        </p:nvSpPr>
        <p:spPr>
          <a:xfrm>
            <a:off x="681039" y="1484313"/>
            <a:ext cx="668178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2" type="body"/>
          </p:nvPr>
        </p:nvSpPr>
        <p:spPr>
          <a:xfrm>
            <a:off x="7593013" y="1484313"/>
            <a:ext cx="391794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with Headers">
  <p:cSld name="Content - Two Columns with Header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385" name="Google Shape;385;p2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24"/>
          <p:cNvSpPr txBox="1"/>
          <p:nvPr>
            <p:ph idx="1" type="body"/>
          </p:nvPr>
        </p:nvSpPr>
        <p:spPr>
          <a:xfrm>
            <a:off x="68103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24"/>
          <p:cNvSpPr txBox="1"/>
          <p:nvPr>
            <p:ph idx="2" type="body"/>
          </p:nvPr>
        </p:nvSpPr>
        <p:spPr>
          <a:xfrm>
            <a:off x="621188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24"/>
          <p:cNvSpPr txBox="1"/>
          <p:nvPr>
            <p:ph idx="3" type="body"/>
          </p:nvPr>
        </p:nvSpPr>
        <p:spPr>
          <a:xfrm>
            <a:off x="68103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24"/>
          <p:cNvSpPr txBox="1"/>
          <p:nvPr>
            <p:ph idx="4" type="body"/>
          </p:nvPr>
        </p:nvSpPr>
        <p:spPr>
          <a:xfrm>
            <a:off x="621269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Chart">
  <p:cSld name="Content - Chart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2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2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395" name="Google Shape;395;p25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6" name="Google Shape;396;p25"/>
          <p:cNvSpPr/>
          <p:nvPr>
            <p:ph idx="2" type="chart"/>
          </p:nvPr>
        </p:nvSpPr>
        <p:spPr>
          <a:xfrm>
            <a:off x="5519738" y="1484784"/>
            <a:ext cx="6105525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7" name="Google Shape;397;p25"/>
          <p:cNvSpPr txBox="1"/>
          <p:nvPr>
            <p:ph idx="1" type="body"/>
          </p:nvPr>
        </p:nvSpPr>
        <p:spPr>
          <a:xfrm>
            <a:off x="681039" y="1484313"/>
            <a:ext cx="4608512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3]">
  <p:cSld name="Speaker [3]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" name="Google Shape;39;p46"/>
          <p:cNvGrpSpPr/>
          <p:nvPr/>
        </p:nvGrpSpPr>
        <p:grpSpPr>
          <a:xfrm rot="-5400000">
            <a:off x="10342450" y="154124"/>
            <a:ext cx="1999604" cy="1699496"/>
            <a:chOff x="9572138" y="165530"/>
            <a:chExt cx="2619861" cy="2226662"/>
          </a:xfrm>
        </p:grpSpPr>
        <p:sp>
          <p:nvSpPr>
            <p:cNvPr id="40" name="Google Shape;40;p46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6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6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46"/>
          <p:cNvSpPr txBox="1"/>
          <p:nvPr>
            <p:ph idx="1" type="body"/>
          </p:nvPr>
        </p:nvSpPr>
        <p:spPr>
          <a:xfrm>
            <a:off x="684730" y="4235407"/>
            <a:ext cx="3221966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6"/>
          <p:cNvSpPr/>
          <p:nvPr>
            <p:ph idx="2" type="pic"/>
          </p:nvPr>
        </p:nvSpPr>
        <p:spPr>
          <a:xfrm>
            <a:off x="1244164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45" name="Google Shape;45;p46"/>
          <p:cNvSpPr txBox="1"/>
          <p:nvPr>
            <p:ph idx="3" type="body"/>
          </p:nvPr>
        </p:nvSpPr>
        <p:spPr>
          <a:xfrm>
            <a:off x="8288855" y="4235407"/>
            <a:ext cx="3221966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6"/>
          <p:cNvSpPr/>
          <p:nvPr>
            <p:ph idx="4" type="pic"/>
          </p:nvPr>
        </p:nvSpPr>
        <p:spPr>
          <a:xfrm>
            <a:off x="8848289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47" name="Google Shape;47;p46"/>
          <p:cNvSpPr txBox="1"/>
          <p:nvPr>
            <p:ph idx="5" type="body"/>
          </p:nvPr>
        </p:nvSpPr>
        <p:spPr>
          <a:xfrm>
            <a:off x="4493360" y="4235407"/>
            <a:ext cx="3221966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6"/>
          <p:cNvSpPr/>
          <p:nvPr>
            <p:ph idx="6" type="pic"/>
          </p:nvPr>
        </p:nvSpPr>
        <p:spPr>
          <a:xfrm>
            <a:off x="5052794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49" name="Google Shape;49;p46"/>
          <p:cNvSpPr txBox="1"/>
          <p:nvPr>
            <p:ph idx="7" type="body"/>
          </p:nvPr>
        </p:nvSpPr>
        <p:spPr>
          <a:xfrm>
            <a:off x="686300" y="3339716"/>
            <a:ext cx="3233531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8" type="body"/>
          </p:nvPr>
        </p:nvSpPr>
        <p:spPr>
          <a:xfrm>
            <a:off x="4479235" y="3339716"/>
            <a:ext cx="3233531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9" type="body"/>
          </p:nvPr>
        </p:nvSpPr>
        <p:spPr>
          <a:xfrm>
            <a:off x="8288882" y="3339716"/>
            <a:ext cx="3233531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ext Right Side ">
  <p:cSld name="Content - Text Right Side 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6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6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6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403" name="Google Shape;403;p26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p26"/>
          <p:cNvSpPr txBox="1"/>
          <p:nvPr>
            <p:ph idx="1" type="body"/>
          </p:nvPr>
        </p:nvSpPr>
        <p:spPr>
          <a:xfrm>
            <a:off x="5519738" y="548680"/>
            <a:ext cx="5991225" cy="554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5" name="Google Shape;405;p26"/>
          <p:cNvSpPr/>
          <p:nvPr>
            <p:ph idx="2" type="chart"/>
          </p:nvPr>
        </p:nvSpPr>
        <p:spPr>
          <a:xfrm>
            <a:off x="681039" y="1484784"/>
            <a:ext cx="4608512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ark">
  <p:cSld name="Content - Dark">
    <p:bg>
      <p:bgPr>
        <a:solidFill>
          <a:schemeClr val="dk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2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11" name="Google Shape;411;p2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12" name="Google Shape;412;p27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3" name="Google Shape;41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Dark">
  <p:cSld name="1_Content - Dark">
    <p:bg>
      <p:bgPr>
        <a:solidFill>
          <a:schemeClr val="accent2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2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2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19" name="Google Shape;419;p2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20" name="Google Shape;420;p2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1" name="Google Shape;42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 Dark">
  <p:cSld name="Content - Title only Dark">
    <p:bg>
      <p:bgPr>
        <a:solidFill>
          <a:schemeClr val="dk2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2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2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427" name="Google Shape;427;p29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8" name="Google Shape;42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Title only Dark">
  <p:cSld name="1_Content - Title only Dark">
    <p:bg>
      <p:bgPr>
        <a:solidFill>
          <a:schemeClr val="accent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3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3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434" name="Google Shape;434;p3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5" name="Google Shape;43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Dark">
  <p:cSld name="Content - Blank Dark">
    <p:bg>
      <p:bgPr>
        <a:solidFill>
          <a:schemeClr val="dk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3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3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440" name="Google Shape;44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Blank Dark">
  <p:cSld name="1_Content - Blank Dark">
    <p:bg>
      <p:bgPr>
        <a:solidFill>
          <a:schemeClr val="accent2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3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445" name="Google Shape;44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" showMasterSp="0">
  <p:cSld name="Cover Photo"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53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6" name="Google Shape;456;p53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3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53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59" name="Google Shape;459;p53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p53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53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solidFill>
            <a:srgbClr val="C2CAF6"/>
          </a:solidFill>
          <a:ln>
            <a:noFill/>
          </a:ln>
        </p:spPr>
      </p:sp>
      <p:pic>
        <p:nvPicPr>
          <p:cNvPr id="462" name="Google Shape;46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 Dark" showMasterSp="0">
  <p:cSld name="Cover Photo Dark">
    <p:bg>
      <p:bgPr>
        <a:solidFill>
          <a:schemeClr val="accent2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4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54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54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7" name="Google Shape;467;p54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54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4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70" name="Google Shape;470;p54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54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54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473" name="Google Shape;47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Photo Dark" showMasterSp="0">
  <p:cSld name="2_Cover Photo Dark">
    <p:bg>
      <p:bgPr>
        <a:solidFill>
          <a:schemeClr val="dk2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5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55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55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8" name="Google Shape;478;p55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55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55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81" name="Google Shape;481;p55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" name="Google Shape;482;p55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" name="Google Shape;483;p55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484" name="Google Shape;484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4]">
  <p:cSld name="Speaker [4]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47"/>
          <p:cNvSpPr txBox="1"/>
          <p:nvPr>
            <p:ph idx="1" type="body"/>
          </p:nvPr>
        </p:nvSpPr>
        <p:spPr>
          <a:xfrm>
            <a:off x="684730" y="4235407"/>
            <a:ext cx="253154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7"/>
          <p:cNvSpPr/>
          <p:nvPr>
            <p:ph idx="2" type="pic"/>
          </p:nvPr>
        </p:nvSpPr>
        <p:spPr>
          <a:xfrm>
            <a:off x="907296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56" name="Google Shape;56;p47"/>
          <p:cNvSpPr txBox="1"/>
          <p:nvPr>
            <p:ph idx="3" type="body"/>
          </p:nvPr>
        </p:nvSpPr>
        <p:spPr>
          <a:xfrm>
            <a:off x="3447516" y="4235407"/>
            <a:ext cx="253154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7"/>
          <p:cNvSpPr/>
          <p:nvPr>
            <p:ph idx="4" type="pic"/>
          </p:nvPr>
        </p:nvSpPr>
        <p:spPr>
          <a:xfrm>
            <a:off x="3670082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58" name="Google Shape;58;p47"/>
          <p:cNvSpPr txBox="1"/>
          <p:nvPr>
            <p:ph idx="5" type="body"/>
          </p:nvPr>
        </p:nvSpPr>
        <p:spPr>
          <a:xfrm>
            <a:off x="6210302" y="4239681"/>
            <a:ext cx="253154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7"/>
          <p:cNvSpPr/>
          <p:nvPr>
            <p:ph idx="6" type="pic"/>
          </p:nvPr>
        </p:nvSpPr>
        <p:spPr>
          <a:xfrm>
            <a:off x="6432868" y="1011662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60" name="Google Shape;60;p47"/>
          <p:cNvSpPr txBox="1"/>
          <p:nvPr>
            <p:ph idx="7" type="body"/>
          </p:nvPr>
        </p:nvSpPr>
        <p:spPr>
          <a:xfrm>
            <a:off x="8981943" y="4235407"/>
            <a:ext cx="253154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47"/>
          <p:cNvSpPr/>
          <p:nvPr>
            <p:ph idx="8" type="pic"/>
          </p:nvPr>
        </p:nvSpPr>
        <p:spPr>
          <a:xfrm>
            <a:off x="9204509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62" name="Google Shape;62;p47"/>
          <p:cNvSpPr txBox="1"/>
          <p:nvPr>
            <p:ph idx="9" type="body"/>
          </p:nvPr>
        </p:nvSpPr>
        <p:spPr>
          <a:xfrm>
            <a:off x="686300" y="3339716"/>
            <a:ext cx="2529975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3" type="body"/>
          </p:nvPr>
        </p:nvSpPr>
        <p:spPr>
          <a:xfrm>
            <a:off x="3455626" y="3339716"/>
            <a:ext cx="2529975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4" type="body"/>
          </p:nvPr>
        </p:nvSpPr>
        <p:spPr>
          <a:xfrm>
            <a:off x="6216243" y="3339716"/>
            <a:ext cx="2529975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5" type="body"/>
          </p:nvPr>
        </p:nvSpPr>
        <p:spPr>
          <a:xfrm>
            <a:off x="8994277" y="3339716"/>
            <a:ext cx="2529975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47"/>
          <p:cNvGrpSpPr/>
          <p:nvPr/>
        </p:nvGrpSpPr>
        <p:grpSpPr>
          <a:xfrm rot="-5400000">
            <a:off x="10759145" y="116519"/>
            <a:ext cx="1552722" cy="1319684"/>
            <a:chOff x="9572138" y="165530"/>
            <a:chExt cx="2619861" cy="2226662"/>
          </a:xfrm>
        </p:grpSpPr>
        <p:sp>
          <p:nvSpPr>
            <p:cNvPr id="67" name="Google Shape;67;p47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7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7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hoto Dark" showMasterSp="0">
  <p:cSld name="1_Cover Photo Dark">
    <p:bg>
      <p:bgPr>
        <a:solidFill>
          <a:schemeClr val="accent2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6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6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8" name="Google Shape;488;p56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56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56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91" name="Google Shape;491;p56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2" name="Google Shape;492;p56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3" name="Google Shape;493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6"/>
          <p:cNvSpPr/>
          <p:nvPr/>
        </p:nvSpPr>
        <p:spPr>
          <a:xfrm>
            <a:off x="11422977" y="3145661"/>
            <a:ext cx="144016" cy="140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95" name="Google Shape;495;p56"/>
          <p:cNvSpPr/>
          <p:nvPr/>
        </p:nvSpPr>
        <p:spPr>
          <a:xfrm>
            <a:off x="7008813" y="838200"/>
            <a:ext cx="5065712" cy="5065713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56"/>
          <p:cNvSpPr/>
          <p:nvPr/>
        </p:nvSpPr>
        <p:spPr>
          <a:xfrm>
            <a:off x="10223946" y="1355735"/>
            <a:ext cx="236089" cy="236089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6"/>
          <p:cNvSpPr/>
          <p:nvPr>
            <p:ph idx="4" type="pic"/>
          </p:nvPr>
        </p:nvSpPr>
        <p:spPr>
          <a:xfrm>
            <a:off x="8382574" y="2174951"/>
            <a:ext cx="2534238" cy="2534238"/>
          </a:xfrm>
          <a:prstGeom prst="ellipse">
            <a:avLst/>
          </a:prstGeom>
          <a:solidFill>
            <a:srgbClr val="C2CAF6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6"/>
          <p:cNvSpPr/>
          <p:nvPr/>
        </p:nvSpPr>
        <p:spPr>
          <a:xfrm>
            <a:off x="11388305" y="3749049"/>
            <a:ext cx="69344" cy="678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6"/>
          <p:cNvSpPr/>
          <p:nvPr/>
        </p:nvSpPr>
        <p:spPr>
          <a:xfrm rot="-9335113">
            <a:off x="7351138" y="1122300"/>
            <a:ext cx="4578973" cy="4578974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" showMasterSp="0">
  <p:cSld name="Cover - Shapes and Mask"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57"/>
          <p:cNvGrpSpPr/>
          <p:nvPr/>
        </p:nvGrpSpPr>
        <p:grpSpPr>
          <a:xfrm>
            <a:off x="9105181" y="-387423"/>
            <a:ext cx="3138158" cy="2448269"/>
            <a:chOff x="9105181" y="-387423"/>
            <a:chExt cx="3138158" cy="2448269"/>
          </a:xfrm>
        </p:grpSpPr>
        <p:sp>
          <p:nvSpPr>
            <p:cNvPr id="502" name="Google Shape;502;p57"/>
            <p:cNvSpPr/>
            <p:nvPr/>
          </p:nvSpPr>
          <p:spPr>
            <a:xfrm flipH="1" rot="10800000">
              <a:off x="9120338" y="-2"/>
              <a:ext cx="3079986" cy="1767478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7"/>
            <p:cNvSpPr/>
            <p:nvPr/>
          </p:nvSpPr>
          <p:spPr>
            <a:xfrm>
              <a:off x="9105181" y="-387423"/>
              <a:ext cx="3138158" cy="1743159"/>
            </a:xfrm>
            <a:custGeom>
              <a:rect b="b" l="l" r="r" t="t"/>
              <a:pathLst>
                <a:path extrusionOk="0" h="1743159" w="3138158">
                  <a:moveTo>
                    <a:pt x="10184" y="0"/>
                  </a:moveTo>
                  <a:lnTo>
                    <a:pt x="3127974" y="0"/>
                  </a:lnTo>
                  <a:lnTo>
                    <a:pt x="3130057" y="13651"/>
                  </a:lnTo>
                  <a:cubicBezTo>
                    <a:pt x="3135414" y="66399"/>
                    <a:pt x="3138158" y="119919"/>
                    <a:pt x="3138158" y="174080"/>
                  </a:cubicBezTo>
                  <a:cubicBezTo>
                    <a:pt x="3138158" y="1040658"/>
                    <a:pt x="2435657" y="1743159"/>
                    <a:pt x="1569079" y="1743159"/>
                  </a:cubicBezTo>
                  <a:cubicBezTo>
                    <a:pt x="702501" y="1743159"/>
                    <a:pt x="0" y="1040658"/>
                    <a:pt x="0" y="174080"/>
                  </a:cubicBezTo>
                  <a:cubicBezTo>
                    <a:pt x="0" y="119919"/>
                    <a:pt x="2744" y="66399"/>
                    <a:pt x="8101" y="13651"/>
                  </a:cubicBez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7"/>
            <p:cNvSpPr/>
            <p:nvPr/>
          </p:nvSpPr>
          <p:spPr>
            <a:xfrm flipH="1" rot="10800000">
              <a:off x="10290058" y="-3"/>
              <a:ext cx="1910264" cy="2060849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p57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57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07" name="Google Shape;507;p57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57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57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10" name="Google Shape;510;p57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1" name="Google Shape;511;p57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2" name="Google Shape;512;p57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13" name="Google Shape;51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 Dark" showMasterSp="0">
  <p:cSld name="Cover - Shapes and Mask Dark">
    <p:bg>
      <p:bgPr>
        <a:solidFill>
          <a:schemeClr val="dk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58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7" name="Google Shape;517;p58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58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58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20" name="Google Shape;520;p58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p58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2" name="Google Shape;522;p58"/>
          <p:cNvSpPr/>
          <p:nvPr/>
        </p:nvSpPr>
        <p:spPr>
          <a:xfrm>
            <a:off x="8255431" y="605707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8"/>
          <p:cNvSpPr/>
          <p:nvPr/>
        </p:nvSpPr>
        <p:spPr>
          <a:xfrm>
            <a:off x="8616916" y="4806408"/>
            <a:ext cx="3575084" cy="2051592"/>
          </a:xfrm>
          <a:custGeom>
            <a:rect b="b" l="l" r="r" t="t"/>
            <a:pathLst>
              <a:path extrusionOk="0" h="2051592" w="3575084">
                <a:moveTo>
                  <a:pt x="2051592" y="0"/>
                </a:moveTo>
                <a:cubicBezTo>
                  <a:pt x="2618123" y="0"/>
                  <a:pt x="3131021" y="229633"/>
                  <a:pt x="3502287" y="600898"/>
                </a:cubicBezTo>
                <a:lnTo>
                  <a:pt x="3575084" y="680995"/>
                </a:lnTo>
                <a:lnTo>
                  <a:pt x="3575084" y="1719669"/>
                </a:lnTo>
                <a:lnTo>
                  <a:pt x="3541173" y="1587784"/>
                </a:lnTo>
                <a:cubicBezTo>
                  <a:pt x="3343697" y="952879"/>
                  <a:pt x="2751480" y="491890"/>
                  <a:pt x="2051592" y="491890"/>
                </a:cubicBezTo>
                <a:cubicBezTo>
                  <a:pt x="1190192" y="491890"/>
                  <a:pt x="491890" y="1190192"/>
                  <a:pt x="491890" y="2051592"/>
                </a:cubicBezTo>
                <a:lnTo>
                  <a:pt x="0" y="2051592"/>
                </a:lnTo>
                <a:cubicBezTo>
                  <a:pt x="0" y="918529"/>
                  <a:pt x="918529" y="0"/>
                  <a:pt x="20515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7000">
                <a:schemeClr val="dk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8"/>
          <p:cNvSpPr/>
          <p:nvPr/>
        </p:nvSpPr>
        <p:spPr>
          <a:xfrm>
            <a:off x="9217024" y="3614455"/>
            <a:ext cx="3071664" cy="3313799"/>
          </a:xfrm>
          <a:custGeom>
            <a:rect b="b" l="l" r="r" t="t"/>
            <a:pathLst>
              <a:path extrusionOk="0" h="3313799" w="3071664">
                <a:moveTo>
                  <a:pt x="2484276" y="0"/>
                </a:moveTo>
                <a:cubicBezTo>
                  <a:pt x="2655779" y="0"/>
                  <a:pt x="2823224" y="17379"/>
                  <a:pt x="2984944" y="50472"/>
                </a:cubicBezTo>
                <a:lnTo>
                  <a:pt x="3071664" y="72770"/>
                </a:lnTo>
                <a:lnTo>
                  <a:pt x="3071664" y="689969"/>
                </a:lnTo>
                <a:lnTo>
                  <a:pt x="3045901" y="680540"/>
                </a:lnTo>
                <a:cubicBezTo>
                  <a:pt x="2868484" y="625357"/>
                  <a:pt x="2679852" y="595630"/>
                  <a:pt x="2484276" y="595630"/>
                </a:cubicBezTo>
                <a:cubicBezTo>
                  <a:pt x="1441206" y="595630"/>
                  <a:pt x="595630" y="1441206"/>
                  <a:pt x="595630" y="2484276"/>
                </a:cubicBezTo>
                <a:cubicBezTo>
                  <a:pt x="595630" y="2745044"/>
                  <a:pt x="648479" y="2993468"/>
                  <a:pt x="744049" y="3219422"/>
                </a:cubicBezTo>
                <a:lnTo>
                  <a:pt x="789513" y="3313799"/>
                </a:lnTo>
                <a:lnTo>
                  <a:pt x="144912" y="3313799"/>
                </a:lnTo>
                <a:lnTo>
                  <a:pt x="111688" y="3223024"/>
                </a:lnTo>
                <a:cubicBezTo>
                  <a:pt x="39103" y="2989654"/>
                  <a:pt x="0" y="2741532"/>
                  <a:pt x="0" y="2484276"/>
                </a:cubicBezTo>
                <a:cubicBezTo>
                  <a:pt x="0" y="1112248"/>
                  <a:pt x="1112248" y="0"/>
                  <a:pt x="2484276" y="0"/>
                </a:cubicBezTo>
                <a:close/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58"/>
          <p:cNvSpPr/>
          <p:nvPr/>
        </p:nvSpPr>
        <p:spPr>
          <a:xfrm>
            <a:off x="8184232" y="5832204"/>
            <a:ext cx="72008" cy="720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8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27" name="Google Shape;52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Full Screen Photo" showMasterSp="0">
  <p:cSld name="Cover - Full Screen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/>
          <p:nvPr/>
        </p:nvSpPr>
        <p:spPr>
          <a:xfrm>
            <a:off x="0" y="0"/>
            <a:ext cx="12192000" cy="687962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59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59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2" name="Google Shape;532;p59"/>
          <p:cNvSpPr txBox="1"/>
          <p:nvPr>
            <p:ph idx="10" type="dt"/>
          </p:nvPr>
        </p:nvSpPr>
        <p:spPr>
          <a:xfrm>
            <a:off x="4138612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59"/>
          <p:cNvSpPr txBox="1"/>
          <p:nvPr>
            <p:ph idx="11" type="ftr"/>
          </p:nvPr>
        </p:nvSpPr>
        <p:spPr>
          <a:xfrm>
            <a:off x="1257301" y="6353633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59"/>
          <p:cNvSpPr txBox="1"/>
          <p:nvPr>
            <p:ph idx="12" type="sldNum"/>
          </p:nvPr>
        </p:nvSpPr>
        <p:spPr>
          <a:xfrm>
            <a:off x="681039" y="6353633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35" name="Google Shape;535;p59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59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37" name="Google Shape;53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Gradient and Outlines" showMasterSp="0">
  <p:cSld name="Cover - Gradient and Outlines">
    <p:bg>
      <p:bgPr>
        <a:solidFill>
          <a:schemeClr val="dk2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0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60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1" name="Google Shape;541;p60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60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60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44" name="Google Shape;544;p60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5" name="Google Shape;545;p60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6" name="Google Shape;546;p60"/>
          <p:cNvGrpSpPr/>
          <p:nvPr/>
        </p:nvGrpSpPr>
        <p:grpSpPr>
          <a:xfrm>
            <a:off x="5830053" y="1417456"/>
            <a:ext cx="6314619" cy="6043992"/>
            <a:chOff x="3433431" y="543216"/>
            <a:chExt cx="9244043" cy="8847868"/>
          </a:xfrm>
        </p:grpSpPr>
        <p:sp>
          <p:nvSpPr>
            <p:cNvPr id="547" name="Google Shape;547;p60"/>
            <p:cNvSpPr/>
            <p:nvPr/>
          </p:nvSpPr>
          <p:spPr>
            <a:xfrm rot="5400000">
              <a:off x="3433431" y="4324916"/>
              <a:ext cx="5066168" cy="5066168"/>
            </a:xfrm>
            <a:prstGeom prst="blockArc">
              <a:avLst>
                <a:gd fmla="val 10790409" name="adj1"/>
                <a:gd fmla="val 16201009" name="adj2"/>
                <a:gd fmla="val 216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8" name="Google Shape;548;p60"/>
            <p:cNvSpPr/>
            <p:nvPr/>
          </p:nvSpPr>
          <p:spPr>
            <a:xfrm>
              <a:off x="5039980" y="5414036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60"/>
            <p:cNvSpPr/>
            <p:nvPr/>
          </p:nvSpPr>
          <p:spPr>
            <a:xfrm>
              <a:off x="6445002" y="543216"/>
              <a:ext cx="230788" cy="23078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60"/>
            <p:cNvSpPr/>
            <p:nvPr/>
          </p:nvSpPr>
          <p:spPr>
            <a:xfrm>
              <a:off x="10834859" y="1009779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60"/>
            <p:cNvSpPr/>
            <p:nvPr/>
          </p:nvSpPr>
          <p:spPr>
            <a:xfrm>
              <a:off x="6416029" y="626976"/>
              <a:ext cx="5123606" cy="5123606"/>
            </a:xfrm>
            <a:prstGeom prst="donut">
              <a:avLst>
                <a:gd fmla="val 21512" name="adj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2" name="Google Shape;552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- Gradient and Outlines" showMasterSp="0">
  <p:cSld name="1_Cover - Gradient and Outlines">
    <p:bg>
      <p:bgPr>
        <a:solidFill>
          <a:schemeClr val="accent2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1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61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6" name="Google Shape;556;p61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61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61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59" name="Google Shape;559;p61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0" name="Google Shape;560;p61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61" name="Google Shape;56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1"/>
          <p:cNvSpPr/>
          <p:nvPr/>
        </p:nvSpPr>
        <p:spPr>
          <a:xfrm rot="-6719929">
            <a:off x="5901884" y="-53084"/>
            <a:ext cx="6510805" cy="6510806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61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dk2">
                <a:alpha val="55686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61"/>
          <p:cNvSpPr/>
          <p:nvPr/>
        </p:nvSpPr>
        <p:spPr>
          <a:xfrm>
            <a:off x="10200456" y="793125"/>
            <a:ext cx="136525" cy="136525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61"/>
          <p:cNvSpPr/>
          <p:nvPr/>
        </p:nvSpPr>
        <p:spPr>
          <a:xfrm>
            <a:off x="10352921" y="1126253"/>
            <a:ext cx="73025" cy="714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1] Dark" showMasterSp="0">
  <p:cSld name="Speaker [1] Dark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48"/>
          <p:cNvGrpSpPr/>
          <p:nvPr/>
        </p:nvGrpSpPr>
        <p:grpSpPr>
          <a:xfrm>
            <a:off x="4223603" y="178304"/>
            <a:ext cx="3744578" cy="3744578"/>
            <a:chOff x="2755900" y="404664"/>
            <a:chExt cx="5989637" cy="5989637"/>
          </a:xfrm>
        </p:grpSpPr>
        <p:sp>
          <p:nvSpPr>
            <p:cNvPr id="73" name="Google Shape;73;p48"/>
            <p:cNvSpPr/>
            <p:nvPr/>
          </p:nvSpPr>
          <p:spPr>
            <a:xfrm>
              <a:off x="2755900" y="404664"/>
              <a:ext cx="5989637" cy="5989637"/>
            </a:xfrm>
            <a:prstGeom prst="ellipse">
              <a:avLst/>
            </a:prstGeom>
            <a:gradFill>
              <a:gsLst>
                <a:gs pos="0">
                  <a:srgbClr val="0A85FF">
                    <a:alpha val="14117"/>
                  </a:srgbClr>
                </a:gs>
                <a:gs pos="26000">
                  <a:srgbClr val="0A85FF">
                    <a:alpha val="14117"/>
                  </a:srgbClr>
                </a:gs>
                <a:gs pos="100000">
                  <a:srgbClr val="0A85FF">
                    <a:alpha val="34509"/>
                  </a:srgbClr>
                </a:gs>
              </a:gsLst>
              <a:lin ang="6000000" scaled="0"/>
            </a:gradFill>
            <a:ln cap="flat" cmpd="sng" w="9525">
              <a:solidFill>
                <a:schemeClr val="lt2">
                  <a:alpha val="1686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48"/>
            <p:cNvSpPr/>
            <p:nvPr/>
          </p:nvSpPr>
          <p:spPr>
            <a:xfrm>
              <a:off x="3446462" y="1095226"/>
              <a:ext cx="4608512" cy="4608512"/>
            </a:xfrm>
            <a:prstGeom prst="ellipse">
              <a:avLst/>
            </a:prstGeom>
            <a:gradFill>
              <a:gsLst>
                <a:gs pos="0">
                  <a:srgbClr val="0A85FF">
                    <a:alpha val="14117"/>
                  </a:srgbClr>
                </a:gs>
                <a:gs pos="26000">
                  <a:srgbClr val="0A85FF">
                    <a:alpha val="14117"/>
                  </a:srgbClr>
                </a:gs>
                <a:gs pos="100000">
                  <a:srgbClr val="0A85FF">
                    <a:alpha val="34509"/>
                  </a:srgbClr>
                </a:gs>
              </a:gsLst>
              <a:lin ang="6000000" scaled="0"/>
            </a:gradFill>
            <a:ln cap="flat" cmpd="sng" w="9525">
              <a:solidFill>
                <a:schemeClr val="lt2">
                  <a:alpha val="1686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" name="Google Shape;75;p48"/>
          <p:cNvSpPr txBox="1"/>
          <p:nvPr>
            <p:ph idx="1" type="body"/>
          </p:nvPr>
        </p:nvSpPr>
        <p:spPr>
          <a:xfrm>
            <a:off x="2063750" y="4818573"/>
            <a:ext cx="8064285" cy="1274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8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77" name="Google Shape;77;p48"/>
          <p:cNvSpPr txBox="1"/>
          <p:nvPr>
            <p:ph idx="3" type="body"/>
          </p:nvPr>
        </p:nvSpPr>
        <p:spPr>
          <a:xfrm>
            <a:off x="2063750" y="3922882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b="1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8" name="Google Shape;78;p48"/>
          <p:cNvGrpSpPr/>
          <p:nvPr/>
        </p:nvGrpSpPr>
        <p:grpSpPr>
          <a:xfrm flipH="1" rot="10800000">
            <a:off x="9120337" y="-3"/>
            <a:ext cx="3079986" cy="2060849"/>
            <a:chOff x="9408368" y="4995447"/>
            <a:chExt cx="2783632" cy="1862554"/>
          </a:xfrm>
        </p:grpSpPr>
        <p:sp>
          <p:nvSpPr>
            <p:cNvPr id="79" name="Google Shape;79;p48"/>
            <p:cNvSpPr/>
            <p:nvPr/>
          </p:nvSpPr>
          <p:spPr>
            <a:xfrm>
              <a:off x="9408368" y="5260588"/>
              <a:ext cx="2783632" cy="1597411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8"/>
            <p:cNvSpPr/>
            <p:nvPr/>
          </p:nvSpPr>
          <p:spPr>
            <a:xfrm>
              <a:off x="10465540" y="4995447"/>
              <a:ext cx="1726460" cy="1862554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48"/>
          <p:cNvSpPr/>
          <p:nvPr/>
        </p:nvSpPr>
        <p:spPr>
          <a:xfrm>
            <a:off x="11522142" y="2420888"/>
            <a:ext cx="144016" cy="144016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peaker [1] Dark" showMasterSp="0">
  <p:cSld name="1_Speaker [1] Dark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Google Shape;85;p49"/>
          <p:cNvGrpSpPr/>
          <p:nvPr/>
        </p:nvGrpSpPr>
        <p:grpSpPr>
          <a:xfrm>
            <a:off x="4224337" y="177799"/>
            <a:ext cx="3743325" cy="3744912"/>
            <a:chOff x="4224337" y="177799"/>
            <a:chExt cx="3743325" cy="3744912"/>
          </a:xfrm>
        </p:grpSpPr>
        <p:sp>
          <p:nvSpPr>
            <p:cNvPr id="86" name="Google Shape;86;p49"/>
            <p:cNvSpPr/>
            <p:nvPr/>
          </p:nvSpPr>
          <p:spPr>
            <a:xfrm>
              <a:off x="4224337" y="177799"/>
              <a:ext cx="3743325" cy="3744912"/>
            </a:xfrm>
            <a:prstGeom prst="ellipse">
              <a:avLst/>
            </a:prstGeom>
            <a:gradFill>
              <a:gsLst>
                <a:gs pos="0">
                  <a:srgbClr val="152A93">
                    <a:alpha val="4705"/>
                  </a:srgbClr>
                </a:gs>
                <a:gs pos="26000">
                  <a:srgbClr val="152A93">
                    <a:alpha val="25882"/>
                  </a:srgbClr>
                </a:gs>
                <a:gs pos="99000">
                  <a:srgbClr val="152A93">
                    <a:alpha val="20000"/>
                  </a:srgbClr>
                </a:gs>
                <a:gs pos="100000">
                  <a:srgbClr val="152A93">
                    <a:alpha val="20000"/>
                  </a:srgbClr>
                </a:gs>
              </a:gsLst>
              <a:lin ang="6000000" scaled="0"/>
            </a:gradFill>
            <a:ln cap="flat" cmpd="sng" w="9525">
              <a:solidFill>
                <a:schemeClr val="lt2">
                  <a:alpha val="1686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49"/>
            <p:cNvSpPr/>
            <p:nvPr/>
          </p:nvSpPr>
          <p:spPr>
            <a:xfrm>
              <a:off x="4656137" y="608011"/>
              <a:ext cx="2879725" cy="2881313"/>
            </a:xfrm>
            <a:prstGeom prst="ellipse">
              <a:avLst/>
            </a:prstGeom>
            <a:gradFill>
              <a:gsLst>
                <a:gs pos="0">
                  <a:srgbClr val="152A93">
                    <a:alpha val="21960"/>
                  </a:srgbClr>
                </a:gs>
                <a:gs pos="26000">
                  <a:srgbClr val="152A93">
                    <a:alpha val="11764"/>
                  </a:srgbClr>
                </a:gs>
                <a:gs pos="98000">
                  <a:srgbClr val="152A93">
                    <a:alpha val="0"/>
                  </a:srgbClr>
                </a:gs>
                <a:gs pos="100000">
                  <a:srgbClr val="152A93">
                    <a:alpha val="0"/>
                  </a:srgbClr>
                </a:gs>
              </a:gsLst>
              <a:lin ang="6000000" scaled="0"/>
            </a:gradFill>
            <a:ln cap="flat" cmpd="sng" w="9525">
              <a:solidFill>
                <a:schemeClr val="lt2">
                  <a:alpha val="16862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88;p49"/>
          <p:cNvSpPr txBox="1"/>
          <p:nvPr>
            <p:ph idx="1" type="body"/>
          </p:nvPr>
        </p:nvSpPr>
        <p:spPr>
          <a:xfrm>
            <a:off x="2063750" y="4818573"/>
            <a:ext cx="8064285" cy="1274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9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90" name="Google Shape;90;p49"/>
          <p:cNvSpPr txBox="1"/>
          <p:nvPr>
            <p:ph idx="3" type="body"/>
          </p:nvPr>
        </p:nvSpPr>
        <p:spPr>
          <a:xfrm>
            <a:off x="2063750" y="3922882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b="1">
                <a:solidFill>
                  <a:schemeClr val="lt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9"/>
          <p:cNvSpPr/>
          <p:nvPr/>
        </p:nvSpPr>
        <p:spPr>
          <a:xfrm>
            <a:off x="9597282" y="2178577"/>
            <a:ext cx="67418" cy="6741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9"/>
          <p:cNvSpPr/>
          <p:nvPr/>
        </p:nvSpPr>
        <p:spPr>
          <a:xfrm>
            <a:off x="2357438" y="-1601788"/>
            <a:ext cx="6875462" cy="6875463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49"/>
          <p:cNvSpPr/>
          <p:nvPr/>
        </p:nvSpPr>
        <p:spPr>
          <a:xfrm rot="5400000">
            <a:off x="7461250" y="2200275"/>
            <a:ext cx="1843088" cy="1843088"/>
          </a:xfrm>
          <a:prstGeom prst="pie">
            <a:avLst>
              <a:gd fmla="val 10800000" name="adj1"/>
              <a:gd fmla="val 16200000" name="adj2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49"/>
          <p:cNvSpPr/>
          <p:nvPr/>
        </p:nvSpPr>
        <p:spPr>
          <a:xfrm>
            <a:off x="8888413" y="1790700"/>
            <a:ext cx="136525" cy="138113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- Gradient and Outlines">
  <p:cSld name="Speaker - Gradient and Outlines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50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50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100" name="Google Shape;100;p50"/>
          <p:cNvSpPr txBox="1"/>
          <p:nvPr>
            <p:ph idx="3" type="body"/>
          </p:nvPr>
        </p:nvSpPr>
        <p:spPr>
          <a:xfrm>
            <a:off x="2063750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1" name="Google Shape;101;p50"/>
          <p:cNvGrpSpPr/>
          <p:nvPr/>
        </p:nvGrpSpPr>
        <p:grpSpPr>
          <a:xfrm>
            <a:off x="551384" y="260648"/>
            <a:ext cx="3450979" cy="3303079"/>
            <a:chOff x="3433431" y="543216"/>
            <a:chExt cx="9244043" cy="8847868"/>
          </a:xfrm>
        </p:grpSpPr>
        <p:sp>
          <p:nvSpPr>
            <p:cNvPr id="102" name="Google Shape;102;p50"/>
            <p:cNvSpPr/>
            <p:nvPr/>
          </p:nvSpPr>
          <p:spPr>
            <a:xfrm rot="5400000">
              <a:off x="3433431" y="4324916"/>
              <a:ext cx="5066168" cy="5066168"/>
            </a:xfrm>
            <a:prstGeom prst="blockArc">
              <a:avLst>
                <a:gd fmla="val 10790409" name="adj1"/>
                <a:gd fmla="val 16201009" name="adj2"/>
                <a:gd fmla="val 216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50"/>
            <p:cNvSpPr/>
            <p:nvPr/>
          </p:nvSpPr>
          <p:spPr>
            <a:xfrm>
              <a:off x="5039980" y="5414036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50"/>
            <p:cNvSpPr/>
            <p:nvPr/>
          </p:nvSpPr>
          <p:spPr>
            <a:xfrm>
              <a:off x="6445002" y="543216"/>
              <a:ext cx="230788" cy="23078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50"/>
            <p:cNvSpPr/>
            <p:nvPr/>
          </p:nvSpPr>
          <p:spPr>
            <a:xfrm>
              <a:off x="10834859" y="1009779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50"/>
            <p:cNvSpPr/>
            <p:nvPr/>
          </p:nvSpPr>
          <p:spPr>
            <a:xfrm>
              <a:off x="6416029" y="626976"/>
              <a:ext cx="5123606" cy="5123606"/>
            </a:xfrm>
            <a:prstGeom prst="donut">
              <a:avLst>
                <a:gd fmla="val 21512" name="adj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peaker - Gradient and Outlines">
  <p:cSld name="1_Speaker - Gradient and Outlines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1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51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51"/>
          <p:cNvSpPr txBox="1"/>
          <p:nvPr>
            <p:ph idx="2" type="body"/>
          </p:nvPr>
        </p:nvSpPr>
        <p:spPr>
          <a:xfrm>
            <a:off x="2063750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1" name="Google Shape;111;p51"/>
          <p:cNvGrpSpPr/>
          <p:nvPr/>
        </p:nvGrpSpPr>
        <p:grpSpPr>
          <a:xfrm>
            <a:off x="4079776" y="314950"/>
            <a:ext cx="4821942" cy="4615286"/>
            <a:chOff x="3433431" y="543216"/>
            <a:chExt cx="9244043" cy="8847868"/>
          </a:xfrm>
        </p:grpSpPr>
        <p:sp>
          <p:nvSpPr>
            <p:cNvPr id="112" name="Google Shape;112;p51"/>
            <p:cNvSpPr/>
            <p:nvPr/>
          </p:nvSpPr>
          <p:spPr>
            <a:xfrm rot="5400000">
              <a:off x="3433431" y="4324916"/>
              <a:ext cx="5066168" cy="5066168"/>
            </a:xfrm>
            <a:prstGeom prst="blockArc">
              <a:avLst>
                <a:gd fmla="val 10790409" name="adj1"/>
                <a:gd fmla="val 16201009" name="adj2"/>
                <a:gd fmla="val 216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51"/>
            <p:cNvSpPr/>
            <p:nvPr/>
          </p:nvSpPr>
          <p:spPr>
            <a:xfrm>
              <a:off x="5039980" y="5414036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51"/>
            <p:cNvSpPr/>
            <p:nvPr/>
          </p:nvSpPr>
          <p:spPr>
            <a:xfrm>
              <a:off x="6445002" y="543216"/>
              <a:ext cx="230788" cy="23078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51"/>
            <p:cNvSpPr/>
            <p:nvPr/>
          </p:nvSpPr>
          <p:spPr>
            <a:xfrm>
              <a:off x="10834859" y="1009779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51"/>
            <p:cNvSpPr/>
            <p:nvPr/>
          </p:nvSpPr>
          <p:spPr>
            <a:xfrm>
              <a:off x="6416029" y="626976"/>
              <a:ext cx="5123606" cy="5123606"/>
            </a:xfrm>
            <a:prstGeom prst="donut">
              <a:avLst>
                <a:gd fmla="val 21512" name="adj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51"/>
          <p:cNvSpPr/>
          <p:nvPr>
            <p:ph idx="3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118" name="Google Shape;118;p51"/>
          <p:cNvSpPr/>
          <p:nvPr/>
        </p:nvSpPr>
        <p:spPr>
          <a:xfrm>
            <a:off x="2357438" y="-1601788"/>
            <a:ext cx="6875462" cy="6875463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4]">
  <p:cSld name="Agenda [4]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4" type="body"/>
          </p:nvPr>
        </p:nvSpPr>
        <p:spPr>
          <a:xfrm>
            <a:off x="2074223" y="5500855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6"/>
          <p:cNvSpPr/>
          <p:nvPr/>
        </p:nvSpPr>
        <p:spPr>
          <a:xfrm>
            <a:off x="0" y="2"/>
            <a:ext cx="1833563" cy="68579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6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8" type="body"/>
          </p:nvPr>
        </p:nvSpPr>
        <p:spPr>
          <a:xfrm>
            <a:off x="912019" y="5521225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7" name="Google Shape;137;p16"/>
          <p:cNvCxnSpPr/>
          <p:nvPr/>
        </p:nvCxnSpPr>
        <p:spPr>
          <a:xfrm rot="10800000">
            <a:off x="1596731" y="308339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16"/>
          <p:cNvCxnSpPr/>
          <p:nvPr/>
        </p:nvCxnSpPr>
        <p:spPr>
          <a:xfrm rot="10800000">
            <a:off x="1596731" y="167062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16"/>
          <p:cNvCxnSpPr/>
          <p:nvPr/>
        </p:nvCxnSpPr>
        <p:spPr>
          <a:xfrm rot="10800000">
            <a:off x="1596731" y="446756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 rot="10800000">
            <a:off x="1572771" y="5848221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45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64813" y="6383338"/>
            <a:ext cx="94615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64813" y="6383338"/>
            <a:ext cx="94615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6" name="Google Shape;336;p17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340" name="Google Shape;340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64813" y="6383338"/>
            <a:ext cx="94615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8" name="Google Shape;448;p52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9" name="Google Shape;449;p5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0" name="Google Shape;450;p5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Google Shape;451;p5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452" name="Google Shape;452;p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75857" y="6464765"/>
            <a:ext cx="946286" cy="14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"/>
          <p:cNvSpPr txBox="1"/>
          <p:nvPr>
            <p:ph idx="3" type="body"/>
          </p:nvPr>
        </p:nvSpPr>
        <p:spPr>
          <a:xfrm>
            <a:off x="2063535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None/>
            </a:pPr>
            <a:r>
              <a:rPr lang="pl-PL" sz="3600"/>
              <a:t>Komunikacja asynchroniczna</a:t>
            </a:r>
            <a:endParaRPr/>
          </a:p>
        </p:txBody>
      </p:sp>
      <p:sp>
        <p:nvSpPr>
          <p:cNvPr id="571" name="Google Shape;571;p1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Wzorzec publish-subscribe</a:t>
            </a:r>
            <a:endParaRPr/>
          </a:p>
        </p:txBody>
      </p:sp>
      <p:sp>
        <p:nvSpPr>
          <p:cNvPr id="644" name="Google Shape;644;p10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Przykładowa architektura z Publish-subscribe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645" name="Google Shape;6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970" y="2355223"/>
            <a:ext cx="10400059" cy="371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Wzorzec publish-subscribe</a:t>
            </a:r>
            <a:endParaRPr/>
          </a:p>
        </p:txBody>
      </p:sp>
      <p:sp>
        <p:nvSpPr>
          <p:cNvPr id="652" name="Google Shape;652;p1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Przykładowa architektura z Publish-subscribe(kilka brokerów)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653" name="Google Shape;6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2303" y="2348880"/>
            <a:ext cx="9667394" cy="390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Real-time Fraud Detection (schemat)</a:t>
            </a:r>
            <a:endParaRPr/>
          </a:p>
        </p:txBody>
      </p:sp>
      <p:sp>
        <p:nvSpPr>
          <p:cNvPr id="660" name="Google Shape;660;p12"/>
          <p:cNvSpPr/>
          <p:nvPr/>
        </p:nvSpPr>
        <p:spPr>
          <a:xfrm>
            <a:off x="5303912" y="3531163"/>
            <a:ext cx="1152128" cy="1241832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661" name="Google Shape;661;p12"/>
          <p:cNvSpPr/>
          <p:nvPr/>
        </p:nvSpPr>
        <p:spPr>
          <a:xfrm>
            <a:off x="3583294" y="1525795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Credit-card-monitor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2" name="Google Shape;662;p12"/>
          <p:cNvCxnSpPr>
            <a:stCxn id="661" idx="2"/>
            <a:endCxn id="660" idx="1"/>
          </p:cNvCxnSpPr>
          <p:nvPr/>
        </p:nvCxnSpPr>
        <p:spPr>
          <a:xfrm>
            <a:off x="4670988" y="2644214"/>
            <a:ext cx="1209000" cy="88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3" name="Google Shape;663;p12"/>
          <p:cNvSpPr/>
          <p:nvPr/>
        </p:nvSpPr>
        <p:spPr>
          <a:xfrm>
            <a:off x="1639078" y="5574651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Fraud-monitor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4" name="Google Shape;664;p12"/>
          <p:cNvCxnSpPr>
            <a:stCxn id="660" idx="3"/>
            <a:endCxn id="663" idx="0"/>
          </p:cNvCxnSpPr>
          <p:nvPr/>
        </p:nvCxnSpPr>
        <p:spPr>
          <a:xfrm flipH="1">
            <a:off x="2726676" y="4772995"/>
            <a:ext cx="3153300" cy="8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5" name="Google Shape;665;p12"/>
          <p:cNvSpPr/>
          <p:nvPr/>
        </p:nvSpPr>
        <p:spPr>
          <a:xfrm>
            <a:off x="6476013" y="1525795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Online-payment-monitor</a:t>
            </a:r>
            <a:endParaRPr/>
          </a:p>
        </p:txBody>
      </p:sp>
      <p:sp>
        <p:nvSpPr>
          <p:cNvPr id="666" name="Google Shape;666;p12"/>
          <p:cNvSpPr/>
          <p:nvPr/>
        </p:nvSpPr>
        <p:spPr>
          <a:xfrm>
            <a:off x="4788307" y="5556938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Payment-aggregator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7" name="Google Shape;667;p12"/>
          <p:cNvCxnSpPr>
            <a:stCxn id="665" idx="2"/>
            <a:endCxn id="660" idx="1"/>
          </p:cNvCxnSpPr>
          <p:nvPr/>
        </p:nvCxnSpPr>
        <p:spPr>
          <a:xfrm flipH="1">
            <a:off x="5880107" y="2644214"/>
            <a:ext cx="1683600" cy="88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8" name="Google Shape;668;p12"/>
          <p:cNvCxnSpPr>
            <a:stCxn id="660" idx="3"/>
            <a:endCxn id="666" idx="0"/>
          </p:cNvCxnSpPr>
          <p:nvPr/>
        </p:nvCxnSpPr>
        <p:spPr>
          <a:xfrm flipH="1">
            <a:off x="5876076" y="4772995"/>
            <a:ext cx="3900" cy="78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9" name="Google Shape;669;p12"/>
          <p:cNvSpPr/>
          <p:nvPr/>
        </p:nvSpPr>
        <p:spPr>
          <a:xfrm>
            <a:off x="7937536" y="5574651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Transaction-verificator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0" name="Google Shape;670;p12"/>
          <p:cNvCxnSpPr>
            <a:stCxn id="660" idx="3"/>
            <a:endCxn id="669" idx="0"/>
          </p:cNvCxnSpPr>
          <p:nvPr/>
        </p:nvCxnSpPr>
        <p:spPr>
          <a:xfrm>
            <a:off x="5879976" y="4772995"/>
            <a:ext cx="3145200" cy="8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Agenda</a:t>
            </a:r>
            <a:endParaRPr/>
          </a:p>
        </p:txBody>
      </p:sp>
      <p:sp>
        <p:nvSpPr>
          <p:cNvPr id="577" name="Google Shape;577;p2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Komunikacja asynchroniczna </a:t>
            </a:r>
            <a:endParaRPr/>
          </a:p>
        </p:txBody>
      </p:sp>
      <p:sp>
        <p:nvSpPr>
          <p:cNvPr id="578" name="Google Shape;578;p2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Komunikacja synchroniczna </a:t>
            </a:r>
            <a:endParaRPr/>
          </a:p>
        </p:txBody>
      </p:sp>
      <p:sp>
        <p:nvSpPr>
          <p:cNvPr id="579" name="Google Shape;579;p2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Wzorzec publish-subscribe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580" name="Google Shape;580;p2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1" name="Google Shape;581;p2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82" name="Google Shape;582;p2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Komunikacja synchroniczna - dostępność </a:t>
            </a:r>
            <a:endParaRPr/>
          </a:p>
        </p:txBody>
      </p:sp>
      <p:sp>
        <p:nvSpPr>
          <p:cNvPr id="589" name="Google Shape;589;p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50% dostępności-&gt; mikroserwis odpowie na 50% wszystkich zapytań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Jakie jest wystarczająca dostępność: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90%?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95%?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99%?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99.9%?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Dostępność, a przerwy w działaniu</a:t>
            </a:r>
            <a:endParaRPr/>
          </a:p>
        </p:txBody>
      </p:sp>
      <p:sp>
        <p:nvSpPr>
          <p:cNvPr id="596" name="Google Shape;596;p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graphicFrame>
        <p:nvGraphicFramePr>
          <p:cNvPr id="597" name="Google Shape;597;p4"/>
          <p:cNvGraphicFramePr/>
          <p:nvPr/>
        </p:nvGraphicFramePr>
        <p:xfrm>
          <a:off x="718898" y="17576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{C5552198-CFA9-4B28-B85D-4E43A92E5D7D}</a:tableStyleId>
              </a:tblPr>
              <a:tblGrid>
                <a:gridCol w="2771375"/>
                <a:gridCol w="2229275"/>
                <a:gridCol w="2643725"/>
                <a:gridCol w="2247425"/>
              </a:tblGrid>
              <a:tr h="125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Dostępność 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Suma Przerw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(w roku)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Suma przerw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(w miesiącu)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Suma przerw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(w dniu)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36,5 dni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72 godziny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2,4 godziny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3,65 dni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7,2 godzin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14,4 minut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99,9%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8,76 godzin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43,2 minut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10,1 minut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99,99%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52,56 minut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4,32 minut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1,01 minut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99,999%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5.26 minut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25,9 sekund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6,05 sekund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10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99,9999%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31,5 sekund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2,59 sekund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0,605 sekund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"/>
          <p:cNvSpPr txBox="1"/>
          <p:nvPr>
            <p:ph type="title"/>
          </p:nvPr>
        </p:nvSpPr>
        <p:spPr>
          <a:xfrm>
            <a:off x="551384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Zdarzenia losowe niezależne</a:t>
            </a:r>
            <a:endParaRPr/>
          </a:p>
        </p:txBody>
      </p:sp>
      <p:sp>
        <p:nvSpPr>
          <p:cNvPr id="604" name="Google Shape;604;p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Iloczyn prawdopodobieństwa zdarzeń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05" name="Google Shape;605;p5"/>
          <p:cNvSpPr txBox="1"/>
          <p:nvPr/>
        </p:nvSpPr>
        <p:spPr>
          <a:xfrm>
            <a:off x="2855640" y="2492896"/>
            <a:ext cx="5331365" cy="5386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8863" l="-5028" r="0" t="-272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latin typeface="Roboto"/>
                <a:ea typeface="Roboto"/>
                <a:cs typeface="Roboto"/>
                <a:sym typeface="Roboto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Zdarzenia losowe niezależne</a:t>
            </a:r>
            <a:endParaRPr/>
          </a:p>
        </p:txBody>
      </p:sp>
      <p:sp>
        <p:nvSpPr>
          <p:cNvPr id="612" name="Google Shape;612;p6"/>
          <p:cNvSpPr txBox="1"/>
          <p:nvPr>
            <p:ph idx="1" type="body"/>
          </p:nvPr>
        </p:nvSpPr>
        <p:spPr>
          <a:xfrm>
            <a:off x="401218" y="1610361"/>
            <a:ext cx="486621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pl-PL" sz="1800"/>
              <a:t>Każdy mikroserwis ma dostępność = 99.9%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pl-PL" sz="1800"/>
              <a:t>Mamy 3 mikroserwisy: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pl-PL" sz="1800"/>
              <a:t>99.9 * 99.9 * 99.9 = 99.7%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pl-PL" sz="1800"/>
              <a:t>Mamy 30 mikroserwisów: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pl-PL" sz="1800"/>
              <a:t>99.9^30 = 99%</a:t>
            </a:r>
            <a:endParaRPr/>
          </a:p>
        </p:txBody>
      </p:sp>
      <p:sp>
        <p:nvSpPr>
          <p:cNvPr id="613" name="Google Shape;613;p6"/>
          <p:cNvSpPr txBox="1"/>
          <p:nvPr/>
        </p:nvSpPr>
        <p:spPr>
          <a:xfrm>
            <a:off x="6218241" y="1715636"/>
            <a:ext cx="4866216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pl-PL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Każdy mikroserwis ma dostępność = 99%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pl-PL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Mamy 3 mikroserwisy: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pl-PL" sz="16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99 * 99 * 99 = 97%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lang="pl-PL" sz="18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Mamy 30 mikroserwisów: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pl-PL" sz="16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99^30 = 73%</a:t>
            </a:r>
            <a:endParaRPr/>
          </a:p>
        </p:txBody>
      </p:sp>
      <p:graphicFrame>
        <p:nvGraphicFramePr>
          <p:cNvPr id="614" name="Google Shape;614;p6"/>
          <p:cNvGraphicFramePr/>
          <p:nvPr/>
        </p:nvGraphicFramePr>
        <p:xfrm>
          <a:off x="1679633" y="4302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{C5552198-CFA9-4B28-B85D-4E43A92E5D7D}</a:tableStyleId>
              </a:tblPr>
              <a:tblGrid>
                <a:gridCol w="2290575"/>
                <a:gridCol w="1842550"/>
                <a:gridCol w="2185075"/>
                <a:gridCol w="1857525"/>
              </a:tblGrid>
              <a:tr h="84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Dostępność 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Suma Przerw (w roku)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Suma przerw (w miesiącu)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Suma przerw (w dniu)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75%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91,25 dni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7,5 dni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6 godzin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90%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36,5 dni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72 godziny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2,4 godziny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3,65 dni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7,2 godzin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14,4 minut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99,9%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8,76 godzin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43,2 minut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 u="none" cap="none" strike="noStrike"/>
                        <a:t>10,1 minut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Wzorzec publish-subscribe</a:t>
            </a:r>
            <a:endParaRPr/>
          </a:p>
        </p:txBody>
      </p:sp>
      <p:sp>
        <p:nvSpPr>
          <p:cNvPr id="621" name="Google Shape;621;p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Architektura, w której luźno łączymy klocki przy użyciu szyny danych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Wzorzec publish-subscribe</a:t>
            </a:r>
            <a:endParaRPr/>
          </a:p>
        </p:txBody>
      </p:sp>
      <p:sp>
        <p:nvSpPr>
          <p:cNvPr id="628" name="Google Shape;628;p8"/>
          <p:cNvSpPr txBox="1"/>
          <p:nvPr>
            <p:ph idx="1" type="body"/>
          </p:nvPr>
        </p:nvSpPr>
        <p:spPr>
          <a:xfrm>
            <a:off x="680583" y="1628800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Przykładowa architektura </a:t>
            </a:r>
            <a:r>
              <a:rPr b="1" lang="pl-PL"/>
              <a:t>bez </a:t>
            </a:r>
            <a:r>
              <a:rPr lang="pl-PL"/>
              <a:t>Publish-subscribe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629" name="Google Shape;6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1704" y="2913812"/>
            <a:ext cx="4974780" cy="30221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Wzorzec publish-subscribe</a:t>
            </a:r>
            <a:endParaRPr/>
          </a:p>
        </p:txBody>
      </p:sp>
      <p:sp>
        <p:nvSpPr>
          <p:cNvPr id="636" name="Google Shape;636;p9"/>
          <p:cNvSpPr txBox="1"/>
          <p:nvPr>
            <p:ph idx="1" type="body"/>
          </p:nvPr>
        </p:nvSpPr>
        <p:spPr>
          <a:xfrm>
            <a:off x="680583" y="1628800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Przykładowa architektura </a:t>
            </a:r>
            <a:r>
              <a:rPr b="1" lang="pl-PL"/>
              <a:t>bez </a:t>
            </a:r>
            <a:r>
              <a:rPr lang="pl-PL"/>
              <a:t>Publish-subscribe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637" name="Google Shape;6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802" y="2708920"/>
            <a:ext cx="10743486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kers">
  <a:themeElements>
    <a:clrScheme name="Comarch CI">
      <a:dk1>
        <a:srgbClr val="000000"/>
      </a:dk1>
      <a:lt1>
        <a:srgbClr val="FFFFFF"/>
      </a:lt1>
      <a:dk2>
        <a:srgbClr val="152A93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CC749"/>
      </a:accent5>
      <a:accent6>
        <a:srgbClr val="FF8338"/>
      </a:accent6>
      <a:hlink>
        <a:srgbClr val="0A85FF"/>
      </a:hlink>
      <a:folHlink>
        <a:srgbClr val="49A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genda">
  <a:themeElements>
    <a:clrScheme name="Comarch CI">
      <a:dk1>
        <a:srgbClr val="000000"/>
      </a:dk1>
      <a:lt1>
        <a:srgbClr val="FFFFFF"/>
      </a:lt1>
      <a:dk2>
        <a:srgbClr val="152A93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CC749"/>
      </a:accent5>
      <a:accent6>
        <a:srgbClr val="FF8338"/>
      </a:accent6>
      <a:hlink>
        <a:srgbClr val="0A85FF"/>
      </a:hlink>
      <a:folHlink>
        <a:srgbClr val="49A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vers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2023-01-16T07:56:28Z</dcterms:created>
  <dc:creator>Agnieszka</dc:creator>
</cp:coreProperties>
</file>