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1" r:id="rId4"/>
    <p:sldId id="260" r:id="rId5"/>
    <p:sldId id="284" r:id="rId6"/>
    <p:sldId id="285" r:id="rId7"/>
    <p:sldId id="266" r:id="rId8"/>
    <p:sldId id="274" r:id="rId9"/>
    <p:sldId id="267" r:id="rId10"/>
    <p:sldId id="278" r:id="rId11"/>
    <p:sldId id="275" r:id="rId12"/>
    <p:sldId id="276" r:id="rId13"/>
    <p:sldId id="272" r:id="rId14"/>
    <p:sldId id="279" r:id="rId15"/>
    <p:sldId id="280" r:id="rId16"/>
    <p:sldId id="281" r:id="rId17"/>
    <p:sldId id="282" r:id="rId18"/>
    <p:sldId id="283" r:id="rId1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913"/>
            <a:ext cx="8825658" cy="3329581"/>
          </a:xfrm>
        </p:spPr>
        <p:txBody>
          <a:bodyPr/>
          <a:lstStyle/>
          <a:p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89494"/>
            <a:ext cx="8825658" cy="1272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Bar / RESTAURANT</a:t>
            </a:r>
          </a:p>
          <a:p>
            <a:r>
              <a:rPr lang="en-US" dirty="0" smtClean="0"/>
              <a:t>Computer Science project</a:t>
            </a:r>
          </a:p>
          <a:p>
            <a:r>
              <a:rPr lang="en-US" dirty="0" smtClean="0"/>
              <a:t>DMAI0914 |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2" y="1853248"/>
            <a:ext cx="9437164" cy="473349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3142" y="131018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52869"/>
            <a:ext cx="8325134" cy="5003752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6111" y="115298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1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-24754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Reservation Use Case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036724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2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1" y="1581716"/>
            <a:ext cx="6357509" cy="48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2307"/>
            <a:ext cx="8825657" cy="959639"/>
          </a:xfrm>
        </p:spPr>
        <p:txBody>
          <a:bodyPr/>
          <a:lstStyle/>
          <a:p>
            <a:r>
              <a:rPr lang="en-US" dirty="0" smtClean="0"/>
              <a:t>What About The Orders?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1841583"/>
            <a:ext cx="4536160" cy="3755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31" y="1841583"/>
            <a:ext cx="3755345" cy="37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5954"/>
            <a:ext cx="8825657" cy="891401"/>
          </a:xfrm>
        </p:spPr>
        <p:txBody>
          <a:bodyPr/>
          <a:lstStyle/>
          <a:p>
            <a:r>
              <a:rPr lang="en-US" dirty="0" smtClean="0"/>
              <a:t>Lets Digitalize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502392"/>
            <a:ext cx="4183545" cy="4198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87" y="1502392"/>
            <a:ext cx="3589362" cy="4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40" y="190785"/>
            <a:ext cx="8825657" cy="832798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92" y="1528548"/>
            <a:ext cx="7106214" cy="49662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50240" y="963338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43" y="255011"/>
            <a:ext cx="8825657" cy="864106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493899"/>
            <a:ext cx="3684460" cy="330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79" y="2493900"/>
            <a:ext cx="8188637" cy="3309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0126" y="206516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3279" y="5803024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7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023" y="463518"/>
            <a:ext cx="9404723" cy="1400530"/>
          </a:xfrm>
        </p:spPr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6023" y="1864048"/>
            <a:ext cx="84160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Members:</a:t>
            </a:r>
          </a:p>
          <a:p>
            <a:pPr fontAlgn="base"/>
            <a:endParaRPr lang="en-US" sz="2800" i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Ionut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Danci-Bumbea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i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Janis Indrans</a:t>
            </a: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Leonard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Hirja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Nikita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Cimaskevic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Richard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Retezi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	</a:t>
            </a:r>
          </a:p>
          <a:p>
            <a:pPr fontAlgn="base"/>
            <a:endParaRPr lang="en-US" sz="280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2" y="676489"/>
            <a:ext cx="5465005" cy="546500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50674" y="1361826"/>
            <a:ext cx="5158854" cy="4779668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Founded: 07.01.2014</a:t>
            </a:r>
          </a:p>
          <a:p>
            <a:r>
              <a:rPr lang="en-US" dirty="0" smtClean="0"/>
              <a:t>Location: Latvia, Riga</a:t>
            </a:r>
          </a:p>
          <a:p>
            <a:r>
              <a:rPr lang="en-US" dirty="0" smtClean="0"/>
              <a:t>Owner and manager: </a:t>
            </a:r>
            <a:r>
              <a:rPr lang="en-US" dirty="0" err="1" smtClean="0"/>
              <a:t>Renars</a:t>
            </a:r>
            <a:r>
              <a:rPr lang="en-US" dirty="0" smtClean="0"/>
              <a:t> Bents</a:t>
            </a:r>
          </a:p>
          <a:p>
            <a:r>
              <a:rPr lang="en-US" dirty="0" smtClean="0"/>
              <a:t>Type of business: Bar &amp; Restaurant Industry</a:t>
            </a:r>
          </a:p>
          <a:p>
            <a:r>
              <a:rPr lang="en-US" dirty="0" smtClean="0"/>
              <a:t>Translation of logo: Bar “When Zebras Burn”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844" y="676489"/>
            <a:ext cx="364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Planning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project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Unified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r>
              <a:rPr lang="hu-HU" dirty="0" smtClean="0"/>
              <a:t> (UP)</a:t>
            </a:r>
          </a:p>
          <a:p>
            <a:pPr lvl="1"/>
            <a:r>
              <a:rPr lang="hu-HU" dirty="0" err="1" smtClean="0"/>
              <a:t>Preliminary</a:t>
            </a:r>
            <a:r>
              <a:rPr lang="hu-HU" dirty="0" smtClean="0"/>
              <a:t> </a:t>
            </a:r>
            <a:r>
              <a:rPr lang="hu-HU" dirty="0" err="1" smtClean="0"/>
              <a:t>Investigation</a:t>
            </a:r>
            <a:endParaRPr lang="hu-HU" dirty="0" smtClean="0"/>
          </a:p>
          <a:p>
            <a:pPr lvl="1"/>
            <a:r>
              <a:rPr lang="hu-HU" dirty="0" err="1" smtClean="0"/>
              <a:t>Inception</a:t>
            </a:r>
            <a:endParaRPr lang="hu-HU" dirty="0" smtClean="0"/>
          </a:p>
          <a:p>
            <a:pPr lvl="1"/>
            <a:r>
              <a:rPr lang="hu-HU" dirty="0" err="1" smtClean="0"/>
              <a:t>Elaboration</a:t>
            </a:r>
            <a:endParaRPr lang="hu-HU" dirty="0" smtClean="0"/>
          </a:p>
          <a:p>
            <a:pPr lvl="1"/>
            <a:r>
              <a:rPr lang="hu-HU" dirty="0" err="1" smtClean="0"/>
              <a:t>Construction</a:t>
            </a:r>
            <a:endParaRPr lang="hu-HU" dirty="0" smtClean="0"/>
          </a:p>
          <a:p>
            <a:r>
              <a:rPr lang="hu-HU" dirty="0" err="1" smtClean="0"/>
              <a:t>Trello</a:t>
            </a:r>
            <a:endParaRPr lang="hu-HU" dirty="0" smtClean="0"/>
          </a:p>
          <a:p>
            <a:r>
              <a:rPr lang="hu-HU" dirty="0" err="1" smtClean="0"/>
              <a:t>Scrum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578225"/>
            <a:ext cx="4395788" cy="3155701"/>
          </a:xfrm>
        </p:spPr>
      </p:pic>
    </p:spTree>
    <p:extLst>
      <p:ext uri="{BB962C8B-B14F-4D97-AF65-F5344CB8AC3E}">
        <p14:creationId xmlns:p14="http://schemas.microsoft.com/office/powerpoint/2010/main" val="278363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Business </a:t>
            </a:r>
            <a:r>
              <a:rPr lang="hu-HU" dirty="0" err="1" smtClean="0"/>
              <a:t>Analysis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Interview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r>
              <a:rPr lang="hu-HU" dirty="0" err="1" smtClean="0"/>
              <a:t>Company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endParaRPr lang="hu-HU" dirty="0" smtClean="0"/>
          </a:p>
          <a:p>
            <a:r>
              <a:rPr lang="hu-HU" dirty="0" err="1" smtClean="0"/>
              <a:t>Investigating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business </a:t>
            </a:r>
            <a:r>
              <a:rPr lang="hu-HU" dirty="0" err="1" smtClean="0"/>
              <a:t>environment</a:t>
            </a:r>
            <a:endParaRPr lang="hu-HU" dirty="0" smtClean="0"/>
          </a:p>
          <a:p>
            <a:r>
              <a:rPr lang="hu-HU" dirty="0" err="1" smtClean="0"/>
              <a:t>Implementing</a:t>
            </a:r>
            <a:r>
              <a:rPr lang="hu-HU" dirty="0" smtClean="0"/>
              <a:t> business </a:t>
            </a:r>
            <a:r>
              <a:rPr lang="hu-HU" dirty="0" err="1" smtClean="0"/>
              <a:t>models</a:t>
            </a:r>
            <a:endParaRPr lang="hu-HU" dirty="0" smtClean="0"/>
          </a:p>
          <a:p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, </a:t>
            </a:r>
            <a:r>
              <a:rPr lang="hu-HU" dirty="0" err="1" smtClean="0"/>
              <a:t>positive</a:t>
            </a:r>
            <a:r>
              <a:rPr lang="hu-HU" dirty="0" smtClean="0"/>
              <a:t> and </a:t>
            </a:r>
            <a:r>
              <a:rPr lang="hu-HU" dirty="0" err="1" smtClean="0"/>
              <a:t>negative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endParaRPr lang="hu-HU" dirty="0" smtClean="0"/>
          </a:p>
          <a:p>
            <a:r>
              <a:rPr lang="hu-HU" dirty="0" smtClean="0"/>
              <a:t>Business </a:t>
            </a:r>
            <a:r>
              <a:rPr lang="hu-HU" dirty="0" err="1" smtClean="0"/>
              <a:t>case</a:t>
            </a:r>
            <a:endParaRPr lang="hu-HU" dirty="0" smtClean="0"/>
          </a:p>
          <a:p>
            <a:r>
              <a:rPr lang="hu-HU" dirty="0" err="1" smtClean="0"/>
              <a:t>Payback</a:t>
            </a:r>
            <a:r>
              <a:rPr lang="hu-HU" dirty="0" smtClean="0"/>
              <a:t> Projection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10" y="2060575"/>
            <a:ext cx="4821079" cy="3212592"/>
          </a:xfrm>
        </p:spPr>
      </p:pic>
    </p:spTree>
    <p:extLst>
      <p:ext uri="{BB962C8B-B14F-4D97-AF65-F5344CB8AC3E}">
        <p14:creationId xmlns:p14="http://schemas.microsoft.com/office/powerpoint/2010/main" val="36235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19" y="452718"/>
            <a:ext cx="9404723" cy="1400530"/>
          </a:xfrm>
        </p:spPr>
        <p:txBody>
          <a:bodyPr/>
          <a:lstStyle/>
          <a:p>
            <a:r>
              <a:rPr lang="en-US" dirty="0" smtClean="0"/>
              <a:t>How should we create a </a:t>
            </a:r>
            <a:r>
              <a:rPr lang="en-US" dirty="0" err="1" smtClean="0"/>
              <a:t>sy</a:t>
            </a:r>
            <a:r>
              <a:rPr lang="hu-HU" dirty="0" smtClean="0"/>
              <a:t>s</a:t>
            </a:r>
            <a:r>
              <a:rPr lang="en-US" dirty="0" smtClean="0"/>
              <a:t>tem </a:t>
            </a:r>
            <a:r>
              <a:rPr lang="en-US" dirty="0" smtClean="0"/>
              <a:t>for newly established business?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06" y="1853248"/>
            <a:ext cx="6762947" cy="4195762"/>
          </a:xfr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685244" cy="1799163"/>
          </a:xfrm>
        </p:spPr>
        <p:txBody>
          <a:bodyPr/>
          <a:lstStyle/>
          <a:p>
            <a:r>
              <a:rPr lang="en-US" dirty="0" smtClean="0"/>
              <a:t>Which tables should waiter book for this company of friends?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11280"/>
            <a:ext cx="3788811" cy="2372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0" y="2611280"/>
            <a:ext cx="5197163" cy="23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of searching for the tables O(n)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2052638"/>
            <a:ext cx="7519916" cy="4195762"/>
          </a:xfrm>
        </p:spPr>
      </p:pic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5024"/>
            <a:ext cx="9404723" cy="1400530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28813"/>
            <a:ext cx="5358904" cy="3622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54" y="2128812"/>
            <a:ext cx="5537452" cy="3622921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6111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59554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193</Words>
  <Application>Microsoft Office PowerPoint</Application>
  <PresentationFormat>Szélesvásznú</PresentationFormat>
  <Paragraphs>55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inherit</vt:lpstr>
      <vt:lpstr>Arial</vt:lpstr>
      <vt:lpstr>Calibri</vt:lpstr>
      <vt:lpstr>Century Gothic</vt:lpstr>
      <vt:lpstr>Wingdings 3</vt:lpstr>
      <vt:lpstr>Ion</vt:lpstr>
      <vt:lpstr>Kad Zebras Deg</vt:lpstr>
      <vt:lpstr>Group 3</vt:lpstr>
      <vt:lpstr>PowerPoint bemutató</vt:lpstr>
      <vt:lpstr>Planning the project</vt:lpstr>
      <vt:lpstr>Business Analysis</vt:lpstr>
      <vt:lpstr>How should we create a system for newly established business?</vt:lpstr>
      <vt:lpstr>Which tables should waiter book for this company of friends?</vt:lpstr>
      <vt:lpstr>The way of searching for the tables O(n)</vt:lpstr>
      <vt:lpstr>Reservation Use Case</vt:lpstr>
      <vt:lpstr>Reservation Use Case</vt:lpstr>
      <vt:lpstr>Reservation Use Case</vt:lpstr>
      <vt:lpstr>PowerPoint bemutató</vt:lpstr>
      <vt:lpstr>What About The Orders?</vt:lpstr>
      <vt:lpstr>Lets Digitalize this!</vt:lpstr>
      <vt:lpstr>Make Order Use Case</vt:lpstr>
      <vt:lpstr>Make Order Use Case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2015-06-08T08:03:32Z</dcterms:created>
  <dcterms:modified xsi:type="dcterms:W3CDTF">2015-06-09T23:00:30Z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