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1" r:id="rId4"/>
    <p:sldId id="260" r:id="rId5"/>
    <p:sldId id="266" r:id="rId6"/>
    <p:sldId id="274" r:id="rId7"/>
    <p:sldId id="267" r:id="rId8"/>
    <p:sldId id="278" r:id="rId9"/>
    <p:sldId id="275" r:id="rId10"/>
    <p:sldId id="276" r:id="rId11"/>
    <p:sldId id="272" r:id="rId12"/>
    <p:sldId id="279" r:id="rId13"/>
    <p:sldId id="280" r:id="rId14"/>
    <p:sldId id="281" r:id="rId15"/>
    <p:sldId id="282" r:id="rId16"/>
    <p:sldId id="283" r:id="rId1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 showGuides="1">
      <p:cViewPr varScale="1">
        <p:scale>
          <a:sx n="40" d="100"/>
          <a:sy n="40" d="100"/>
        </p:scale>
        <p:origin x="24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9913"/>
            <a:ext cx="8825658" cy="3329581"/>
          </a:xfrm>
        </p:spPr>
        <p:txBody>
          <a:bodyPr/>
          <a:lstStyle/>
          <a:p>
            <a:r>
              <a:rPr lang="en-US" dirty="0" err="1" smtClean="0"/>
              <a:t>Kad</a:t>
            </a:r>
            <a:r>
              <a:rPr lang="en-US" dirty="0" smtClean="0"/>
              <a:t> Zebras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89494"/>
            <a:ext cx="8825658" cy="12728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Bar / RESTAURANT</a:t>
            </a:r>
          </a:p>
          <a:p>
            <a:r>
              <a:rPr lang="en-US" dirty="0" smtClean="0"/>
              <a:t>Computer Science project</a:t>
            </a:r>
          </a:p>
          <a:p>
            <a:r>
              <a:rPr lang="en-US" dirty="0" smtClean="0"/>
              <a:t>DMAI0914 | Group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1" y="-24754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Reservation Use Case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1" y="1036724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part 2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81" y="1581716"/>
            <a:ext cx="6357509" cy="482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2307"/>
            <a:ext cx="8825657" cy="959639"/>
          </a:xfrm>
        </p:spPr>
        <p:txBody>
          <a:bodyPr/>
          <a:lstStyle/>
          <a:p>
            <a:r>
              <a:rPr lang="en-US" dirty="0" smtClean="0"/>
              <a:t>What About The Orders?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6" y="1841583"/>
            <a:ext cx="4536160" cy="3755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331" y="1841583"/>
            <a:ext cx="3755345" cy="37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5954"/>
            <a:ext cx="8825657" cy="891401"/>
          </a:xfrm>
        </p:spPr>
        <p:txBody>
          <a:bodyPr/>
          <a:lstStyle/>
          <a:p>
            <a:r>
              <a:rPr lang="en-US" dirty="0" smtClean="0"/>
              <a:t>Lets Digitalize this!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502392"/>
            <a:ext cx="4183545" cy="4198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87" y="1502392"/>
            <a:ext cx="3589362" cy="41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240" y="190785"/>
            <a:ext cx="8825657" cy="832798"/>
          </a:xfrm>
        </p:spPr>
        <p:txBody>
          <a:bodyPr/>
          <a:lstStyle/>
          <a:p>
            <a:r>
              <a:rPr lang="en-US" dirty="0" smtClean="0"/>
              <a:t>Make Order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92" y="1528548"/>
            <a:ext cx="7106214" cy="49662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50240" y="963338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Model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1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943" y="255011"/>
            <a:ext cx="8825657" cy="864106"/>
          </a:xfrm>
        </p:spPr>
        <p:txBody>
          <a:bodyPr/>
          <a:lstStyle/>
          <a:p>
            <a:r>
              <a:rPr lang="en-US" dirty="0" smtClean="0"/>
              <a:t>Make Order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2493899"/>
            <a:ext cx="3684460" cy="330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79" y="2493900"/>
            <a:ext cx="8188637" cy="33091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0126" y="2065165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Sequence Diagram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3279" y="5803024"/>
            <a:ext cx="2686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 Diagram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7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023" y="463518"/>
            <a:ext cx="9404723" cy="1400530"/>
          </a:xfrm>
        </p:spPr>
        <p:txBody>
          <a:bodyPr/>
          <a:lstStyle/>
          <a:p>
            <a:r>
              <a:rPr lang="en-US" dirty="0" smtClean="0"/>
              <a:t>Group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6023" y="1864048"/>
            <a:ext cx="84160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Members:</a:t>
            </a:r>
          </a:p>
          <a:p>
            <a:pPr fontAlgn="base"/>
            <a:endParaRPr lang="en-US" sz="2800" i="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Ionut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Danci-Bumbea</a:t>
            </a: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i="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Janis Indrans</a:t>
            </a:r>
          </a:p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Leonard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Hirja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Nikita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Cimaskevic</a:t>
            </a: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Richard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Retezi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	</a:t>
            </a:r>
          </a:p>
          <a:p>
            <a:pPr fontAlgn="base"/>
            <a:endParaRPr lang="en-US" sz="2800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2" y="676489"/>
            <a:ext cx="5465005" cy="546500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50674" y="1361826"/>
            <a:ext cx="5158854" cy="4779668"/>
          </a:xfrm>
        </p:spPr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Kad</a:t>
            </a:r>
            <a:r>
              <a:rPr lang="en-US" dirty="0" smtClean="0"/>
              <a:t> Zebras </a:t>
            </a:r>
            <a:r>
              <a:rPr lang="en-US" dirty="0" err="1" smtClean="0"/>
              <a:t>Deg</a:t>
            </a:r>
            <a:endParaRPr lang="en-US" dirty="0" smtClean="0"/>
          </a:p>
          <a:p>
            <a:r>
              <a:rPr lang="en-US" dirty="0" smtClean="0"/>
              <a:t>Founded: 07.01.2014</a:t>
            </a:r>
          </a:p>
          <a:p>
            <a:r>
              <a:rPr lang="en-US" dirty="0" smtClean="0"/>
              <a:t>Location: Latvia, Riga</a:t>
            </a:r>
          </a:p>
          <a:p>
            <a:r>
              <a:rPr lang="en-US" dirty="0" smtClean="0"/>
              <a:t>Owner and manager: </a:t>
            </a:r>
            <a:r>
              <a:rPr lang="en-US" dirty="0" err="1" smtClean="0"/>
              <a:t>Renars</a:t>
            </a:r>
            <a:r>
              <a:rPr lang="en-US" dirty="0" smtClean="0"/>
              <a:t> Bents</a:t>
            </a:r>
          </a:p>
          <a:p>
            <a:r>
              <a:rPr lang="en-US" dirty="0" smtClean="0"/>
              <a:t>Type of business: Bar &amp; Restaurant Industry</a:t>
            </a:r>
          </a:p>
          <a:p>
            <a:r>
              <a:rPr lang="en-US" dirty="0" smtClean="0"/>
              <a:t>Translation of logo: Bar “When Zebras Burn”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7844" y="676489"/>
            <a:ext cx="3643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Introduction: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319" y="452718"/>
            <a:ext cx="9404723" cy="1400530"/>
          </a:xfrm>
        </p:spPr>
        <p:txBody>
          <a:bodyPr/>
          <a:lstStyle/>
          <a:p>
            <a:r>
              <a:rPr lang="en-US" dirty="0" smtClean="0"/>
              <a:t>How should we create a </a:t>
            </a:r>
            <a:r>
              <a:rPr lang="en-US" dirty="0" err="1" smtClean="0"/>
              <a:t>sytem</a:t>
            </a:r>
            <a:r>
              <a:rPr lang="en-US" dirty="0" smtClean="0"/>
              <a:t> for newly established business?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06" y="1853248"/>
            <a:ext cx="6762947" cy="4195762"/>
          </a:xfrm>
        </p:spPr>
      </p:pic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685244" cy="1799163"/>
          </a:xfrm>
        </p:spPr>
        <p:txBody>
          <a:bodyPr/>
          <a:lstStyle/>
          <a:p>
            <a:r>
              <a:rPr lang="en-US" dirty="0" smtClean="0"/>
              <a:t>Which tables should waiter book for this company of friends?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611280"/>
            <a:ext cx="3788811" cy="23727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10" y="2611280"/>
            <a:ext cx="5197163" cy="23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of searching for the tables O(n)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57" y="2052638"/>
            <a:ext cx="7519916" cy="4195762"/>
          </a:xfrm>
        </p:spPr>
      </p:pic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45024"/>
            <a:ext cx="9404723" cy="1400530"/>
          </a:xfrm>
        </p:spPr>
        <p:txBody>
          <a:bodyPr/>
          <a:lstStyle/>
          <a:p>
            <a:r>
              <a:rPr lang="en-US" dirty="0" smtClean="0"/>
              <a:t>Reservation 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128813"/>
            <a:ext cx="5358904" cy="3622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54" y="2128812"/>
            <a:ext cx="5537452" cy="3622921"/>
          </a:xfr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46111" y="1562296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Of Domain Model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59554" y="1562296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Sequence Diagram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467"/>
          </a:xfrm>
        </p:spPr>
        <p:txBody>
          <a:bodyPr/>
          <a:lstStyle/>
          <a:p>
            <a:r>
              <a:rPr lang="en-US" dirty="0" smtClean="0"/>
              <a:t>Reservation 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42" y="1853248"/>
            <a:ext cx="9437164" cy="4733499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73142" y="1310185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 Diagram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Use Case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52869"/>
            <a:ext cx="8325134" cy="5003752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46111" y="1152983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part 1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149</Words>
  <Application>Microsoft Office PowerPoint</Application>
  <PresentationFormat>Widescreen</PresentationFormat>
  <Paragraphs>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inherit</vt:lpstr>
      <vt:lpstr>Wingdings 3</vt:lpstr>
      <vt:lpstr>Ion</vt:lpstr>
      <vt:lpstr>Kad Zebras Deg</vt:lpstr>
      <vt:lpstr>Group 3</vt:lpstr>
      <vt:lpstr>PowerPoint Presentation</vt:lpstr>
      <vt:lpstr>How should we create a sytem for newly established business?</vt:lpstr>
      <vt:lpstr>Which tables should waiter book for this company of friends?</vt:lpstr>
      <vt:lpstr>The way of searching for the tables O(n)</vt:lpstr>
      <vt:lpstr>Reservation Use Case</vt:lpstr>
      <vt:lpstr>Reservation Use Case</vt:lpstr>
      <vt:lpstr>Reservation Use Case</vt:lpstr>
      <vt:lpstr>PowerPoint Presentation</vt:lpstr>
      <vt:lpstr>What About The Orders?</vt:lpstr>
      <vt:lpstr>Lets Digitalize this!</vt:lpstr>
      <vt:lpstr>Make Order Use Case</vt:lpstr>
      <vt:lpstr>Make Order Use Case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2015-06-08T08:03:32Z</dcterms:created>
  <dcterms:modified xsi:type="dcterms:W3CDTF">2015-06-08T11:55:40Z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