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96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89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Benedikt Jagusch " userId="fcba77e9-5078-4473-b6d3-4505ade7ec3d" providerId="ADAL" clId="{78AE8FB9-B7BF-471F-AB6E-BD440F1C5E21}"/>
    <pc:docChg chg="undo custSel addSld modSld sldOrd">
      <pc:chgData name="Jan-Benedikt Jagusch " userId="fcba77e9-5078-4473-b6d3-4505ade7ec3d" providerId="ADAL" clId="{78AE8FB9-B7BF-471F-AB6E-BD440F1C5E21}" dt="2018-04-13T17:07:48.710" v="368" actId="478"/>
      <pc:docMkLst>
        <pc:docMk/>
      </pc:docMkLst>
      <pc:sldChg chg="addSp delSp modSp delAnim modAnim">
        <pc:chgData name="Jan-Benedikt Jagusch " userId="fcba77e9-5078-4473-b6d3-4505ade7ec3d" providerId="ADAL" clId="{78AE8FB9-B7BF-471F-AB6E-BD440F1C5E21}" dt="2018-04-13T17:07:48.710" v="368" actId="478"/>
        <pc:sldMkLst>
          <pc:docMk/>
          <pc:sldMk cId="3941460193" sldId="256"/>
        </pc:sldMkLst>
        <pc:spChg chg="add del mod">
          <ac:chgData name="Jan-Benedikt Jagusch " userId="fcba77e9-5078-4473-b6d3-4505ade7ec3d" providerId="ADAL" clId="{78AE8FB9-B7BF-471F-AB6E-BD440F1C5E21}" dt="2018-04-13T17:01:18.380" v="289" actId="478"/>
          <ac:spMkLst>
            <pc:docMk/>
            <pc:sldMk cId="3941460193" sldId="256"/>
            <ac:spMk id="2" creationId="{7B179286-F9C1-42AC-AB77-854BED61778F}"/>
          </ac:spMkLst>
        </pc:spChg>
        <pc:spChg chg="mod">
          <ac:chgData name="Jan-Benedikt Jagusch " userId="fcba77e9-5078-4473-b6d3-4505ade7ec3d" providerId="ADAL" clId="{78AE8FB9-B7BF-471F-AB6E-BD440F1C5E21}" dt="2018-04-13T17:06:55.952" v="354" actId="1076"/>
          <ac:spMkLst>
            <pc:docMk/>
            <pc:sldMk cId="3941460193" sldId="256"/>
            <ac:spMk id="7" creationId="{F4DCD645-C873-40D7-B417-0DDB68E6A82D}"/>
          </ac:spMkLst>
        </pc:spChg>
        <pc:spChg chg="mod">
          <ac:chgData name="Jan-Benedikt Jagusch " userId="fcba77e9-5078-4473-b6d3-4505ade7ec3d" providerId="ADAL" clId="{78AE8FB9-B7BF-471F-AB6E-BD440F1C5E21}" dt="2018-04-13T17:07:27.133" v="366" actId="27636"/>
          <ac:spMkLst>
            <pc:docMk/>
            <pc:sldMk cId="3941460193" sldId="256"/>
            <ac:spMk id="8" creationId="{C6609D73-0776-45D8-8764-35400AABE30A}"/>
          </ac:spMkLst>
        </pc:spChg>
        <pc:spChg chg="mod">
          <ac:chgData name="Jan-Benedikt Jagusch " userId="fcba77e9-5078-4473-b6d3-4505ade7ec3d" providerId="ADAL" clId="{78AE8FB9-B7BF-471F-AB6E-BD440F1C5E21}" dt="2018-04-13T17:01:45.758" v="295" actId="1582"/>
          <ac:spMkLst>
            <pc:docMk/>
            <pc:sldMk cId="3941460193" sldId="256"/>
            <ac:spMk id="20" creationId="{0B7FE238-EBFB-4046-8F3A-CA7A5DCE6C68}"/>
          </ac:spMkLst>
        </pc:spChg>
        <pc:spChg chg="mod">
          <ac:chgData name="Jan-Benedikt Jagusch " userId="fcba77e9-5078-4473-b6d3-4505ade7ec3d" providerId="ADAL" clId="{78AE8FB9-B7BF-471F-AB6E-BD440F1C5E21}" dt="2018-04-13T17:01:45.758" v="295" actId="1582"/>
          <ac:spMkLst>
            <pc:docMk/>
            <pc:sldMk cId="3941460193" sldId="256"/>
            <ac:spMk id="22" creationId="{9AE5A794-21F6-4AA2-AC1A-34B110255F47}"/>
          </ac:spMkLst>
        </pc:spChg>
        <pc:spChg chg="mod">
          <ac:chgData name="Jan-Benedikt Jagusch " userId="fcba77e9-5078-4473-b6d3-4505ade7ec3d" providerId="ADAL" clId="{78AE8FB9-B7BF-471F-AB6E-BD440F1C5E21}" dt="2018-04-13T17:01:45.758" v="295" actId="1582"/>
          <ac:spMkLst>
            <pc:docMk/>
            <pc:sldMk cId="3941460193" sldId="256"/>
            <ac:spMk id="27" creationId="{83A54C81-59B1-4188-83F0-C0726AA05669}"/>
          </ac:spMkLst>
        </pc:spChg>
        <pc:spChg chg="mod">
          <ac:chgData name="Jan-Benedikt Jagusch " userId="fcba77e9-5078-4473-b6d3-4505ade7ec3d" providerId="ADAL" clId="{78AE8FB9-B7BF-471F-AB6E-BD440F1C5E21}" dt="2018-04-13T17:01:45.758" v="295" actId="1582"/>
          <ac:spMkLst>
            <pc:docMk/>
            <pc:sldMk cId="3941460193" sldId="256"/>
            <ac:spMk id="28" creationId="{D943A927-008F-4B14-954C-2AA3C7B69D3B}"/>
          </ac:spMkLst>
        </pc:spChg>
        <pc:spChg chg="mod">
          <ac:chgData name="Jan-Benedikt Jagusch " userId="fcba77e9-5078-4473-b6d3-4505ade7ec3d" providerId="ADAL" clId="{78AE8FB9-B7BF-471F-AB6E-BD440F1C5E21}" dt="2018-04-13T17:01:45.758" v="295" actId="1582"/>
          <ac:spMkLst>
            <pc:docMk/>
            <pc:sldMk cId="3941460193" sldId="256"/>
            <ac:spMk id="30" creationId="{727F8012-D704-459C-9A8A-8BA715F17A14}"/>
          </ac:spMkLst>
        </pc:spChg>
        <pc:spChg chg="mod">
          <ac:chgData name="Jan-Benedikt Jagusch " userId="fcba77e9-5078-4473-b6d3-4505ade7ec3d" providerId="ADAL" clId="{78AE8FB9-B7BF-471F-AB6E-BD440F1C5E21}" dt="2018-04-13T17:01:45.758" v="295" actId="1582"/>
          <ac:spMkLst>
            <pc:docMk/>
            <pc:sldMk cId="3941460193" sldId="256"/>
            <ac:spMk id="31" creationId="{06F13EB5-81A3-4892-9763-22652F4436C4}"/>
          </ac:spMkLst>
        </pc:spChg>
        <pc:grpChg chg="add del mod">
          <ac:chgData name="Jan-Benedikt Jagusch " userId="fcba77e9-5078-4473-b6d3-4505ade7ec3d" providerId="ADAL" clId="{78AE8FB9-B7BF-471F-AB6E-BD440F1C5E21}" dt="2018-04-13T16:45:17.018" v="26" actId="478"/>
          <ac:grpSpMkLst>
            <pc:docMk/>
            <pc:sldMk cId="3941460193" sldId="256"/>
            <ac:grpSpMk id="4" creationId="{5A335CCF-89EF-47F0-82E9-44D3FA8F7048}"/>
          </ac:grpSpMkLst>
        </pc:grpChg>
        <pc:grpChg chg="add del mod">
          <ac:chgData name="Jan-Benedikt Jagusch " userId="fcba77e9-5078-4473-b6d3-4505ade7ec3d" providerId="ADAL" clId="{78AE8FB9-B7BF-471F-AB6E-BD440F1C5E21}" dt="2018-04-13T17:07:48.710" v="368" actId="478"/>
          <ac:grpSpMkLst>
            <pc:docMk/>
            <pc:sldMk cId="3941460193" sldId="256"/>
            <ac:grpSpMk id="19" creationId="{C524060F-2A89-46B9-819D-F4E9E316DF26}"/>
          </ac:grpSpMkLst>
        </pc:grpChg>
        <pc:cxnChg chg="mod">
          <ac:chgData name="Jan-Benedikt Jagusch " userId="fcba77e9-5078-4473-b6d3-4505ade7ec3d" providerId="ADAL" clId="{78AE8FB9-B7BF-471F-AB6E-BD440F1C5E21}" dt="2018-04-13T17:01:45.758" v="295" actId="1582"/>
          <ac:cxnSpMkLst>
            <pc:docMk/>
            <pc:sldMk cId="3941460193" sldId="256"/>
            <ac:cxnSpMk id="26" creationId="{3ABC1D3F-7813-4C53-8C52-3BAE78E2FD2B}"/>
          </ac:cxnSpMkLst>
        </pc:cxnChg>
        <pc:cxnChg chg="mod">
          <ac:chgData name="Jan-Benedikt Jagusch " userId="fcba77e9-5078-4473-b6d3-4505ade7ec3d" providerId="ADAL" clId="{78AE8FB9-B7BF-471F-AB6E-BD440F1C5E21}" dt="2018-04-13T17:01:45.758" v="295" actId="1582"/>
          <ac:cxnSpMkLst>
            <pc:docMk/>
            <pc:sldMk cId="3941460193" sldId="256"/>
            <ac:cxnSpMk id="29" creationId="{7E391DAD-6D51-4635-89B8-0CD32BFC7961}"/>
          </ac:cxnSpMkLst>
        </pc:cxnChg>
      </pc:sldChg>
      <pc:sldChg chg="addSp delSp modSp modAnim">
        <pc:chgData name="Jan-Benedikt Jagusch " userId="fcba77e9-5078-4473-b6d3-4505ade7ec3d" providerId="ADAL" clId="{78AE8FB9-B7BF-471F-AB6E-BD440F1C5E21}" dt="2018-04-13T09:12:14.496" v="9" actId="478"/>
        <pc:sldMkLst>
          <pc:docMk/>
          <pc:sldMk cId="4272594845" sldId="258"/>
        </pc:sldMkLst>
        <pc:picChg chg="add del mod">
          <ac:chgData name="Jan-Benedikt Jagusch " userId="fcba77e9-5078-4473-b6d3-4505ade7ec3d" providerId="ADAL" clId="{78AE8FB9-B7BF-471F-AB6E-BD440F1C5E21}" dt="2018-04-13T09:04:25.954" v="6" actId="478"/>
          <ac:picMkLst>
            <pc:docMk/>
            <pc:sldMk cId="4272594845" sldId="258"/>
            <ac:picMk id="3" creationId="{1E375F3C-16FA-4903-9F82-906A9CB556AE}"/>
          </ac:picMkLst>
        </pc:picChg>
        <pc:picChg chg="add del">
          <ac:chgData name="Jan-Benedikt Jagusch " userId="fcba77e9-5078-4473-b6d3-4505ade7ec3d" providerId="ADAL" clId="{78AE8FB9-B7BF-471F-AB6E-BD440F1C5E21}" dt="2018-04-13T09:09:15.266" v="8" actId="478"/>
          <ac:picMkLst>
            <pc:docMk/>
            <pc:sldMk cId="4272594845" sldId="258"/>
            <ac:picMk id="6" creationId="{BD027FEE-A797-4617-829C-6A3E8759A63F}"/>
          </ac:picMkLst>
        </pc:picChg>
        <pc:picChg chg="add">
          <ac:chgData name="Jan-Benedikt Jagusch " userId="fcba77e9-5078-4473-b6d3-4505ade7ec3d" providerId="ADAL" clId="{78AE8FB9-B7BF-471F-AB6E-BD440F1C5E21}" dt="2018-04-13T09:12:14.496" v="9" actId="478"/>
          <ac:picMkLst>
            <pc:docMk/>
            <pc:sldMk cId="4272594845" sldId="258"/>
            <ac:picMk id="7" creationId="{C8605BA5-76D8-4DD8-A6C6-F683A44B57AA}"/>
          </ac:picMkLst>
        </pc:picChg>
      </pc:sldChg>
      <pc:sldChg chg="addSp delSp modSp delAnim modAnim">
        <pc:chgData name="Jan-Benedikt Jagusch " userId="fcba77e9-5078-4473-b6d3-4505ade7ec3d" providerId="ADAL" clId="{78AE8FB9-B7BF-471F-AB6E-BD440F1C5E21}" dt="2018-04-13T16:42:23.641" v="18" actId="478"/>
        <pc:sldMkLst>
          <pc:docMk/>
          <pc:sldMk cId="3988569470" sldId="259"/>
        </pc:sldMkLst>
        <pc:picChg chg="add mod">
          <ac:chgData name="Jan-Benedikt Jagusch " userId="fcba77e9-5078-4473-b6d3-4505ade7ec3d" providerId="ADAL" clId="{78AE8FB9-B7BF-471F-AB6E-BD440F1C5E21}" dt="2018-04-13T16:41:54.400" v="14" actId="1076"/>
          <ac:picMkLst>
            <pc:docMk/>
            <pc:sldMk cId="3988569470" sldId="259"/>
            <ac:picMk id="2" creationId="{603275A3-BB76-451F-9928-C4979E196495}"/>
          </ac:picMkLst>
        </pc:picChg>
        <pc:picChg chg="del">
          <ac:chgData name="Jan-Benedikt Jagusch " userId="fcba77e9-5078-4473-b6d3-4505ade7ec3d" providerId="ADAL" clId="{78AE8FB9-B7BF-471F-AB6E-BD440F1C5E21}" dt="2018-04-13T16:41:39.649" v="11" actId="478"/>
          <ac:picMkLst>
            <pc:docMk/>
            <pc:sldMk cId="3988569470" sldId="259"/>
            <ac:picMk id="3" creationId="{6B361A72-0C0E-4767-89C1-BB6E1A46733E}"/>
          </ac:picMkLst>
        </pc:picChg>
      </pc:sldChg>
      <pc:sldChg chg="addSp delSp modSp modAnim">
        <pc:chgData name="Jan-Benedikt Jagusch " userId="fcba77e9-5078-4473-b6d3-4505ade7ec3d" providerId="ADAL" clId="{78AE8FB9-B7BF-471F-AB6E-BD440F1C5E21}" dt="2018-04-13T17:07:12.225" v="356" actId="20577"/>
        <pc:sldMkLst>
          <pc:docMk/>
          <pc:sldMk cId="1415542737" sldId="261"/>
        </pc:sldMkLst>
        <pc:spChg chg="add del mod">
          <ac:chgData name="Jan-Benedikt Jagusch " userId="fcba77e9-5078-4473-b6d3-4505ade7ec3d" providerId="ADAL" clId="{78AE8FB9-B7BF-471F-AB6E-BD440F1C5E21}" dt="2018-04-13T16:48:05.216" v="93" actId="478"/>
          <ac:spMkLst>
            <pc:docMk/>
            <pc:sldMk cId="1415542737" sldId="261"/>
            <ac:spMk id="2" creationId="{946636D9-84FE-4A73-8E30-C517A4D6DFFE}"/>
          </ac:spMkLst>
        </pc:spChg>
        <pc:spChg chg="add mod">
          <ac:chgData name="Jan-Benedikt Jagusch " userId="fcba77e9-5078-4473-b6d3-4505ade7ec3d" providerId="ADAL" clId="{78AE8FB9-B7BF-471F-AB6E-BD440F1C5E21}" dt="2018-04-13T16:54:09.010" v="179" actId="1076"/>
          <ac:spMkLst>
            <pc:docMk/>
            <pc:sldMk cId="1415542737" sldId="261"/>
            <ac:spMk id="3" creationId="{DE5038BD-DA7D-4F72-AABC-43C88D889575}"/>
          </ac:spMkLst>
        </pc:spChg>
        <pc:spChg chg="mod">
          <ac:chgData name="Jan-Benedikt Jagusch " userId="fcba77e9-5078-4473-b6d3-4505ade7ec3d" providerId="ADAL" clId="{78AE8FB9-B7BF-471F-AB6E-BD440F1C5E21}" dt="2018-04-13T16:45:23.167" v="28" actId="120"/>
          <ac:spMkLst>
            <pc:docMk/>
            <pc:sldMk cId="1415542737" sldId="261"/>
            <ac:spMk id="7" creationId="{F4DCD645-C873-40D7-B417-0DDB68E6A82D}"/>
          </ac:spMkLst>
        </pc:spChg>
        <pc:spChg chg="mod">
          <ac:chgData name="Jan-Benedikt Jagusch " userId="fcba77e9-5078-4473-b6d3-4505ade7ec3d" providerId="ADAL" clId="{78AE8FB9-B7BF-471F-AB6E-BD440F1C5E21}" dt="2018-04-13T17:07:12.225" v="356" actId="20577"/>
          <ac:spMkLst>
            <pc:docMk/>
            <pc:sldMk cId="1415542737" sldId="261"/>
            <ac:spMk id="8" creationId="{C6609D73-0776-45D8-8764-35400AABE30A}"/>
          </ac:spMkLst>
        </pc:spChg>
        <pc:spChg chg="add mod">
          <ac:chgData name="Jan-Benedikt Jagusch " userId="fcba77e9-5078-4473-b6d3-4505ade7ec3d" providerId="ADAL" clId="{78AE8FB9-B7BF-471F-AB6E-BD440F1C5E21}" dt="2018-04-13T16:58:01.357" v="265" actId="1076"/>
          <ac:spMkLst>
            <pc:docMk/>
            <pc:sldMk cId="1415542737" sldId="261"/>
            <ac:spMk id="11" creationId="{88FDD060-0E45-45F5-A13D-67387EA981C8}"/>
          </ac:spMkLst>
        </pc:spChg>
        <pc:spChg chg="add mod">
          <ac:chgData name="Jan-Benedikt Jagusch " userId="fcba77e9-5078-4473-b6d3-4505ade7ec3d" providerId="ADAL" clId="{78AE8FB9-B7BF-471F-AB6E-BD440F1C5E21}" dt="2018-04-13T16:54:36.127" v="205" actId="20577"/>
          <ac:spMkLst>
            <pc:docMk/>
            <pc:sldMk cId="1415542737" sldId="261"/>
            <ac:spMk id="12" creationId="{8A62AA87-5FA7-40A5-8FA3-6C0FE6E1CA9A}"/>
          </ac:spMkLst>
        </pc:spChg>
        <pc:spChg chg="add mod">
          <ac:chgData name="Jan-Benedikt Jagusch " userId="fcba77e9-5078-4473-b6d3-4505ade7ec3d" providerId="ADAL" clId="{78AE8FB9-B7BF-471F-AB6E-BD440F1C5E21}" dt="2018-04-13T16:58:04.179" v="266" actId="1076"/>
          <ac:spMkLst>
            <pc:docMk/>
            <pc:sldMk cId="1415542737" sldId="261"/>
            <ac:spMk id="13" creationId="{778D8C16-F372-4174-9CDC-D8D219887130}"/>
          </ac:spMkLst>
        </pc:spChg>
        <pc:spChg chg="add del">
          <ac:chgData name="Jan-Benedikt Jagusch " userId="fcba77e9-5078-4473-b6d3-4505ade7ec3d" providerId="ADAL" clId="{78AE8FB9-B7BF-471F-AB6E-BD440F1C5E21}" dt="2018-04-13T16:54:54.860" v="207" actId="20577"/>
          <ac:spMkLst>
            <pc:docMk/>
            <pc:sldMk cId="1415542737" sldId="261"/>
            <ac:spMk id="14" creationId="{21EAB128-7E88-4E72-B31A-D750F946A036}"/>
          </ac:spMkLst>
        </pc:spChg>
        <pc:graphicFrameChg chg="add mod modGraphic">
          <ac:chgData name="Jan-Benedikt Jagusch " userId="fcba77e9-5078-4473-b6d3-4505ade7ec3d" providerId="ADAL" clId="{78AE8FB9-B7BF-471F-AB6E-BD440F1C5E21}" dt="2018-04-13T16:57:47.528" v="264" actId="1076"/>
          <ac:graphicFrameMkLst>
            <pc:docMk/>
            <pc:sldMk cId="1415542737" sldId="261"/>
            <ac:graphicFrameMk id="4" creationId="{8DA7B907-72C6-4F4B-8472-23771E82B03F}"/>
          </ac:graphicFrameMkLst>
        </pc:graphicFrameChg>
        <pc:graphicFrameChg chg="add del mod modGraphic">
          <ac:chgData name="Jan-Benedikt Jagusch " userId="fcba77e9-5078-4473-b6d3-4505ade7ec3d" providerId="ADAL" clId="{78AE8FB9-B7BF-471F-AB6E-BD440F1C5E21}" dt="2018-04-13T16:56:44.697" v="227" actId="2062"/>
          <ac:graphicFrameMkLst>
            <pc:docMk/>
            <pc:sldMk cId="1415542737" sldId="261"/>
            <ac:graphicFrameMk id="5" creationId="{0A8B6CB4-408A-4966-A6FA-622D7F217F50}"/>
          </ac:graphicFrameMkLst>
        </pc:graphicFrameChg>
        <pc:graphicFrameChg chg="add mod modGraphic">
          <ac:chgData name="Jan-Benedikt Jagusch " userId="fcba77e9-5078-4473-b6d3-4505ade7ec3d" providerId="ADAL" clId="{78AE8FB9-B7BF-471F-AB6E-BD440F1C5E21}" dt="2018-04-13T16:51:26.032" v="145" actId="1076"/>
          <ac:graphicFrameMkLst>
            <pc:docMk/>
            <pc:sldMk cId="1415542737" sldId="261"/>
            <ac:graphicFrameMk id="6" creationId="{49501E00-ED4C-49E8-A1D7-5B353A0A7818}"/>
          </ac:graphicFrameMkLst>
        </pc:graphicFrameChg>
        <pc:graphicFrameChg chg="add mod modGraphic">
          <ac:chgData name="Jan-Benedikt Jagusch " userId="fcba77e9-5078-4473-b6d3-4505ade7ec3d" providerId="ADAL" clId="{78AE8FB9-B7BF-471F-AB6E-BD440F1C5E21}" dt="2018-04-13T16:56:49.680" v="228" actId="2062"/>
          <ac:graphicFrameMkLst>
            <pc:docMk/>
            <pc:sldMk cId="1415542737" sldId="261"/>
            <ac:graphicFrameMk id="9" creationId="{9BCEB17A-9DB2-43AC-BB39-CF38532C63BD}"/>
          </ac:graphicFrameMkLst>
        </pc:graphicFrameChg>
        <pc:graphicFrameChg chg="add mod modGraphic">
          <ac:chgData name="Jan-Benedikt Jagusch " userId="fcba77e9-5078-4473-b6d3-4505ade7ec3d" providerId="ADAL" clId="{78AE8FB9-B7BF-471F-AB6E-BD440F1C5E21}" dt="2018-04-13T16:51:17.387" v="142" actId="1076"/>
          <ac:graphicFrameMkLst>
            <pc:docMk/>
            <pc:sldMk cId="1415542737" sldId="261"/>
            <ac:graphicFrameMk id="10" creationId="{187C3ACF-7EDE-4DE0-A495-9C9C74E752C8}"/>
          </ac:graphicFrameMkLst>
        </pc:graphicFrameChg>
        <pc:graphicFrameChg chg="add mod modGraphic">
          <ac:chgData name="Jan-Benedikt Jagusch " userId="fcba77e9-5078-4473-b6d3-4505ade7ec3d" providerId="ADAL" clId="{78AE8FB9-B7BF-471F-AB6E-BD440F1C5E21}" dt="2018-04-13T16:57:42.751" v="263" actId="1076"/>
          <ac:graphicFrameMkLst>
            <pc:docMk/>
            <pc:sldMk cId="1415542737" sldId="261"/>
            <ac:graphicFrameMk id="15" creationId="{2BDD3CA9-AD3A-464B-AB0F-37C90F5269BF}"/>
          </ac:graphicFrameMkLst>
        </pc:graphicFrameChg>
      </pc:sldChg>
      <pc:sldChg chg="addSp delSp modSp add modAnim">
        <pc:chgData name="Jan-Benedikt Jagusch " userId="fcba77e9-5078-4473-b6d3-4505ade7ec3d" providerId="ADAL" clId="{78AE8FB9-B7BF-471F-AB6E-BD440F1C5E21}" dt="2018-04-13T17:04:59.518" v="331" actId="478"/>
        <pc:sldMkLst>
          <pc:docMk/>
          <pc:sldMk cId="1117187711" sldId="263"/>
        </pc:sldMkLst>
        <pc:spChg chg="del">
          <ac:chgData name="Jan-Benedikt Jagusch " userId="fcba77e9-5078-4473-b6d3-4505ade7ec3d" providerId="ADAL" clId="{78AE8FB9-B7BF-471F-AB6E-BD440F1C5E21}" dt="2018-04-13T17:04:27.123" v="326" actId="478"/>
          <ac:spMkLst>
            <pc:docMk/>
            <pc:sldMk cId="1117187711" sldId="263"/>
            <ac:spMk id="2" creationId="{10C87E0F-4233-43BF-88F9-4D693030B6FC}"/>
          </ac:spMkLst>
        </pc:spChg>
        <pc:spChg chg="del">
          <ac:chgData name="Jan-Benedikt Jagusch " userId="fcba77e9-5078-4473-b6d3-4505ade7ec3d" providerId="ADAL" clId="{78AE8FB9-B7BF-471F-AB6E-BD440F1C5E21}" dt="2018-04-13T17:04:27.123" v="326" actId="478"/>
          <ac:spMkLst>
            <pc:docMk/>
            <pc:sldMk cId="1117187711" sldId="263"/>
            <ac:spMk id="3" creationId="{B6C8E3A3-AEFD-4726-895C-2847C1959D02}"/>
          </ac:spMkLst>
        </pc:spChg>
        <pc:picChg chg="add mod">
          <ac:chgData name="Jan-Benedikt Jagusch " userId="fcba77e9-5078-4473-b6d3-4505ade7ec3d" providerId="ADAL" clId="{78AE8FB9-B7BF-471F-AB6E-BD440F1C5E21}" dt="2018-04-13T17:04:47.244" v="329" actId="1076"/>
          <ac:picMkLst>
            <pc:docMk/>
            <pc:sldMk cId="1117187711" sldId="263"/>
            <ac:picMk id="4" creationId="{4214BC63-396B-4134-B3AC-AD2E0D278F5B}"/>
          </ac:picMkLst>
        </pc:picChg>
      </pc:sldChg>
      <pc:sldChg chg="modSp add ord">
        <pc:chgData name="Jan-Benedikt Jagusch " userId="fcba77e9-5078-4473-b6d3-4505ade7ec3d" providerId="ADAL" clId="{78AE8FB9-B7BF-471F-AB6E-BD440F1C5E21}" dt="2018-04-13T17:06:22.070" v="352" actId="207"/>
        <pc:sldMkLst>
          <pc:docMk/>
          <pc:sldMk cId="3298977374" sldId="264"/>
        </pc:sldMkLst>
        <pc:spChg chg="mod">
          <ac:chgData name="Jan-Benedikt Jagusch " userId="fcba77e9-5078-4473-b6d3-4505ade7ec3d" providerId="ADAL" clId="{78AE8FB9-B7BF-471F-AB6E-BD440F1C5E21}" dt="2018-04-13T17:06:22.070" v="352" actId="207"/>
          <ac:spMkLst>
            <pc:docMk/>
            <pc:sldMk cId="3298977374" sldId="264"/>
            <ac:spMk id="3" creationId="{BD61BEAB-FEB2-4686-AC3A-64FDE2E8FE0B}"/>
          </ac:spMkLst>
        </pc:spChg>
      </pc:sldChg>
    </pc:docChg>
  </pc:docChgLst>
  <pc:docChgLst>
    <pc:chgData name="Jan-Benedikt Jagusch (M2016022)" userId="fcba77e9-5078-4473-b6d3-4505ade7ec3d" providerId="ADAL" clId="{78AE8FB9-B7BF-471F-AB6E-BD440F1C5E21}"/>
    <pc:docChg chg="undo custSel addSld modSld">
      <pc:chgData name="Jan-Benedikt Jagusch (M2016022)" userId="fcba77e9-5078-4473-b6d3-4505ade7ec3d" providerId="ADAL" clId="{78AE8FB9-B7BF-471F-AB6E-BD440F1C5E21}" dt="2018-04-19T14:06:44.710" v="62" actId="27636"/>
      <pc:docMkLst>
        <pc:docMk/>
      </pc:docMkLst>
      <pc:sldChg chg="modSp">
        <pc:chgData name="Jan-Benedikt Jagusch (M2016022)" userId="fcba77e9-5078-4473-b6d3-4505ade7ec3d" providerId="ADAL" clId="{78AE8FB9-B7BF-471F-AB6E-BD440F1C5E21}" dt="2018-04-19T14:06:34.546" v="53" actId="20577"/>
        <pc:sldMkLst>
          <pc:docMk/>
          <pc:sldMk cId="4054654845" sldId="257"/>
        </pc:sldMkLst>
        <pc:spChg chg="mod">
          <ac:chgData name="Jan-Benedikt Jagusch (M2016022)" userId="fcba77e9-5078-4473-b6d3-4505ade7ec3d" providerId="ADAL" clId="{78AE8FB9-B7BF-471F-AB6E-BD440F1C5E21}" dt="2018-04-19T14:06:34.546" v="53" actId="20577"/>
          <ac:spMkLst>
            <pc:docMk/>
            <pc:sldMk cId="4054654845" sldId="257"/>
            <ac:spMk id="3" creationId="{BD61BEAB-FEB2-4686-AC3A-64FDE2E8FE0B}"/>
          </ac:spMkLst>
        </pc:spChg>
      </pc:sldChg>
      <pc:sldChg chg="modSp">
        <pc:chgData name="Jan-Benedikt Jagusch (M2016022)" userId="fcba77e9-5078-4473-b6d3-4505ade7ec3d" providerId="ADAL" clId="{78AE8FB9-B7BF-471F-AB6E-BD440F1C5E21}" dt="2018-04-19T14:06:44.710" v="62" actId="27636"/>
        <pc:sldMkLst>
          <pc:docMk/>
          <pc:sldMk cId="3298977374" sldId="264"/>
        </pc:sldMkLst>
        <pc:spChg chg="mod">
          <ac:chgData name="Jan-Benedikt Jagusch (M2016022)" userId="fcba77e9-5078-4473-b6d3-4505ade7ec3d" providerId="ADAL" clId="{78AE8FB9-B7BF-471F-AB6E-BD440F1C5E21}" dt="2018-04-19T14:06:44.710" v="62" actId="27636"/>
          <ac:spMkLst>
            <pc:docMk/>
            <pc:sldMk cId="3298977374" sldId="264"/>
            <ac:spMk id="3" creationId="{BD61BEAB-FEB2-4686-AC3A-64FDE2E8FE0B}"/>
          </ac:spMkLst>
        </pc:spChg>
      </pc:sldChg>
      <pc:sldChg chg="addSp modSp add">
        <pc:chgData name="Jan-Benedikt Jagusch (M2016022)" userId="fcba77e9-5078-4473-b6d3-4505ade7ec3d" providerId="ADAL" clId="{78AE8FB9-B7BF-471F-AB6E-BD440F1C5E21}" dt="2018-04-19T14:05:52.918" v="11" actId="1076"/>
        <pc:sldMkLst>
          <pc:docMk/>
          <pc:sldMk cId="2292020959" sldId="265"/>
        </pc:sldMkLst>
        <pc:picChg chg="add mod">
          <ac:chgData name="Jan-Benedikt Jagusch (M2016022)" userId="fcba77e9-5078-4473-b6d3-4505ade7ec3d" providerId="ADAL" clId="{78AE8FB9-B7BF-471F-AB6E-BD440F1C5E21}" dt="2018-04-19T14:05:52.918" v="11" actId="1076"/>
          <ac:picMkLst>
            <pc:docMk/>
            <pc:sldMk cId="2292020959" sldId="265"/>
            <ac:picMk id="1026" creationId="{90DA8C04-B007-4411-9F5E-AB86B84283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D6D-39A1-47FA-ACBC-5992788E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66DCA-AD5F-4592-87D3-6FF18A307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FF1D-E0BA-4B45-9AF1-B3771FC9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0543B-831C-4FDC-92C6-94B24A0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1DB2-5C4E-4BC8-BAD9-4462F93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8942-8E68-48F3-A7D9-C62D8BA2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6075A-E697-476A-81F5-ACA2321B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B892-E98B-4160-A5C7-2B464AAB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A2F1-3F9B-4F73-BD7F-B093C34A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0E62-C895-451F-9FAB-F4D54147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9AAB6-D174-4326-8A26-BD21A630C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3E0E-6894-49C7-92E5-658700A3B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3140-8429-4521-8F5C-CFC9065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D8E0-511C-4E6F-BE67-AA066499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BDE7-AA4E-499A-BE70-98AE4AFA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B1EB-BEF4-4F9A-A4D2-0B4BF57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F1DF-C7AA-491E-ADFE-73FCC65D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6084-4A30-49EA-880A-14B64721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BADE-60D9-4763-A06A-BE22D8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B39C-5F7F-43FA-9EBB-5268386F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91A0-EFB6-4827-B157-25C77B5E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E375F-3B46-4523-9A35-3022F695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2580-64C0-48E3-97E4-477B7B0D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8ED2-692F-4574-A3BB-40FDCFCB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ED22-1BC3-4FF2-B730-99C48EF8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29AC-A23C-4214-971F-9901507B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70A3-4336-4CD2-B47D-2209A44A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77254-C0E1-49D2-8807-A886FD3D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75AAD-108D-4217-8884-99A87906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9F2D-ECBA-47DE-9E67-E9307550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42015-03D1-4907-A5A3-804C61AD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A0AF-E457-4D87-84EF-F1E89E4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416B-09E7-4984-A6DC-A301D602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3669-A9F0-467E-99C1-834DE98C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61392-B959-463C-B2E8-D95F48B18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69B2A-7627-4162-8D01-164C6A8E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0493-1E78-4740-A908-45C6B5BD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D99FC-1AD4-4D79-A5B9-A9E42EA6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BA6F-36E7-44FA-9711-20D42A8C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BAA-9F19-4137-8BB9-0EC33164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F31D4-559D-4F79-81E6-E071EB60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3AA0-DBD1-48BC-B16A-DB0C5E40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D487-940C-46EE-A685-9713B3C2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017D4-ED2B-43C9-B461-9EABADBE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A146D-2584-4D91-8740-8D99F00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BCFA-31B7-4D3A-9740-21976B40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587-D51C-4566-837D-9F24F637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0B0C-F707-4BB8-9D92-7A1377FA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FBB9-4343-4A8E-B463-131C346D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7F91-3EBD-4074-B283-A4E53F41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A448-3F22-44C1-8332-1C2D6644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58AEA-705A-49F0-944C-091C665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285B-5AEC-42B8-8862-D18FB33A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D48A2-6A51-41ED-AFE9-155BB7BA4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73DE9-8F87-4600-B502-5C177F23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6724-0193-4CC8-AB1B-2BEBCAF5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FAF5-00F2-4D4B-A253-773A4A3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5F96-0651-4B2C-A318-678D3A73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66DB8-94BF-4BDC-904D-8B482FF5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5EA6-B310-4DA7-8C15-14140369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A421-CA9C-4FB0-A35F-537953912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E071-BA2F-41F9-82B0-902DE7B2C49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ADD0-837F-46BC-86C2-E98641CC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00A7-C327-47AF-AF52-A4331A43F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B91D-3B41-4FC1-83EE-E8BA45EF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478D-137F-40EC-9F25-E983D73D0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177"/>
            <a:ext cx="9144000" cy="1574159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Joystix Monospace" panose="020B0609020001010101" pitchFamily="49" charset="0"/>
              </a:rPr>
              <a:t>On the </a:t>
            </a:r>
            <a:r>
              <a:rPr lang="en-US" sz="4800" dirty="0">
                <a:solidFill>
                  <a:srgbClr val="C00000"/>
                </a:solidFill>
                <a:latin typeface="Joystix Monospace" panose="020B0609020001010101" pitchFamily="49" charset="0"/>
              </a:rPr>
              <a:t>Origin</a:t>
            </a:r>
            <a:r>
              <a:rPr lang="en-US" sz="4800" dirty="0">
                <a:solidFill>
                  <a:schemeClr val="bg1"/>
                </a:solidFill>
                <a:latin typeface="Joystix Monospace" panose="020B0609020001010101" pitchFamily="49" charset="0"/>
              </a:rPr>
              <a:t> of Digital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1BEAB-FEB2-4686-AC3A-64FDE2E8F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Jan-Benedikt Jagusch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Joystix Monospace" panose="020B0609020001010101" pitchFamily="49" charset="0"/>
              </a:rPr>
              <a:t>Tedx</a:t>
            </a:r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 IST Alameda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Lisbon, Portugal</a:t>
            </a:r>
          </a:p>
          <a:p>
            <a:pPr algn="l"/>
            <a:r>
              <a:rPr lang="de-DE" dirty="0">
                <a:solidFill>
                  <a:schemeClr val="bg1"/>
                </a:solidFill>
                <a:latin typeface="Joystix Monospace" panose="020B0609020001010101" pitchFamily="49" charset="0"/>
              </a:rPr>
              <a:t>Saturday, April 14, 2018</a:t>
            </a:r>
            <a:endParaRPr lang="en-US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5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478D-137F-40EC-9F25-E983D73D0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177"/>
            <a:ext cx="9144000" cy="1574159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Joystix Monospace" panose="020B0609020001010101" pitchFamily="49" charset="0"/>
              </a:rPr>
              <a:t>On the </a:t>
            </a:r>
            <a:r>
              <a:rPr lang="en-US" sz="4800" dirty="0">
                <a:solidFill>
                  <a:srgbClr val="C00000"/>
                </a:solidFill>
                <a:latin typeface="Joystix Monospace" panose="020B0609020001010101" pitchFamily="49" charset="0"/>
              </a:rPr>
              <a:t>Origin</a:t>
            </a:r>
            <a:r>
              <a:rPr lang="en-US" sz="4800" dirty="0">
                <a:solidFill>
                  <a:schemeClr val="bg1"/>
                </a:solidFill>
                <a:latin typeface="Joystix Monospace" panose="020B0609020001010101" pitchFamily="49" charset="0"/>
              </a:rPr>
              <a:t> of Digital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1BEAB-FEB2-4686-AC3A-64FDE2E8F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7482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Jan-Benedikt Jagusch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Joystix Monospace" panose="020B0609020001010101" pitchFamily="49" charset="0"/>
              </a:rPr>
              <a:t>Tedx</a:t>
            </a:r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 IST Alameda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Lisbon, Portugal</a:t>
            </a:r>
          </a:p>
          <a:p>
            <a:pPr algn="l"/>
            <a:r>
              <a:rPr lang="de-DE" dirty="0">
                <a:solidFill>
                  <a:schemeClr val="bg1"/>
                </a:solidFill>
                <a:latin typeface="Joystix Monospace" panose="020B0609020001010101" pitchFamily="49" charset="0"/>
              </a:rPr>
              <a:t>Saturday, April 14, 2018</a:t>
            </a:r>
            <a:endParaRPr lang="en-US" dirty="0">
              <a:solidFill>
                <a:schemeClr val="bg1"/>
              </a:solidFill>
              <a:latin typeface="Joystix Monospace" panose="020B0609020001010101" pitchFamily="49" charset="0"/>
            </a:endParaRPr>
          </a:p>
          <a:p>
            <a:pPr algn="l"/>
            <a:endParaRPr lang="de-DE" dirty="0">
              <a:solidFill>
                <a:schemeClr val="bg1"/>
              </a:solidFill>
              <a:latin typeface="Joystix Monospace" panose="020B0609020001010101" pitchFamily="49" charset="0"/>
            </a:endParaRPr>
          </a:p>
          <a:p>
            <a:pPr algn="l"/>
            <a:r>
              <a:rPr lang="de-DE" dirty="0">
                <a:solidFill>
                  <a:srgbClr val="C00000"/>
                </a:solidFill>
                <a:latin typeface="Joystix Monospace" panose="020B0609020001010101" pitchFamily="49" charset="0"/>
              </a:rPr>
              <a:t>G</a:t>
            </a:r>
            <a:r>
              <a:rPr lang="en-US" dirty="0">
                <a:solidFill>
                  <a:srgbClr val="C00000"/>
                </a:solidFill>
                <a:latin typeface="Joystix Monospace" panose="020B0609020001010101" pitchFamily="49" charset="0"/>
              </a:rPr>
              <a:t>ITHUB</a:t>
            </a:r>
            <a:r>
              <a:rPr lang="en-US" dirty="0">
                <a:solidFill>
                  <a:schemeClr val="bg1"/>
                </a:solidFill>
                <a:latin typeface="Joystix Monospace" panose="020B0609020001010101" pitchFamily="49" charset="0"/>
              </a:rPr>
              <a:t>: https://github.com/jbj2505</a:t>
            </a:r>
          </a:p>
        </p:txBody>
      </p:sp>
    </p:spTree>
    <p:extLst>
      <p:ext uri="{BB962C8B-B14F-4D97-AF65-F5344CB8AC3E}">
        <p14:creationId xmlns:p14="http://schemas.microsoft.com/office/powerpoint/2010/main" val="32989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b/European_grey_wolf_in_Prague_zoo.jpg/1200px-European_grey_wolf_in_Prague_zoo.jpg">
            <a:extLst>
              <a:ext uri="{FF2B5EF4-FFF2-40B4-BE49-F238E27FC236}">
                <a16:creationId xmlns:a16="http://schemas.microsoft.com/office/drawing/2014/main" id="{2400DD4B-FC89-4019-B238-779A107FF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6030"/>
          <a:stretch/>
        </p:blipFill>
        <p:spPr bwMode="auto">
          <a:xfrm>
            <a:off x="4572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7/Sad-pug.jpg">
            <a:extLst>
              <a:ext uri="{FF2B5EF4-FFF2-40B4-BE49-F238E27FC236}">
                <a16:creationId xmlns:a16="http://schemas.microsoft.com/office/drawing/2014/main" id="{805F07BE-2E49-4022-9DB8-2A984194E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" r="39926"/>
          <a:stretch/>
        </p:blipFill>
        <p:spPr bwMode="auto">
          <a:xfrm>
            <a:off x="6248402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05BA5-76D8-4DD8-A6C6-F683A44B5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b="73"/>
          <a:stretch/>
        </p:blipFill>
        <p:spPr>
          <a:xfrm>
            <a:off x="62484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penaigym.video.0.6780.video000500">
            <a:hlinkClick r:id="" action="ppaction://media"/>
            <a:extLst>
              <a:ext uri="{FF2B5EF4-FFF2-40B4-BE49-F238E27FC236}">
                <a16:creationId xmlns:a16="http://schemas.microsoft.com/office/drawing/2014/main" id="{0C908673-E92C-4DDB-9266-FB2F58CC9B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200" y="0"/>
            <a:ext cx="5227320" cy="6858000"/>
          </a:xfrm>
          <a:prstGeom prst="rect">
            <a:avLst/>
          </a:prstGeom>
        </p:spPr>
      </p:pic>
      <p:pic>
        <p:nvPicPr>
          <p:cNvPr id="2" name="openaigym.video.0.5924.video005945">
            <a:hlinkClick r:id="" action="ppaction://media"/>
            <a:extLst>
              <a:ext uri="{FF2B5EF4-FFF2-40B4-BE49-F238E27FC236}">
                <a16:creationId xmlns:a16="http://schemas.microsoft.com/office/drawing/2014/main" id="{603275A3-BB76-451F-9928-C4979E19649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09657" y="0"/>
            <a:ext cx="522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8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DCD645-C873-40D7-B417-0DDB68E6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00000"/>
                </a:solidFill>
                <a:latin typeface="Joystix Monospace" panose="020B0609020001010101" pitchFamily="49" charset="0"/>
              </a:rPr>
              <a:t>Darwin‘s</a:t>
            </a:r>
            <a:r>
              <a:rPr lang="de-DE" dirty="0">
                <a:solidFill>
                  <a:srgbClr val="C00000"/>
                </a:solidFill>
                <a:latin typeface="Joystix Monospace" panose="020B0609020001010101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Joystix Monospace" panose="020B0609020001010101" pitchFamily="49" charset="0"/>
              </a:rPr>
              <a:t>Evolution</a:t>
            </a:r>
            <a:endParaRPr lang="en-US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609D73-0776-45D8-8764-35400AAB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56368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Every </a:t>
            </a:r>
            <a:r>
              <a:rPr lang="de-DE" sz="2000" dirty="0" err="1">
                <a:solidFill>
                  <a:schemeClr val="bg1"/>
                </a:solidFill>
                <a:latin typeface="Joystix Monospace" panose="020B0609020001010101" pitchFamily="49" charset="0"/>
              </a:rPr>
              <a:t>Creature</a:t>
            </a: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 HAS A </a:t>
            </a:r>
            <a:b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</a:b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UNIQUE</a:t>
            </a: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 </a:t>
            </a: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DNA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Joystix Monospace" panose="020B0609020001010101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THE DNA DETERMINES THE </a:t>
            </a:r>
            <a:b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</a:b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CHARACTERISTCS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Joystix Monospace" panose="020B0609020001010101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THE CHARACTERISTCS DETERMINE THE </a:t>
            </a: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SURVIVAL</a:t>
            </a:r>
          </a:p>
          <a:p>
            <a:pPr marL="0" indent="0">
              <a:buNone/>
            </a:pPr>
            <a:endParaRPr lang="de-DE" sz="2000" dirty="0">
              <a:solidFill>
                <a:srgbClr val="C00000"/>
              </a:solidFill>
              <a:latin typeface="Joystix Monospace" panose="020B0609020001010101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THE DNA IS PASSED RANDOMLY TO THE </a:t>
            </a: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NEXT GENERATION</a:t>
            </a:r>
            <a:endParaRPr lang="en-US" sz="2000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DCD645-C873-40D7-B417-0DDB68E6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  <a:latin typeface="Joystix Monospace" panose="020B0609020001010101" pitchFamily="49" charset="0"/>
              </a:rPr>
              <a:t>DIGITAL</a:t>
            </a:r>
            <a:r>
              <a:rPr lang="de-DE" dirty="0">
                <a:solidFill>
                  <a:schemeClr val="bg1"/>
                </a:solidFill>
                <a:latin typeface="Joystix Monospace" panose="020B0609020001010101" pitchFamily="49" charset="0"/>
              </a:rPr>
              <a:t> Evolution</a:t>
            </a:r>
            <a:endParaRPr lang="en-US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609D73-0776-45D8-8764-35400AAB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263"/>
            <a:ext cx="5594881" cy="448669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Every PROGRAM HAS A </a:t>
            </a:r>
            <a:b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</a:b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UNIQUE</a:t>
            </a: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 </a:t>
            </a: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DNA</a:t>
            </a:r>
            <a:b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</a:br>
            <a:b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</a:br>
            <a:endParaRPr lang="de-DE" sz="2000" dirty="0">
              <a:solidFill>
                <a:schemeClr val="bg1"/>
              </a:solidFill>
              <a:latin typeface="Joystix Monospace" panose="020B0609020001010101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THE DNA DETERMINES THE </a:t>
            </a:r>
            <a:b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</a:b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PERFORMANCE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Joystix Monospace" panose="020B0609020001010101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THE PERFORMANCE DETERMINES THE </a:t>
            </a: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REPRODUCTION RATE</a:t>
            </a:r>
          </a:p>
          <a:p>
            <a:pPr marL="0" indent="0">
              <a:buNone/>
            </a:pPr>
            <a:endParaRPr lang="de-DE" sz="2000" dirty="0">
              <a:solidFill>
                <a:srgbClr val="C00000"/>
              </a:solidFill>
              <a:latin typeface="Joystix Monospace" panose="020B0609020001010101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latin typeface="Joystix Monospace" panose="020B0609020001010101" pitchFamily="49" charset="0"/>
              </a:rPr>
              <a:t>THE DNA IS PASSED RANDOMLY TO THE </a:t>
            </a:r>
            <a:r>
              <a:rPr lang="de-DE" sz="2000" dirty="0">
                <a:solidFill>
                  <a:srgbClr val="C00000"/>
                </a:solidFill>
                <a:latin typeface="Joystix Monospace" panose="020B0609020001010101" pitchFamily="49" charset="0"/>
              </a:rPr>
              <a:t>NEXT GENERATION</a:t>
            </a:r>
            <a:endParaRPr lang="en-US" sz="2000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B6CB4-408A-4966-A6FA-622D7F21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33956"/>
              </p:ext>
            </p:extLst>
          </p:nvPr>
        </p:nvGraphicFramePr>
        <p:xfrm>
          <a:off x="9890760" y="1690265"/>
          <a:ext cx="731520" cy="1005839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3050868452"/>
                    </a:ext>
                  </a:extLst>
                </a:gridCol>
              </a:tblGrid>
              <a:tr h="19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Joystix Monospace" panose="020B0609020001010101" pitchFamily="49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63872"/>
                  </a:ext>
                </a:extLst>
              </a:tr>
              <a:tr h="203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45195"/>
                  </a:ext>
                </a:extLst>
              </a:tr>
              <a:tr h="203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209592"/>
                  </a:ext>
                </a:extLst>
              </a:tr>
              <a:tr h="203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1294"/>
                  </a:ext>
                </a:extLst>
              </a:tr>
              <a:tr h="203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0.41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4060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501E00-ED4C-49E8-A1D7-5B353A0A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16023"/>
              </p:ext>
            </p:extLst>
          </p:nvPr>
        </p:nvGraphicFramePr>
        <p:xfrm>
          <a:off x="6433083" y="1690264"/>
          <a:ext cx="731520" cy="100584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1936616788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646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7219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373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1734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209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CEB17A-9DB2-43AC-BB39-CF38532C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71243"/>
              </p:ext>
            </p:extLst>
          </p:nvPr>
        </p:nvGraphicFramePr>
        <p:xfrm>
          <a:off x="10622280" y="1690265"/>
          <a:ext cx="731520" cy="100584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305086845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0.51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6102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839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0.30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788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5008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7541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7C3ACF-7EDE-4DE0-A495-9C9C74E75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81857"/>
              </p:ext>
            </p:extLst>
          </p:nvPr>
        </p:nvGraphicFramePr>
        <p:xfrm>
          <a:off x="7164603" y="1690688"/>
          <a:ext cx="731520" cy="100584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1936616788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2718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0.14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6382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88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8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367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7620" marR="7620" marT="762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2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25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5038BD-DA7D-4F72-AABC-43C88D889575}"/>
              </a:ext>
            </a:extLst>
          </p:cNvPr>
          <p:cNvSpPr txBox="1"/>
          <p:nvPr/>
        </p:nvSpPr>
        <p:spPr>
          <a:xfrm>
            <a:off x="6627436" y="3167390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Joystix Monospace" panose="020B0609020001010101" pitchFamily="49" charset="0"/>
              </a:rPr>
              <a:t>000</a:t>
            </a:r>
            <a:endParaRPr lang="en-US" sz="2800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DD060-0E45-45F5-A13D-67387EA981C8}"/>
              </a:ext>
            </a:extLst>
          </p:cNvPr>
          <p:cNvSpPr txBox="1"/>
          <p:nvPr/>
        </p:nvSpPr>
        <p:spPr>
          <a:xfrm>
            <a:off x="10085113" y="3169624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Joystix Monospace" panose="020B0609020001010101" pitchFamily="49" charset="0"/>
              </a:rPr>
              <a:t>260</a:t>
            </a:r>
            <a:endParaRPr lang="en-US" sz="2800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2AA87-5FA7-40A5-8FA3-6C0FE6E1CA9A}"/>
              </a:ext>
            </a:extLst>
          </p:cNvPr>
          <p:cNvSpPr txBox="1"/>
          <p:nvPr/>
        </p:nvSpPr>
        <p:spPr>
          <a:xfrm>
            <a:off x="6763209" y="4161897"/>
            <a:ext cx="77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Joystix Monospace" panose="020B0609020001010101" pitchFamily="49" charset="0"/>
              </a:rPr>
              <a:t>7%</a:t>
            </a:r>
            <a:endParaRPr lang="en-US" sz="2800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D8C16-F372-4174-9CDC-D8D219887130}"/>
              </a:ext>
            </a:extLst>
          </p:cNvPr>
          <p:cNvSpPr txBox="1"/>
          <p:nvPr/>
        </p:nvSpPr>
        <p:spPr>
          <a:xfrm>
            <a:off x="10085111" y="4161897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Joystix Monospace" panose="020B0609020001010101" pitchFamily="49" charset="0"/>
              </a:rPr>
              <a:t>93%</a:t>
            </a:r>
            <a:endParaRPr lang="en-US" sz="2800" dirty="0">
              <a:solidFill>
                <a:schemeClr val="bg1"/>
              </a:solidFill>
              <a:latin typeface="Joystix Monospace" panose="020B0609020001010101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A7B907-72C6-4F4B-8472-23771E82B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71913"/>
              </p:ext>
            </p:extLst>
          </p:nvPr>
        </p:nvGraphicFramePr>
        <p:xfrm>
          <a:off x="9890758" y="5171123"/>
          <a:ext cx="731520" cy="100584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3535906257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42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8684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1942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0.57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6758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0.34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1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093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DD3CA9-AD3A-464B-AB0F-37C90F52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82446"/>
              </p:ext>
            </p:extLst>
          </p:nvPr>
        </p:nvGraphicFramePr>
        <p:xfrm>
          <a:off x="10622280" y="5171123"/>
          <a:ext cx="731520" cy="100584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3535906257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1055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3844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46584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0.61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333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Joystix Monospace" panose="020B0609020001010101" pitchFamily="49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3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54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58E-CCC6-42CA-8D97-1082D6EB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he_binary">
            <a:hlinkClick r:id="" action="ppaction://media"/>
            <a:extLst>
              <a:ext uri="{FF2B5EF4-FFF2-40B4-BE49-F238E27FC236}">
                <a16:creationId xmlns:a16="http://schemas.microsoft.com/office/drawing/2014/main" id="{A4CC436C-FFD0-47A3-93BC-83FA610C9CC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200" y="0"/>
            <a:ext cx="5224190" cy="6858000"/>
          </a:xfrm>
        </p:spPr>
      </p:pic>
      <p:pic>
        <p:nvPicPr>
          <p:cNvPr id="5" name="the_right_wiggle">
            <a:hlinkClick r:id="" action="ppaction://media"/>
            <a:extLst>
              <a:ext uri="{FF2B5EF4-FFF2-40B4-BE49-F238E27FC236}">
                <a16:creationId xmlns:a16="http://schemas.microsoft.com/office/drawing/2014/main" id="{F1963B8E-99DC-4870-9FAD-8826DB90828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09657" y="0"/>
            <a:ext cx="522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6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penaigym.video.0.14256.video012091">
            <a:hlinkClick r:id="" action="ppaction://media"/>
            <a:extLst>
              <a:ext uri="{FF2B5EF4-FFF2-40B4-BE49-F238E27FC236}">
                <a16:creationId xmlns:a16="http://schemas.microsoft.com/office/drawing/2014/main" id="{4214BC63-396B-4134-B3AC-AD2E0D278F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83428" y="0"/>
            <a:ext cx="522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2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f/ff/St_5-xband-antenna.jpg">
            <a:extLst>
              <a:ext uri="{FF2B5EF4-FFF2-40B4-BE49-F238E27FC236}">
                <a16:creationId xmlns:a16="http://schemas.microsoft.com/office/drawing/2014/main" id="{F137D6E2-E380-4D8B-B196-490293F3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55" y="0"/>
            <a:ext cx="53462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8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Mission Accomplished - ALS Ice Bucket Challenge (14848289439).jpg">
            <a:extLst>
              <a:ext uri="{FF2B5EF4-FFF2-40B4-BE49-F238E27FC236}">
                <a16:creationId xmlns:a16="http://schemas.microsoft.com/office/drawing/2014/main" id="{90DA8C04-B007-4411-9F5E-AB86B8428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0" r="23350"/>
          <a:stretch/>
        </p:blipFill>
        <p:spPr bwMode="auto">
          <a:xfrm>
            <a:off x="3352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2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61</Paragraphs>
  <Slides>10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Joystix Monospace</vt:lpstr>
      <vt:lpstr>Office Theme</vt:lpstr>
      <vt:lpstr>On the Origin of Digital Species</vt:lpstr>
      <vt:lpstr>PowerPoint Presentation</vt:lpstr>
      <vt:lpstr>PowerPoint Presentation</vt:lpstr>
      <vt:lpstr>Darwin‘s Evolution</vt:lpstr>
      <vt:lpstr>DIGITAL Evolution</vt:lpstr>
      <vt:lpstr>PowerPoint Presentation</vt:lpstr>
      <vt:lpstr>PowerPoint Presentation</vt:lpstr>
      <vt:lpstr>PowerPoint Presentation</vt:lpstr>
      <vt:lpstr>PowerPoint Presentation</vt:lpstr>
      <vt:lpstr>On the Origin of Digital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Origin of Digital Species</dc:title>
  <dc:creator>Jan-Benedikt Jagusch</dc:creator>
  <cp:lastModifiedBy>Jan-Benedikt Jagusch (M2016022)</cp:lastModifiedBy>
  <cp:revision>4</cp:revision>
  <dcterms:created xsi:type="dcterms:W3CDTF">2018-04-11T16:43:08Z</dcterms:created>
  <dcterms:modified xsi:type="dcterms:W3CDTF">2018-04-19T14:06:50Z</dcterms:modified>
</cp:coreProperties>
</file>