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4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75D7-2C5A-DC8C-9A6A-8D8E79091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64228-EC5E-B323-7DE7-40233B2AB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006AE-5EEF-14BA-DFF0-25FA16E0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471-F87D-4C22-A545-4900DB44DC7C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7491C-23BC-6C96-A9BB-78F2EAD3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51D4E-3065-D61F-AC0C-19F6CB50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1645-2DED-4CB4-8334-1F00F03F4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98C8-CBAF-EE7F-148B-4EDA897A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B5CA-F5D5-6646-3269-0954B89A3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29A22-B9FF-D078-D259-470FBD8E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471-F87D-4C22-A545-4900DB44DC7C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E7289-C6EB-5AEF-9318-DB3C7FFF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9BC80-0070-967C-36B5-8ABE7084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1645-2DED-4CB4-8334-1F00F03F4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5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46B8D-9671-F39E-6ACD-5CCD739E4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55BBF-0745-A95A-D0E4-4B1A25E2E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B68E8-5EBD-4041-DF02-FC705A9D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471-F87D-4C22-A545-4900DB44DC7C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7E6F6-2EFD-5C80-FB2D-E0F1C53B6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69A5E-36B7-BF12-E803-4A97E51C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1645-2DED-4CB4-8334-1F00F03F4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7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BFCA-28DF-E587-EB53-5E18A234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DB183-9AE1-CB15-08A1-CB33BA70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873C8-CE3C-DF61-5DE6-BCC119C8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471-F87D-4C22-A545-4900DB44DC7C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7E789-6BDB-549C-893C-F60BC602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A7AD1-D7D8-8A71-B076-F437D584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1645-2DED-4CB4-8334-1F00F03F4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7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AE51-9F93-7503-C306-F4713FCE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817B2-84EB-D5A2-A28F-FC06D8D60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E140-EC04-3A39-A26E-98B536BA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471-F87D-4C22-A545-4900DB44DC7C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01ACA-CD76-4B9E-F4DD-10BCB4D2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29CEB-BE96-2153-0FC3-3B56F022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1645-2DED-4CB4-8334-1F00F03F4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2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51DC-552A-4F09-5B31-02D4D8FA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0458-C6F5-5584-84A9-1478896C6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8FB56-7CAC-D8BF-32AB-DDE671573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D5AE7-37C7-9A72-1CBF-2BCD2FB9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471-F87D-4C22-A545-4900DB44DC7C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30FA0-4931-360B-8527-1F7C11A1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B8951-B14B-7774-28E0-6BA4D7B9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1645-2DED-4CB4-8334-1F00F03F4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5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0244-F450-DFD7-A496-E9E467EB5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89966-FD23-1D00-C826-3AEEEC228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7FE53-C752-BB05-8E31-6F918DC9C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5430D-70F2-0BDA-B8DE-D37D63B7C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2E53C-BF6B-401D-2D17-3D13D7D82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0FFDE-3572-EB9D-A233-62476F33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471-F87D-4C22-A545-4900DB44DC7C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AF162-6645-DB03-6392-AA27B7AC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3762D-35E0-E526-517F-58D85625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1645-2DED-4CB4-8334-1F00F03F4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EDC6-168A-68A0-F5BC-CC0F98B5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B13E8-9498-46FA-09EC-6E685D0C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471-F87D-4C22-A545-4900DB44DC7C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94FA5-60B4-97D0-50E9-5BC73896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7BAD3-C11A-752C-CA6C-9860D113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1645-2DED-4CB4-8334-1F00F03F4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7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93245-C28F-C6E8-471D-8C92B0C1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471-F87D-4C22-A545-4900DB44DC7C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1BC0C-C7D1-B2F0-1EEC-ACF22D06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95E8E-170E-CBB5-BE0B-9C355E32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1645-2DED-4CB4-8334-1F00F03F4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1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D772-941D-D413-2579-3EF8BC02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35203-BB7F-80EB-4E63-617DD4FA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5E458-18CE-901B-1716-7888BDF68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419E5-6750-49F4-4952-27558353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471-F87D-4C22-A545-4900DB44DC7C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162EA-CED6-4508-F2A5-4D996E26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81705-CD4B-39F9-2C6B-FEF913EC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1645-2DED-4CB4-8334-1F00F03F4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5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9A2C-C4A7-0DA9-8057-F7985DFB2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82844-7854-8D73-730F-160BC9F68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F9608-0B98-25AD-1D8F-9083967AC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6032F-4810-96B0-18F6-832C6B24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1471-F87D-4C22-A545-4900DB44DC7C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0CBD2-25E5-B92D-80F8-428F308E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2B2D7-4A84-DC9D-61F7-7FBAD1EC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1645-2DED-4CB4-8334-1F00F03F4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9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7AF21-B509-7B34-322C-6B189D90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E9E9C-71B2-EB4B-7616-2BB0E93AC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DE6CA-A9EB-18DC-BCA3-7E58B754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291471-F87D-4C22-A545-4900DB44DC7C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A8181-A920-588F-54BC-61737D14C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AAFCA-B5C3-E3DA-CE57-04925B92D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021645-2DED-4CB4-8334-1F00F03F4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2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67E88D-0440-3D27-5704-B4BE1B4D8D34}"/>
              </a:ext>
            </a:extLst>
          </p:cNvPr>
          <p:cNvSpPr txBox="1"/>
          <p:nvPr/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0">
                <a:effectLst/>
                <a:latin typeface="+mj-lt"/>
                <a:ea typeface="+mj-ea"/>
                <a:cs typeface="+mj-cs"/>
              </a:rPr>
              <a:t>PLC learning module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achine with buttons and switches&#10;&#10;AI-generated content may be incorrect.">
            <a:extLst>
              <a:ext uri="{FF2B5EF4-FFF2-40B4-BE49-F238E27FC236}">
                <a16:creationId xmlns:a16="http://schemas.microsoft.com/office/drawing/2014/main" id="{E5F97318-14E2-21A3-CA6D-3554110C5F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41" r="3137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11538B-DA0D-3CEF-AD35-BCC708E8CD9C}"/>
              </a:ext>
            </a:extLst>
          </p:cNvPr>
          <p:cNvSpPr txBox="1"/>
          <p:nvPr/>
        </p:nvSpPr>
        <p:spPr>
          <a:xfrm>
            <a:off x="76200" y="6359349"/>
            <a:ext cx="2363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PJ VERTEX CO.,LTD</a:t>
            </a:r>
          </a:p>
        </p:txBody>
      </p:sp>
    </p:spTree>
    <p:extLst>
      <p:ext uri="{BB962C8B-B14F-4D97-AF65-F5344CB8AC3E}">
        <p14:creationId xmlns:p14="http://schemas.microsoft.com/office/powerpoint/2010/main" val="409277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880886B-02ED-4317-9236-CB60C22CF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EB98B-503D-9E1F-3DCC-D0EC82B3CF85}"/>
              </a:ext>
            </a:extLst>
          </p:cNvPr>
          <p:cNvSpPr txBox="1"/>
          <p:nvPr/>
        </p:nvSpPr>
        <p:spPr>
          <a:xfrm>
            <a:off x="640080" y="4419600"/>
            <a:ext cx="10908792" cy="120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P</a:t>
            </a:r>
            <a:r>
              <a:rPr lang="en-US" sz="66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neumatic drum brake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756D9-7BD4-C9C8-216A-A36292504F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444" b="5837"/>
          <a:stretch>
            <a:fillRect/>
          </a:stretch>
        </p:blipFill>
        <p:spPr>
          <a:xfrm>
            <a:off x="6" y="-11"/>
            <a:ext cx="6095994" cy="4194796"/>
          </a:xfrm>
          <a:custGeom>
            <a:avLst/>
            <a:gdLst/>
            <a:ahLst/>
            <a:cxnLst/>
            <a:rect l="l" t="t" r="r" b="b"/>
            <a:pathLst>
              <a:path w="6002835" h="4194796">
                <a:moveTo>
                  <a:pt x="0" y="0"/>
                </a:moveTo>
                <a:lnTo>
                  <a:pt x="5999418" y="0"/>
                </a:lnTo>
                <a:lnTo>
                  <a:pt x="5996190" y="32760"/>
                </a:lnTo>
                <a:cubicBezTo>
                  <a:pt x="5998706" y="293110"/>
                  <a:pt x="5983874" y="553460"/>
                  <a:pt x="5997116" y="813682"/>
                </a:cubicBezTo>
                <a:cubicBezTo>
                  <a:pt x="6007314" y="1015047"/>
                  <a:pt x="6000824" y="1216284"/>
                  <a:pt x="5997116" y="1417522"/>
                </a:cubicBezTo>
                <a:cubicBezTo>
                  <a:pt x="5989967" y="1803471"/>
                  <a:pt x="6000824" y="2188911"/>
                  <a:pt x="5996190" y="2574351"/>
                </a:cubicBezTo>
                <a:cubicBezTo>
                  <a:pt x="5994204" y="2745205"/>
                  <a:pt x="5996454" y="2915805"/>
                  <a:pt x="6000824" y="3086660"/>
                </a:cubicBezTo>
                <a:cubicBezTo>
                  <a:pt x="6007180" y="3330611"/>
                  <a:pt x="5997382" y="3574689"/>
                  <a:pt x="5986656" y="3818514"/>
                </a:cubicBezTo>
                <a:cubicBezTo>
                  <a:pt x="5983054" y="3885559"/>
                  <a:pt x="5982107" y="3952684"/>
                  <a:pt x="5983808" y="4019746"/>
                </a:cubicBezTo>
                <a:lnTo>
                  <a:pt x="5993788" y="4173418"/>
                </a:lnTo>
                <a:lnTo>
                  <a:pt x="5955106" y="4175101"/>
                </a:lnTo>
                <a:cubicBezTo>
                  <a:pt x="5890100" y="4175133"/>
                  <a:pt x="5825078" y="4173227"/>
                  <a:pt x="5760087" y="4171956"/>
                </a:cubicBezTo>
                <a:cubicBezTo>
                  <a:pt x="5521345" y="4167509"/>
                  <a:pt x="5282477" y="4171956"/>
                  <a:pt x="5044242" y="4149213"/>
                </a:cubicBezTo>
                <a:cubicBezTo>
                  <a:pt x="4979506" y="4143051"/>
                  <a:pt x="4914326" y="4139111"/>
                  <a:pt x="4849272" y="4139890"/>
                </a:cubicBezTo>
                <a:cubicBezTo>
                  <a:pt x="4784218" y="4140668"/>
                  <a:pt x="4719291" y="4146163"/>
                  <a:pt x="4655063" y="4158869"/>
                </a:cubicBezTo>
                <a:cubicBezTo>
                  <a:pt x="4447578" y="4199146"/>
                  <a:pt x="4239457" y="4201688"/>
                  <a:pt x="4029811" y="4185424"/>
                </a:cubicBezTo>
                <a:cubicBezTo>
                  <a:pt x="3943792" y="4178690"/>
                  <a:pt x="3857774" y="4167509"/>
                  <a:pt x="3771375" y="4169669"/>
                </a:cubicBezTo>
                <a:cubicBezTo>
                  <a:pt x="3623225" y="4173608"/>
                  <a:pt x="3474948" y="4165603"/>
                  <a:pt x="3326672" y="4167636"/>
                </a:cubicBezTo>
                <a:cubicBezTo>
                  <a:pt x="3322669" y="4168208"/>
                  <a:pt x="3318578" y="4167674"/>
                  <a:pt x="3314855" y="4166111"/>
                </a:cubicBezTo>
                <a:cubicBezTo>
                  <a:pt x="3278008" y="4140827"/>
                  <a:pt x="3237604" y="4150610"/>
                  <a:pt x="3199487" y="4157217"/>
                </a:cubicBezTo>
                <a:cubicBezTo>
                  <a:pt x="3072810" y="4179198"/>
                  <a:pt x="2946260" y="4189998"/>
                  <a:pt x="2817550" y="4172972"/>
                </a:cubicBezTo>
                <a:cubicBezTo>
                  <a:pt x="2694647" y="4155146"/>
                  <a:pt x="2569990" y="4152923"/>
                  <a:pt x="2446541" y="4166365"/>
                </a:cubicBezTo>
                <a:cubicBezTo>
                  <a:pt x="2276791" y="4186186"/>
                  <a:pt x="2107677" y="4181993"/>
                  <a:pt x="1938308" y="4166365"/>
                </a:cubicBezTo>
                <a:cubicBezTo>
                  <a:pt x="1869570" y="4160013"/>
                  <a:pt x="1799815" y="4149213"/>
                  <a:pt x="1731712" y="4165095"/>
                </a:cubicBezTo>
                <a:cubicBezTo>
                  <a:pt x="1647854" y="4184535"/>
                  <a:pt x="1564250" y="4178182"/>
                  <a:pt x="1480137" y="4173862"/>
                </a:cubicBezTo>
                <a:cubicBezTo>
                  <a:pt x="1373663" y="4168271"/>
                  <a:pt x="1267442" y="4152135"/>
                  <a:pt x="1160586" y="4164841"/>
                </a:cubicBezTo>
                <a:cubicBezTo>
                  <a:pt x="1111161" y="4170685"/>
                  <a:pt x="1062116" y="4179961"/>
                  <a:pt x="1012055" y="4177547"/>
                </a:cubicBezTo>
                <a:cubicBezTo>
                  <a:pt x="873562" y="4171194"/>
                  <a:pt x="735196" y="4163697"/>
                  <a:pt x="596449" y="4164841"/>
                </a:cubicBezTo>
                <a:cubicBezTo>
                  <a:pt x="538383" y="4165222"/>
                  <a:pt x="480699" y="4167128"/>
                  <a:pt x="422887" y="4171321"/>
                </a:cubicBezTo>
                <a:cubicBezTo>
                  <a:pt x="315015" y="4179198"/>
                  <a:pt x="207524" y="4168525"/>
                  <a:pt x="100033" y="4164714"/>
                </a:cubicBezTo>
                <a:lnTo>
                  <a:pt x="0" y="4169195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5850FD-039F-337F-0BC8-715C47A00A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584" r="1269"/>
          <a:stretch>
            <a:fillRect/>
          </a:stretch>
        </p:blipFill>
        <p:spPr>
          <a:xfrm>
            <a:off x="6019800" y="12"/>
            <a:ext cx="6172195" cy="4186171"/>
          </a:xfrm>
          <a:custGeom>
            <a:avLst/>
            <a:gdLst/>
            <a:ahLst/>
            <a:cxnLst/>
            <a:rect l="l" t="t" r="r" b="b"/>
            <a:pathLst>
              <a:path w="6009490" h="4186171">
                <a:moveTo>
                  <a:pt x="9049" y="0"/>
                </a:moveTo>
                <a:lnTo>
                  <a:pt x="6009490" y="0"/>
                </a:lnTo>
                <a:lnTo>
                  <a:pt x="6009490" y="4168273"/>
                </a:lnTo>
                <a:lnTo>
                  <a:pt x="5803951" y="4172925"/>
                </a:lnTo>
                <a:cubicBezTo>
                  <a:pt x="5729787" y="4171950"/>
                  <a:pt x="5655658" y="4168322"/>
                  <a:pt x="5581704" y="4162045"/>
                </a:cubicBezTo>
                <a:cubicBezTo>
                  <a:pt x="5474340" y="4154041"/>
                  <a:pt x="5366086" y="4142987"/>
                  <a:pt x="5259485" y="4163316"/>
                </a:cubicBezTo>
                <a:cubicBezTo>
                  <a:pt x="5142465" y="4185805"/>
                  <a:pt x="5025571" y="4185932"/>
                  <a:pt x="4907534" y="4180215"/>
                </a:cubicBezTo>
                <a:cubicBezTo>
                  <a:pt x="4806650" y="4175387"/>
                  <a:pt x="4706147" y="4149975"/>
                  <a:pt x="4604501" y="4176784"/>
                </a:cubicBezTo>
                <a:cubicBezTo>
                  <a:pt x="4594387" y="4178258"/>
                  <a:pt x="4584082" y="4177826"/>
                  <a:pt x="4574133" y="4175514"/>
                </a:cubicBezTo>
                <a:cubicBezTo>
                  <a:pt x="4462958" y="4160140"/>
                  <a:pt x="4351020" y="4172718"/>
                  <a:pt x="4239463" y="4168398"/>
                </a:cubicBezTo>
                <a:cubicBezTo>
                  <a:pt x="4188005" y="4166365"/>
                  <a:pt x="4135530" y="4167509"/>
                  <a:pt x="4084706" y="4162045"/>
                </a:cubicBezTo>
                <a:cubicBezTo>
                  <a:pt x="3968067" y="4149594"/>
                  <a:pt x="3851682" y="4142987"/>
                  <a:pt x="3736314" y="4172337"/>
                </a:cubicBezTo>
                <a:cubicBezTo>
                  <a:pt x="3702643" y="4180253"/>
                  <a:pt x="3668235" y="4184509"/>
                  <a:pt x="3633650" y="4185043"/>
                </a:cubicBezTo>
                <a:cubicBezTo>
                  <a:pt x="3520696" y="4189109"/>
                  <a:pt x="3408122" y="4181358"/>
                  <a:pt x="3295549" y="4175005"/>
                </a:cubicBezTo>
                <a:cubicBezTo>
                  <a:pt x="3217408" y="4170558"/>
                  <a:pt x="3139394" y="4160902"/>
                  <a:pt x="3061127" y="4169034"/>
                </a:cubicBezTo>
                <a:cubicBezTo>
                  <a:pt x="3015640" y="4173735"/>
                  <a:pt x="2969772" y="4173735"/>
                  <a:pt x="2924285" y="4169034"/>
                </a:cubicBezTo>
                <a:cubicBezTo>
                  <a:pt x="2840452" y="4159212"/>
                  <a:pt x="2755870" y="4157382"/>
                  <a:pt x="2671694" y="4163570"/>
                </a:cubicBezTo>
                <a:cubicBezTo>
                  <a:pt x="2546033" y="4174370"/>
                  <a:pt x="2420500" y="4183391"/>
                  <a:pt x="2294459" y="4166238"/>
                </a:cubicBezTo>
                <a:cubicBezTo>
                  <a:pt x="2222976" y="4155006"/>
                  <a:pt x="2150298" y="4153685"/>
                  <a:pt x="2078460" y="4162300"/>
                </a:cubicBezTo>
                <a:cubicBezTo>
                  <a:pt x="1907313" y="4186314"/>
                  <a:pt x="1735785" y="4178563"/>
                  <a:pt x="1564257" y="4168653"/>
                </a:cubicBezTo>
                <a:cubicBezTo>
                  <a:pt x="1449650" y="4161918"/>
                  <a:pt x="1334536" y="4149594"/>
                  <a:pt x="1220183" y="4165857"/>
                </a:cubicBezTo>
                <a:cubicBezTo>
                  <a:pt x="1074321" y="4186186"/>
                  <a:pt x="928331" y="4179452"/>
                  <a:pt x="782087" y="4173481"/>
                </a:cubicBezTo>
                <a:cubicBezTo>
                  <a:pt x="674723" y="4169034"/>
                  <a:pt x="567232" y="4155565"/>
                  <a:pt x="459614" y="4172210"/>
                </a:cubicBezTo>
                <a:cubicBezTo>
                  <a:pt x="448535" y="4173722"/>
                  <a:pt x="437265" y="4172591"/>
                  <a:pt x="426706" y="4168907"/>
                </a:cubicBezTo>
                <a:cubicBezTo>
                  <a:pt x="385869" y="4155464"/>
                  <a:pt x="342085" y="4153660"/>
                  <a:pt x="300283" y="4163697"/>
                </a:cubicBezTo>
                <a:cubicBezTo>
                  <a:pt x="223159" y="4180596"/>
                  <a:pt x="146162" y="4187965"/>
                  <a:pt x="67640" y="4172591"/>
                </a:cubicBezTo>
                <a:lnTo>
                  <a:pt x="14015" y="4169393"/>
                </a:lnTo>
                <a:lnTo>
                  <a:pt x="28554" y="3856095"/>
                </a:lnTo>
                <a:cubicBezTo>
                  <a:pt x="30458" y="3735660"/>
                  <a:pt x="27412" y="3615306"/>
                  <a:pt x="15626" y="3495237"/>
                </a:cubicBezTo>
                <a:cubicBezTo>
                  <a:pt x="-847" y="3348740"/>
                  <a:pt x="-4304" y="3201174"/>
                  <a:pt x="5296" y="3054118"/>
                </a:cubicBezTo>
                <a:cubicBezTo>
                  <a:pt x="11786" y="2969961"/>
                  <a:pt x="18539" y="2885804"/>
                  <a:pt x="22776" y="2801522"/>
                </a:cubicBezTo>
                <a:cubicBezTo>
                  <a:pt x="28180" y="2681630"/>
                  <a:pt x="25173" y="2561524"/>
                  <a:pt x="13771" y="2442014"/>
                </a:cubicBezTo>
                <a:cubicBezTo>
                  <a:pt x="4237" y="2350879"/>
                  <a:pt x="3177" y="2259120"/>
                  <a:pt x="10593" y="2167807"/>
                </a:cubicBezTo>
                <a:cubicBezTo>
                  <a:pt x="25690" y="2012336"/>
                  <a:pt x="9931" y="1856863"/>
                  <a:pt x="5032" y="1701516"/>
                </a:cubicBezTo>
                <a:cubicBezTo>
                  <a:pt x="-3577" y="1415742"/>
                  <a:pt x="20393" y="1130095"/>
                  <a:pt x="9666" y="844320"/>
                </a:cubicBezTo>
                <a:cubicBezTo>
                  <a:pt x="3841" y="702958"/>
                  <a:pt x="16420" y="561723"/>
                  <a:pt x="9666" y="420361"/>
                </a:cubicBezTo>
                <a:cubicBezTo>
                  <a:pt x="4105" y="319805"/>
                  <a:pt x="397" y="219250"/>
                  <a:pt x="4105" y="118568"/>
                </a:cubicBezTo>
                <a:cubicBezTo>
                  <a:pt x="5164" y="91109"/>
                  <a:pt x="5826" y="63523"/>
                  <a:pt x="9534" y="36446"/>
                </a:cubicBezTo>
                <a:close/>
              </a:path>
            </a:pathLst>
          </a:custGeom>
        </p:spPr>
      </p:pic>
      <p:sp>
        <p:nvSpPr>
          <p:cNvPr id="16" name="sketch line">
            <a:extLst>
              <a:ext uri="{FF2B5EF4-FFF2-40B4-BE49-F238E27FC236}">
                <a16:creationId xmlns:a16="http://schemas.microsoft.com/office/drawing/2014/main" id="{28C31856-6ABF-41FD-B683-B06E5FFF9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8439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BA272-00C6-3996-BC15-FAC050CF573D}"/>
              </a:ext>
            </a:extLst>
          </p:cNvPr>
          <p:cNvSpPr txBox="1"/>
          <p:nvPr/>
        </p:nvSpPr>
        <p:spPr>
          <a:xfrm>
            <a:off x="76200" y="6359349"/>
            <a:ext cx="2363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PJ VERTEX CO.,LTD</a:t>
            </a:r>
          </a:p>
        </p:txBody>
      </p:sp>
    </p:spTree>
    <p:extLst>
      <p:ext uri="{BB962C8B-B14F-4D97-AF65-F5344CB8AC3E}">
        <p14:creationId xmlns:p14="http://schemas.microsoft.com/office/powerpoint/2010/main" val="348176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A76D0E-5D2E-A062-A91C-EEC741D3B186}"/>
              </a:ext>
            </a:extLst>
          </p:cNvPr>
          <p:cNvSpPr txBox="1"/>
          <p:nvPr/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S</a:t>
            </a:r>
            <a:r>
              <a:rPr lang="en-US" sz="5400" b="0" i="0" dirty="0">
                <a:effectLst/>
                <a:latin typeface="+mj-lt"/>
                <a:ea typeface="+mj-ea"/>
                <a:cs typeface="+mj-cs"/>
              </a:rPr>
              <a:t>imulates a disc brake system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16339A-2CFD-B2FE-ADD8-1654EF44CC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467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9828F3-DF39-24B8-A6F4-D25BE3685E99}"/>
              </a:ext>
            </a:extLst>
          </p:cNvPr>
          <p:cNvSpPr txBox="1"/>
          <p:nvPr/>
        </p:nvSpPr>
        <p:spPr>
          <a:xfrm>
            <a:off x="76200" y="6359349"/>
            <a:ext cx="2363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PJ VERTEX CO.,LTD</a:t>
            </a:r>
          </a:p>
        </p:txBody>
      </p:sp>
    </p:spTree>
    <p:extLst>
      <p:ext uri="{BB962C8B-B14F-4D97-AF65-F5344CB8AC3E}">
        <p14:creationId xmlns:p14="http://schemas.microsoft.com/office/powerpoint/2010/main" val="406913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A9ECF-9856-CF0F-46C7-6D912D92D7DD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i="0" dirty="0">
                <a:effectLst/>
              </a:rPr>
              <a:t>ABS brake model</a:t>
            </a:r>
            <a:endParaRPr lang="en-US" sz="4000" dirty="0"/>
          </a:p>
        </p:txBody>
      </p:sp>
      <p:pic>
        <p:nvPicPr>
          <p:cNvPr id="7" name="Picture 6" descr="A green machine with wheels and a few wheels&#10;&#10;AI-generated content may be incorrect.">
            <a:extLst>
              <a:ext uri="{FF2B5EF4-FFF2-40B4-BE49-F238E27FC236}">
                <a16:creationId xmlns:a16="http://schemas.microsoft.com/office/drawing/2014/main" id="{0BFBB6E1-67E2-0866-D19F-42B787AA69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90" r="2" b="1854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6D348A-DA50-FFFE-11E0-F6D36FB690C5}"/>
              </a:ext>
            </a:extLst>
          </p:cNvPr>
          <p:cNvSpPr txBox="1"/>
          <p:nvPr/>
        </p:nvSpPr>
        <p:spPr>
          <a:xfrm>
            <a:off x="76200" y="6359349"/>
            <a:ext cx="2363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PJ VERTEX CO.,LTD</a:t>
            </a:r>
          </a:p>
        </p:txBody>
      </p:sp>
    </p:spTree>
    <p:extLst>
      <p:ext uri="{BB962C8B-B14F-4D97-AF65-F5344CB8AC3E}">
        <p14:creationId xmlns:p14="http://schemas.microsoft.com/office/powerpoint/2010/main" val="346693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2DDBA-0E7C-49CA-BFB1-D8F0D10499E7}"/>
              </a:ext>
            </a:extLst>
          </p:cNvPr>
          <p:cNvSpPr txBox="1"/>
          <p:nvPr/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0">
                <a:effectLst/>
                <a:latin typeface="+mj-lt"/>
                <a:ea typeface="+mj-ea"/>
                <a:cs typeface="+mj-cs"/>
              </a:rPr>
              <a:t>TOYOTA cooling system</a:t>
            </a:r>
            <a:endParaRPr lang="en-US" sz="5400">
              <a:latin typeface="+mj-lt"/>
              <a:ea typeface="+mj-ea"/>
              <a:cs typeface="+mj-cs"/>
            </a:endParaRP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and black machine on a table&#10;&#10;AI-generated content may be incorrect.">
            <a:extLst>
              <a:ext uri="{FF2B5EF4-FFF2-40B4-BE49-F238E27FC236}">
                <a16:creationId xmlns:a16="http://schemas.microsoft.com/office/drawing/2014/main" id="{BA1CE554-A254-8128-8589-27790BBB8A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572" r="-1" b="2669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119E3F-F9DA-7AE2-0195-39AE4D19A32E}"/>
              </a:ext>
            </a:extLst>
          </p:cNvPr>
          <p:cNvSpPr txBox="1"/>
          <p:nvPr/>
        </p:nvSpPr>
        <p:spPr>
          <a:xfrm>
            <a:off x="76200" y="6359349"/>
            <a:ext cx="2363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PJ VERTEX CO.,LTD</a:t>
            </a:r>
          </a:p>
        </p:txBody>
      </p:sp>
    </p:spTree>
    <p:extLst>
      <p:ext uri="{BB962C8B-B14F-4D97-AF65-F5344CB8AC3E}">
        <p14:creationId xmlns:p14="http://schemas.microsoft.com/office/powerpoint/2010/main" val="172145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E5ADD-5768-F20B-7192-C8D17639F4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22" r="-2" b="2992"/>
          <a:stretch>
            <a:fillRect/>
          </a:stretch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550BFB-BAFF-EA5C-56FC-C1E63A09F807}"/>
              </a:ext>
            </a:extLst>
          </p:cNvPr>
          <p:cNvSpPr txBox="1"/>
          <p:nvPr/>
        </p:nvSpPr>
        <p:spPr>
          <a:xfrm>
            <a:off x="640145" y="1859551"/>
            <a:ext cx="3161940" cy="2640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teering suspension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FB2B2-19E9-A0E7-5ABE-16D268FD1814}"/>
              </a:ext>
            </a:extLst>
          </p:cNvPr>
          <p:cNvSpPr txBox="1"/>
          <p:nvPr/>
        </p:nvSpPr>
        <p:spPr>
          <a:xfrm>
            <a:off x="76200" y="6359349"/>
            <a:ext cx="2363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PJ VERTEX CO.,LTD</a:t>
            </a:r>
          </a:p>
        </p:txBody>
      </p:sp>
    </p:spTree>
    <p:extLst>
      <p:ext uri="{BB962C8B-B14F-4D97-AF65-F5344CB8AC3E}">
        <p14:creationId xmlns:p14="http://schemas.microsoft.com/office/powerpoint/2010/main" val="273618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50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phongsakon</dc:creator>
  <cp:lastModifiedBy>phongsakon</cp:lastModifiedBy>
  <cp:revision>1</cp:revision>
  <dcterms:created xsi:type="dcterms:W3CDTF">2025-10-06T04:09:47Z</dcterms:created>
  <dcterms:modified xsi:type="dcterms:W3CDTF">2025-10-06T06:06:13Z</dcterms:modified>
</cp:coreProperties>
</file>