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  <p:sldId id="264" r:id="rId10"/>
    <p:sldId id="266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6"/>
    <p:restoredTop sz="94721"/>
  </p:normalViewPr>
  <p:slideViewPr>
    <p:cSldViewPr snapToGrid="0" showGuides="1">
      <p:cViewPr varScale="1">
        <p:scale>
          <a:sx n="52" d="100"/>
          <a:sy n="52" d="100"/>
        </p:scale>
        <p:origin x="248" y="36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lose-up of the top of a hot 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Hot 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ot air balloons viewed from below against a blue sky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geekculture/using-chatgpt-for-data-science-ac5f8a00fb5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geekculture/using-chatgpt-for-data-science-ac5f8a00fb5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ekculture/using-chatgpt-for-data-science-ac5f8a00fb5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iesdeKok/chat-gpt-jupyter-extens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pociot/chatgpt-vscod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n Jarco, Lambda Data Society - 08.02.202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Jan Jarco, Lambda Data </a:t>
            </a:r>
            <a:r>
              <a:rPr lang="pl-PL" dirty="0"/>
              <a:t>Science </a:t>
            </a:r>
            <a:r>
              <a:rPr dirty="0"/>
              <a:t>Society - 08.02.2023</a:t>
            </a:r>
          </a:p>
        </p:txBody>
      </p:sp>
      <p:sp>
        <p:nvSpPr>
          <p:cNvPr id="152" name="ChatGPT for cod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ChatGPT for coding</a:t>
            </a:r>
          </a:p>
        </p:txBody>
      </p:sp>
      <p:sp>
        <p:nvSpPr>
          <p:cNvPr id="153" name="Enjoy the new era!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Enjoy the new era!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n Jarco, Lambda Data Society - 08.02.202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Jan Jarco, Lambda Data</a:t>
            </a:r>
            <a:r>
              <a:rPr lang="pl-PL" dirty="0"/>
              <a:t> Science</a:t>
            </a:r>
            <a:r>
              <a:rPr dirty="0"/>
              <a:t> Society - 08.02.2023</a:t>
            </a:r>
          </a:p>
        </p:txBody>
      </p:sp>
      <p:sp>
        <p:nvSpPr>
          <p:cNvPr id="152" name="ChatGPT for cod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l-PL" dirty="0" err="1"/>
              <a:t>Thanks</a:t>
            </a:r>
            <a:r>
              <a:rPr lang="pl-PL" dirty="0"/>
              <a:t>!</a:t>
            </a:r>
            <a:endParaRPr dirty="0"/>
          </a:p>
        </p:txBody>
      </p:sp>
      <p:sp>
        <p:nvSpPr>
          <p:cNvPr id="153" name="Enjoy the new era!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Enjoy the new era!</a:t>
            </a:r>
          </a:p>
        </p:txBody>
      </p:sp>
    </p:spTree>
    <p:extLst>
      <p:ext uri="{BB962C8B-B14F-4D97-AF65-F5344CB8AC3E}">
        <p14:creationId xmlns:p14="http://schemas.microsoft.com/office/powerpoint/2010/main" val="5947202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I won’t take our jobs,  people who use it will take our jobs!"/>
          <p:cNvSpPr txBox="1">
            <a:spLocks noGrp="1"/>
          </p:cNvSpPr>
          <p:nvPr>
            <p:ph type="body" idx="1"/>
          </p:nvPr>
        </p:nvSpPr>
        <p:spPr>
          <a:xfrm>
            <a:off x="1206500" y="3237208"/>
            <a:ext cx="21971001" cy="7241584"/>
          </a:xfrm>
          <a:prstGeom prst="rect">
            <a:avLst/>
          </a:prstGeom>
        </p:spPr>
        <p:txBody>
          <a:bodyPr anchor="ctr"/>
          <a:lstStyle/>
          <a:p>
            <a:pPr>
              <a:defRPr sz="10000" spc="-100"/>
            </a:pPr>
            <a:r>
              <a:rPr lang="pl-PL" dirty="0"/>
              <a:t>„</a:t>
            </a:r>
            <a:r>
              <a:rPr dirty="0"/>
              <a:t>AI won’t take our jobs, </a:t>
            </a:r>
            <a:br>
              <a:rPr dirty="0"/>
            </a:br>
            <a:r>
              <a:rPr dirty="0"/>
              <a:t>people who use it will take our jobs!</a:t>
            </a:r>
            <a:r>
              <a:rPr lang="pl-PL" dirty="0"/>
              <a:t>”</a:t>
            </a:r>
          </a:p>
          <a:p>
            <a:pPr>
              <a:defRPr sz="10000" spc="-100"/>
            </a:pPr>
            <a:r>
              <a:rPr lang="pl-PL" sz="5400" dirty="0"/>
              <a:t>~Piotr Jarco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E0980-1DCF-D72E-2F50-E4091ED8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86" y="2573869"/>
            <a:ext cx="18520228" cy="10430933"/>
          </a:xfrm>
          <a:prstGeom prst="rect">
            <a:avLst/>
          </a:prstGeom>
        </p:spPr>
      </p:pic>
      <p:sp>
        <p:nvSpPr>
          <p:cNvPr id="5" name="Signing up">
            <a:extLst>
              <a:ext uri="{FF2B5EF4-FFF2-40B4-BE49-F238E27FC236}">
                <a16:creationId xmlns:a16="http://schemas.microsoft.com/office/drawing/2014/main" id="{08D87C0D-FED2-F22C-A599-35BFED9A7EEA}"/>
              </a:ext>
            </a:extLst>
          </p:cNvPr>
          <p:cNvSpPr txBox="1">
            <a:spLocks/>
          </p:cNvSpPr>
          <p:nvPr/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ctr" hangingPunct="1"/>
            <a:r>
              <a:rPr lang="en-GB" dirty="0"/>
              <a:t>Let him speak for himself ;-)</a:t>
            </a:r>
          </a:p>
        </p:txBody>
      </p:sp>
    </p:spTree>
    <p:extLst>
      <p:ext uri="{BB962C8B-B14F-4D97-AF65-F5344CB8AC3E}">
        <p14:creationId xmlns:p14="http://schemas.microsoft.com/office/powerpoint/2010/main" val="12481492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igning 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Signing up</a:t>
            </a:r>
          </a:p>
        </p:txBody>
      </p:sp>
      <p:sp>
        <p:nvSpPr>
          <p:cNvPr id="158" name="It’s super easy but you have to be at the right tim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It’s super easy but you have to be at the right time</a:t>
            </a:r>
          </a:p>
        </p:txBody>
      </p:sp>
      <p:sp>
        <p:nvSpPr>
          <p:cNvPr id="159" name="Sign up at: https://chat.openai.com/auth/logi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 up at: </a:t>
            </a:r>
            <a:r>
              <a:rPr u="sng">
                <a:hlinkClick r:id="rId2"/>
              </a:rPr>
              <a:t>https://chat.openai.com/auth/login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49" y="5658710"/>
            <a:ext cx="16065501" cy="543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sk how to do somet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Ask how to do something</a:t>
            </a:r>
          </a:p>
        </p:txBody>
      </p:sp>
      <p:sp>
        <p:nvSpPr>
          <p:cNvPr id="168" name="Ask for a relevant method to the problem…"/>
          <p:cNvSpPr txBox="1">
            <a:spLocks noGrp="1"/>
          </p:cNvSpPr>
          <p:nvPr>
            <p:ph type="body" sz="half" idx="1"/>
          </p:nvPr>
        </p:nvSpPr>
        <p:spPr>
          <a:xfrm>
            <a:off x="1206499" y="2729994"/>
            <a:ext cx="12114135" cy="96492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Just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natural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 as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would</a:t>
            </a:r>
            <a:r>
              <a:rPr lang="pl-PL" dirty="0"/>
              <a:t> talk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smarter</a:t>
            </a:r>
            <a:r>
              <a:rPr lang="pl-PL" dirty="0"/>
              <a:t>, okay much </a:t>
            </a:r>
            <a:r>
              <a:rPr lang="pl-PL" dirty="0" err="1"/>
              <a:t>smarter</a:t>
            </a:r>
            <a:r>
              <a:rPr lang="pl-PL" dirty="0"/>
              <a:t> </a:t>
            </a:r>
            <a:r>
              <a:rPr lang="pl-PL" dirty="0" err="1"/>
              <a:t>friend</a:t>
            </a:r>
            <a:endParaRPr lang="pl-PL" dirty="0"/>
          </a:p>
          <a:p>
            <a:r>
              <a:rPr dirty="0"/>
              <a:t>Ask for a relevant method to the problem</a:t>
            </a:r>
          </a:p>
          <a:p>
            <a:r>
              <a:rPr dirty="0"/>
              <a:t>Ask for different methods, styles of visualization</a:t>
            </a:r>
          </a:p>
          <a:p>
            <a:r>
              <a:rPr dirty="0"/>
              <a:t>Relevant methods for problem in machine learning </a:t>
            </a:r>
            <a:endParaRPr lang="pl-PL" dirty="0"/>
          </a:p>
          <a:p>
            <a:endParaRPr dirty="0"/>
          </a:p>
        </p:txBody>
      </p:sp>
      <p:sp>
        <p:nvSpPr>
          <p:cNvPr id="169" name="Source: https://medium.com/geekculture/using-chatgpt-for-data-science-ac5f8a00fb5a"/>
          <p:cNvSpPr txBox="1"/>
          <p:nvPr/>
        </p:nvSpPr>
        <p:spPr>
          <a:xfrm>
            <a:off x="1180005" y="12891003"/>
            <a:ext cx="120386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2"/>
              </a:rPr>
              <a:t>https://medium.com/geekculture/using-chatgpt-for-data-science-ac5f8a00fb5a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190" y="984482"/>
            <a:ext cx="9531791" cy="11747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ranslate code between languages"/>
          <p:cNvSpPr txBox="1">
            <a:spLocks noGrp="1"/>
          </p:cNvSpPr>
          <p:nvPr>
            <p:ph type="title"/>
          </p:nvPr>
        </p:nvSpPr>
        <p:spPr>
          <a:xfrm>
            <a:off x="1206500" y="928437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And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…</a:t>
            </a:r>
            <a:endParaRPr dirty="0"/>
          </a:p>
        </p:txBody>
      </p:sp>
      <p:sp>
        <p:nvSpPr>
          <p:cNvPr id="163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500" y="2729994"/>
            <a:ext cx="7645357" cy="9649205"/>
          </a:xfrm>
          <a:prstGeom prst="rect">
            <a:avLst/>
          </a:prstGeom>
        </p:spPr>
        <p:txBody>
          <a:bodyPr/>
          <a:lstStyle/>
          <a:p>
            <a:r>
              <a:rPr lang="en-PL" dirty="0"/>
              <a:t>Translate code between languages</a:t>
            </a:r>
          </a:p>
          <a:p>
            <a:r>
              <a:rPr lang="en-PL" dirty="0"/>
              <a:t>Reformat the code, eg. to python PEP8</a:t>
            </a:r>
          </a:p>
          <a:p>
            <a:r>
              <a:rPr lang="en-PL" dirty="0"/>
              <a:t>Explain the given code</a:t>
            </a:r>
          </a:p>
          <a:p>
            <a:r>
              <a:rPr lang="en-PL" dirty="0"/>
              <a:t>Comment to improve readability of the code</a:t>
            </a:r>
          </a:p>
          <a:p>
            <a:r>
              <a:rPr lang="en-PL" dirty="0"/>
              <a:t>Ask how to learn to code!</a:t>
            </a:r>
          </a:p>
          <a:p>
            <a:endParaRPr dirty="0"/>
          </a:p>
        </p:txBody>
      </p:sp>
      <p:sp>
        <p:nvSpPr>
          <p:cNvPr id="164" name="Source: https://medium.com/geekculture/using-chatgpt-for-data-science-ac5f8a00fb5a"/>
          <p:cNvSpPr txBox="1"/>
          <p:nvPr/>
        </p:nvSpPr>
        <p:spPr>
          <a:xfrm>
            <a:off x="1180005" y="12891003"/>
            <a:ext cx="120386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2"/>
              </a:rPr>
              <a:t>https://medium.com/geekculture/using-chatgpt-for-data-science-ac5f8a00fb5a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314" y="4024515"/>
            <a:ext cx="14385743" cy="7060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066B91-8AF6-49CD-5714-3200BC00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190" y="984481"/>
            <a:ext cx="9531790" cy="11802787"/>
          </a:xfrm>
          <a:prstGeom prst="rect">
            <a:avLst/>
          </a:prstGeom>
        </p:spPr>
      </p:pic>
      <p:sp>
        <p:nvSpPr>
          <p:cNvPr id="172" name="Limita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Limitations?</a:t>
            </a:r>
          </a:p>
        </p:txBody>
      </p:sp>
      <p:sp>
        <p:nvSpPr>
          <p:cNvPr id="173" name="limitations?…"/>
          <p:cNvSpPr txBox="1">
            <a:spLocks noGrp="1"/>
          </p:cNvSpPr>
          <p:nvPr>
            <p:ph type="body" sz="half" idx="1"/>
          </p:nvPr>
        </p:nvSpPr>
        <p:spPr>
          <a:xfrm>
            <a:off x="1206500" y="2729994"/>
            <a:ext cx="12114134" cy="9649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lang="pl-PL" dirty="0" err="1"/>
              <a:t>Trained</a:t>
            </a:r>
            <a:r>
              <a:rPr lang="pl-PL" dirty="0"/>
              <a:t> with data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2021,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updated</a:t>
            </a:r>
            <a:r>
              <a:rPr lang="pl-PL" dirty="0"/>
              <a:t> info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lacking</a:t>
            </a:r>
            <a:endParaRPr dirty="0"/>
          </a:p>
          <a:p>
            <a:r>
              <a:rPr dirty="0"/>
              <a:t>The model can hallucinate, like other models presented so far, when </a:t>
            </a:r>
            <a:r>
              <a:rPr dirty="0" err="1"/>
              <a:t>ChatGPT</a:t>
            </a:r>
            <a:r>
              <a:rPr dirty="0"/>
              <a:t> does not know the answer it still tries to answer (e.g. by providing wrong or nonsensical information)</a:t>
            </a:r>
            <a:endParaRPr lang="pl-PL" dirty="0"/>
          </a:p>
          <a:p>
            <a:r>
              <a:rPr lang="en-PL" dirty="0"/>
              <a:t>You always have to test that with your own knowledge</a:t>
            </a:r>
            <a:endParaRPr lang="pl-PL" dirty="0"/>
          </a:p>
          <a:p>
            <a:endParaRPr dirty="0"/>
          </a:p>
        </p:txBody>
      </p:sp>
      <p:sp>
        <p:nvSpPr>
          <p:cNvPr id="174" name="Source: https://medium.com/geekculture/using-chatgpt-for-data-science-ac5f8a00fb5a"/>
          <p:cNvSpPr txBox="1"/>
          <p:nvPr/>
        </p:nvSpPr>
        <p:spPr>
          <a:xfrm>
            <a:off x="1180005" y="12891003"/>
            <a:ext cx="120386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3"/>
              </a:rPr>
              <a:t>https://medium.com/geekculture/using-chatgpt-for-data-science-ac5f8a00fb5a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298-80D6-3590-00A5-5517C1E1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ChatGPT plug-in to Jupyter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66E6-2BCF-D21B-294F-150747F424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PL" dirty="0"/>
              <a:t>TiesdeKok’s GitHub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5E94-EE93-055C-413A-7A4400D9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4626" y="4248504"/>
            <a:ext cx="13929226" cy="8514996"/>
          </a:xfrm>
        </p:spPr>
        <p:txBody>
          <a:bodyPr>
            <a:normAutofit/>
          </a:bodyPr>
          <a:lstStyle/>
          <a:p>
            <a:r>
              <a:rPr lang="en-PL" dirty="0"/>
              <a:t>Documentation and instructions for installation:</a:t>
            </a:r>
            <a:br>
              <a:rPr lang="en-PL" dirty="0"/>
            </a:br>
            <a:r>
              <a:rPr lang="en-GB" dirty="0">
                <a:hlinkClick r:id="rId2"/>
              </a:rPr>
              <a:t>https://github.com/TiesdeKok/chat-gpt-jupyter-extension</a:t>
            </a:r>
            <a:endParaRPr lang="en-GB" dirty="0"/>
          </a:p>
          <a:p>
            <a:r>
              <a:rPr lang="en-GB" dirty="0"/>
              <a:t>Format</a:t>
            </a:r>
          </a:p>
          <a:p>
            <a:r>
              <a:rPr lang="en-GB" dirty="0"/>
              <a:t>Explain</a:t>
            </a:r>
          </a:p>
          <a:p>
            <a:r>
              <a:rPr lang="en-GB" dirty="0"/>
              <a:t>Debug</a:t>
            </a:r>
          </a:p>
          <a:p>
            <a:r>
              <a:rPr lang="en-GB" dirty="0"/>
              <a:t>Complete</a:t>
            </a:r>
          </a:p>
          <a:p>
            <a:endParaRPr lang="en-GB" dirty="0"/>
          </a:p>
          <a:p>
            <a:endParaRPr lang="en-GB" dirty="0"/>
          </a:p>
          <a:p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9889B-DCF7-3868-7B90-8F8E0FDB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745" y="5967667"/>
            <a:ext cx="14703732" cy="647298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4A142DB-5D98-3BAB-554F-2C41200D9D71}"/>
              </a:ext>
            </a:extLst>
          </p:cNvPr>
          <p:cNvSpPr/>
          <p:nvPr/>
        </p:nvSpPr>
        <p:spPr>
          <a:xfrm>
            <a:off x="11983452" y="5967667"/>
            <a:ext cx="3200400" cy="553449"/>
          </a:xfrm>
          <a:prstGeom prst="frame">
            <a:avLst/>
          </a:prstGeom>
          <a:solidFill>
            <a:schemeClr val="accent1"/>
          </a:solidFill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99BAABF-EF3A-F91E-024C-F32FCF333389}"/>
              </a:ext>
            </a:extLst>
          </p:cNvPr>
          <p:cNvSpPr/>
          <p:nvPr/>
        </p:nvSpPr>
        <p:spPr>
          <a:xfrm rot="19241719">
            <a:off x="14964771" y="5003581"/>
            <a:ext cx="1948578" cy="480651"/>
          </a:xfrm>
          <a:prstGeom prst="leftArrow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97094-6043-A875-2500-DB41C2D4CB5A}"/>
              </a:ext>
            </a:extLst>
          </p:cNvPr>
          <p:cNvSpPr txBox="1"/>
          <p:nvPr/>
        </p:nvSpPr>
        <p:spPr>
          <a:xfrm>
            <a:off x="16652681" y="3299848"/>
            <a:ext cx="389725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L" sz="4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</a:t>
            </a:r>
            <a:r>
              <a:rPr kumimoji="0" lang="en-GB" sz="4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  <a:r>
              <a:rPr kumimoji="0" lang="en-PL" sz="4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atGPT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738009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298-80D6-3590-00A5-5517C1E1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ChatGPT plug-in to VS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66E6-2BCF-D21B-294F-150747F424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PL" dirty="0"/>
              <a:t>Yet nod discovered... </a:t>
            </a:r>
            <a:r>
              <a:rPr lang="en-GB" dirty="0"/>
              <a:t>a</a:t>
            </a:r>
            <a:r>
              <a:rPr lang="en-PL" dirty="0"/>
              <a:t>t least by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5E94-EE93-055C-413A-7A4400D9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4"/>
            <a:ext cx="22495711" cy="8514996"/>
          </a:xfrm>
        </p:spPr>
        <p:txBody>
          <a:bodyPr>
            <a:normAutofit/>
          </a:bodyPr>
          <a:lstStyle/>
          <a:p>
            <a:r>
              <a:rPr lang="pl-PL" dirty="0"/>
              <a:t>Extension: </a:t>
            </a:r>
            <a:r>
              <a:rPr lang="en-GB" dirty="0">
                <a:hlinkClick r:id="rId2"/>
              </a:rPr>
              <a:t>mpociot/chatgpt-vscode: A VSCode extension that allows you to use ChatGPT (github.com)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9B6FDA-3385-EC77-4484-EC3324AA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45" y="5959914"/>
            <a:ext cx="10100844" cy="64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863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328</Words>
  <Application>Microsoft Macintosh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Helvetica Neue Medium</vt:lpstr>
      <vt:lpstr>30_BasicColor</vt:lpstr>
      <vt:lpstr>ChatGPT for coding</vt:lpstr>
      <vt:lpstr>PowerPoint Presentation</vt:lpstr>
      <vt:lpstr>PowerPoint Presentation</vt:lpstr>
      <vt:lpstr>Signing up</vt:lpstr>
      <vt:lpstr>Ask how to do something</vt:lpstr>
      <vt:lpstr>And many more…</vt:lpstr>
      <vt:lpstr>Limitations?</vt:lpstr>
      <vt:lpstr>ChatGPT plug-in to Jupyter Lab</vt:lpstr>
      <vt:lpstr>ChatGPT plug-in to VS 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for coding</dc:title>
  <cp:lastModifiedBy>Jan Jarco</cp:lastModifiedBy>
  <cp:revision>5</cp:revision>
  <dcterms:modified xsi:type="dcterms:W3CDTF">2023-02-09T23:24:01Z</dcterms:modified>
</cp:coreProperties>
</file>