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1" r:id="rId3"/>
    <p:sldId id="262" r:id="rId4"/>
    <p:sldId id="266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2827-8D40-CA41-9661-4FDEA2BF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1E36A-B6BC-B245-8404-ECA79697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6938-1A1B-304B-8BE9-51AB6FAF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3087-F483-3B4E-80A6-6C509CB2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6B7D-474E-3B47-8A61-DC3022D4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ECC-D7E5-DA42-9550-9A02258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EC70-5C4A-6D4F-8FDE-92B03614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2A24-B864-544A-8ADD-E85BD8E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4842-9A8B-AC4A-BFA7-3D87FA1D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F1DE-2C37-774D-B71A-F75F44CE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5E702-656B-A74B-AAE8-A95D3468B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1C5EC-C99E-424C-974A-987C9FA0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68C5-2B07-A847-9AB9-FC1EA241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B901-7F76-D646-BDE4-5B31742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64CE-20A3-7C4B-B6E4-FAFA00C8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EB86-C47C-F84F-B47D-7C73007E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85F7-BC8E-9249-B65F-A112D6DD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0E53-A760-6847-8E7C-C3AED8E4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A6B2-3797-9D47-98BE-73A74D8C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5B0D-F308-5D47-8159-F06A870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CBF-25CA-E941-86DF-F4FDEF43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9D51-2B6A-334D-9CDB-BF635B7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7319-1726-0E4C-B962-F26ED4C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7FE1-AC43-1941-B49C-6AAD74EE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871F-41DD-B144-8178-A8926155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E6A-FCDD-C44C-9227-8AA0016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4A5C-BA52-0B4D-ABDD-0E3A22A1A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230E9-BB39-9D4C-8577-6D56FE9C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7916-4739-AA47-B162-6A2682F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8941-29FC-C044-8964-9BA0E524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2AD6-1D83-9649-B976-126CDC9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233E-4A2E-2C42-A2A5-DE2F0CB6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A83D-6043-3543-9013-68D9BB67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050A-F7CB-B943-B93A-EB625882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52704-73AC-2640-93D3-03E43E648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7B6E5-E25A-5B45-9A6E-81F3495ED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E140A-8CB5-5246-A9EE-4CB1EFF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F1FB6-3CD8-754D-92AE-E751CEA8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DFE47-DE3F-2E4F-8E50-A1FE6C54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48F6-20F4-2942-A6A6-D5ED3D4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0FB15-2937-D84A-ADB4-A5E2909A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165D4-A6EC-2745-99CE-73F8121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CF80-17A4-8042-973C-B265F72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195E2-135A-6E4A-B280-AC838FF2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85368-F8E9-9848-A7CF-BF3F8D94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5E71E-0917-9A41-97D8-9C9B182B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0CC7-7752-1946-9911-E41224A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D194-F853-8241-90AF-428A436F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55DF5-ADDD-7440-A3B2-6D98C293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1278-6CB5-7641-B1BD-2B3B20A9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B7BB-C1A7-7C41-9B03-E60F4EAC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F10B6-012D-2547-B970-56C2DB37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1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6985-7EC2-C74B-BAA7-4DE7839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782DD-83CD-264B-8465-57069E122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BA721-A66E-BA4A-8C80-A9712191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59B-B6A0-7946-8E6C-47AAC244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A948-CA73-1341-BEFF-6B4A7A9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710C-C78D-194B-AC54-D2A36CE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C2F28-D39D-D74A-8D65-355D8C34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8229-7A82-104F-9653-50AEAB53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F4FA-4F95-B140-AFCE-7DB3FCFF0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0FF2-FC22-B54A-8A6D-E7C278A15335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A4D6-C325-764A-9745-4C6CC536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8B3-2BC2-854D-B731-34387F5F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9642-6EF6-8B42-8060-DEB240A0E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4EEEC11-7866-A649-8E82-3E3771DB9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73"/>
          <a:stretch/>
        </p:blipFill>
        <p:spPr>
          <a:xfrm>
            <a:off x="643467" y="1609174"/>
            <a:ext cx="10929788" cy="1258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5270-CF01-F746-B6AE-D4376229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Individual Project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751A-ADE4-5C44-BE88-5A3C11568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Jan </a:t>
            </a:r>
            <a:r>
              <a:rPr lang="en-US" sz="1800" dirty="0" err="1">
                <a:solidFill>
                  <a:srgbClr val="FFFFFF"/>
                </a:solidFill>
              </a:rPr>
              <a:t>Jindra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3EDF9-4B0E-C140-A3DE-453EF33B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6" t="66432" r="70245" b="5996"/>
          <a:stretch/>
        </p:blipFill>
        <p:spPr>
          <a:xfrm>
            <a:off x="-3" y="1187773"/>
            <a:ext cx="12192003" cy="54689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DF924B-7EFB-0B49-B6F9-8C16890C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/>
          <a:stretch/>
        </p:blipFill>
        <p:spPr>
          <a:xfrm>
            <a:off x="0" y="-1590"/>
            <a:ext cx="12192002" cy="15810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AB762-995E-1E41-B177-036E6C1A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73"/>
          <a:stretch/>
        </p:blipFill>
        <p:spPr>
          <a:xfrm>
            <a:off x="542925" y="198694"/>
            <a:ext cx="11430000" cy="1365669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FA602-0595-7848-B47B-BCE058FE41A9}"/>
              </a:ext>
            </a:extLst>
          </p:cNvPr>
          <p:cNvGrpSpPr/>
          <p:nvPr/>
        </p:nvGrpSpPr>
        <p:grpSpPr>
          <a:xfrm>
            <a:off x="-2" y="6341423"/>
            <a:ext cx="12192002" cy="540326"/>
            <a:chOff x="-2" y="6341423"/>
            <a:chExt cx="12192002" cy="540326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4CB882D-4D84-894B-8113-26EA6C0DC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40"/>
            <a:stretch/>
          </p:blipFill>
          <p:spPr>
            <a:xfrm>
              <a:off x="-2" y="6341423"/>
              <a:ext cx="12192002" cy="5403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A8F8D2-CA52-7144-90C1-49DF5ABD847A}"/>
                </a:ext>
              </a:extLst>
            </p:cNvPr>
            <p:cNvSpPr txBox="1"/>
            <p:nvPr/>
          </p:nvSpPr>
          <p:spPr>
            <a:xfrm>
              <a:off x="3274217" y="6426920"/>
              <a:ext cx="564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CodeClan          |          February 2020        |        Jan Jindra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43D3E4-F6B4-A64B-A391-E5575D074B12}"/>
              </a:ext>
            </a:extLst>
          </p:cNvPr>
          <p:cNvGrpSpPr/>
          <p:nvPr/>
        </p:nvGrpSpPr>
        <p:grpSpPr>
          <a:xfrm>
            <a:off x="0" y="1166366"/>
            <a:ext cx="10390902" cy="1473200"/>
            <a:chOff x="2036855" y="1359229"/>
            <a:chExt cx="6627720" cy="14732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9AF8E5-E81E-2D42-8175-AAAB93E7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35"/>
            <a:stretch/>
          </p:blipFill>
          <p:spPr>
            <a:xfrm>
              <a:off x="2037811" y="1359229"/>
              <a:ext cx="6626764" cy="1473200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5FC14CA7-1370-2949-8B79-2E15F71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42" t="2930" b="1"/>
            <a:stretch/>
          </p:blipFill>
          <p:spPr>
            <a:xfrm>
              <a:off x="2036855" y="1648656"/>
              <a:ext cx="1187437" cy="557140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8C89DC-F785-3D41-AA7A-3D4178AD0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744917" y="1645628"/>
              <a:ext cx="1031083" cy="564870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9E9522-0B6D-1B48-BAD7-D4C1A855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4973637" y="1669886"/>
              <a:ext cx="1031083" cy="56487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15F09-88BF-2045-8972-FB1C47F8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5240341" y="1636542"/>
              <a:ext cx="1031083" cy="56487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0C57F2-A30F-E744-AAD4-B0F274D2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547280" y="1655979"/>
              <a:ext cx="1031083" cy="564870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9A4FDC-9F9D-FF4C-A4DB-774238CDB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6531844" y="1648656"/>
              <a:ext cx="1031083" cy="564870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E1E729-677F-0D40-BF4C-024B9D23F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7155010" y="1656511"/>
              <a:ext cx="1031083" cy="56487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4E7FAB-7231-904B-B3A1-79BD28E7287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CB86B-9276-B343-B783-4E3AAD14DA1D}"/>
              </a:ext>
            </a:extLst>
          </p:cNvPr>
          <p:cNvGrpSpPr/>
          <p:nvPr/>
        </p:nvGrpSpPr>
        <p:grpSpPr>
          <a:xfrm>
            <a:off x="4251679" y="2355107"/>
            <a:ext cx="3688643" cy="3300941"/>
            <a:chOff x="4196362" y="2355107"/>
            <a:chExt cx="3688643" cy="33009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D2E468-E927-D548-BD30-001A5949915B}"/>
                </a:ext>
              </a:extLst>
            </p:cNvPr>
            <p:cNvGrpSpPr/>
            <p:nvPr/>
          </p:nvGrpSpPr>
          <p:grpSpPr>
            <a:xfrm>
              <a:off x="4630312" y="2547180"/>
              <a:ext cx="3242819" cy="745675"/>
              <a:chOff x="4549162" y="2499648"/>
              <a:chExt cx="3242819" cy="745675"/>
            </a:xfrm>
          </p:grpSpPr>
          <p:pic>
            <p:nvPicPr>
              <p:cNvPr id="6" name="Picture 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80A87C2-369F-3B4E-9D8B-B62571E92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162" y="2499648"/>
                <a:ext cx="3242819" cy="745675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460FD96-E004-D245-915A-E8FFA6486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715" t="22168" r="22926" b="28712"/>
              <a:stretch/>
            </p:blipFill>
            <p:spPr>
              <a:xfrm>
                <a:off x="4741969" y="2706226"/>
                <a:ext cx="1308757" cy="258044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01F9AEC-73FE-3C4D-AA56-7AD576A45013}"/>
                </a:ext>
              </a:extLst>
            </p:cNvPr>
            <p:cNvGrpSpPr/>
            <p:nvPr/>
          </p:nvGrpSpPr>
          <p:grpSpPr>
            <a:xfrm>
              <a:off x="4630312" y="3331705"/>
              <a:ext cx="3242819" cy="745675"/>
              <a:chOff x="4549162" y="2499648"/>
              <a:chExt cx="3242819" cy="745675"/>
            </a:xfrm>
          </p:grpSpPr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120E5B-42CE-3846-AA5F-1491ED14A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162" y="2499648"/>
                <a:ext cx="3242819" cy="745675"/>
              </a:xfrm>
              <a:prstGeom prst="rect">
                <a:avLst/>
              </a:prstGeom>
            </p:spPr>
          </p:pic>
          <p:pic>
            <p:nvPicPr>
              <p:cNvPr id="32" name="Picture 3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EF958A-D038-704E-BA03-682BEFAD5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715" t="22168" r="22926" b="28712"/>
              <a:stretch/>
            </p:blipFill>
            <p:spPr>
              <a:xfrm>
                <a:off x="4741969" y="2706226"/>
                <a:ext cx="1308757" cy="25804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1FE456-C41C-8E41-84FB-A3EE6FCB8888}"/>
                </a:ext>
              </a:extLst>
            </p:cNvPr>
            <p:cNvGrpSpPr/>
            <p:nvPr/>
          </p:nvGrpSpPr>
          <p:grpSpPr>
            <a:xfrm>
              <a:off x="4630312" y="4125817"/>
              <a:ext cx="3242819" cy="745675"/>
              <a:chOff x="4549162" y="2499648"/>
              <a:chExt cx="3242819" cy="745675"/>
            </a:xfrm>
          </p:grpSpPr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611B39B-4618-8042-B985-8A70744A9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162" y="2499648"/>
                <a:ext cx="3242819" cy="745675"/>
              </a:xfrm>
              <a:prstGeom prst="rect">
                <a:avLst/>
              </a:prstGeom>
            </p:spPr>
          </p:pic>
          <p:pic>
            <p:nvPicPr>
              <p:cNvPr id="35" name="Picture 3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54717F2-C65A-664A-861E-B02A47DC0B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715" t="22168" r="22926" b="28712"/>
              <a:stretch/>
            </p:blipFill>
            <p:spPr>
              <a:xfrm>
                <a:off x="4741969" y="2706226"/>
                <a:ext cx="1308757" cy="258044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453D81-27B8-5145-899E-DCEAFC2F00C3}"/>
                </a:ext>
              </a:extLst>
            </p:cNvPr>
            <p:cNvGrpSpPr/>
            <p:nvPr/>
          </p:nvGrpSpPr>
          <p:grpSpPr>
            <a:xfrm>
              <a:off x="4642186" y="4910373"/>
              <a:ext cx="3242819" cy="745675"/>
              <a:chOff x="4549162" y="2499648"/>
              <a:chExt cx="3242819" cy="745675"/>
            </a:xfrm>
          </p:grpSpPr>
          <p:pic>
            <p:nvPicPr>
              <p:cNvPr id="37" name="Picture 3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7F48882-3589-6645-9413-7746492CC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162" y="2499648"/>
                <a:ext cx="3242819" cy="745675"/>
              </a:xfrm>
              <a:prstGeom prst="rect">
                <a:avLst/>
              </a:prstGeom>
            </p:spPr>
          </p:pic>
          <p:pic>
            <p:nvPicPr>
              <p:cNvPr id="38" name="Picture 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B6DB52A-9D26-0448-A778-8FA4CA45C9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715" t="22168" r="22926" b="28712"/>
              <a:stretch/>
            </p:blipFill>
            <p:spPr>
              <a:xfrm>
                <a:off x="4741969" y="2706226"/>
                <a:ext cx="1308757" cy="258044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900249-253F-634F-89D2-4E011F482A67}"/>
                </a:ext>
              </a:extLst>
            </p:cNvPr>
            <p:cNvSpPr txBox="1"/>
            <p:nvPr/>
          </p:nvSpPr>
          <p:spPr>
            <a:xfrm>
              <a:off x="4196362" y="2355107"/>
              <a:ext cx="3242819" cy="31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GB" sz="2600" dirty="0"/>
                <a:t> Planning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GB" sz="2600" dirty="0"/>
                <a:t>App Demo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GB" sz="2600" dirty="0"/>
                <a:t>A Piece of Code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GB" sz="2600" dirty="0"/>
                <a:t>Learning Points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804E5D-4140-E943-9013-39A6E9D33D93}"/>
              </a:ext>
            </a:extLst>
          </p:cNvPr>
          <p:cNvGrpSpPr/>
          <p:nvPr/>
        </p:nvGrpSpPr>
        <p:grpSpPr>
          <a:xfrm>
            <a:off x="9788778" y="1166367"/>
            <a:ext cx="2401522" cy="1083372"/>
            <a:chOff x="8237805" y="2456233"/>
            <a:chExt cx="2401522" cy="1135230"/>
          </a:xfrm>
        </p:grpSpPr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829E56-4E74-7042-8CD1-D32968FA1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8" r="9211" b="26812"/>
            <a:stretch/>
          </p:blipFill>
          <p:spPr>
            <a:xfrm>
              <a:off x="8237805" y="2456233"/>
              <a:ext cx="2401522" cy="113523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D3B62-D7D8-9049-83FD-5B63FB6F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8440677" y="2784291"/>
              <a:ext cx="1547834" cy="564870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52CFA4-00AE-C54B-908E-CCEC6F9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376157" y="2792146"/>
              <a:ext cx="1191417" cy="4866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A6E57E1-550F-0D43-ADF0-02EB299582E3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8BADB-CF96-0043-B7FB-7CDA6A309D79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05D83E-6B8B-D541-9A09-E2C8E5855E0D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DDAF70-6A97-EE4B-B0D7-E21CB51713CC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E1FBAF-F391-B942-ADB0-408455AFD6B5}"/>
              </a:ext>
            </a:extLst>
          </p:cNvPr>
          <p:cNvSpPr/>
          <p:nvPr/>
        </p:nvSpPr>
        <p:spPr>
          <a:xfrm>
            <a:off x="-5" y="2008549"/>
            <a:ext cx="12192005" cy="34655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3EDF9-4B0E-C140-A3DE-453EF33B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6" t="66432" r="70245" b="5996"/>
          <a:stretch/>
        </p:blipFill>
        <p:spPr>
          <a:xfrm>
            <a:off x="-10872" y="1184181"/>
            <a:ext cx="12192003" cy="54689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DF924B-7EFB-0B49-B6F9-8C16890C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/>
          <a:stretch/>
        </p:blipFill>
        <p:spPr>
          <a:xfrm>
            <a:off x="0" y="-1590"/>
            <a:ext cx="12192002" cy="15810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AB762-995E-1E41-B177-036E6C1A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73"/>
          <a:stretch/>
        </p:blipFill>
        <p:spPr>
          <a:xfrm>
            <a:off x="542925" y="198694"/>
            <a:ext cx="11430000" cy="1365669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FA602-0595-7848-B47B-BCE058FE41A9}"/>
              </a:ext>
            </a:extLst>
          </p:cNvPr>
          <p:cNvGrpSpPr/>
          <p:nvPr/>
        </p:nvGrpSpPr>
        <p:grpSpPr>
          <a:xfrm>
            <a:off x="-2" y="6341423"/>
            <a:ext cx="12192002" cy="540326"/>
            <a:chOff x="-2" y="6341423"/>
            <a:chExt cx="12192002" cy="540326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4CB882D-4D84-894B-8113-26EA6C0DC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40"/>
            <a:stretch/>
          </p:blipFill>
          <p:spPr>
            <a:xfrm>
              <a:off x="-2" y="6341423"/>
              <a:ext cx="12192002" cy="5403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A8F8D2-CA52-7144-90C1-49DF5ABD847A}"/>
                </a:ext>
              </a:extLst>
            </p:cNvPr>
            <p:cNvSpPr txBox="1"/>
            <p:nvPr/>
          </p:nvSpPr>
          <p:spPr>
            <a:xfrm>
              <a:off x="3274217" y="6426920"/>
              <a:ext cx="564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CodeClan          |          February 2020        |        Jan Jindra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43D3E4-F6B4-A64B-A391-E5575D074B12}"/>
              </a:ext>
            </a:extLst>
          </p:cNvPr>
          <p:cNvGrpSpPr/>
          <p:nvPr/>
        </p:nvGrpSpPr>
        <p:grpSpPr>
          <a:xfrm>
            <a:off x="0" y="1166366"/>
            <a:ext cx="10390902" cy="1473200"/>
            <a:chOff x="2036855" y="1359229"/>
            <a:chExt cx="6627720" cy="14732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9AF8E5-E81E-2D42-8175-AAAB93E7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35"/>
            <a:stretch/>
          </p:blipFill>
          <p:spPr>
            <a:xfrm>
              <a:off x="2037811" y="1359229"/>
              <a:ext cx="6626764" cy="1473200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5FC14CA7-1370-2949-8B79-2E15F71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42" t="2930" b="1"/>
            <a:stretch/>
          </p:blipFill>
          <p:spPr>
            <a:xfrm>
              <a:off x="2036855" y="1648656"/>
              <a:ext cx="1187437" cy="557140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8C89DC-F785-3D41-AA7A-3D4178AD0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744917" y="1645628"/>
              <a:ext cx="1031083" cy="564870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9E9522-0B6D-1B48-BAD7-D4C1A855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4973637" y="1669886"/>
              <a:ext cx="1031083" cy="56487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15F09-88BF-2045-8972-FB1C47F8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5240341" y="1636542"/>
              <a:ext cx="1031083" cy="56487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0C57F2-A30F-E744-AAD4-B0F274D2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547280" y="1655979"/>
              <a:ext cx="1031083" cy="564870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9A4FDC-9F9D-FF4C-A4DB-774238CDB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6531844" y="1648656"/>
              <a:ext cx="1031083" cy="564870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E1E729-677F-0D40-BF4C-024B9D23F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7155010" y="1656511"/>
              <a:ext cx="1031083" cy="56487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4E7FAB-7231-904B-B3A1-79BD28E7287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804E5D-4140-E943-9013-39A6E9D33D93}"/>
              </a:ext>
            </a:extLst>
          </p:cNvPr>
          <p:cNvGrpSpPr/>
          <p:nvPr/>
        </p:nvGrpSpPr>
        <p:grpSpPr>
          <a:xfrm>
            <a:off x="9788778" y="1166367"/>
            <a:ext cx="2401522" cy="1083372"/>
            <a:chOff x="8237805" y="2456233"/>
            <a:chExt cx="2401522" cy="1135230"/>
          </a:xfrm>
        </p:grpSpPr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829E56-4E74-7042-8CD1-D32968FA1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8" r="9211" b="26812"/>
            <a:stretch/>
          </p:blipFill>
          <p:spPr>
            <a:xfrm>
              <a:off x="8237805" y="2456233"/>
              <a:ext cx="2401522" cy="113523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D3B62-D7D8-9049-83FD-5B63FB6F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8440677" y="2784291"/>
              <a:ext cx="1547834" cy="564870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52CFA4-00AE-C54B-908E-CCEC6F9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376157" y="2792146"/>
              <a:ext cx="1191417" cy="4866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A6E57E1-550F-0D43-ADF0-02EB299582E3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8BADB-CF96-0043-B7FB-7CDA6A309D79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7A4D0-DB52-E849-93E7-4CCAA27077B2}"/>
              </a:ext>
            </a:extLst>
          </p:cNvPr>
          <p:cNvGrpSpPr/>
          <p:nvPr/>
        </p:nvGrpSpPr>
        <p:grpSpPr>
          <a:xfrm>
            <a:off x="629" y="1171369"/>
            <a:ext cx="2028455" cy="1078369"/>
            <a:chOff x="8724647" y="2456233"/>
            <a:chExt cx="2028455" cy="1129988"/>
          </a:xfrm>
        </p:grpSpPr>
        <p:pic>
          <p:nvPicPr>
            <p:cNvPr id="43" name="Picture 4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A98A629-1D93-D047-A443-09CF9FE2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34" r="9211" b="26812"/>
            <a:stretch/>
          </p:blipFill>
          <p:spPr>
            <a:xfrm>
              <a:off x="8735177" y="2456233"/>
              <a:ext cx="1904149" cy="1129988"/>
            </a:xfrm>
            <a:prstGeom prst="rect">
              <a:avLst/>
            </a:prstGeom>
          </p:spPr>
        </p:pic>
        <p:pic>
          <p:nvPicPr>
            <p:cNvPr id="44" name="Picture 4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758BA69-8EDD-7F43-AF14-CF6BE7C23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1517" t="21667" b="51193"/>
            <a:stretch/>
          </p:blipFill>
          <p:spPr>
            <a:xfrm>
              <a:off x="8724647" y="2784291"/>
              <a:ext cx="1277116" cy="474739"/>
            </a:xfrm>
            <a:prstGeom prst="rect">
              <a:avLst/>
            </a:prstGeom>
          </p:spPr>
        </p:pic>
        <p:pic>
          <p:nvPicPr>
            <p:cNvPr id="45" name="Picture 4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543B60D-613C-3D48-8A43-CEAB33E8B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561685" y="2792146"/>
              <a:ext cx="1191417" cy="486644"/>
            </a:xfrm>
            <a:prstGeom prst="rect">
              <a:avLst/>
            </a:prstGeom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15A91-D8AE-CF49-8240-8AF95C753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5" b="37192"/>
          <a:stretch/>
        </p:blipFill>
        <p:spPr>
          <a:xfrm>
            <a:off x="1874280" y="1165054"/>
            <a:ext cx="4915702" cy="925287"/>
          </a:xfrm>
          <a:prstGeom prst="rect">
            <a:avLst/>
          </a:prstGeom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D5826-69A2-E740-92C7-EA6230F85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3" r="41795" b="37192"/>
          <a:stretch/>
        </p:blipFill>
        <p:spPr>
          <a:xfrm>
            <a:off x="2456245" y="1165055"/>
            <a:ext cx="3779555" cy="925287"/>
          </a:xfrm>
          <a:prstGeom prst="rect">
            <a:avLst/>
          </a:prstGeom>
        </p:spPr>
      </p:pic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D4133-F016-6746-994D-BB75ADF2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4695063" y="1412875"/>
            <a:ext cx="1927573" cy="629018"/>
          </a:xfrm>
          <a:prstGeom prst="rect">
            <a:avLst/>
          </a:prstGeom>
        </p:spPr>
      </p:pic>
      <p:pic>
        <p:nvPicPr>
          <p:cNvPr id="58" name="Picture 5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CC190C-9765-654F-84BE-911AF0D37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230237" y="1469977"/>
            <a:ext cx="1813477" cy="4934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D55DE7-8EB2-0440-BBB7-9961025EC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2331347" y="1482512"/>
            <a:ext cx="2015688" cy="4934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CB4FE8A-9008-4042-80E8-145E8700E2E6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8970B1-A94F-D84A-8A5A-67D2F3AD15A3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E05A-8377-D449-BFE4-8D4F22EBADF1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0F348-A58B-7A47-B951-353C2F84A3AE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345276-5024-864C-9017-45F61C1A5C27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A12DC7-8C83-8B43-869C-83223ED906AD}"/>
              </a:ext>
            </a:extLst>
          </p:cNvPr>
          <p:cNvSpPr/>
          <p:nvPr/>
        </p:nvSpPr>
        <p:spPr>
          <a:xfrm>
            <a:off x="-5" y="2008549"/>
            <a:ext cx="12192005" cy="3465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17ADD-53E6-5D41-927F-8D35A0BD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2209">
            <a:off x="8745666" y="2455171"/>
            <a:ext cx="2491340" cy="3429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5B0E8C-1A3F-0F41-BC87-4C85E9D5FE75}"/>
              </a:ext>
            </a:extLst>
          </p:cNvPr>
          <p:cNvSpPr txBox="1"/>
          <p:nvPr/>
        </p:nvSpPr>
        <p:spPr>
          <a:xfrm>
            <a:off x="7647239" y="2285508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Wireframes</a:t>
            </a:r>
            <a:endParaRPr lang="en-US" b="1" dirty="0"/>
          </a:p>
        </p:txBody>
      </p:sp>
      <p:pic>
        <p:nvPicPr>
          <p:cNvPr id="68" name="Picture 67" descr="A close up of a map&#10;&#10;Description automatically generated">
            <a:extLst>
              <a:ext uri="{FF2B5EF4-FFF2-40B4-BE49-F238E27FC236}">
                <a16:creationId xmlns:a16="http://schemas.microsoft.com/office/drawing/2014/main" id="{F5586D90-EA2F-3547-8BC9-36DDCF212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71516">
            <a:off x="584525" y="3127080"/>
            <a:ext cx="3190955" cy="2560574"/>
          </a:xfrm>
          <a:prstGeom prst="rect">
            <a:avLst/>
          </a:prstGeom>
        </p:spPr>
      </p:pic>
      <p:pic>
        <p:nvPicPr>
          <p:cNvPr id="70" name="Picture 6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D7DAE30-1E3B-A545-9EDE-54EA4805F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022" y="2806565"/>
            <a:ext cx="3837030" cy="340087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C39049-1351-9F43-AC23-4EAE91F46A47}"/>
              </a:ext>
            </a:extLst>
          </p:cNvPr>
          <p:cNvSpPr txBox="1"/>
          <p:nvPr/>
        </p:nvSpPr>
        <p:spPr>
          <a:xfrm>
            <a:off x="5196377" y="2265852"/>
            <a:ext cx="14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Class diagram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8F2A57-180E-7641-81F1-C1AAAFE92573}"/>
              </a:ext>
            </a:extLst>
          </p:cNvPr>
          <p:cNvSpPr txBox="1"/>
          <p:nvPr/>
        </p:nvSpPr>
        <p:spPr>
          <a:xfrm>
            <a:off x="1002353" y="251615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5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3EDF9-4B0E-C140-A3DE-453EF33B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6" t="66432" r="70245" b="5996"/>
          <a:stretch/>
        </p:blipFill>
        <p:spPr>
          <a:xfrm>
            <a:off x="9308" y="1190361"/>
            <a:ext cx="12192003" cy="54689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DF924B-7EFB-0B49-B6F9-8C16890C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/>
          <a:stretch/>
        </p:blipFill>
        <p:spPr>
          <a:xfrm>
            <a:off x="0" y="-1590"/>
            <a:ext cx="12192002" cy="15810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AB762-995E-1E41-B177-036E6C1A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73"/>
          <a:stretch/>
        </p:blipFill>
        <p:spPr>
          <a:xfrm>
            <a:off x="542925" y="198694"/>
            <a:ext cx="11430000" cy="1365669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FA602-0595-7848-B47B-BCE058FE41A9}"/>
              </a:ext>
            </a:extLst>
          </p:cNvPr>
          <p:cNvGrpSpPr/>
          <p:nvPr/>
        </p:nvGrpSpPr>
        <p:grpSpPr>
          <a:xfrm>
            <a:off x="-2" y="6341423"/>
            <a:ext cx="12192002" cy="540326"/>
            <a:chOff x="-2" y="6341423"/>
            <a:chExt cx="12192002" cy="540326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4CB882D-4D84-894B-8113-26EA6C0DC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40"/>
            <a:stretch/>
          </p:blipFill>
          <p:spPr>
            <a:xfrm>
              <a:off x="-2" y="6341423"/>
              <a:ext cx="12192002" cy="5403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A8F8D2-CA52-7144-90C1-49DF5ABD847A}"/>
                </a:ext>
              </a:extLst>
            </p:cNvPr>
            <p:cNvSpPr txBox="1"/>
            <p:nvPr/>
          </p:nvSpPr>
          <p:spPr>
            <a:xfrm>
              <a:off x="3274217" y="6426920"/>
              <a:ext cx="564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CodeClan          |          February 2020        |        Jan Jindra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43D3E4-F6B4-A64B-A391-E5575D074B12}"/>
              </a:ext>
            </a:extLst>
          </p:cNvPr>
          <p:cNvGrpSpPr/>
          <p:nvPr/>
        </p:nvGrpSpPr>
        <p:grpSpPr>
          <a:xfrm>
            <a:off x="204438" y="1173917"/>
            <a:ext cx="10390902" cy="1473200"/>
            <a:chOff x="2036855" y="1351278"/>
            <a:chExt cx="6627720" cy="14732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9AF8E5-E81E-2D42-8175-AAAB93E7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35"/>
            <a:stretch/>
          </p:blipFill>
          <p:spPr>
            <a:xfrm>
              <a:off x="2037811" y="1351278"/>
              <a:ext cx="6626764" cy="1473200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5FC14CA7-1370-2949-8B79-2E15F71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42" t="2930" b="1"/>
            <a:stretch/>
          </p:blipFill>
          <p:spPr>
            <a:xfrm>
              <a:off x="2036855" y="1648656"/>
              <a:ext cx="1187437" cy="557140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8C89DC-F785-3D41-AA7A-3D4178AD0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744917" y="1645628"/>
              <a:ext cx="1031083" cy="564870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9E9522-0B6D-1B48-BAD7-D4C1A855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4973637" y="1669886"/>
              <a:ext cx="1031083" cy="56487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15F09-88BF-2045-8972-FB1C47F8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5240341" y="1636542"/>
              <a:ext cx="1031083" cy="56487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0C57F2-A30F-E744-AAD4-B0F274D2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547280" y="1655979"/>
              <a:ext cx="1031083" cy="564870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9A4FDC-9F9D-FF4C-A4DB-774238CDB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6531844" y="1648656"/>
              <a:ext cx="1031083" cy="564870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E1E729-677F-0D40-BF4C-024B9D23F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7155010" y="1656511"/>
              <a:ext cx="1031083" cy="56487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4E7FAB-7231-904B-B3A1-79BD28E7287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804E5D-4140-E943-9013-39A6E9D33D93}"/>
              </a:ext>
            </a:extLst>
          </p:cNvPr>
          <p:cNvGrpSpPr/>
          <p:nvPr/>
        </p:nvGrpSpPr>
        <p:grpSpPr>
          <a:xfrm>
            <a:off x="9788778" y="1174318"/>
            <a:ext cx="2401522" cy="1083372"/>
            <a:chOff x="8237805" y="2456233"/>
            <a:chExt cx="2401522" cy="1135230"/>
          </a:xfrm>
        </p:grpSpPr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829E56-4E74-7042-8CD1-D32968FA1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8" r="9211" b="26812"/>
            <a:stretch/>
          </p:blipFill>
          <p:spPr>
            <a:xfrm>
              <a:off x="8237805" y="2456233"/>
              <a:ext cx="2401522" cy="113523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D3B62-D7D8-9049-83FD-5B63FB6F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8440677" y="2784291"/>
              <a:ext cx="1547834" cy="564870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52CFA4-00AE-C54B-908E-CCEC6F9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376157" y="2792146"/>
              <a:ext cx="1191417" cy="4866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A6E57E1-550F-0D43-ADF0-02EB299582E3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8BADB-CF96-0043-B7FB-7CDA6A309D79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7A4D0-DB52-E849-93E7-4CCAA27077B2}"/>
              </a:ext>
            </a:extLst>
          </p:cNvPr>
          <p:cNvGrpSpPr/>
          <p:nvPr/>
        </p:nvGrpSpPr>
        <p:grpSpPr>
          <a:xfrm>
            <a:off x="-23098" y="1171369"/>
            <a:ext cx="2026780" cy="1078369"/>
            <a:chOff x="8711856" y="2456233"/>
            <a:chExt cx="2041246" cy="1129988"/>
          </a:xfrm>
        </p:grpSpPr>
        <p:pic>
          <p:nvPicPr>
            <p:cNvPr id="43" name="Picture 4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A98A629-1D93-D047-A443-09CF9FE2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34" r="9211" b="26812"/>
            <a:stretch/>
          </p:blipFill>
          <p:spPr>
            <a:xfrm>
              <a:off x="8735177" y="2456233"/>
              <a:ext cx="1904149" cy="1129988"/>
            </a:xfrm>
            <a:prstGeom prst="rect">
              <a:avLst/>
            </a:prstGeom>
          </p:spPr>
        </p:pic>
        <p:pic>
          <p:nvPicPr>
            <p:cNvPr id="44" name="Picture 4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758BA69-8EDD-7F43-AF14-CF6BE7C23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1517" t="21667" b="51193"/>
            <a:stretch/>
          </p:blipFill>
          <p:spPr>
            <a:xfrm>
              <a:off x="8711856" y="2784291"/>
              <a:ext cx="1277116" cy="565440"/>
            </a:xfrm>
            <a:prstGeom prst="rect">
              <a:avLst/>
            </a:prstGeom>
          </p:spPr>
        </p:pic>
        <p:pic>
          <p:nvPicPr>
            <p:cNvPr id="45" name="Picture 4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543B60D-613C-3D48-8A43-CEAB33E8B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561685" y="2792146"/>
              <a:ext cx="1191417" cy="486644"/>
            </a:xfrm>
            <a:prstGeom prst="rect">
              <a:avLst/>
            </a:prstGeom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15A91-D8AE-CF49-8240-8AF95C753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5" b="37192"/>
          <a:stretch/>
        </p:blipFill>
        <p:spPr>
          <a:xfrm>
            <a:off x="1874280" y="1165354"/>
            <a:ext cx="4915702" cy="925287"/>
          </a:xfrm>
          <a:prstGeom prst="rect">
            <a:avLst/>
          </a:prstGeom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D5826-69A2-E740-92C7-EA6230F85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3" r="41795" b="37192"/>
          <a:stretch/>
        </p:blipFill>
        <p:spPr>
          <a:xfrm>
            <a:off x="2456245" y="1165055"/>
            <a:ext cx="3779555" cy="925287"/>
          </a:xfrm>
          <a:prstGeom prst="rect">
            <a:avLst/>
          </a:prstGeom>
        </p:spPr>
      </p:pic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D4133-F016-6746-994D-BB75ADF2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4695063" y="1412875"/>
            <a:ext cx="1927573" cy="629018"/>
          </a:xfrm>
          <a:prstGeom prst="rect">
            <a:avLst/>
          </a:prstGeom>
        </p:spPr>
      </p:pic>
      <p:pic>
        <p:nvPicPr>
          <p:cNvPr id="58" name="Picture 5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CC190C-9765-654F-84BE-911AF0D37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230237" y="1469977"/>
            <a:ext cx="1813477" cy="4934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D55DE7-8EB2-0440-BBB7-9961025EC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2331347" y="1482512"/>
            <a:ext cx="2015688" cy="4934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0F1E05A-8377-D449-BFE4-8D4F22EBADF1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FF8AE-0E7A-9840-ACA4-6103AA37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3" r="41795" b="37192"/>
          <a:stretch/>
        </p:blipFill>
        <p:spPr>
          <a:xfrm>
            <a:off x="4862784" y="1176525"/>
            <a:ext cx="3779555" cy="925287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2DB01-46C3-744C-A25D-1B8F18B2D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8595" b="37192"/>
          <a:stretch/>
        </p:blipFill>
        <p:spPr>
          <a:xfrm>
            <a:off x="4215441" y="1179319"/>
            <a:ext cx="2652241" cy="915555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EB1EC0-FF3E-804E-912A-BE9FF2BB9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68" r="10290" b="26812"/>
          <a:stretch/>
        </p:blipFill>
        <p:spPr>
          <a:xfrm>
            <a:off x="2124203" y="1172773"/>
            <a:ext cx="2251064" cy="1076965"/>
          </a:xfrm>
          <a:prstGeom prst="rect">
            <a:avLst/>
          </a:prstGeom>
        </p:spPr>
      </p:pic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88F6B-23F9-C74A-ADE2-5C5EB46B7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9" r="10290" b="26812"/>
          <a:stretch/>
        </p:blipFill>
        <p:spPr>
          <a:xfrm>
            <a:off x="7344802" y="1177521"/>
            <a:ext cx="2075162" cy="1076965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7A909-9A11-D44C-A026-19FF88971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2439660" y="1515607"/>
            <a:ext cx="1813477" cy="493417"/>
          </a:xfrm>
          <a:prstGeom prst="rect">
            <a:avLst/>
          </a:prstGeom>
        </p:spPr>
      </p:pic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97128-C996-A64B-AF76-FFB1897F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7425467" y="1477435"/>
            <a:ext cx="1813477" cy="493417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9B36E1-30E0-DE4F-BD40-88BD8436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7104838" y="1477435"/>
            <a:ext cx="1813477" cy="49341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01F67B-5D27-904E-8FA1-CC2BD8DB1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4722306" y="1515607"/>
            <a:ext cx="2178225" cy="49341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E6A05D4-F938-9842-83D8-B1A804B9EEBB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F06249-4184-6F46-9DB1-589207299A96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9D0E2C-A321-0D42-920B-3DC74D94CF69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0967B5-EC9F-8049-BB7F-D1237E259746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6F2B26-AF59-9544-ACE0-51C0E5055E24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C23AA9-A38D-FA42-988C-B3D9695BDE05}"/>
              </a:ext>
            </a:extLst>
          </p:cNvPr>
          <p:cNvSpPr/>
          <p:nvPr/>
        </p:nvSpPr>
        <p:spPr>
          <a:xfrm>
            <a:off x="-5" y="2008549"/>
            <a:ext cx="12192005" cy="3465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E3C83-D2EA-FD41-A4BF-8C42F4295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9719">
            <a:off x="626489" y="2373932"/>
            <a:ext cx="6524785" cy="334440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BB141F-BB54-6644-9C04-85453B7BD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725" y="2387025"/>
            <a:ext cx="4017055" cy="357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98472FDE-F429-254C-93B2-2B8EA56062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06" b="83768" l="10000" r="92500">
                        <a14:foregroundMark x1="22200" y1="5411" x2="22200" y2="5411"/>
                        <a14:foregroundMark x1="41300" y1="3106" x2="41300" y2="3106"/>
                        <a14:foregroundMark x1="92500" y1="83768" x2="92500" y2="83768"/>
                        <a14:foregroundMark x1="55700" y1="44188" x2="55700" y2="44188"/>
                        <a14:foregroundMark x1="54200" y1="47495" x2="54200" y2="47495"/>
                        <a14:foregroundMark x1="56700" y1="45792" x2="56700" y2="45792"/>
                        <a14:foregroundMark x1="54600" y1="48497" x2="54600" y2="48497"/>
                        <a14:foregroundMark x1="58800" y1="47295" x2="58800" y2="47295"/>
                        <a14:foregroundMark x1="55100" y1="48497" x2="55100" y2="48497"/>
                        <a14:foregroundMark x1="55100" y1="43587" x2="55100" y2="43587"/>
                        <a14:foregroundMark x1="17200" y1="7715" x2="17200" y2="7715"/>
                        <a14:foregroundMark x1="14300" y1="10822" x2="14300" y2="10822"/>
                        <a14:foregroundMark x1="12200" y1="13928" x2="12200" y2="13928"/>
                      </a14:backgroundRemoval>
                    </a14:imgEffect>
                  </a14:imgLayer>
                </a14:imgProps>
              </a:ext>
            </a:extLst>
          </a:blip>
          <a:srcRect b="10776"/>
          <a:stretch/>
        </p:blipFill>
        <p:spPr>
          <a:xfrm rot="21348321">
            <a:off x="3321803" y="2091280"/>
            <a:ext cx="8628441" cy="69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3EDF9-4B0E-C140-A3DE-453EF33B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6" t="66432" r="70245" b="5996"/>
          <a:stretch/>
        </p:blipFill>
        <p:spPr>
          <a:xfrm>
            <a:off x="-3" y="1187773"/>
            <a:ext cx="12192003" cy="54689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DF924B-7EFB-0B49-B6F9-8C16890C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/>
          <a:stretch/>
        </p:blipFill>
        <p:spPr>
          <a:xfrm>
            <a:off x="0" y="-1590"/>
            <a:ext cx="12192002" cy="15810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AB762-995E-1E41-B177-036E6C1A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73"/>
          <a:stretch/>
        </p:blipFill>
        <p:spPr>
          <a:xfrm>
            <a:off x="542925" y="198694"/>
            <a:ext cx="11430000" cy="1365669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FA602-0595-7848-B47B-BCE058FE41A9}"/>
              </a:ext>
            </a:extLst>
          </p:cNvPr>
          <p:cNvGrpSpPr/>
          <p:nvPr/>
        </p:nvGrpSpPr>
        <p:grpSpPr>
          <a:xfrm>
            <a:off x="-2" y="6341423"/>
            <a:ext cx="12192002" cy="540326"/>
            <a:chOff x="-2" y="6341423"/>
            <a:chExt cx="12192002" cy="540326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4CB882D-4D84-894B-8113-26EA6C0DC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40"/>
            <a:stretch/>
          </p:blipFill>
          <p:spPr>
            <a:xfrm>
              <a:off x="-2" y="6341423"/>
              <a:ext cx="12192002" cy="5403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A8F8D2-CA52-7144-90C1-49DF5ABD847A}"/>
                </a:ext>
              </a:extLst>
            </p:cNvPr>
            <p:cNvSpPr txBox="1"/>
            <p:nvPr/>
          </p:nvSpPr>
          <p:spPr>
            <a:xfrm>
              <a:off x="3274217" y="6426920"/>
              <a:ext cx="564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CodeClan          |          February 2020        |        Jan Jindra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43D3E4-F6B4-A64B-A391-E5575D074B12}"/>
              </a:ext>
            </a:extLst>
          </p:cNvPr>
          <p:cNvGrpSpPr/>
          <p:nvPr/>
        </p:nvGrpSpPr>
        <p:grpSpPr>
          <a:xfrm>
            <a:off x="0" y="1166366"/>
            <a:ext cx="10390902" cy="1473200"/>
            <a:chOff x="2036855" y="1359229"/>
            <a:chExt cx="6627720" cy="14732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9AF8E5-E81E-2D42-8175-AAAB93E7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35"/>
            <a:stretch/>
          </p:blipFill>
          <p:spPr>
            <a:xfrm>
              <a:off x="2037811" y="1359229"/>
              <a:ext cx="6626764" cy="1473200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5FC14CA7-1370-2949-8B79-2E15F71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42" t="2930" b="1"/>
            <a:stretch/>
          </p:blipFill>
          <p:spPr>
            <a:xfrm>
              <a:off x="2036855" y="1648656"/>
              <a:ext cx="1187437" cy="557140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8C89DC-F785-3D41-AA7A-3D4178AD0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744917" y="1645628"/>
              <a:ext cx="1031083" cy="564870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9E9522-0B6D-1B48-BAD7-D4C1A855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4973637" y="1669886"/>
              <a:ext cx="1031083" cy="56487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15F09-88BF-2045-8972-FB1C47F8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5240341" y="1636542"/>
              <a:ext cx="1031083" cy="56487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0C57F2-A30F-E744-AAD4-B0F274D2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547280" y="1655979"/>
              <a:ext cx="1031083" cy="564870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9A4FDC-9F9D-FF4C-A4DB-774238CDB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6531844" y="1648656"/>
              <a:ext cx="1031083" cy="564870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E1E729-677F-0D40-BF4C-024B9D23F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7155010" y="1656511"/>
              <a:ext cx="1031083" cy="56487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4E7FAB-7231-904B-B3A1-79BD28E7287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804E5D-4140-E943-9013-39A6E9D33D93}"/>
              </a:ext>
            </a:extLst>
          </p:cNvPr>
          <p:cNvGrpSpPr/>
          <p:nvPr/>
        </p:nvGrpSpPr>
        <p:grpSpPr>
          <a:xfrm>
            <a:off x="9788778" y="1166367"/>
            <a:ext cx="2401522" cy="1083372"/>
            <a:chOff x="8237805" y="2456233"/>
            <a:chExt cx="2401522" cy="1135230"/>
          </a:xfrm>
        </p:grpSpPr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829E56-4E74-7042-8CD1-D32968FA1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8" r="9211" b="26812"/>
            <a:stretch/>
          </p:blipFill>
          <p:spPr>
            <a:xfrm>
              <a:off x="8237805" y="2456233"/>
              <a:ext cx="2401522" cy="113523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D3B62-D7D8-9049-83FD-5B63FB6F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8440677" y="2784291"/>
              <a:ext cx="1547834" cy="564870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52CFA4-00AE-C54B-908E-CCEC6F9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376157" y="2792146"/>
              <a:ext cx="1191417" cy="48664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05D83E-6B8B-D541-9A09-E2C8E5855E0D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DDAF70-6A97-EE4B-B0D7-E21CB51713CC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8A718-ECB5-BA4B-BF82-87072A7EF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3" r="41795" b="37192"/>
          <a:stretch/>
        </p:blipFill>
        <p:spPr>
          <a:xfrm>
            <a:off x="7756455" y="1166157"/>
            <a:ext cx="3779555" cy="925287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630AE-BEF4-7049-B312-481C2EF61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8595" b="37192"/>
          <a:stretch/>
        </p:blipFill>
        <p:spPr>
          <a:xfrm>
            <a:off x="6623378" y="1168951"/>
            <a:ext cx="2652241" cy="915555"/>
          </a:xfrm>
          <a:prstGeom prst="rect">
            <a:avLst/>
          </a:prstGeom>
        </p:spPr>
      </p:pic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E6BD4-2CB8-3144-BE12-85C796FA3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79" r="9211" b="26812"/>
          <a:stretch/>
        </p:blipFill>
        <p:spPr>
          <a:xfrm>
            <a:off x="9908500" y="1171572"/>
            <a:ext cx="2260575" cy="1083372"/>
          </a:xfrm>
          <a:prstGeom prst="rect">
            <a:avLst/>
          </a:prstGeom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DACB3-A25F-384D-88D0-B0B276DB2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10044339" y="1505721"/>
            <a:ext cx="1813477" cy="493417"/>
          </a:xfrm>
          <a:prstGeom prst="rect">
            <a:avLst/>
          </a:prstGeom>
        </p:spPr>
      </p:pic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CD3ED-3B3A-7F48-8277-7B30D214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4988648" y="1460316"/>
            <a:ext cx="1813477" cy="493417"/>
          </a:xfrm>
          <a:prstGeom prst="rect">
            <a:avLst/>
          </a:prstGeom>
        </p:spPr>
      </p:pic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52E46-CC57-6E48-BA25-D6688BCB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68" r="10415" b="26812"/>
          <a:stretch/>
        </p:blipFill>
        <p:spPr>
          <a:xfrm flipH="1">
            <a:off x="-1" y="1170306"/>
            <a:ext cx="2233721" cy="1083372"/>
          </a:xfrm>
          <a:prstGeom prst="rect">
            <a:avLst/>
          </a:prstGeom>
        </p:spPr>
      </p:pic>
      <p:pic>
        <p:nvPicPr>
          <p:cNvPr id="59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AC2FB-4550-1A43-BF50-7774E04F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123669" y="1472433"/>
            <a:ext cx="1813477" cy="49341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7DD1429-3559-214D-A90F-E5FFEFB3E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7482229" y="1479405"/>
            <a:ext cx="2178225" cy="4934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F772156-1A22-8D4F-A944-836CF132E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7049458" y="1441793"/>
            <a:ext cx="2178225" cy="49341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24EFEF2-B88C-C041-80C4-DDAEC044924F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121BA5-C8CC-FF49-AE5A-A0F1562A2AC7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9F8610-1B10-0B41-BA2C-B14E890D23F9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E8DD3D-B006-4746-8A91-1C85198E9AE3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837DC2-941F-5045-AC7C-A66FE163451E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501B8-8432-2842-BF47-7FF5007A50D3}"/>
              </a:ext>
            </a:extLst>
          </p:cNvPr>
          <p:cNvSpPr/>
          <p:nvPr/>
        </p:nvSpPr>
        <p:spPr>
          <a:xfrm>
            <a:off x="-72814" y="2012819"/>
            <a:ext cx="12337625" cy="3465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D9D223-7528-2F47-8DF4-0F0F4933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20" y="3328133"/>
            <a:ext cx="5473700" cy="2927793"/>
          </a:xfrm>
          <a:prstGeom prst="rect">
            <a:avLst/>
          </a:prstGeom>
        </p:spPr>
      </p:pic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D8F33001-0925-DB44-AD34-33DE28F2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182" y="2070019"/>
            <a:ext cx="3496004" cy="126537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9EDC4-8923-6A4F-9F12-B932CDC6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579" y="2884407"/>
            <a:ext cx="6093877" cy="34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3EDF9-4B0E-C140-A3DE-453EF33B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6" t="66432" r="70245" b="5996"/>
          <a:stretch/>
        </p:blipFill>
        <p:spPr>
          <a:xfrm>
            <a:off x="-3" y="1187773"/>
            <a:ext cx="12192003" cy="546894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DF924B-7EFB-0B49-B6F9-8C16890C3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40"/>
          <a:stretch/>
        </p:blipFill>
        <p:spPr>
          <a:xfrm>
            <a:off x="0" y="-1590"/>
            <a:ext cx="12192002" cy="15810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AB762-995E-1E41-B177-036E6C1A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73"/>
          <a:stretch/>
        </p:blipFill>
        <p:spPr>
          <a:xfrm>
            <a:off x="542925" y="198694"/>
            <a:ext cx="11430000" cy="1365669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FA602-0595-7848-B47B-BCE058FE41A9}"/>
              </a:ext>
            </a:extLst>
          </p:cNvPr>
          <p:cNvGrpSpPr/>
          <p:nvPr/>
        </p:nvGrpSpPr>
        <p:grpSpPr>
          <a:xfrm>
            <a:off x="-2" y="6341423"/>
            <a:ext cx="12192002" cy="540326"/>
            <a:chOff x="-2" y="6341423"/>
            <a:chExt cx="12192002" cy="540326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4CB882D-4D84-894B-8113-26EA6C0DC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40"/>
            <a:stretch/>
          </p:blipFill>
          <p:spPr>
            <a:xfrm>
              <a:off x="-2" y="6341423"/>
              <a:ext cx="12192002" cy="5403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A8F8D2-CA52-7144-90C1-49DF5ABD847A}"/>
                </a:ext>
              </a:extLst>
            </p:cNvPr>
            <p:cNvSpPr txBox="1"/>
            <p:nvPr/>
          </p:nvSpPr>
          <p:spPr>
            <a:xfrm>
              <a:off x="3274217" y="6426920"/>
              <a:ext cx="5643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CodeClan          |          February 2020        |        Jan Jindra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43D3E4-F6B4-A64B-A391-E5575D074B12}"/>
              </a:ext>
            </a:extLst>
          </p:cNvPr>
          <p:cNvGrpSpPr/>
          <p:nvPr/>
        </p:nvGrpSpPr>
        <p:grpSpPr>
          <a:xfrm>
            <a:off x="0" y="1166366"/>
            <a:ext cx="10390902" cy="1473200"/>
            <a:chOff x="2036855" y="1359229"/>
            <a:chExt cx="6627720" cy="14732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9AF8E5-E81E-2D42-8175-AAAB93E7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35"/>
            <a:stretch/>
          </p:blipFill>
          <p:spPr>
            <a:xfrm>
              <a:off x="2037811" y="1359229"/>
              <a:ext cx="6626764" cy="1473200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5FC14CA7-1370-2949-8B79-2E15F71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242" t="2930" b="1"/>
            <a:stretch/>
          </p:blipFill>
          <p:spPr>
            <a:xfrm>
              <a:off x="2036855" y="1648656"/>
              <a:ext cx="1187437" cy="557140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8C89DC-F785-3D41-AA7A-3D4178AD0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744917" y="1645628"/>
              <a:ext cx="1031083" cy="564870"/>
            </a:xfrm>
            <a:prstGeom prst="rect">
              <a:avLst/>
            </a:prstGeom>
          </p:spPr>
        </p:pic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9E9522-0B6D-1B48-BAD7-D4C1A855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4973637" y="1669886"/>
              <a:ext cx="1031083" cy="56487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15F09-88BF-2045-8972-FB1C47F8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5240341" y="1636542"/>
              <a:ext cx="1031083" cy="56487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50C57F2-A30F-E744-AAD4-B0F274D2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3547280" y="1655979"/>
              <a:ext cx="1031083" cy="564870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9A4FDC-9F9D-FF4C-A4DB-774238CDB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6531844" y="1648656"/>
              <a:ext cx="1031083" cy="564870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E1E729-677F-0D40-BF4C-024B9D23F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7163111" y="1656511"/>
              <a:ext cx="1031083" cy="56487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4E7FAB-7231-904B-B3A1-79BD28E7287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804E5D-4140-E943-9013-39A6E9D33D93}"/>
              </a:ext>
            </a:extLst>
          </p:cNvPr>
          <p:cNvGrpSpPr/>
          <p:nvPr/>
        </p:nvGrpSpPr>
        <p:grpSpPr>
          <a:xfrm>
            <a:off x="9788778" y="1166367"/>
            <a:ext cx="2401522" cy="1083372"/>
            <a:chOff x="8237805" y="2456233"/>
            <a:chExt cx="2401522" cy="1135230"/>
          </a:xfrm>
        </p:grpSpPr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F829E56-4E74-7042-8CD1-D32968FA1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8" r="9211" b="26812"/>
            <a:stretch/>
          </p:blipFill>
          <p:spPr>
            <a:xfrm>
              <a:off x="8237805" y="2456233"/>
              <a:ext cx="2401522" cy="113523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79D3B62-D7D8-9049-83FD-5B63FB6F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b="46041"/>
            <a:stretch/>
          </p:blipFill>
          <p:spPr>
            <a:xfrm>
              <a:off x="8440677" y="2784291"/>
              <a:ext cx="1547834" cy="564870"/>
            </a:xfrm>
            <a:prstGeom prst="rect">
              <a:avLst/>
            </a:prstGeom>
          </p:spPr>
        </p:pic>
        <p:pic>
          <p:nvPicPr>
            <p:cNvPr id="47" name="Picture 4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52CFA4-00AE-C54B-908E-CCEC6F9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18" t="21667" r="2367" b="50513"/>
            <a:stretch/>
          </p:blipFill>
          <p:spPr>
            <a:xfrm>
              <a:off x="9376157" y="2792146"/>
              <a:ext cx="1191417" cy="486644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DDAF70-6A97-EE4B-B0D7-E21CB51713CC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3F07E-E45E-7C4E-AF6C-7EFABAFA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3" r="68313" b="37192"/>
          <a:stretch/>
        </p:blipFill>
        <p:spPr>
          <a:xfrm>
            <a:off x="10652055" y="1166157"/>
            <a:ext cx="1539945" cy="925287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42D2C-8128-214E-B872-DC96F7802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8595" b="37192"/>
          <a:stretch/>
        </p:blipFill>
        <p:spPr>
          <a:xfrm>
            <a:off x="9518978" y="1168951"/>
            <a:ext cx="2652241" cy="9155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042FBF-124D-7D47-9979-9DC340FE2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8" t="29858" r="1819" b="15850"/>
          <a:stretch/>
        </p:blipFill>
        <p:spPr>
          <a:xfrm>
            <a:off x="10011420" y="1463834"/>
            <a:ext cx="2178225" cy="4934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B6A7A5E-0AFF-404E-A921-1F208349D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95" t="29858" r="1819" b="18386"/>
          <a:stretch/>
        </p:blipFill>
        <p:spPr>
          <a:xfrm>
            <a:off x="73453" y="1453277"/>
            <a:ext cx="1987592" cy="470362"/>
          </a:xfrm>
          <a:prstGeom prst="rect">
            <a:avLst/>
          </a:prstGeom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13C0B-B8F7-2A41-AD04-96C789875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68" r="10582" b="26812"/>
          <a:stretch/>
        </p:blipFill>
        <p:spPr>
          <a:xfrm flipH="1">
            <a:off x="20780" y="1165007"/>
            <a:ext cx="2210431" cy="1083372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7639E8-64D1-764B-878C-3DDA6748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r="2367" b="50513"/>
          <a:stretch/>
        </p:blipFill>
        <p:spPr>
          <a:xfrm>
            <a:off x="123669" y="1472433"/>
            <a:ext cx="1813477" cy="493417"/>
          </a:xfrm>
          <a:prstGeom prst="rect">
            <a:avLst/>
          </a:prstGeom>
        </p:spPr>
      </p:pic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E4CE4-775A-E64D-8D54-D58C86E43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18" t="21667" b="46041"/>
          <a:stretch/>
        </p:blipFill>
        <p:spPr>
          <a:xfrm>
            <a:off x="8096688" y="1443679"/>
            <a:ext cx="1616526" cy="56487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96274C4-9FB0-E449-84EA-799D638E56A0}"/>
              </a:ext>
            </a:extLst>
          </p:cNvPr>
          <p:cNvSpPr txBox="1"/>
          <p:nvPr/>
        </p:nvSpPr>
        <p:spPr>
          <a:xfrm>
            <a:off x="342173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OVERVIEW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897D10-3D12-A342-A39C-4D432CCF788A}"/>
              </a:ext>
            </a:extLst>
          </p:cNvPr>
          <p:cNvSpPr txBox="1"/>
          <p:nvPr/>
        </p:nvSpPr>
        <p:spPr>
          <a:xfrm>
            <a:off x="2586056" y="1492751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PLANNING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60C7C9-9DFC-CC4D-8E4D-8E623355D77B}"/>
              </a:ext>
            </a:extLst>
          </p:cNvPr>
          <p:cNvSpPr txBox="1"/>
          <p:nvPr/>
        </p:nvSpPr>
        <p:spPr>
          <a:xfrm>
            <a:off x="4915839" y="1506606"/>
            <a:ext cx="148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APP DEMO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57E29B-54BB-FB4B-85E1-D36BF6239F8F}"/>
              </a:ext>
            </a:extLst>
          </p:cNvPr>
          <p:cNvSpPr txBox="1"/>
          <p:nvPr/>
        </p:nvSpPr>
        <p:spPr>
          <a:xfrm>
            <a:off x="7223423" y="150749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 PIECE OF CODE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6A2E19-4FAD-BC4A-8CF6-C08638453316}"/>
              </a:ext>
            </a:extLst>
          </p:cNvPr>
          <p:cNvSpPr txBox="1"/>
          <p:nvPr/>
        </p:nvSpPr>
        <p:spPr>
          <a:xfrm>
            <a:off x="9880469" y="1507148"/>
            <a:ext cx="238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LEARNING POINTS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A3AC8F-C74D-9045-AD28-48135F1A7935}"/>
              </a:ext>
            </a:extLst>
          </p:cNvPr>
          <p:cNvSpPr/>
          <p:nvPr/>
        </p:nvSpPr>
        <p:spPr>
          <a:xfrm>
            <a:off x="-5" y="2008549"/>
            <a:ext cx="12192005" cy="3465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00CDB0-1A07-154A-9FFA-7920D4CE5396}"/>
              </a:ext>
            </a:extLst>
          </p:cNvPr>
          <p:cNvSpPr txBox="1"/>
          <p:nvPr/>
        </p:nvSpPr>
        <p:spPr>
          <a:xfrm>
            <a:off x="1164271" y="2423257"/>
            <a:ext cx="7753509" cy="318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600" dirty="0"/>
              <a:t> Handling timestamps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GB" sz="26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600" dirty="0"/>
              <a:t>More confident in GET/POST and in how they work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600" dirty="0"/>
              <a:t>Pomodoro technique clearly does not work for 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0F2CF-DBFA-5F47-A9BC-53318F7C1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045" y="3536724"/>
            <a:ext cx="98171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BE008-4997-5345-8EE7-35AAB3A81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218" y="2842977"/>
            <a:ext cx="4800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150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Individual Project Week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 5</dc:title>
  <dc:creator>Jan Jindra</dc:creator>
  <cp:lastModifiedBy>Jan Jindra</cp:lastModifiedBy>
  <cp:revision>10</cp:revision>
  <dcterms:created xsi:type="dcterms:W3CDTF">2020-02-05T15:44:16Z</dcterms:created>
  <dcterms:modified xsi:type="dcterms:W3CDTF">2020-02-06T09:20:08Z</dcterms:modified>
</cp:coreProperties>
</file>