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54"/>
  </p:normalViewPr>
  <p:slideViewPr>
    <p:cSldViewPr snapToGrid="0" snapToObjects="1">
      <p:cViewPr varScale="1">
        <p:scale>
          <a:sx n="90" d="100"/>
          <a:sy n="90" d="100"/>
        </p:scale>
        <p:origin x="232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4DD79-9570-6F43-AC50-FD5C184891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424C05-D5B7-7647-A3B9-35C59FF5FE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4D1D01-F12D-9646-BCC0-C6084CC56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AB7A9-BD7D-C142-A93F-FE936B18F321}" type="datetimeFigureOut">
              <a:rPr lang="en-US" smtClean="0"/>
              <a:t>2/21/20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992AEC-1D05-A34E-B546-D39B3E7EE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727E2E-BA0C-A944-8F39-6CDF56C2B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EDDD3-70C7-8042-ADEE-1F15E1913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690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0B226-E42E-D542-9F43-9FA2252FE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D9C93E-CA99-AD42-AE73-7F0ACEF4A0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54FE1-BF6E-DD47-848C-B350D7FE0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AB7A9-BD7D-C142-A93F-FE936B18F321}" type="datetimeFigureOut">
              <a:rPr lang="en-US" smtClean="0"/>
              <a:t>2/21/20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F968E3-C119-D342-9C51-E14C580B8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D57696-4939-E649-AC6B-EEC132583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EDDD3-70C7-8042-ADEE-1F15E1913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284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4EA917-421E-B744-9D8B-C834A885E2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DBA94F-ADFE-E94B-9875-C5E083FD09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849A84-BA61-954C-B376-3034B3A51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AB7A9-BD7D-C142-A93F-FE936B18F321}" type="datetimeFigureOut">
              <a:rPr lang="en-US" smtClean="0"/>
              <a:t>2/21/20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19D00F-0CE9-1B47-BC0A-9C7305D82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FB6AD8-A133-4F42-B7CE-E4F4A8BC2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EDDD3-70C7-8042-ADEE-1F15E1913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387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19665-3EE6-E24E-B2E9-5EDC77409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EEB610-DCCC-E848-833C-0E5013903E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0556ED-1A46-B44D-8C59-01AB758E3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AB7A9-BD7D-C142-A93F-FE936B18F321}" type="datetimeFigureOut">
              <a:rPr lang="en-US" smtClean="0"/>
              <a:t>2/21/20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6302C7-6746-2443-948D-023F62848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1DDFA1-5E7A-574F-87BB-1985E21DF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EDDD3-70C7-8042-ADEE-1F15E1913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739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F9661-D585-014F-939B-185FDCA91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154554-64D2-C74D-AA1A-175E136089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384644-4BFA-0944-BDF5-6061D0358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AB7A9-BD7D-C142-A93F-FE936B18F321}" type="datetimeFigureOut">
              <a:rPr lang="en-US" smtClean="0"/>
              <a:t>2/21/20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553D45-A78F-1A49-AE77-C9BA0D6F4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30B73-D05C-9846-95F9-34DDB065B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EDDD3-70C7-8042-ADEE-1F15E1913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458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888D4-63D9-0546-80D8-472A8E2D0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F3FCF-B5EE-754E-B85E-0429BA5798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D2C299-6E6B-EA44-B289-67683CC7F0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F2553F-7B92-EE45-949F-F570E2FE5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AB7A9-BD7D-C142-A93F-FE936B18F321}" type="datetimeFigureOut">
              <a:rPr lang="en-US" smtClean="0"/>
              <a:t>2/21/20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C468B9-73A2-E044-BEEF-3D286F4FA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FE3092-BB51-3848-BE55-D32A94B8B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EDDD3-70C7-8042-ADEE-1F15E1913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001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8DAEC-AC06-0646-990A-835C5F17F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16EB65-A2F5-9B4A-8C86-547C1A7AE2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19A70E-608E-9547-90AF-64697A11F7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DD8D7D-90A3-0040-9192-CFC4C9FF02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95DD3A-D74A-664B-B9F8-7A34504DB5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C64DC8-4B9C-CC43-AA44-2D1D0E414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AB7A9-BD7D-C142-A93F-FE936B18F321}" type="datetimeFigureOut">
              <a:rPr lang="en-US" smtClean="0"/>
              <a:t>2/21/20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FFE41A-C742-2F42-836D-1FA80010E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1E4C9B-8B45-8349-98EB-32E36549F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EDDD3-70C7-8042-ADEE-1F15E1913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006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51237-E5E7-6F46-A83F-49E183E6D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5EB498-7DF8-6E48-9A67-A5E1993C2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AB7A9-BD7D-C142-A93F-FE936B18F321}" type="datetimeFigureOut">
              <a:rPr lang="en-US" smtClean="0"/>
              <a:t>2/21/20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1C71FB-B9EB-4346-9F61-FE45C1375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329371-871E-6E41-8C0A-04F54557F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EDDD3-70C7-8042-ADEE-1F15E1913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010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1C4716-EE01-274B-BDF0-66A4BD7FE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AB7A9-BD7D-C142-A93F-FE936B18F321}" type="datetimeFigureOut">
              <a:rPr lang="en-US" smtClean="0"/>
              <a:t>2/21/20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C14EB3-837D-9744-A5FC-37694F6C1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16545F-51FB-E349-9FCF-EED3E438D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EDDD3-70C7-8042-ADEE-1F15E1913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340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601CD-53FD-3D4B-8745-3983F46D2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583348-E64F-724B-95E2-9DB738B4F0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B72312-4D89-544D-86EC-DB9C9C2645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E37CB7-93F8-DB46-BEE0-E65089338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AB7A9-BD7D-C142-A93F-FE936B18F321}" type="datetimeFigureOut">
              <a:rPr lang="en-US" smtClean="0"/>
              <a:t>2/21/20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D56608-DFC1-B14D-B917-4EA5799C3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B3028C-6FDD-1241-9456-D9A475A94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EDDD3-70C7-8042-ADEE-1F15E1913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648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34676-893B-3245-AA10-737D22922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FE450B-7A56-454C-8119-9BA3C3A4AA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DC0701-06DD-8749-94B6-8EFC804432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E019E0-9C61-4A4F-A6D3-9C72973E5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AB7A9-BD7D-C142-A93F-FE936B18F321}" type="datetimeFigureOut">
              <a:rPr lang="en-US" smtClean="0"/>
              <a:t>2/21/20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430B5A-2E62-B04B-96D8-E47F003C0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AADA9F-2D61-7D46-9A27-43BDD28F1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EDDD3-70C7-8042-ADEE-1F15E1913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177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D49800-097D-C940-8E83-33D072475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466A47-DAF0-1740-BBFA-56F1EE2AEE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741A18-68F4-AB46-8C4D-F0B3125E91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4AB7A9-BD7D-C142-A93F-FE936B18F321}" type="datetimeFigureOut">
              <a:rPr lang="en-US" smtClean="0"/>
              <a:t>2/21/20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DC422-FB23-FC42-BB4F-6E9EAE6405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EACD52-3D54-654B-AE1C-1DED14D148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7EDDD3-70C7-8042-ADEE-1F15E1913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861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058AD92-B04C-4A4A-8FA2-80C0F4DDE9C8}"/>
              </a:ext>
            </a:extLst>
          </p:cNvPr>
          <p:cNvSpPr/>
          <p:nvPr/>
        </p:nvSpPr>
        <p:spPr>
          <a:xfrm>
            <a:off x="1959429" y="1045029"/>
            <a:ext cx="2802576" cy="39901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D20D68-D788-384C-B3B1-762FB549A038}"/>
              </a:ext>
            </a:extLst>
          </p:cNvPr>
          <p:cNvSpPr txBox="1"/>
          <p:nvPr/>
        </p:nvSpPr>
        <p:spPr>
          <a:xfrm>
            <a:off x="961901" y="1562755"/>
            <a:ext cx="173611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u="sng" dirty="0"/>
              <a:t>London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u="sng" dirty="0"/>
              <a:t>Sydney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u="sng" dirty="0"/>
              <a:t>San Francisco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u="sng" dirty="0"/>
              <a:t>London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u="sng" dirty="0"/>
              <a:t>Moscow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F5AEDB-40EF-144F-A784-6DB613FA8FBB}"/>
              </a:ext>
            </a:extLst>
          </p:cNvPr>
          <p:cNvSpPr txBox="1"/>
          <p:nvPr/>
        </p:nvSpPr>
        <p:spPr>
          <a:xfrm>
            <a:off x="4480955" y="362265"/>
            <a:ext cx="4128655" cy="78483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rgbClr val="FF0000"/>
                </a:solidFill>
              </a:rPr>
              <a:t>"time": "2020-02-23T01:04:16.594311Z",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rgbClr val="FF0000"/>
                </a:solidFill>
              </a:rPr>
              <a:t>"</a:t>
            </a:r>
            <a:r>
              <a:rPr lang="en-GB" sz="1200" dirty="0" err="1">
                <a:solidFill>
                  <a:srgbClr val="FF0000"/>
                </a:solidFill>
              </a:rPr>
              <a:t>sun_rise</a:t>
            </a:r>
            <a:r>
              <a:rPr lang="en-GB" sz="1200" dirty="0">
                <a:solidFill>
                  <a:srgbClr val="FF0000"/>
                </a:solidFill>
              </a:rPr>
              <a:t>": "2020-02-23T06:59:36.563288Z",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rgbClr val="FF0000"/>
                </a:solidFill>
              </a:rPr>
              <a:t>"</a:t>
            </a:r>
            <a:r>
              <a:rPr lang="en-GB" sz="1200" dirty="0" err="1">
                <a:solidFill>
                  <a:srgbClr val="FF0000"/>
                </a:solidFill>
              </a:rPr>
              <a:t>sun_set</a:t>
            </a:r>
            <a:r>
              <a:rPr lang="en-GB" sz="1200" dirty="0">
                <a:solidFill>
                  <a:srgbClr val="FF0000"/>
                </a:solidFill>
              </a:rPr>
              <a:t>": "2020-02-23T17:29:03.593229Z",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rgbClr val="FF0000"/>
                </a:solidFill>
              </a:rPr>
              <a:t>"</a:t>
            </a:r>
            <a:r>
              <a:rPr lang="en-GB" sz="1200" dirty="0" err="1">
                <a:solidFill>
                  <a:srgbClr val="FF0000"/>
                </a:solidFill>
              </a:rPr>
              <a:t>timezone_name</a:t>
            </a:r>
            <a:r>
              <a:rPr lang="en-GB" sz="1200" dirty="0">
                <a:solidFill>
                  <a:srgbClr val="FF0000"/>
                </a:solidFill>
              </a:rPr>
              <a:t>": "LMT",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200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200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200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rgbClr val="FF0000"/>
                </a:solidFill>
              </a:rPr>
              <a:t>"</a:t>
            </a:r>
            <a:r>
              <a:rPr lang="en-GB" sz="1200" dirty="0" err="1">
                <a:solidFill>
                  <a:srgbClr val="FF0000"/>
                </a:solidFill>
              </a:rPr>
              <a:t>applicable_date</a:t>
            </a:r>
            <a:r>
              <a:rPr lang="en-GB" sz="1200" dirty="0">
                <a:solidFill>
                  <a:srgbClr val="FF0000"/>
                </a:solidFill>
              </a:rPr>
              <a:t>": "2020-02-22",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rgbClr val="FF0000"/>
                </a:solidFill>
              </a:rPr>
              <a:t>"</a:t>
            </a:r>
            <a:r>
              <a:rPr lang="en-GB" sz="1200" dirty="0" err="1">
                <a:solidFill>
                  <a:srgbClr val="FF0000"/>
                </a:solidFill>
              </a:rPr>
              <a:t>applicable_date</a:t>
            </a:r>
            <a:r>
              <a:rPr lang="en-GB" sz="1200" dirty="0">
                <a:solidFill>
                  <a:srgbClr val="FF0000"/>
                </a:solidFill>
              </a:rPr>
              <a:t>": "2020-02-21”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rgbClr val="FF0000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rgbClr val="FF0000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rgbClr val="FF0000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rgbClr val="FF0000"/>
                </a:solidFill>
              </a:rPr>
              <a:t>"</a:t>
            </a:r>
            <a:r>
              <a:rPr lang="en-GB" sz="1200" dirty="0" err="1">
                <a:solidFill>
                  <a:srgbClr val="FF0000"/>
                </a:solidFill>
              </a:rPr>
              <a:t>applicable_date</a:t>
            </a:r>
            <a:r>
              <a:rPr lang="en-GB" sz="1200" dirty="0">
                <a:solidFill>
                  <a:srgbClr val="FF0000"/>
                </a:solidFill>
              </a:rPr>
              <a:t>": "2020-02-21”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200" dirty="0"/>
              <a:t>"</a:t>
            </a:r>
            <a:r>
              <a:rPr lang="en-GB" sz="1200" dirty="0" err="1"/>
              <a:t>weather_state_name</a:t>
            </a:r>
            <a:r>
              <a:rPr lang="en-GB" sz="1200" dirty="0"/>
              <a:t>": "Heavy Cloud”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200" dirty="0"/>
              <a:t>"</a:t>
            </a:r>
            <a:r>
              <a:rPr lang="en-GB" sz="1200" dirty="0" err="1"/>
              <a:t>weather_state_abbr</a:t>
            </a:r>
            <a:r>
              <a:rPr lang="en-GB" sz="1200" dirty="0"/>
              <a:t>": "</a:t>
            </a:r>
            <a:r>
              <a:rPr lang="en-GB" sz="1200" dirty="0" err="1"/>
              <a:t>hc</a:t>
            </a:r>
            <a:r>
              <a:rPr lang="en-GB" sz="1200" dirty="0"/>
              <a:t>”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200" dirty="0"/>
              <a:t>"</a:t>
            </a:r>
            <a:r>
              <a:rPr lang="en-GB" sz="1200" dirty="0" err="1"/>
              <a:t>wind_direction_compass</a:t>
            </a:r>
            <a:r>
              <a:rPr lang="en-GB" sz="1200" dirty="0"/>
              <a:t>": "SW”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200" dirty="0"/>
              <a:t>"created": "2020-02-21T09:16:01.656868Z”</a:t>
            </a:r>
            <a:endParaRPr lang="en-GB" sz="1200" dirty="0">
              <a:solidFill>
                <a:srgbClr val="FF000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200" dirty="0"/>
              <a:t>"min_temp": 4.415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200" dirty="0"/>
              <a:t>"max_temp": 9.86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200" dirty="0"/>
              <a:t>"the_temp": 9.43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200" dirty="0"/>
              <a:t>"wind_speed": 11.906802753667913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200" dirty="0"/>
              <a:t>"wind_direction": 233.00652234094207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200" dirty="0"/>
              <a:t>"air_pressure": 1023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200" dirty="0"/>
              <a:t>"humidity": 69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200" dirty="0"/>
              <a:t>"visibility": 12.394491171558101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200" dirty="0"/>
              <a:t>"predictability": 71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rgbClr val="FF0000"/>
                </a:solidFill>
              </a:rPr>
              <a:t>"</a:t>
            </a:r>
            <a:r>
              <a:rPr lang="en-GB" sz="1200" dirty="0" err="1">
                <a:solidFill>
                  <a:srgbClr val="FF0000"/>
                </a:solidFill>
              </a:rPr>
              <a:t>applicable_date</a:t>
            </a:r>
            <a:r>
              <a:rPr lang="en-GB" sz="1200" dirty="0">
                <a:solidFill>
                  <a:srgbClr val="FF0000"/>
                </a:solidFill>
              </a:rPr>
              <a:t>": "2020-02-22",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sz="1200" dirty="0"/>
              <a:t>"</a:t>
            </a:r>
            <a:r>
              <a:rPr lang="en-GB" sz="1200" dirty="0" err="1"/>
              <a:t>weather_state_name</a:t>
            </a:r>
            <a:r>
              <a:rPr lang="en-GB" sz="1200" dirty="0"/>
              <a:t>": "Light Rain",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sz="1200" dirty="0"/>
              <a:t>"</a:t>
            </a:r>
            <a:r>
              <a:rPr lang="en-GB" sz="1200" dirty="0" err="1"/>
              <a:t>weather_state_abbr</a:t>
            </a:r>
            <a:r>
              <a:rPr lang="en-GB" sz="1200" dirty="0"/>
              <a:t>": "</a:t>
            </a:r>
            <a:r>
              <a:rPr lang="en-GB" sz="1200" dirty="0" err="1"/>
              <a:t>lr</a:t>
            </a:r>
            <a:r>
              <a:rPr lang="en-GB" sz="1200" dirty="0"/>
              <a:t>",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sz="1200" dirty="0"/>
              <a:t>"</a:t>
            </a:r>
            <a:r>
              <a:rPr lang="en-GB" sz="1200" dirty="0" err="1"/>
              <a:t>wind_direction_compass</a:t>
            </a:r>
            <a:r>
              <a:rPr lang="en-GB" sz="1200" dirty="0"/>
              <a:t>": "WSW",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sz="1200" dirty="0"/>
              <a:t>"created": "2020-02-21T09:16:02.506935Z”,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sz="1200" dirty="0"/>
              <a:t>"</a:t>
            </a:r>
            <a:r>
              <a:rPr lang="en-GB" sz="1200" dirty="0" err="1"/>
              <a:t>min_temp</a:t>
            </a:r>
            <a:r>
              <a:rPr lang="en-GB" sz="1200" dirty="0"/>
              <a:t>": 8.545,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sz="1200" dirty="0"/>
              <a:t>"</a:t>
            </a:r>
            <a:r>
              <a:rPr lang="en-GB" sz="1200" dirty="0" err="1"/>
              <a:t>max_temp</a:t>
            </a:r>
            <a:r>
              <a:rPr lang="en-GB" sz="1200" dirty="0"/>
              <a:t>": 12.135,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sz="1200" dirty="0"/>
              <a:t>"</a:t>
            </a:r>
            <a:r>
              <a:rPr lang="en-GB" sz="1200" dirty="0" err="1"/>
              <a:t>the_temp</a:t>
            </a:r>
            <a:r>
              <a:rPr lang="en-GB" sz="1200" dirty="0"/>
              <a:t>": 12.07,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sz="1200" dirty="0"/>
              <a:t>"</a:t>
            </a:r>
            <a:r>
              <a:rPr lang="en-GB" sz="1200" dirty="0" err="1"/>
              <a:t>wind_speed</a:t>
            </a:r>
            <a:r>
              <a:rPr lang="en-GB" sz="1200" dirty="0"/>
              <a:t>": 13.438622476712004,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sz="1200" dirty="0"/>
              <a:t>"</a:t>
            </a:r>
            <a:r>
              <a:rPr lang="en-GB" sz="1200" dirty="0" err="1"/>
              <a:t>wind_direction</a:t>
            </a:r>
            <a:r>
              <a:rPr lang="en-GB" sz="1200" dirty="0"/>
              <a:t>": 252.48909174321847,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sz="1200" dirty="0"/>
              <a:t>"</a:t>
            </a:r>
            <a:r>
              <a:rPr lang="en-GB" sz="1200" dirty="0" err="1"/>
              <a:t>air_pressure</a:t>
            </a:r>
            <a:r>
              <a:rPr lang="en-GB" sz="1200" dirty="0"/>
              <a:t>": 1019,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sz="1200" dirty="0"/>
              <a:t>"humidity": 65,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sz="1200" dirty="0"/>
              <a:t>"visibility": 10.782964984490576,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sz="1200" dirty="0"/>
              <a:t>"predictability": 75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sz="1200" dirty="0"/>
              <a:t>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sz="1200" dirty="0"/>
              <a:t>.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3276ADE-19A5-8740-81E7-8FCA7DDED13B}"/>
              </a:ext>
            </a:extLst>
          </p:cNvPr>
          <p:cNvCxnSpPr/>
          <p:nvPr/>
        </p:nvCxnSpPr>
        <p:spPr>
          <a:xfrm flipV="1">
            <a:off x="2090057" y="1045029"/>
            <a:ext cx="2390898" cy="688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4FC330D-8DC3-4A4B-A52A-EC56277489AD}"/>
              </a:ext>
            </a:extLst>
          </p:cNvPr>
          <p:cNvSpPr txBox="1"/>
          <p:nvPr/>
        </p:nvSpPr>
        <p:spPr>
          <a:xfrm>
            <a:off x="4577274" y="85591"/>
            <a:ext cx="12675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rgbClr val="0070C0"/>
                </a:solidFill>
              </a:rPr>
              <a:t>CountryDetails</a:t>
            </a:r>
            <a:endParaRPr lang="en-US" sz="1400" dirty="0">
              <a:solidFill>
                <a:srgbClr val="0070C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5E7F2C-5695-CB44-92BF-558AB55B4FCB}"/>
              </a:ext>
            </a:extLst>
          </p:cNvPr>
          <p:cNvSpPr txBox="1"/>
          <p:nvPr/>
        </p:nvSpPr>
        <p:spPr>
          <a:xfrm>
            <a:off x="818021" y="975500"/>
            <a:ext cx="10154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rgbClr val="0070C0"/>
                </a:solidFill>
              </a:rPr>
              <a:t>CountryList</a:t>
            </a:r>
            <a:endParaRPr lang="en-US" sz="1400" dirty="0">
              <a:solidFill>
                <a:srgbClr val="0070C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0BC6BF3-2414-5441-BC1E-BFD98E049B51}"/>
              </a:ext>
            </a:extLst>
          </p:cNvPr>
          <p:cNvSpPr/>
          <p:nvPr/>
        </p:nvSpPr>
        <p:spPr>
          <a:xfrm>
            <a:off x="893266" y="1270660"/>
            <a:ext cx="2016189" cy="22686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432BD6C-4714-594D-8056-317405C379BA}"/>
              </a:ext>
            </a:extLst>
          </p:cNvPr>
          <p:cNvSpPr/>
          <p:nvPr/>
        </p:nvSpPr>
        <p:spPr>
          <a:xfrm>
            <a:off x="297056" y="1562755"/>
            <a:ext cx="1793001" cy="3254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D68F842-CB8D-AD4F-BDCC-5F6DFEC1E96A}"/>
              </a:ext>
            </a:extLst>
          </p:cNvPr>
          <p:cNvSpPr txBox="1"/>
          <p:nvPr/>
        </p:nvSpPr>
        <p:spPr>
          <a:xfrm>
            <a:off x="133730" y="1319801"/>
            <a:ext cx="11053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rgbClr val="0070C0"/>
                </a:solidFill>
              </a:rPr>
              <a:t>CountryItem</a:t>
            </a:r>
            <a:endParaRPr lang="en-US" sz="1400" dirty="0">
              <a:solidFill>
                <a:srgbClr val="0070C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6C4A758-5ADC-F440-A340-D7305BAA3376}"/>
              </a:ext>
            </a:extLst>
          </p:cNvPr>
          <p:cNvSpPr txBox="1"/>
          <p:nvPr/>
        </p:nvSpPr>
        <p:spPr>
          <a:xfrm>
            <a:off x="9540585" y="567975"/>
            <a:ext cx="186038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Components: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rgbClr val="0070C0"/>
                </a:solidFill>
              </a:rPr>
              <a:t>CountryList.vue</a:t>
            </a:r>
            <a:endParaRPr lang="en-US" sz="1400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rgbClr val="0070C0"/>
                </a:solidFill>
              </a:rPr>
              <a:t>CountryItem.vue</a:t>
            </a:r>
            <a:endParaRPr lang="en-US" sz="1400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rgbClr val="0070C0"/>
                </a:solidFill>
              </a:rPr>
              <a:t>CountryDetails.vue</a:t>
            </a:r>
            <a:endParaRPr lang="en-US" sz="1400" dirty="0">
              <a:solidFill>
                <a:srgbClr val="0070C0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9FABCB4-C3FC-2044-91F9-7AC901F63711}"/>
              </a:ext>
            </a:extLst>
          </p:cNvPr>
          <p:cNvSpPr/>
          <p:nvPr/>
        </p:nvSpPr>
        <p:spPr>
          <a:xfrm>
            <a:off x="9114947" y="2880385"/>
            <a:ext cx="2016189" cy="22686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35BE9ED-058F-D947-B071-A55B3ECD75AC}"/>
              </a:ext>
            </a:extLst>
          </p:cNvPr>
          <p:cNvSpPr/>
          <p:nvPr/>
        </p:nvSpPr>
        <p:spPr>
          <a:xfrm>
            <a:off x="4249329" y="1534183"/>
            <a:ext cx="4566059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C54CD89-B457-1748-B8A8-05D8CCF9C9F3}"/>
              </a:ext>
            </a:extLst>
          </p:cNvPr>
          <p:cNvSpPr txBox="1"/>
          <p:nvPr/>
        </p:nvSpPr>
        <p:spPr>
          <a:xfrm>
            <a:off x="4086003" y="1291229"/>
            <a:ext cx="28147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rgbClr val="0070C0"/>
                </a:solidFill>
              </a:rPr>
              <a:t>DayItem</a:t>
            </a:r>
            <a:endParaRPr lang="en-US" sz="1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3034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04CEA2C-AEA0-694D-9571-0AB390ECE1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55076"/>
          <a:stretch/>
        </p:blipFill>
        <p:spPr>
          <a:xfrm>
            <a:off x="883185" y="1010556"/>
            <a:ext cx="3103027" cy="371926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CA12FBD-C934-484A-A8E5-809B599861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452" r="43667"/>
          <a:stretch/>
        </p:blipFill>
        <p:spPr>
          <a:xfrm>
            <a:off x="4381283" y="1010556"/>
            <a:ext cx="682522" cy="371926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8EF0DAE-08E9-3844-96E9-4413186958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4259"/>
          <a:stretch/>
        </p:blipFill>
        <p:spPr>
          <a:xfrm>
            <a:off x="7443286" y="1010554"/>
            <a:ext cx="1778000" cy="371926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5E95D89-FF25-1F4C-A846-6289628C15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076" r="21428"/>
          <a:stretch/>
        </p:blipFill>
        <p:spPr>
          <a:xfrm>
            <a:off x="5442075" y="1010555"/>
            <a:ext cx="1622941" cy="371926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AFBCEE0-164B-6D45-A7DF-F06E1D6468D2}"/>
              </a:ext>
            </a:extLst>
          </p:cNvPr>
          <p:cNvSpPr txBox="1"/>
          <p:nvPr/>
        </p:nvSpPr>
        <p:spPr>
          <a:xfrm>
            <a:off x="1285874" y="528638"/>
            <a:ext cx="8272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San Francisco.                          London.                  Moscow                         Sydney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81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00583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4525</TotalTime>
  <Words>273</Words>
  <Application>Microsoft Macintosh PowerPoint</Application>
  <PresentationFormat>Widescreen</PresentationFormat>
  <Paragraphs>56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 Jindra</dc:creator>
  <cp:lastModifiedBy>Jan Jindra</cp:lastModifiedBy>
  <cp:revision>6</cp:revision>
  <dcterms:created xsi:type="dcterms:W3CDTF">2020-02-21T13:10:03Z</dcterms:created>
  <dcterms:modified xsi:type="dcterms:W3CDTF">2020-02-24T16:35:49Z</dcterms:modified>
</cp:coreProperties>
</file>