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0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2BC9-912B-A996-84DB-DD5F663D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90E13-C58F-47C9-25AA-855C7DDA3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FFCC-805A-33F5-3F80-96838FB0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DE6-48CC-484E-AAD3-AD802D816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CFCC-1C21-E669-D0F1-6C8EFA72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7F82F-10D7-B5FF-B158-CD3B1EEF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8F22-6CC2-4DAE-9933-EAE8DE41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2BA4-D262-A3A6-FD92-580CB854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DF1E7-E5CE-3D94-CA6B-A352FF7B4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AE345-19EC-D45F-3CFB-94C20E80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DE6-48CC-484E-AAD3-AD802D816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7B4A9-8781-8C2D-ABE6-21FDE8EC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305D2-FF73-916B-FB4C-9A1A8AE5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8F22-6CC2-4DAE-9933-EAE8DE41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E1D80-CFEE-A5ED-D8D9-D7C33D69D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E438D-D998-9A37-707C-2EE0771C2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45CB-E034-7050-75D6-F0DCD1BA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DE6-48CC-484E-AAD3-AD802D816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8EEF7-2DE0-FD80-928B-BEA727E2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5D096-D27C-128B-8DFA-96C5B76E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8F22-6CC2-4DAE-9933-EAE8DE41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8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5545-6909-DA41-AC1F-962E664A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E1C1F-9B9C-747F-47A8-3B5E46C2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8088-1C4B-B919-BD3C-D3D18B6D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DE6-48CC-484E-AAD3-AD802D816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3DC59-E955-CD41-C2A8-6DCF24DC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E371F-22DC-2E9C-B2EB-8A05ED73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8F22-6CC2-4DAE-9933-EAE8DE41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379F-9803-8219-5B86-D842908A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F899-F009-5552-F35C-8C4007FF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872F0-9B66-BF7D-9A75-90F047D5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DE6-48CC-484E-AAD3-AD802D816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31386-7E50-F38E-FC9A-64AD00D3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9D352-BD9C-CE5B-5E34-52F999D6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8F22-6CC2-4DAE-9933-EAE8DE41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8CCC-BF22-B4AB-4FDE-3A3D1619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DA79-1DB7-4A16-4FB4-74160B666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2F571-8F7C-096A-FEC5-4264CF2CE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26FE1-F770-F2F5-A1D2-25B8313E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DE6-48CC-484E-AAD3-AD802D816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2882C-5F6E-9CCF-3FBA-2327D4DC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8A725-0579-A863-E575-492D3BA5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8F22-6CC2-4DAE-9933-EAE8DE41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9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634A-3711-CB1A-B8CA-84C149DB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86A3B-28BC-D9C4-9FC7-B84A576EB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05A9A-BCC6-8312-D496-FE49B8CA6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4A734-EE08-7977-F18B-F5163DBF9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FFD18-2323-2125-0FFA-1C957E27A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C8072-91F5-435E-BC3F-3D600AB8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DE6-48CC-484E-AAD3-AD802D816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0698F-E1D6-74EC-5279-C8FB8251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3F149-2A1B-317D-0F67-5DEAA3F0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8F22-6CC2-4DAE-9933-EAE8DE41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F588-5BF4-9026-853C-6C6B1A69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04436-B946-2013-7981-5B11A2A0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DE6-48CC-484E-AAD3-AD802D816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086B8-C015-08A1-9EB1-3E6C476D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8F2A3-39BB-2CB7-4BB5-167B9875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8F22-6CC2-4DAE-9933-EAE8DE41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D7152-41DA-C7BD-DA6B-2A6B3912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DE6-48CC-484E-AAD3-AD802D816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2FFF3-921E-F462-9B43-EDCCEB02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3C9F9-04C9-221C-E6B4-0B77481B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8F22-6CC2-4DAE-9933-EAE8DE41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FEA7-68E5-3C52-5330-3D56D864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68C8-B9C6-A9DD-3569-A5C6F30C0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7313F-AC47-5BA8-32AF-C6A1F0B4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A88A7-5FD0-8D97-BD5F-DC37017D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DE6-48CC-484E-AAD3-AD802D816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A9A7D-0B3B-C2C1-0B09-C2ECB9E8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AF6C9-385A-3B89-15B8-E83F3FE2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8F22-6CC2-4DAE-9933-EAE8DE41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7AEE-D20F-BA74-903F-CA911962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86379-4628-7F75-FDFF-A28F607C6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68A43-0BBC-DAFC-17FB-542DA6B24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88BF4-0B98-289F-435D-CF329583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DE6-48CC-484E-AAD3-AD802D816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CED70-1DDC-AF4A-2714-829DB47A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E66DF-90BE-CA1C-370A-64C97D7B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8F22-6CC2-4DAE-9933-EAE8DE41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0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F2198-9D71-96D0-7BB7-47C7A214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B1A6-4420-4148-9AD2-382871C97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F62B-3DF1-920C-1AD0-176E8B881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86DE6-48CC-484E-AAD3-AD802D816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C624-6408-C601-6889-B3CCD2FCB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5616B-266B-4A89-6C08-47C577361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88F22-6CC2-4DAE-9933-EAE8DE41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5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5D34DC-F907-6DDB-F1C8-A094C50E3E5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724580" y="0"/>
            <a:ext cx="10742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8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CFD1B7A-665B-598A-6687-D9F2BFD98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0"/>
            <a:ext cx="10796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53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CFD1B7A-665B-598A-6687-D9F2BFD98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2301">
            <a:off x="3352908" y="1691709"/>
            <a:ext cx="6248108" cy="40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80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71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Bauer Jan Jiří (238513)</dc:creator>
  <cp:lastModifiedBy>Bauer Jan Jiří (238513)</cp:lastModifiedBy>
  <cp:revision>1</cp:revision>
  <dcterms:created xsi:type="dcterms:W3CDTF">2024-05-22T23:31:04Z</dcterms:created>
  <dcterms:modified xsi:type="dcterms:W3CDTF">2024-05-22T23:59:01Z</dcterms:modified>
</cp:coreProperties>
</file>