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7" r:id="rId5"/>
    <p:sldId id="268" r:id="rId6"/>
    <p:sldId id="26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AB9B-F842-4B1C-9C69-B2CDCF65DA5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DBE9-6647-4595-87AE-81671DF8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DE6-C549-4ED1-A522-0101FD55D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066" y="2858306"/>
            <a:ext cx="10187239" cy="77585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  <a:r>
              <a:rPr lang="en-US" b="1" dirty="0">
                <a:solidFill>
                  <a:srgbClr val="00B0F0"/>
                </a:solidFill>
              </a:rPr>
              <a:t>Improved Uniaxial TensiometeR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A6D98-B599-4BE7-AC57-3CD890EB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66" y="-260625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44FC-CA37-4A18-0932-085350EE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3F4F-2261-5B50-5BEB-70AF8219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Ratchet Crank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Pulleys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Metal Rope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LCD Screen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3D Printed Clamps</a:t>
            </a:r>
          </a:p>
          <a:p>
            <a:endParaRPr lang="en-US" sz="3200" b="1" dirty="0">
              <a:solidFill>
                <a:srgbClr val="00B0F0"/>
              </a:solidFill>
            </a:endParaRPr>
          </a:p>
          <a:p>
            <a:endParaRPr lang="en-US" sz="3200" b="1" dirty="0">
              <a:solidFill>
                <a:srgbClr val="00B0F0"/>
              </a:solidFill>
            </a:endParaRPr>
          </a:p>
          <a:p>
            <a:endParaRPr lang="en-US" sz="3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6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A960C-AAB5-7B19-BAAD-E6EA7BC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Advantages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3ED-0C41-2BD9-BF33-AF9D6B3C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Cost effectiveness.</a:t>
            </a:r>
          </a:p>
          <a:p>
            <a:r>
              <a:rPr lang="en-US" sz="2000"/>
              <a:t>User friendly.</a:t>
            </a:r>
          </a:p>
          <a:p>
            <a:r>
              <a:rPr lang="en-US" sz="2000"/>
              <a:t>Easily Replaceable parts.</a:t>
            </a:r>
          </a:p>
          <a:p>
            <a:r>
              <a:rPr lang="en-US" sz="2000"/>
              <a:t>Easy Calibration process</a:t>
            </a:r>
          </a:p>
          <a:p>
            <a:r>
              <a:rPr lang="en-US" sz="2000"/>
              <a:t>Accurate and Reliable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16DAD-66C4-425A-B860-7DA9E1E3F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0" y="1957388"/>
            <a:ext cx="5863789" cy="299053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0802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49C7-577A-4D11-B2B7-64C14A7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E8CF-DDED-4C32-A8D8-ED0A70DE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8252"/>
            <a:ext cx="9905998" cy="38729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Initial Design and Results: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B7305-0442-4306-AFB6-B6FE3168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92085"/>
            <a:ext cx="3912849" cy="3932122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93287A8B-04C6-4698-A41A-625B5B68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82" y="2401469"/>
            <a:ext cx="3514378" cy="39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A2E6-C52D-4691-892C-FF214C43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3C16-12DC-4C6A-928E-EE59BF38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7826"/>
            <a:ext cx="9905999" cy="38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Modified Design and Results: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17">
            <a:extLst>
              <a:ext uri="{FF2B5EF4-FFF2-40B4-BE49-F238E27FC236}">
                <a16:creationId xmlns:a16="http://schemas.microsoft.com/office/drawing/2014/main" id="{F7002481-10FF-47FF-949C-B39B5A82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585244"/>
            <a:ext cx="3745549" cy="3658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E0DE6-1A4D-4076-BF3C-0DA2E58A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38" y="2530612"/>
            <a:ext cx="5038812" cy="37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5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8E4-95F3-7A47-582A-5CD92CC6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976"/>
            <a:ext cx="9905998" cy="1478570"/>
          </a:xfrm>
        </p:spPr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140F-794B-EA51-889E-8A7E9644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0261"/>
            <a:ext cx="9905999" cy="4200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4D23E-98DC-1AF7-A877-4E783F09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30" y="1590261"/>
            <a:ext cx="7547940" cy="4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86A6-025E-4DB4-9384-53F4366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Avenues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5C12-F052-4578-9E40-DF7F1CDF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 Analysis that does not depend on MATLAB</a:t>
            </a:r>
          </a:p>
          <a:p>
            <a:r>
              <a:rPr lang="en-US" dirty="0">
                <a:solidFill>
                  <a:srgbClr val="00B0F0"/>
                </a:solidFill>
              </a:rPr>
              <a:t>Additional 3D printed components</a:t>
            </a:r>
          </a:p>
          <a:p>
            <a:r>
              <a:rPr lang="en-US" dirty="0">
                <a:solidFill>
                  <a:srgbClr val="00B0F0"/>
                </a:solidFill>
              </a:rPr>
              <a:t>Data retrieval independent of computer connection</a:t>
            </a:r>
          </a:p>
          <a:p>
            <a:r>
              <a:rPr lang="en-US" dirty="0">
                <a:solidFill>
                  <a:srgbClr val="00B0F0"/>
                </a:solidFill>
              </a:rPr>
              <a:t>Smaller footprint</a:t>
            </a:r>
          </a:p>
          <a:p>
            <a:r>
              <a:rPr lang="en-US" dirty="0">
                <a:solidFill>
                  <a:srgbClr val="00B0F0"/>
                </a:solidFill>
              </a:rPr>
              <a:t>Better sensors</a:t>
            </a:r>
          </a:p>
          <a:p>
            <a:r>
              <a:rPr lang="en-US" dirty="0">
                <a:solidFill>
                  <a:srgbClr val="00B0F0"/>
                </a:solidFill>
              </a:rPr>
              <a:t>Taller linear track for more elastic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8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      Improved Uniaxial TensiometeR</vt:lpstr>
      <vt:lpstr>Key components</vt:lpstr>
      <vt:lpstr>Advantages of the system</vt:lpstr>
      <vt:lpstr>System evolution</vt:lpstr>
      <vt:lpstr>System evolution</vt:lpstr>
      <vt:lpstr>Evolution</vt:lpstr>
      <vt:lpstr>Avenues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Uniaxial TensiometeR</dc:title>
  <dc:creator>Abdullah Qureshi</dc:creator>
  <cp:lastModifiedBy>Max Manier</cp:lastModifiedBy>
  <cp:revision>3</cp:revision>
  <dcterms:created xsi:type="dcterms:W3CDTF">2022-04-28T19:11:50Z</dcterms:created>
  <dcterms:modified xsi:type="dcterms:W3CDTF">2022-04-29T18:12:22Z</dcterms:modified>
</cp:coreProperties>
</file>