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" d="100"/>
          <a:sy n="14" d="100"/>
        </p:scale>
        <p:origin x="22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54649"/>
            <a:ext cx="21383625" cy="82205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8363" y="7961282"/>
            <a:ext cx="17106900" cy="8057039"/>
          </a:xfrm>
        </p:spPr>
        <p:txBody>
          <a:bodyPr anchor="b">
            <a:normAutofit/>
          </a:bodyPr>
          <a:lstStyle>
            <a:lvl1pPr algn="l">
              <a:defRPr sz="14031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8363" y="16034654"/>
            <a:ext cx="17106900" cy="3027521"/>
          </a:xfrm>
        </p:spPr>
        <p:txBody>
          <a:bodyPr>
            <a:normAutofit/>
          </a:bodyPr>
          <a:lstStyle>
            <a:lvl1pPr marL="0" indent="0" algn="l">
              <a:buNone/>
              <a:defRPr sz="4677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872628" y="19087976"/>
            <a:ext cx="5372633" cy="1611875"/>
          </a:xfrm>
        </p:spPr>
        <p:txBody>
          <a:bodyPr/>
          <a:lstStyle/>
          <a:p>
            <a:fld id="{162A515C-518D-46F2-8F40-4B52D87A21FE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8362" y="19087981"/>
            <a:ext cx="11413510" cy="161187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166652" y="6316684"/>
            <a:ext cx="5078611" cy="1611875"/>
          </a:xfrm>
        </p:spPr>
        <p:txBody>
          <a:bodyPr/>
          <a:lstStyle/>
          <a:p>
            <a:fld id="{B659749F-9814-4DB9-9722-7CC0A21258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6923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924" y="20736894"/>
            <a:ext cx="18606565" cy="3617111"/>
          </a:xfrm>
        </p:spPr>
        <p:txBody>
          <a:bodyPr anchor="b"/>
          <a:lstStyle>
            <a:lvl1pPr algn="l">
              <a:defRPr sz="7483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9924" y="4313203"/>
            <a:ext cx="18592014" cy="15040362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9936" y="24354003"/>
            <a:ext cx="18603754" cy="3297358"/>
          </a:xfrm>
        </p:spPr>
        <p:txBody>
          <a:bodyPr/>
          <a:lstStyle>
            <a:lvl1pPr marL="0" indent="0" algn="l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515C-518D-46F2-8F40-4B52D87A21FE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749F-9814-4DB9-9722-7CC0A21258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7694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54649"/>
            <a:ext cx="21383625" cy="82205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936" y="3326537"/>
            <a:ext cx="18603754" cy="12371724"/>
          </a:xfrm>
        </p:spPr>
        <p:txBody>
          <a:bodyPr anchor="ctr"/>
          <a:lstStyle>
            <a:lvl1pPr algn="l">
              <a:defRPr sz="7483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772" y="16109406"/>
            <a:ext cx="18176081" cy="5875157"/>
          </a:xfrm>
        </p:spPr>
        <p:txBody>
          <a:bodyPr anchor="ctr"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007381" y="1681963"/>
            <a:ext cx="5105340" cy="1611875"/>
          </a:xfrm>
        </p:spPr>
        <p:txBody>
          <a:bodyPr/>
          <a:lstStyle>
            <a:lvl1pPr algn="r">
              <a:defRPr/>
            </a:lvl1pPr>
          </a:lstStyle>
          <a:p>
            <a:fld id="{162A515C-518D-46F2-8F40-4B52D87A21FE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89936" y="1681963"/>
            <a:ext cx="11296690" cy="161187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433475" y="1681963"/>
            <a:ext cx="1560214" cy="1611875"/>
          </a:xfrm>
        </p:spPr>
        <p:txBody>
          <a:bodyPr/>
          <a:lstStyle/>
          <a:p>
            <a:fld id="{B659749F-9814-4DB9-9722-7CC0A21258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91821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54649"/>
            <a:ext cx="21383625" cy="82205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821" y="3326539"/>
            <a:ext cx="17804838" cy="12167625"/>
          </a:xfrm>
        </p:spPr>
        <p:txBody>
          <a:bodyPr anchor="ctr"/>
          <a:lstStyle>
            <a:lvl1pPr algn="l">
              <a:defRPr sz="7483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286857" y="15494166"/>
            <a:ext cx="16824760" cy="1962031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772" y="18429109"/>
            <a:ext cx="18190936" cy="3625543"/>
          </a:xfrm>
        </p:spPr>
        <p:txBody>
          <a:bodyPr anchor="ctr">
            <a:normAutofit/>
          </a:bodyPr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007381" y="1681963"/>
            <a:ext cx="5105340" cy="1611875"/>
          </a:xfrm>
        </p:spPr>
        <p:txBody>
          <a:bodyPr/>
          <a:lstStyle>
            <a:lvl1pPr algn="r">
              <a:defRPr/>
            </a:lvl1pPr>
          </a:lstStyle>
          <a:p>
            <a:fld id="{162A515C-518D-46F2-8F40-4B52D87A21FE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89936" y="1675063"/>
            <a:ext cx="11296690" cy="161187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433475" y="1681963"/>
            <a:ext cx="1560214" cy="1611875"/>
          </a:xfrm>
        </p:spPr>
        <p:txBody>
          <a:bodyPr/>
          <a:lstStyle/>
          <a:p>
            <a:fld id="{B659749F-9814-4DB9-9722-7CC0A21258FC}" type="slidenum">
              <a:rPr lang="sk-SK" smtClean="0"/>
              <a:t>‹#›</a:t>
            </a:fld>
            <a:endParaRPr lang="sk-SK"/>
          </a:p>
        </p:txBody>
      </p:sp>
      <p:sp>
        <p:nvSpPr>
          <p:cNvPr id="13" name="TextBox 12"/>
          <p:cNvSpPr txBox="1"/>
          <p:nvPr/>
        </p:nvSpPr>
        <p:spPr>
          <a:xfrm>
            <a:off x="541274" y="3565748"/>
            <a:ext cx="1069181" cy="2581542"/>
          </a:xfrm>
          <a:prstGeom prst="rect">
            <a:avLst/>
          </a:prstGeom>
        </p:spPr>
        <p:txBody>
          <a:bodyPr vert="horz" lIns="213836" tIns="106918" rIns="213836" bIns="10691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870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051475" y="13337913"/>
            <a:ext cx="1069181" cy="2581542"/>
          </a:xfrm>
          <a:prstGeom prst="rect">
            <a:avLst/>
          </a:prstGeom>
        </p:spPr>
        <p:txBody>
          <a:bodyPr vert="horz" lIns="213836" tIns="106918" rIns="213836" bIns="10691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870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9307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54649"/>
            <a:ext cx="21383625" cy="82205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772" y="4965093"/>
            <a:ext cx="18181652" cy="11088705"/>
          </a:xfrm>
        </p:spPr>
        <p:txBody>
          <a:bodyPr anchor="b"/>
          <a:lstStyle>
            <a:lvl1pPr algn="l">
              <a:defRPr sz="7483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753" y="16105797"/>
            <a:ext cx="18178906" cy="4414076"/>
          </a:xfrm>
        </p:spPr>
        <p:txBody>
          <a:bodyPr anchor="t"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007381" y="1672617"/>
            <a:ext cx="5105340" cy="1611875"/>
          </a:xfrm>
        </p:spPr>
        <p:txBody>
          <a:bodyPr/>
          <a:lstStyle>
            <a:lvl1pPr algn="r">
              <a:defRPr/>
            </a:lvl1pPr>
          </a:lstStyle>
          <a:p>
            <a:fld id="{162A515C-518D-46F2-8F40-4B52D87A21FE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89936" y="1672617"/>
            <a:ext cx="11296690" cy="161187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433475" y="1681963"/>
            <a:ext cx="1560214" cy="1611875"/>
          </a:xfrm>
        </p:spPr>
        <p:txBody>
          <a:bodyPr/>
          <a:lstStyle/>
          <a:p>
            <a:fld id="{B659749F-9814-4DB9-9722-7CC0A21258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8944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78614" y="3363915"/>
            <a:ext cx="14915076" cy="575603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89938" y="9721266"/>
            <a:ext cx="5987415" cy="2725211"/>
          </a:xfrm>
        </p:spPr>
        <p:txBody>
          <a:bodyPr anchor="b">
            <a:noAutofit/>
          </a:bodyPr>
          <a:lstStyle>
            <a:lvl1pPr marL="0" indent="0">
              <a:buNone/>
              <a:defRPr sz="5612" b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89936" y="12822442"/>
            <a:ext cx="5987415" cy="14828934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22419" y="9717968"/>
            <a:ext cx="5987415" cy="2765887"/>
          </a:xfrm>
        </p:spPr>
        <p:txBody>
          <a:bodyPr anchor="b">
            <a:noAutofit/>
          </a:bodyPr>
          <a:lstStyle>
            <a:lvl1pPr marL="0" indent="0">
              <a:buNone/>
              <a:defRPr sz="5612" b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7719014" y="12820250"/>
            <a:ext cx="5987415" cy="14831111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4006272" y="9680590"/>
            <a:ext cx="5987415" cy="2765887"/>
          </a:xfrm>
        </p:spPr>
        <p:txBody>
          <a:bodyPr anchor="b">
            <a:noAutofit/>
          </a:bodyPr>
          <a:lstStyle>
            <a:lvl1pPr marL="0" indent="0">
              <a:buNone/>
              <a:defRPr sz="5612" b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4006274" y="12822442"/>
            <a:ext cx="5987415" cy="14828934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515C-518D-46F2-8F40-4B52D87A21FE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749F-9814-4DB9-9722-7CC0A21258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648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078615" y="3363913"/>
            <a:ext cx="14924536" cy="5718651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89936" y="18158685"/>
            <a:ext cx="5987415" cy="3014123"/>
          </a:xfrm>
        </p:spPr>
        <p:txBody>
          <a:bodyPr anchor="b">
            <a:noAutofit/>
          </a:bodyPr>
          <a:lstStyle>
            <a:lvl1pPr marL="0" indent="0">
              <a:buNone/>
              <a:defRPr sz="5612" b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89936" y="10293572"/>
            <a:ext cx="5987415" cy="665410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162" indent="0">
              <a:buNone/>
              <a:defRPr sz="3742"/>
            </a:lvl2pPr>
            <a:lvl3pPr marL="2138324" indent="0">
              <a:buNone/>
              <a:defRPr sz="3742"/>
            </a:lvl3pPr>
            <a:lvl4pPr marL="3207487" indent="0">
              <a:buNone/>
              <a:defRPr sz="3742"/>
            </a:lvl4pPr>
            <a:lvl5pPr marL="4276649" indent="0">
              <a:buNone/>
              <a:defRPr sz="3742"/>
            </a:lvl5pPr>
            <a:lvl6pPr marL="5345811" indent="0">
              <a:buNone/>
              <a:defRPr sz="3742"/>
            </a:lvl6pPr>
            <a:lvl7pPr marL="6414973" indent="0">
              <a:buNone/>
              <a:defRPr sz="3742"/>
            </a:lvl7pPr>
            <a:lvl8pPr marL="7484135" indent="0">
              <a:buNone/>
              <a:defRPr sz="3742"/>
            </a:lvl8pPr>
            <a:lvl9pPr marL="8553298" indent="0">
              <a:buNone/>
              <a:defRPr sz="3742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89936" y="21172799"/>
            <a:ext cx="5987415" cy="6478564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98182" y="18158685"/>
            <a:ext cx="5987415" cy="3014123"/>
          </a:xfrm>
        </p:spPr>
        <p:txBody>
          <a:bodyPr anchor="b">
            <a:noAutofit/>
          </a:bodyPr>
          <a:lstStyle>
            <a:lvl1pPr marL="0" indent="0">
              <a:buNone/>
              <a:defRPr sz="5612" b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7698180" y="10293572"/>
            <a:ext cx="5987415" cy="666541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162" indent="0">
              <a:buNone/>
              <a:defRPr sz="3742"/>
            </a:lvl2pPr>
            <a:lvl3pPr marL="2138324" indent="0">
              <a:buNone/>
              <a:defRPr sz="3742"/>
            </a:lvl3pPr>
            <a:lvl4pPr marL="3207487" indent="0">
              <a:buNone/>
              <a:defRPr sz="3742"/>
            </a:lvl4pPr>
            <a:lvl5pPr marL="4276649" indent="0">
              <a:buNone/>
              <a:defRPr sz="3742"/>
            </a:lvl5pPr>
            <a:lvl6pPr marL="5345811" indent="0">
              <a:buNone/>
              <a:defRPr sz="3742"/>
            </a:lvl6pPr>
            <a:lvl7pPr marL="6414973" indent="0">
              <a:buNone/>
              <a:defRPr sz="3742"/>
            </a:lvl7pPr>
            <a:lvl8pPr marL="7484135" indent="0">
              <a:buNone/>
              <a:defRPr sz="3742"/>
            </a:lvl8pPr>
            <a:lvl9pPr marL="8553298" indent="0">
              <a:buNone/>
              <a:defRPr sz="3742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7695809" y="21172795"/>
            <a:ext cx="5987415" cy="6478564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4015734" y="18158685"/>
            <a:ext cx="5987415" cy="3014123"/>
          </a:xfrm>
        </p:spPr>
        <p:txBody>
          <a:bodyPr anchor="b">
            <a:noAutofit/>
          </a:bodyPr>
          <a:lstStyle>
            <a:lvl1pPr marL="0" indent="0">
              <a:buNone/>
              <a:defRPr sz="5612" b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4015731" y="10293579"/>
            <a:ext cx="5987415" cy="666124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162" indent="0">
              <a:buNone/>
              <a:defRPr sz="3742"/>
            </a:lvl2pPr>
            <a:lvl3pPr marL="2138324" indent="0">
              <a:buNone/>
              <a:defRPr sz="3742"/>
            </a:lvl3pPr>
            <a:lvl4pPr marL="3207487" indent="0">
              <a:buNone/>
              <a:defRPr sz="3742"/>
            </a:lvl4pPr>
            <a:lvl5pPr marL="4276649" indent="0">
              <a:buNone/>
              <a:defRPr sz="3742"/>
            </a:lvl5pPr>
            <a:lvl6pPr marL="5345811" indent="0">
              <a:buNone/>
              <a:defRPr sz="3742"/>
            </a:lvl6pPr>
            <a:lvl7pPr marL="6414973" indent="0">
              <a:buNone/>
              <a:defRPr sz="3742"/>
            </a:lvl7pPr>
            <a:lvl8pPr marL="7484135" indent="0">
              <a:buNone/>
              <a:defRPr sz="3742"/>
            </a:lvl8pPr>
            <a:lvl9pPr marL="8553298" indent="0">
              <a:buNone/>
              <a:defRPr sz="3742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4015516" y="21172786"/>
            <a:ext cx="5987415" cy="6478564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515C-518D-46F2-8F40-4B52D87A21FE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749F-9814-4DB9-9722-7CC0A21258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59337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9936" y="9688068"/>
            <a:ext cx="18603754" cy="17963293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515C-518D-46F2-8F40-4B52D87A21FE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749F-9814-4DB9-9722-7CC0A21258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8855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54649"/>
            <a:ext cx="21383625" cy="822056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85203" y="3298504"/>
            <a:ext cx="3608487" cy="1875613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9937" y="3293836"/>
            <a:ext cx="14681446" cy="18760796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007381" y="1681963"/>
            <a:ext cx="5105340" cy="1611875"/>
          </a:xfrm>
        </p:spPr>
        <p:txBody>
          <a:bodyPr/>
          <a:lstStyle>
            <a:lvl1pPr algn="r">
              <a:defRPr/>
            </a:lvl1pPr>
          </a:lstStyle>
          <a:p>
            <a:fld id="{162A515C-518D-46F2-8F40-4B52D87A21FE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89936" y="1681963"/>
            <a:ext cx="11296690" cy="161187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433475" y="1681963"/>
            <a:ext cx="1560214" cy="1611875"/>
          </a:xfrm>
        </p:spPr>
        <p:txBody>
          <a:bodyPr/>
          <a:lstStyle/>
          <a:p>
            <a:fld id="{B659749F-9814-4DB9-9722-7CC0A21258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913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515C-518D-46F2-8F40-4B52D87A21FE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749F-9814-4DB9-9722-7CC0A21258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223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54649"/>
            <a:ext cx="21383625" cy="82205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936" y="3326541"/>
            <a:ext cx="18603754" cy="12369376"/>
          </a:xfrm>
        </p:spPr>
        <p:txBody>
          <a:bodyPr anchor="b">
            <a:normAutofit/>
          </a:bodyPr>
          <a:lstStyle>
            <a:lvl1pPr algn="r">
              <a:defRPr sz="9354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9937" y="16076703"/>
            <a:ext cx="18603756" cy="5977937"/>
          </a:xfrm>
        </p:spPr>
        <p:txBody>
          <a:bodyPr>
            <a:normAutofit/>
          </a:bodyPr>
          <a:lstStyle>
            <a:lvl1pPr marL="0" indent="0" algn="r">
              <a:buNone/>
              <a:defRPr sz="5145">
                <a:solidFill>
                  <a:schemeClr val="tx1">
                    <a:tint val="75000"/>
                  </a:schemeClr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007381" y="1681963"/>
            <a:ext cx="5105340" cy="1611875"/>
          </a:xfrm>
        </p:spPr>
        <p:txBody>
          <a:bodyPr/>
          <a:lstStyle>
            <a:lvl1pPr algn="r">
              <a:defRPr/>
            </a:lvl1pPr>
          </a:lstStyle>
          <a:p>
            <a:fld id="{162A515C-518D-46F2-8F40-4B52D87A21FE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89936" y="1681963"/>
            <a:ext cx="11296690" cy="161187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433476" y="1681963"/>
            <a:ext cx="1560212" cy="1611875"/>
          </a:xfrm>
        </p:spPr>
        <p:txBody>
          <a:bodyPr/>
          <a:lstStyle/>
          <a:p>
            <a:fld id="{B659749F-9814-4DB9-9722-7CC0A21258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4291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9937" y="9688068"/>
            <a:ext cx="9145052" cy="1796329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5742" y="9688068"/>
            <a:ext cx="9137945" cy="1796329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515C-518D-46F2-8F40-4B52D87A21FE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749F-9814-4DB9-9722-7CC0A21258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8982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8611" y="3363913"/>
            <a:ext cx="14915078" cy="5718651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596" y="9640576"/>
            <a:ext cx="8614390" cy="3637228"/>
          </a:xfrm>
        </p:spPr>
        <p:txBody>
          <a:bodyPr anchor="b">
            <a:normAutofit/>
          </a:bodyPr>
          <a:lstStyle>
            <a:lvl1pPr marL="0" indent="0">
              <a:buNone/>
              <a:defRPr sz="6548" b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9934" y="13829422"/>
            <a:ext cx="9145052" cy="13821941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386402" y="9640576"/>
            <a:ext cx="8607286" cy="3637228"/>
          </a:xfrm>
        </p:spPr>
        <p:txBody>
          <a:bodyPr anchor="b">
            <a:normAutofit/>
          </a:bodyPr>
          <a:lstStyle>
            <a:lvl1pPr marL="0" indent="0">
              <a:buNone/>
              <a:defRPr sz="6548" b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55741" y="13829422"/>
            <a:ext cx="9137947" cy="13821941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515C-518D-46F2-8F40-4B52D87A21FE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749F-9814-4DB9-9722-7CC0A21258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4502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515C-518D-46F2-8F40-4B52D87A21FE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749F-9814-4DB9-9722-7CC0A21258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2635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515C-518D-46F2-8F40-4B52D87A21FE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749F-9814-4DB9-9722-7CC0A21258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5717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936" y="6727825"/>
            <a:ext cx="7216973" cy="7064216"/>
          </a:xfrm>
        </p:spPr>
        <p:txBody>
          <a:bodyPr anchor="b"/>
          <a:lstStyle>
            <a:lvl1pPr algn="l">
              <a:defRPr sz="7483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8041" y="3296634"/>
            <a:ext cx="10905649" cy="24354727"/>
          </a:xfrm>
        </p:spPr>
        <p:txBody>
          <a:bodyPr anchor="ctr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9936" y="13792041"/>
            <a:ext cx="7216973" cy="13859320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515C-518D-46F2-8F40-4B52D87A21FE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749F-9814-4DB9-9722-7CC0A21258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5766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936" y="6727825"/>
            <a:ext cx="9531264" cy="7064216"/>
          </a:xfrm>
        </p:spPr>
        <p:txBody>
          <a:bodyPr anchor="b"/>
          <a:lstStyle>
            <a:lvl1pPr algn="l">
              <a:defRPr sz="7483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06293" y="3316420"/>
            <a:ext cx="8592349" cy="24334941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9936" y="13792041"/>
            <a:ext cx="9531264" cy="13859320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515C-518D-46F2-8F40-4B52D87A21FE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749F-9814-4DB9-9722-7CC0A21258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3470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83625" cy="477255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78611" y="3374388"/>
            <a:ext cx="14915078" cy="5708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9936" y="9688068"/>
            <a:ext cx="18603754" cy="1796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95267" y="28060644"/>
            <a:ext cx="4998422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A515C-518D-46F2-8F40-4B52D87A21FE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9936" y="28058414"/>
            <a:ext cx="1328457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69480" y="1681963"/>
            <a:ext cx="4624209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749F-9814-4DB9-9722-7CC0A21258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673667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r" defTabSz="2138324" rtl="0" eaLnBrk="1" latinLnBrk="0" hangingPunct="1">
        <a:lnSpc>
          <a:spcPct val="90000"/>
        </a:lnSpc>
        <a:spcBef>
          <a:spcPct val="0"/>
        </a:spcBef>
        <a:buNone/>
        <a:defRPr sz="9354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5145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5D055F-DA7C-6EBA-9D22-EA238B5AC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3771" y="812800"/>
            <a:ext cx="18176081" cy="4369824"/>
          </a:xfrm>
        </p:spPr>
        <p:txBody>
          <a:bodyPr>
            <a:normAutofit fontScale="90000"/>
          </a:bodyPr>
          <a:lstStyle/>
          <a:p>
            <a:r>
              <a:rPr lang="en-GB" dirty="0" err="1">
                <a:latin typeface="Amasis MT Pro Black" panose="02040A04050005020304" pitchFamily="18" charset="-18"/>
              </a:rPr>
              <a:t>Vplyv</a:t>
            </a:r>
            <a:r>
              <a:rPr lang="en-GB" dirty="0">
                <a:latin typeface="Amasis MT Pro Black" panose="02040A04050005020304" pitchFamily="18" charset="-18"/>
              </a:rPr>
              <a:t> </a:t>
            </a:r>
            <a:r>
              <a:rPr lang="en-GB" dirty="0" err="1">
                <a:latin typeface="Amasis MT Pro Black" panose="02040A04050005020304" pitchFamily="18" charset="-18"/>
              </a:rPr>
              <a:t>videohier</a:t>
            </a:r>
            <a:r>
              <a:rPr lang="en-GB" dirty="0">
                <a:latin typeface="Amasis MT Pro Black" panose="02040A04050005020304" pitchFamily="18" charset="-18"/>
              </a:rPr>
              <a:t> </a:t>
            </a:r>
            <a:r>
              <a:rPr lang="en-GB" dirty="0" err="1">
                <a:latin typeface="Amasis MT Pro Black" panose="02040A04050005020304" pitchFamily="18" charset="-18"/>
              </a:rPr>
              <a:t>na</a:t>
            </a:r>
            <a:r>
              <a:rPr lang="en-GB" dirty="0">
                <a:latin typeface="Amasis MT Pro Black" panose="02040A04050005020304" pitchFamily="18" charset="-18"/>
              </a:rPr>
              <a:t> </a:t>
            </a:r>
            <a:r>
              <a:rPr lang="en-GB" dirty="0" err="1">
                <a:latin typeface="Amasis MT Pro Black" panose="02040A04050005020304" pitchFamily="18" charset="-18"/>
              </a:rPr>
              <a:t>život</a:t>
            </a:r>
            <a:r>
              <a:rPr lang="en-GB" dirty="0">
                <a:latin typeface="Amasis MT Pro Black" panose="02040A04050005020304" pitchFamily="18" charset="-18"/>
              </a:rPr>
              <a:t> </a:t>
            </a:r>
            <a:r>
              <a:rPr lang="en-GB" dirty="0" err="1">
                <a:latin typeface="Amasis MT Pro Black" panose="02040A04050005020304" pitchFamily="18" charset="-18"/>
              </a:rPr>
              <a:t>človeka</a:t>
            </a:r>
            <a:endParaRPr lang="sk-SK" dirty="0">
              <a:latin typeface="Amasis MT Pro Black" panose="02040A04050005020304" pitchFamily="18" charset="-18"/>
            </a:endParaRPr>
          </a:p>
        </p:txBody>
      </p:sp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id="{4C05A7AC-2410-D761-E706-740BD1D6F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1353" y="6630497"/>
            <a:ext cx="18478499" cy="222645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60000"/>
              <a:buFont typeface="Wingdings" panose="05000000000000000000" pitchFamily="2" charset="2"/>
              <a:buChar char="q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en-GB" sz="11500" dirty="0">
                <a:latin typeface="Amasis MT Pro Black" panose="020B0604020202020204" pitchFamily="18" charset="-18"/>
              </a:rPr>
              <a:t>OBSAH</a:t>
            </a:r>
            <a:endParaRPr lang="en-GB" sz="9600" dirty="0">
              <a:latin typeface="Amasis MT Pro Black" panose="020B0604020202020204" pitchFamily="18" charset="-18"/>
            </a:endParaRPr>
          </a:p>
          <a:p>
            <a:pPr>
              <a:lnSpc>
                <a:spcPct val="160000"/>
              </a:lnSpc>
            </a:pPr>
            <a:r>
              <a:rPr lang="en-GB" sz="9600" dirty="0" err="1">
                <a:latin typeface="Amasis MT Pro Black" panose="020B0604020202020204" pitchFamily="18" charset="-18"/>
              </a:rPr>
              <a:t>Úvod</a:t>
            </a:r>
            <a:endParaRPr lang="en-GB" sz="9600" dirty="0">
              <a:latin typeface="Amasis MT Pro Black" panose="020B0604020202020204" pitchFamily="18" charset="-18"/>
            </a:endParaRPr>
          </a:p>
          <a:p>
            <a:pPr>
              <a:lnSpc>
                <a:spcPct val="160000"/>
              </a:lnSpc>
            </a:pPr>
            <a:r>
              <a:rPr lang="en-GB" sz="9600" dirty="0" err="1">
                <a:latin typeface="Amasis MT Pro Black" panose="020B0604020202020204" pitchFamily="18" charset="-18"/>
              </a:rPr>
              <a:t>Zábava</a:t>
            </a:r>
            <a:r>
              <a:rPr lang="en-GB" sz="9600" dirty="0">
                <a:latin typeface="Amasis MT Pro Black" panose="020B0604020202020204" pitchFamily="18" charset="-18"/>
              </a:rPr>
              <a:t> a </a:t>
            </a:r>
            <a:r>
              <a:rPr lang="en-GB" sz="9600" dirty="0" err="1">
                <a:latin typeface="Amasis MT Pro Black" panose="020B0604020202020204" pitchFamily="18" charset="-18"/>
              </a:rPr>
              <a:t>oddych</a:t>
            </a:r>
            <a:endParaRPr lang="en-GB" sz="9600" dirty="0">
              <a:latin typeface="Amasis MT Pro Black" panose="020B0604020202020204" pitchFamily="18" charset="-18"/>
            </a:endParaRPr>
          </a:p>
          <a:p>
            <a:pPr>
              <a:lnSpc>
                <a:spcPct val="160000"/>
              </a:lnSpc>
            </a:pPr>
            <a:r>
              <a:rPr lang="en-GB" sz="9600" dirty="0" err="1">
                <a:latin typeface="Amasis MT Pro Black" panose="020B0604020202020204" pitchFamily="18" charset="-18"/>
              </a:rPr>
              <a:t>Vzdelávanie</a:t>
            </a:r>
            <a:endParaRPr lang="en-GB" sz="9600" dirty="0">
              <a:latin typeface="Amasis MT Pro Black" panose="020B0604020202020204" pitchFamily="18" charset="-18"/>
            </a:endParaRPr>
          </a:p>
          <a:p>
            <a:pPr>
              <a:lnSpc>
                <a:spcPct val="160000"/>
              </a:lnSpc>
            </a:pPr>
            <a:r>
              <a:rPr lang="en-GB" sz="9600" dirty="0" err="1">
                <a:latin typeface="Amasis MT Pro Black" panose="020B0604020202020204" pitchFamily="18" charset="-18"/>
              </a:rPr>
              <a:t>Rozvoj</a:t>
            </a:r>
            <a:r>
              <a:rPr lang="en-GB" sz="9600" dirty="0">
                <a:latin typeface="Amasis MT Pro Black" panose="020B0604020202020204" pitchFamily="18" charset="-18"/>
              </a:rPr>
              <a:t> </a:t>
            </a:r>
            <a:r>
              <a:rPr lang="en-GB" sz="9600" dirty="0" err="1">
                <a:latin typeface="Amasis MT Pro Black" panose="020B0604020202020204" pitchFamily="18" charset="-18"/>
              </a:rPr>
              <a:t>osobnostných</a:t>
            </a:r>
            <a:r>
              <a:rPr lang="en-GB" sz="9600" dirty="0">
                <a:latin typeface="Amasis MT Pro Black" panose="020B0604020202020204" pitchFamily="18" charset="-18"/>
              </a:rPr>
              <a:t> </a:t>
            </a:r>
            <a:r>
              <a:rPr lang="en-GB" sz="9600" dirty="0" err="1">
                <a:latin typeface="Amasis MT Pro Black" panose="020B0604020202020204" pitchFamily="18" charset="-18"/>
              </a:rPr>
              <a:t>čŕt</a:t>
            </a:r>
            <a:endParaRPr lang="en-GB" sz="9600" dirty="0">
              <a:latin typeface="Amasis MT Pro Black" panose="020B0604020202020204" pitchFamily="18" charset="-18"/>
            </a:endParaRPr>
          </a:p>
          <a:p>
            <a:pPr>
              <a:lnSpc>
                <a:spcPct val="160000"/>
              </a:lnSpc>
            </a:pPr>
            <a:r>
              <a:rPr lang="en-GB" sz="9600" dirty="0" err="1">
                <a:latin typeface="Amasis MT Pro Black" panose="020B0604020202020204" pitchFamily="18" charset="-18"/>
              </a:rPr>
              <a:t>Pohyb</a:t>
            </a:r>
            <a:endParaRPr lang="en-GB" sz="9600" dirty="0">
              <a:latin typeface="Amasis MT Pro Black" panose="020B0604020202020204" pitchFamily="18" charset="-18"/>
            </a:endParaRPr>
          </a:p>
          <a:p>
            <a:pPr>
              <a:lnSpc>
                <a:spcPct val="160000"/>
              </a:lnSpc>
            </a:pPr>
            <a:r>
              <a:rPr lang="en-GB" sz="9600" dirty="0" err="1">
                <a:latin typeface="Amasis MT Pro Black" panose="020B0604020202020204" pitchFamily="18" charset="-18"/>
              </a:rPr>
              <a:t>Závislosť</a:t>
            </a:r>
            <a:endParaRPr lang="en-GB" sz="9600" dirty="0">
              <a:latin typeface="Amasis MT Pro Black" panose="020B0604020202020204" pitchFamily="18" charset="-18"/>
            </a:endParaRPr>
          </a:p>
          <a:p>
            <a:pPr>
              <a:lnSpc>
                <a:spcPct val="160000"/>
              </a:lnSpc>
            </a:pPr>
            <a:r>
              <a:rPr lang="en-GB" sz="9600" dirty="0" err="1">
                <a:latin typeface="Amasis MT Pro Black" panose="020B0604020202020204" pitchFamily="18" charset="-18"/>
              </a:rPr>
              <a:t>Agresivita</a:t>
            </a:r>
            <a:endParaRPr lang="en-GB" sz="9600" dirty="0">
              <a:latin typeface="Amasis MT Pro Black" panose="020B0604020202020204" pitchFamily="18" charset="-18"/>
            </a:endParaRPr>
          </a:p>
          <a:p>
            <a:pPr>
              <a:lnSpc>
                <a:spcPct val="160000"/>
              </a:lnSpc>
            </a:pPr>
            <a:r>
              <a:rPr lang="en-GB" sz="9600" dirty="0" err="1">
                <a:latin typeface="Amasis MT Pro Black" panose="020B0604020202020204" pitchFamily="18" charset="-18"/>
              </a:rPr>
              <a:t>Zdravie</a:t>
            </a:r>
            <a:endParaRPr lang="sk-SK" sz="9600" dirty="0">
              <a:latin typeface="Amasis MT Pro Black" panose="020B0604020202020204" pitchFamily="18" charset="-18"/>
            </a:endParaRPr>
          </a:p>
        </p:txBody>
      </p:sp>
      <p:cxnSp>
        <p:nvCxnSpPr>
          <p:cNvPr id="6" name="Rovná spojnica 5">
            <a:extLst>
              <a:ext uri="{FF2B5EF4-FFF2-40B4-BE49-F238E27FC236}">
                <a16:creationId xmlns:a16="http://schemas.microsoft.com/office/drawing/2014/main" id="{3CD0961D-4B98-9AF5-3EC7-AAA038785545}"/>
              </a:ext>
            </a:extLst>
          </p:cNvPr>
          <p:cNvCxnSpPr/>
          <p:nvPr/>
        </p:nvCxnSpPr>
        <p:spPr>
          <a:xfrm>
            <a:off x="822960" y="5852160"/>
            <a:ext cx="1895689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075687"/>
      </p:ext>
    </p:extLst>
  </p:cSld>
  <p:clrMapOvr>
    <a:masterClrMapping/>
  </p:clrMapOvr>
</p:sld>
</file>

<file path=ppt/theme/theme1.xml><?xml version="1.0" encoding="utf-8"?>
<a:theme xmlns:a="http://schemas.openxmlformats.org/drawingml/2006/main" name="Dymová stopa">
  <a:themeElements>
    <a:clrScheme name="Dymová stopa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Dymová stopa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ymová stopa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Dymová stopa</Template>
  <TotalTime>6</TotalTime>
  <Words>18</Words>
  <Application>Microsoft Office PowerPoint</Application>
  <PresentationFormat>Vlastná</PresentationFormat>
  <Paragraphs>10</Paragraphs>
  <Slides>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6" baseType="lpstr">
      <vt:lpstr>Amasis MT Pro Black</vt:lpstr>
      <vt:lpstr>Arial</vt:lpstr>
      <vt:lpstr>Century Gothic</vt:lpstr>
      <vt:lpstr>Wingdings</vt:lpstr>
      <vt:lpstr>Dymová stopa</vt:lpstr>
      <vt:lpstr>Vplyv videohier na život človeka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Vplyv videohier na život človeka</dc:title>
  <dc:creator>Janka Krajcikova</dc:creator>
  <cp:lastModifiedBy>Janka Krajcikova</cp:lastModifiedBy>
  <cp:revision>1</cp:revision>
  <dcterms:created xsi:type="dcterms:W3CDTF">2022-11-08T15:54:55Z</dcterms:created>
  <dcterms:modified xsi:type="dcterms:W3CDTF">2022-11-08T16:01:46Z</dcterms:modified>
</cp:coreProperties>
</file>