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ka\Downloads\excel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 sz="1400" b="0" i="0" u="none" strike="noStrike" baseline="0">
                <a:effectLst/>
              </a:rPr>
              <a:t>Leading countries based on Facebook audience size as of July 2020</a:t>
            </a:r>
            <a:endParaRPr lang="sk-SK"/>
          </a:p>
        </c:rich>
      </c:tx>
      <c:layout>
        <c:manualLayout>
          <c:xMode val="edge"/>
          <c:yMode val="edge"/>
          <c:x val="0.11463888888888889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0.16987335958005248"/>
          <c:y val="0.25083333333333335"/>
          <c:w val="0.77223775153105867"/>
          <c:h val="0.641767279090113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Number of users</c:v>
                </c:pt>
              </c:strCache>
            </c:strRef>
          </c:tx>
          <c:spPr>
            <a:solidFill>
              <a:srgbClr val="FEACC5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India</c:v>
                </c:pt>
                <c:pt idx="1">
                  <c:v>United States</c:v>
                </c:pt>
                <c:pt idx="2">
                  <c:v>Indonesia</c:v>
                </c:pt>
                <c:pt idx="3">
                  <c:v>Brazil</c:v>
                </c:pt>
                <c:pt idx="4">
                  <c:v>Mexico</c:v>
                </c:pt>
                <c:pt idx="5">
                  <c:v>Philippines</c:v>
                </c:pt>
                <c:pt idx="6">
                  <c:v>Vietnam</c:v>
                </c:pt>
                <c:pt idx="7">
                  <c:v>Thailand</c:v>
                </c:pt>
                <c:pt idx="8">
                  <c:v>Egypt</c:v>
                </c:pt>
                <c:pt idx="9">
                  <c:v>Bangladesh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329.65</c:v>
                </c:pt>
                <c:pt idx="1">
                  <c:v>179.65</c:v>
                </c:pt>
                <c:pt idx="2">
                  <c:v>129.85</c:v>
                </c:pt>
                <c:pt idx="3">
                  <c:v>116</c:v>
                </c:pt>
                <c:pt idx="4">
                  <c:v>89.7</c:v>
                </c:pt>
                <c:pt idx="5">
                  <c:v>82.85</c:v>
                </c:pt>
                <c:pt idx="6">
                  <c:v>70.400000000000006</c:v>
                </c:pt>
                <c:pt idx="7">
                  <c:v>50.05</c:v>
                </c:pt>
                <c:pt idx="8">
                  <c:v>44.7</c:v>
                </c:pt>
                <c:pt idx="9">
                  <c:v>43.55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3-4E79-B710-3D07E34793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9"/>
        <c:axId val="1721242191"/>
        <c:axId val="1721247599"/>
      </c:barChart>
      <c:catAx>
        <c:axId val="1721242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721247599"/>
        <c:crosses val="autoZero"/>
        <c:auto val="1"/>
        <c:lblAlgn val="ctr"/>
        <c:lblOffset val="100"/>
        <c:noMultiLvlLbl val="0"/>
      </c:catAx>
      <c:valAx>
        <c:axId val="1721247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721242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400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446B5C61-BCC3-6E2D-B337-FF4F9B56630C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869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AA63E286-1685-51A5-F59F-5C6ABDB5F400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20550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9A267074-EBD3-EFA5-620D-07578F555785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68757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E68B41BF-9A56-82A1-EAA7-8227EFA026C6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587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4DCE9051-C90A-AC38-C82F-D19E1C8AA2FC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2732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0B42FC5B-9773-2795-2348-462AF669AC32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9721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5C9F5E1A-D07D-C687-9A64-789938718A01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1288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680339B4-987A-2944-F5B2-F0681CEAACF0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458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6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1D6FF37-0590-51E2-5204-4C50F6E975EA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6630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BE899927-02E4-803F-1942-0CE79851269A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535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C24D9B7-59D1-1A06-C34F-37A886C8001A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318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0A0199A1-A908-F612-92B2-8CD1346C3B88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635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4F3BB985-AFD1-6A57-2538-7D63A56F2BC3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328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7974CCB-743F-F347-8FF6-71A3FBA030EE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2482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DB77C5F-1DBC-3453-848C-C9B29BCFB943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9314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E6F329A0-10D0-EBE0-83E9-504BBBCEC932}"/>
              </a:ext>
            </a:extLst>
          </p:cNvPr>
          <p:cNvSpPr txBox="1"/>
          <p:nvPr userDrawn="1"/>
        </p:nvSpPr>
        <p:spPr>
          <a:xfrm>
            <a:off x="109330" y="20872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755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9363-286C-4597-ADC8-89F8E1772D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E848-338F-470C-818C-4B9A0ECB532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0831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DE8084-AF32-CC76-F562-A84833229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Vplyv</a:t>
            </a:r>
            <a:r>
              <a:rPr lang="en-GB" dirty="0"/>
              <a:t> </a:t>
            </a:r>
            <a:r>
              <a:rPr lang="en-GB" dirty="0" err="1"/>
              <a:t>videohier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život</a:t>
            </a:r>
            <a:r>
              <a:rPr lang="en-GB" dirty="0"/>
              <a:t> </a:t>
            </a:r>
            <a:r>
              <a:rPr lang="en-GB" dirty="0" err="1"/>
              <a:t>človeka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CC8F303-5800-417D-7DC4-3A54F91B7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892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3DF706-7F31-D056-F192-FB106E00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Obsah</a:t>
            </a:r>
            <a:r>
              <a:rPr lang="en-GB" dirty="0"/>
              <a:t> </a:t>
            </a:r>
            <a:r>
              <a:rPr lang="en-GB" dirty="0" err="1"/>
              <a:t>prezentácie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5A7AC-2410-D761-E706-740BD1D6F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Úvod</a:t>
            </a:r>
            <a:endParaRPr lang="en-GB" dirty="0"/>
          </a:p>
          <a:p>
            <a:r>
              <a:rPr lang="en-GB" dirty="0" err="1"/>
              <a:t>Zábava</a:t>
            </a:r>
            <a:r>
              <a:rPr lang="en-GB" dirty="0"/>
              <a:t> a </a:t>
            </a:r>
            <a:r>
              <a:rPr lang="en-GB" dirty="0" err="1"/>
              <a:t>oddych</a:t>
            </a:r>
            <a:endParaRPr lang="en-GB" dirty="0"/>
          </a:p>
          <a:p>
            <a:r>
              <a:rPr lang="en-GB" dirty="0" err="1"/>
              <a:t>Vzdelávanie</a:t>
            </a:r>
            <a:endParaRPr lang="en-GB" dirty="0"/>
          </a:p>
          <a:p>
            <a:r>
              <a:rPr lang="en-GB" dirty="0" err="1"/>
              <a:t>Rozvoj</a:t>
            </a:r>
            <a:r>
              <a:rPr lang="en-GB" dirty="0"/>
              <a:t> </a:t>
            </a:r>
            <a:r>
              <a:rPr lang="en-GB" dirty="0" err="1"/>
              <a:t>osobnostných</a:t>
            </a:r>
            <a:r>
              <a:rPr lang="en-GB" dirty="0"/>
              <a:t> </a:t>
            </a:r>
            <a:r>
              <a:rPr lang="en-GB" dirty="0" err="1"/>
              <a:t>čŕt</a:t>
            </a:r>
            <a:endParaRPr lang="en-GB" dirty="0"/>
          </a:p>
          <a:p>
            <a:r>
              <a:rPr lang="en-GB" dirty="0" err="1"/>
              <a:t>Pohyb</a:t>
            </a:r>
            <a:endParaRPr lang="en-GB" dirty="0"/>
          </a:p>
          <a:p>
            <a:r>
              <a:rPr lang="en-GB" dirty="0" err="1"/>
              <a:t>Závislosť</a:t>
            </a:r>
            <a:endParaRPr lang="en-GB" dirty="0"/>
          </a:p>
          <a:p>
            <a:r>
              <a:rPr lang="en-GB" dirty="0" err="1"/>
              <a:t>Agresivita</a:t>
            </a:r>
            <a:endParaRPr lang="en-GB" dirty="0"/>
          </a:p>
          <a:p>
            <a:r>
              <a:rPr lang="en-GB" dirty="0" err="1"/>
              <a:t>Zdravie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860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7BFCDA1-E7CE-C08B-F67A-2115F45F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GB" sz="3200"/>
              <a:t>Tabuľka</a:t>
            </a:r>
            <a:endParaRPr lang="sk-SK" sz="3200"/>
          </a:p>
        </p:txBody>
      </p:sp>
      <p:graphicFrame>
        <p:nvGraphicFramePr>
          <p:cNvPr id="7" name="Zástupný objekt pre obsah 6">
            <a:extLst>
              <a:ext uri="{FF2B5EF4-FFF2-40B4-BE49-F238E27FC236}">
                <a16:creationId xmlns:a16="http://schemas.microsoft.com/office/drawing/2014/main" id="{08400721-B98A-C2D8-EE3D-BE96D2D6A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565089"/>
              </p:ext>
            </p:extLst>
          </p:nvPr>
        </p:nvGraphicFramePr>
        <p:xfrm>
          <a:off x="5151109" y="1435806"/>
          <a:ext cx="5499106" cy="4588491"/>
        </p:xfrm>
        <a:graphic>
          <a:graphicData uri="http://schemas.openxmlformats.org/drawingml/2006/table">
            <a:tbl>
              <a:tblPr/>
              <a:tblGrid>
                <a:gridCol w="653151">
                  <a:extLst>
                    <a:ext uri="{9D8B030D-6E8A-4147-A177-3AD203B41FA5}">
                      <a16:colId xmlns:a16="http://schemas.microsoft.com/office/drawing/2014/main" val="1124613177"/>
                    </a:ext>
                  </a:extLst>
                </a:gridCol>
                <a:gridCol w="1495925">
                  <a:extLst>
                    <a:ext uri="{9D8B030D-6E8A-4147-A177-3AD203B41FA5}">
                      <a16:colId xmlns:a16="http://schemas.microsoft.com/office/drawing/2014/main" val="1490240298"/>
                    </a:ext>
                  </a:extLst>
                </a:gridCol>
                <a:gridCol w="1833035">
                  <a:extLst>
                    <a:ext uri="{9D8B030D-6E8A-4147-A177-3AD203B41FA5}">
                      <a16:colId xmlns:a16="http://schemas.microsoft.com/office/drawing/2014/main" val="1425814819"/>
                    </a:ext>
                  </a:extLst>
                </a:gridCol>
                <a:gridCol w="1516995">
                  <a:extLst>
                    <a:ext uri="{9D8B030D-6E8A-4147-A177-3AD203B41FA5}">
                      <a16:colId xmlns:a16="http://schemas.microsoft.com/office/drawing/2014/main" val="491392508"/>
                    </a:ext>
                  </a:extLst>
                </a:gridCol>
              </a:tblGrid>
              <a:tr h="62744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users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Percentuálny podiel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34190"/>
                  </a:ext>
                </a:extLst>
              </a:tr>
              <a:tr h="34933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  <a:endParaRPr lang="sk-SK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329,65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C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29,01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520774"/>
                  </a:ext>
                </a:extLst>
              </a:tr>
              <a:tr h="34933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</a:t>
                      </a:r>
                      <a:r>
                        <a:rPr lang="sk-SK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States</a:t>
                      </a:r>
                      <a:endParaRPr lang="sk-SK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179,65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15,81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7936"/>
                  </a:ext>
                </a:extLst>
              </a:tr>
              <a:tr h="34933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  <a:endParaRPr lang="sk-SK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129,85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11,43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205424"/>
                  </a:ext>
                </a:extLst>
              </a:tr>
              <a:tr h="34933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  <a:endParaRPr lang="sk-SK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10,21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38599"/>
                  </a:ext>
                </a:extLst>
              </a:tr>
              <a:tr h="34933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  <a:endParaRPr lang="sk-SK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89,7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7,89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55087"/>
                  </a:ext>
                </a:extLst>
              </a:tr>
              <a:tr h="34933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  <a:endParaRPr lang="sk-SK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82,85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7,29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747577"/>
                  </a:ext>
                </a:extLst>
              </a:tr>
              <a:tr h="34933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Vietnam</a:t>
                      </a:r>
                      <a:endParaRPr lang="sk-SK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70,4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6,20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660663"/>
                  </a:ext>
                </a:extLst>
              </a:tr>
              <a:tr h="34933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  <a:endParaRPr lang="sk-SK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50,05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4,40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555770"/>
                  </a:ext>
                </a:extLst>
              </a:tr>
              <a:tr h="34933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Egypt</a:t>
                      </a:r>
                      <a:endParaRPr lang="sk-SK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867218"/>
                  </a:ext>
                </a:extLst>
              </a:tr>
              <a:tr h="34933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</a:t>
                      </a:r>
                      <a:endParaRPr lang="sk-SK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43,55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3,83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288742"/>
                  </a:ext>
                </a:extLst>
              </a:tr>
              <a:tr h="34933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spolu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1136,4</a:t>
                      </a:r>
                      <a:endParaRPr lang="sk-SK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k-SK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35" marR="10535" marT="105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342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2FC858-FE1F-3D42-5AE0-AD137A64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Graf</a:t>
            </a:r>
            <a:endParaRPr lang="sk-SK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5065177"/>
      </p:ext>
    </p:extLst>
  </p:cSld>
  <p:clrMapOvr>
    <a:masterClrMapping/>
  </p:clrMapOvr>
</p:sld>
</file>

<file path=ppt/theme/theme1.xml><?xml version="1.0" encoding="utf-8"?>
<a:theme xmlns:a="http://schemas.openxmlformats.org/drawingml/2006/main" name="Dymová stopa">
  <a:themeElements>
    <a:clrScheme name="Dymová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Dymová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ymová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TM04033937[[fn=Dymová stopa]]</Template>
  <TotalTime>28</TotalTime>
  <Words>82</Words>
  <Application>Microsoft Office PowerPoint</Application>
  <PresentationFormat>Širokouhlá</PresentationFormat>
  <Paragraphs>59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Dymová stopa</vt:lpstr>
      <vt:lpstr>Vplyv videohier na život človeka</vt:lpstr>
      <vt:lpstr>Obsah prezentácie</vt:lpstr>
      <vt:lpstr>Tabuľka</vt:lpstr>
      <vt:lpstr>Graf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Vplyv videohier na život človeka</dc:title>
  <dc:creator>Janka Krajcikova</dc:creator>
  <cp:lastModifiedBy>Janka Krajcikova</cp:lastModifiedBy>
  <cp:revision>2</cp:revision>
  <dcterms:created xsi:type="dcterms:W3CDTF">2022-11-08T15:23:56Z</dcterms:created>
  <dcterms:modified xsi:type="dcterms:W3CDTF">2022-11-08T15:52:47Z</dcterms:modified>
</cp:coreProperties>
</file>